
<file path=[Content_Types].xml><?xml version="1.0" encoding="utf-8"?>
<Types xmlns="http://schemas.openxmlformats.org/package/2006/content-types">
  <Default Extension="rels" ContentType="application/vnd.openxmlformats-package.relationships+xml"/>
  <Default Extension="xml" ContentType="application/xml"/>
  <Default Extension="emf" ContentType="image/x-e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slides/slide3.xml" ContentType="application/vnd.openxmlformats-officedocument.presentationml.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slides/slide4.xml" ContentType="application/vnd.openxmlformats-officedocument.presentationml.slide+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slides/slide5.xml" ContentType="application/vnd.openxmlformats-officedocument.presentationml.slide+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slides/slide6.xml" ContentType="application/vnd.openxmlformats-officedocument.presentationml.slide+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slides/slide7.xml" ContentType="application/vnd.openxmlformats-officedocument.presentationml.slide+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slides/slide8.xml" ContentType="application/vnd.openxmlformats-officedocument.presentationml.slide+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slides/slide9.xml" ContentType="application/vnd.openxmlformats-officedocument.presentationml.slide+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slides/slide10.xml" ContentType="application/vnd.openxmlformats-officedocument.presentationml.slide+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slides/slide11.xml" ContentType="application/vnd.openxmlformats-officedocument.presentationml.slide+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slides/slide12.xml" ContentType="application/vnd.openxmlformats-officedocument.presentationml.slide+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slides/slide13.xml" ContentType="application/vnd.openxmlformats-officedocument.presentationml.slide+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slides/slide14.xml" ContentType="application/vnd.openxmlformats-officedocument.presentationml.slide+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slides/slide15.xml" ContentType="application/vnd.openxmlformats-officedocument.presentationml.slide+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slides/slide16.xml" ContentType="application/vnd.openxmlformats-officedocument.presentationml.slide+xml"/>
  <Override PartName="/ppt/slides/slide17.xml" ContentType="application/vnd.openxmlformats-officedocument.presentationml.slide+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slides/slide18.xml" ContentType="application/vnd.openxmlformats-officedocument.presentationml.slide+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slides/slide19.xml" ContentType="application/vnd.openxmlformats-officedocument.presentationml.slide+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slides/slide20.xml" ContentType="application/vnd.openxmlformats-officedocument.presentationml.slide+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slides/slide21.xml" ContentType="application/vnd.openxmlformats-officedocument.presentationml.slide+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slides/slide22.xml" ContentType="application/vnd.openxmlformats-officedocument.presentationml.slide+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slides/slide23.xml" ContentType="application/vnd.openxmlformats-officedocument.presentationml.slide+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46.xml" ContentType="application/inkml+xml"/>
  <Override PartName="/ppt/slides/slide24.xml" ContentType="application/vnd.openxmlformats-officedocument.presentationml.slide+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slides/slide25.xml" ContentType="application/vnd.openxmlformats-officedocument.presentationml.slide+xml"/>
  <Override PartName="/ppt/ink/ink1540.xml" ContentType="application/inkml+xml"/>
  <Override PartName="/ppt/ink/ink1541.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slides/slide26.xml" ContentType="application/vnd.openxmlformats-officedocument.presentationml.slide+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slides/slide27.xml" ContentType="application/vnd.openxmlformats-officedocument.presentationml.slide+xml"/>
  <Override PartName="/ppt/ink/ink1.xml" ContentType="application/inkml+xml"/>
  <Override PartName="/ppt/ink/ink274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slides/slide28.xml" ContentType="application/vnd.openxmlformats-officedocument.presentationml.slide+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slides/slide29.xml" ContentType="application/vnd.openxmlformats-officedocument.presentationml.slide+xml"/>
  <Override PartName="/ppt/ink/ink3260.xml" ContentType="application/inkml+xml"/>
  <Override PartName="/ppt/ink/ink3261.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slides/slide30.xml" ContentType="application/vnd.openxmlformats-officedocument.presentationml.slide+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slides/slide31.xml" ContentType="application/vnd.openxmlformats-officedocument.presentationml.slide+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slides/slide32.xml" ContentType="application/vnd.openxmlformats-officedocument.presentationml.slide+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slides/slide33.xml" ContentType="application/vnd.openxmlformats-officedocument.presentationml.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slides/slide34.xml" ContentType="application/vnd.openxmlformats-officedocument.presentationml.slide+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slides/slide35.xml" ContentType="application/vnd.openxmlformats-officedocument.presentationml.slide+xml"/>
  <Override PartName="/ppt/ink/ink2737.xml" ContentType="application/inkml+xml"/>
  <Override PartName="/ppt/ink/ink2738.xml" ContentType="application/inkml+xml"/>
  <Override PartName="/ppt/ink/ink273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slides/slide36.xml" ContentType="application/vnd.openxmlformats-officedocument.presentationml.slide+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9.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slides/slide37.xml" ContentType="application/vnd.openxmlformats-officedocument.presentationml.slide+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slides/slide38.xml" ContentType="application/vnd.openxmlformats-officedocument.presentationml.slide+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slides/slide39.xml" ContentType="application/vnd.openxmlformats-officedocument.presentationml.slide+xml"/>
  <Override PartName="/ppt/ink/ink2744.xml" ContentType="application/inkml+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60" r:id="rId1"/>
  </p:sldMasterIdLst>
  <p:notesMasterIdLst>
    <p:notesMasterId r:id="rId2"/>
  </p:notesMasterIdLst>
  <p:sldIdLst>
    <p:sldId id="305" r:id="rId3"/>
    <p:sldId id="306"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8" r:id="rId25"/>
    <p:sldId id="329" r:id="rId26"/>
    <p:sldId id="330" r:id="rId27"/>
    <p:sldId id="331" r:id="rId28"/>
    <p:sldId id="332" r:id="rId29"/>
    <p:sldId id="327" r:id="rId30"/>
    <p:sldId id="333" r:id="rId31"/>
    <p:sldId id="335" r:id="rId32"/>
    <p:sldId id="334" r:id="rId33"/>
    <p:sldId id="336" r:id="rId34"/>
    <p:sldId id="337" r:id="rId35"/>
    <p:sldId id="352"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50" r:id="rId49"/>
    <p:sldId id="351" r:id="rId50"/>
  </p:sldIdLst>
  <p:sldSz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5000" autoAdjust="0"/>
    <p:restoredTop sz="94660"/>
  </p:normalViewPr>
  <p:slideViewPr>
    <p:cSldViewPr snapToGrid="0">
      <p:cViewPr varScale="1">
        <p:scale>
          <a:sx n="72" d="100"/>
          <a:sy n="72" d="100"/>
        </p:scale>
        <p:origin x="660" y="66"/>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tableStyles" Target="tableStyles.xml"/><Relationship Id="rId52" Type="http://schemas.openxmlformats.org/officeDocument/2006/relationships/presProps" Target="presProps.xml"/><Relationship Id="rId53" Type="http://schemas.openxmlformats.org/officeDocument/2006/relationships/viewProps" Target="viewProps.xml"/></Relationships>
</file>

<file path=ppt/ink/ink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color" value="#0000FF"/>
      <brushProperty name="fitToCurve" value="1"/>
    </brush>
  </definitions>
  <trace timeOffset="0.0" brushRef="#br0" contextRef="#ctx0"> 2390 11629 874, 2489 11549 868</trace>
</ink>
</file>

<file path=ppt/ink/ink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7829.0894 9845.121 874.14984, 7757.788 9852.307 871.62665, 7654.9224 9857.009 869.8037, 7569.128 9859.837 868.8062, 7504.2153 9834.062 680.3546</trace>
</ink>
</file>

<file path=ppt/ink/ink10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20404.56 9361.647 874.14984, 20339.896 9410.589 865.41486, 20253.166 9475.483 860.74347, 20189.445 9528.491 857.92786, 20118.223 9601.625 859.75287</trace>
</ink>
</file>

<file path=ppt/ink/ink10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21610.629 4728.5796 874.14984, 21545.21 4817.7744 860.76324, 21464.05 4912.8037 848.66864, 21382.215 4995.7646 839.9858, 21299.78 5073.9907 837.47363, 21188.162 5170.4585 837.69635, 21108.387 5238.4985 842.5367, 21028.041 5300.1084 856.5927</trace>
</ink>
</file>

<file path=ppt/ink/ink10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21566.504 4744.6094 874.14984, 21516.023 4829.8286 863.8867, 21442.541 4930.5093 852.9315, 21374.13 5014.616 844.8571, 21299.316 5095.51 843.02026, 21177.691 5206.6006 833.77576, 21113.088 5258.4414 826.3405, 21041.674 5317.2944 811.2464, 20977.242 5358.7427 524.71344</trace>
</ink>
</file>

<file path=ppt/ink/ink10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707.5848 6132.978 874.14984, 796.9444 6138.5 860.7029, 888.1137 6137.89 848.24927, 959.0319 6133.608 844.561, 1027.006 6129.639 842.45013, 1151.9188 6124.329 840.82855, 1214.7179 6122.6772 843.6075, 1294.2048 6117.2363 849.22797, 1358.294 6111.769 849.48236</trace>
</ink>
</file>

<file path=ppt/ink/ink10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1065.1768 5935.969 874.14984, 1147.9656 5964.261 867.28815, 1220.8789 5993.284 861.8222, 1287.8258 6030.3574 861.98175, 1324.857 6100.2173 862.9344, 1304.1831 6197.0605 860.0228, 1220.0757 6284.9316 862.60333, 1151.257 6332.467 863.5385, 1087.0072 6369.108 858.09515</trace>
</ink>
</file>

<file path=ppt/ink/ink10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2361.3328 6298.962 874.14984, 2443.0571 6306.1475 871.3055, 2522.538 6310.4365 863.41187, 2590.482 6313.6504 861.5737, 2683.0127 6318.388 861.5677, 2795.4048 6323.7646 859.6675, 2864.311 6325.879 857.9848, 2936.1614 6327.4033 855.8596, 3045.335 6330.3164 854.69305, 3115.8801 6333.394 854.7048, 3194.4746 6336.484 854.235, 3280.692 6340.306 853.66315, 3364.0706 6343.474 852.68445, 3427.0515 6345.7446 851.6743, 3505.104 6348.4937 850.3639, 3595.2446 6351.5557 848.371, 3696.19 6354.098 846.08484, 3776.314 6355.869 843.71783, 3858.1387 6357.25 840.6583, 3955.9146 6358.488 837.1318, 4065.0103 6359.28 833.3796, 4182.4062 6359.769 829.8569, 4305.634 6360.078 827.1463, 4388.846 6360.277 824.8835, 4486.8076 6360.3887 824.2787, 4598.8657 6361.726 822.9495, 4722.006 6363.141 821.0655, 4834.4507 6363.7065 818.47144, 4925.7373 6363.872 816.1037, 5036.9736 6364.5234 815.6473, 5156.4644 6364.9487 815.407, 5238.2017 6365.224 814.7859, 5342.5513 6365.77 813.70874, 5462.5146 6367.4097 812.84595, 5593.706 6369.3926 809.7338, 5733.111 6371.214 806.69794, 5865.442 6372.6714 804.91144, 5964.058 6373.709 803.5947, 6083.6772 6374.754 803.8236, 6216.4897 6375.425 803.04065, 6357.945 6375.8604 802.2642, 6467.037 6376.43 801.90765, 6575.48 6377.4272 801.6617, 6700.708 6379.892 801.7246, 6836.824 6383.868 802.10803, 6974.896 6388.871 802.3204, 7070.813 6392.444 802.17413, 7190.3784 6396.4155 801.70135, 7324.094 6399.911 800.5312, 7466.353 6402.549 799.7058, 7583.161 6404.2646 799.2792, 7690.839 6405.3755 798.85547, 7815.43 6405.7227 799.0165, 7941.887 6406.7036 799.263, 8031.256 6407.4463 799.3626, 8142.805 6409.73 799.9725, 8268.709 6412.494 800.8338, 8403.909 6414.8193 802.242, 8511.957 6416.457 803.9405, 8615.293 6417.7466 805.32043, 8739.194 6418.948 805.7837, 8875.723 6419.7324 805.44055, 9014.259 6420.245 804.80347, 9106.963 6420.5684 804.1302, 9219.943 6420.775 804.0404, 9344.837 6420.887 804.9238, 9476.498 6420.942 806.73755, 9611.898 6420.969 808.63684, 9735.331 6420.9863 809.9307, 9829.301 6420.9937 810.8983, 9940.816 6420.9937 811.4159, 10065.7 6420.9937 811.5921, 10199.683 6421.911 811.9678, 10298.9 6422.99 812.63885, 10401.382 6425.2275 813.19836, 10515.561 6427.598 813.542, 10636.049 6430.0557 813.9353, 10752.443 6432.84 814.8975, 10836.804 6434.9307 816.0658, 10939.0625 6437.392 817.37354, 11052.782 6438.2563 818.9407, 11173.6 6438.2666 820.5489, 11268.132 6437.981 821.9262, 11356.394 6437.337 822.78687, 11452.38 6437.6313 824.1149, 11546.894 6440.3667 830.52966, 11675.995 6444.7505 842.6264, 11739.234 6445.367 847.93134, 11838.78 6436.008 855.67834, 11905.622 6426.888 867.5979</trace>
</ink>
</file>

<file path=ppt/ink/ink10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12254.405 6192.443 874.14984, 12237.749 6260.4805 866.965, 12219.628 6324.9824 838.1711</trace>
</ink>
</file>

<file path=ppt/ink/ink10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17662.408 7596.8413 874.14984, 17584.86 7602.662 867.14496, 17508.896 7603.24 859.7478, 17443.066 7600.855 855.4702, 17344.697 7595.2837 848.87115, 17276.564 7591.22 846.3777, 17202.121 7587.5264 844.4341, 17127.4 7585.928 844.2162, 16998.426 7586.4404 844.80334, 16910.547 7587.656 844.261, 16808.562 7587.5425 843.49207, 16728.504 7587.164 841.7986, 16643.084 7586.149 838.2566, 16539.4 7584.9805 834.2808, 16424.81 7583.8726 830.1103, 16304.434 7583.1694 826.8098, 16180.211 7582.6997 824.25903, 16097.065 7582.392 822.2463, 15998.074 7583.45 820.7616, 15883.73 7586.1514 819.2343, 15757.832 7589.2036 817.2545, 15644.066 7591.646 815.217, 15550.839 7593.525 813.8482, 15443.279 7593.651 807.9949, 15332.915 7591.72 796.0587, 15229.519 7589.1807 775.58704, 15159.532 7587.4585 746.5182, 15092.362 7585.86 709.6219, 15028.438 7584.438 665.245, 14924.154 7583.5854 557.08044, 14860.665 7583.2993 360.84918</trace>
</ink>
</file>

<file path=ppt/ink/ink10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13759.233 12546.882 874.14984, 13750.421 12610.649 867.1434, 13747.699 12688.58 860.47003, 13750.164 12776.018 848.91205, 13753.107 12890.743 832.7431, 13764.898 12985.803 799.57227, 13774.685 13051.891 716.4958</trace>
</ink>
</file>

<file path=ppt/ink/ink10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13699.482 12530.854 874.14984, 13789.788 12544.324 866.6799, 13888.048 12555.999 854.9256, 13979.526 12567.1045 838.36566, 14046.94 12577.136 821.5998, 14111.032 12589.599 687.2521</trace>
</ink>
</file>

<file path=ppt/ink/ink10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13699.482 12742.857 874.14984, 13782.98 12750.043 868.18115, 13862.4795 12753.875 862.7696, 13936.59 12755.658 862.60486, 14020.651 12752.378 864.84247, 14087.125 12750.589 862.9303</trace>
</ink>
</file>

<file path=ppt/ink/ink10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20285.057 9241.168 874.14984, 20333.826 9318.645 863.23486, 20407.012 9436.564 850.161, 20463.371 9531.932 849.34216, 20505.67 9611.248 850.956, 20530.121 9690.215 854.0542, 20426.027 9754.881 861.0399, 20343.94 9750.1045 863.01416, 20230.26 9720.009 865.1158, 20154.594 9697.425 868.3003</trace>
</ink>
</file>

<file path=ppt/ink/ink10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13714.189 12395.895 874.14984, 13800.35 12417.347 858.62744, 13874.988 12433.508 852.2862, 13981.594 12456.194 837.85974, 14045.073 12470.221 814.28827, 14116.826 12486.384 748.87976</trace>
</ink>
</file>

<file path=ppt/ink/ink10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14116.826 12395.895 874.14984, 14157.858 12470.942 864.4483, 14203.722 12552.699 860.5961, 14229.255 12623.785 862.9372, 14224.27 12699.62 865.06696, 14156.378 12739.938 867.67145, 14091.671 12742.237 8.66493</trace>
</ink>
</file>

<file path=ppt/ink/ink10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13670.065 12169.412 874.14984, 13601.047 12124.646 873.1096, 13537.134 12081.397 867.722</trace>
</ink>
</file>

<file path=ppt/ink/ink10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13490.81 12093.918 874.14984, 13441.778 12025.182 870.7073, 13387.131 11954.934 869.4244</trace>
</ink>
</file>

<file path=ppt/ink/ink10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13356.597 11972.403 874.14984, 13293.29 11921.321 871.68115</trace>
</ink>
</file>

<file path=ppt/ink/ink10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14801.673 7656.306 874.14984, 14809.457 7579.2354 871.45013, 14815.8 7456.9326 866.26166, 14823.017 7359.4307 861.20087, 14831.849 7269.0254 859.09674, 14840.619 7172.7754 861.9232, 14846.687 7055.0596 862.56, 14851.082 6985.8125 862.9802, 14858.483 6915.196 863.7406, 14871.114 6848.627 864.76904, 14931.405 6737.2837 866.8778, 15055.057 6668.0713 865.31213, 15134.77 6649.5 862.3404, 15218.204 6637.814 858.67737, 15339.991 6625.5605 851.9644, 15416.392 6622.0854 849.42816, 15501.167 6620.656 849.1808, 15592.935 6621.606 848.80347, 15684.0205 6622.708 847.45654, 15748.254 6623.5786 846.0714, 15827.05 6624.1777 844.10284, 15914.981 6625.484 843.2813, 15978.339 6626.4585 843.48956, 16051.686 6627.7017 843.6209, 16139.07 6629.9854 844.0041, 16239.773 6634.0464 843.1832, 16351.393 6639.247 840.1867, 16467.018 6644.988 836.2957, 16545.145 6648.9023 833.074, 16640.527 6653.2783 829.81635, 16743.443 6656.675 828.1553, 16846.69 6658.8687 828.4467, 16929.412 6660.2935 830.9873, 17000.637 6661.2124 833.6787, 17079.008 6662.7056 836.6422, 17161.967 6664.376 839.76245, 17246.24 6665.978 843.07916, 17327.832 6668.2725 846.45624, 17442.717 6672.0015 852.64197, 17559.88 6676.569 860.23816, 17623.71 6684.11 862.6467, 17687.46 6699.284 863.8087, 17775.074 6739.5522 866.5191, 17819.06 6834.4116 866.42145, 17828.596 6940.6133 864.62274, 17819.664 7010.321 863.19446, 17804.74 7087.522 861.3896, 17788.502 7166.064 859.6217, 17775.014 7231.5864 858.1832, 17751.863 7341.5835 855.68134, 17725.193 7447.6787 857.53235, 17702.506 7534.509 860.93945, 17678.385 7617.9204 864.4449, 17657.365 7683.249 847.7716</trace>
</ink>
</file>

<file path=ppt/ink/ink10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10868.162 10795.521 874.14984, 10782.158 10787.696 866.14685, 10696.353 10783.54 863.1302, 10633.089 10779.1045 835.7544</trace>
</ink>
</file>

<file path=ppt/ink/ink10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10838.745 10961.504 874.14984, 10752.8955 10948.118 867.989, 10669.407 10938.605 861.97784, 10600.656 10932.029 853.6741</trace>
</ink>
</file>

<file path=ppt/ink/ink10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7888.8413 10342.556 874.14984, 7809.0503 10434.6455 865.50433, 7766.906 10499.824 861.7918, 7738.568 10569.109 860.04364, 7730.9287 10667.607 859.04913, 7754.322 10757.633 857.12537, 7858.2495 10815.389 859.6877, 7949.36 10749.309 859.5703, 7983.22 10632.108 851.7284, 7989.4116 10522.65 840.1556, 7960.9526 10415.319 818.5438, 7927.5312 10352.321 780.74445, 7882.011 10288.862 7.0443225</trace>
</ink>
</file>

<file path=ppt/ink/ink10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8141.637 10448.558 874.14984, 8126.3354 10547.667 863.3987, 8098.1543 10664.455 859.9567, 8099.794 10575.479 847.631, 8108.861 10480.64 850.6219, 8115.6353 10400.81 855.76056, 8142.0454 10472.035 861.1636, 8156.512 10558.721 861.5575, 8184.9004 10625.391 861.6158, 8253.633 10619.44 859.6191, 8314.657 10515.346 853.5814, 8359.037 10421.688 851.83386, 8399.603 10351.806 853.39374, 8468.255 10437.751 853.6609, 8482.414 10539.423 854.0367, 8491.515 10649.594 851.4439, 8497.102 10722.627 842.8506, 8498.044 10788.482 8.364626</trace>
</ink>
</file>

<file path=ppt/ink/ink10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color" value="#0000FF"/>
      <brushProperty name="fitToCurve" value="1"/>
    </brush>
  </definitions>
  <trace timeOffset="0.0" brushRef="#br0" contextRef="#ctx0"> 8097 1439 874, 8203 1449 879, 8289 1461 874</trace>
</ink>
</file>

<file path=ppt/ink/ink10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7963.3013 10086.6 874.14984, 8069.477 10118.801 860.3086, 8136.993 10130.415 853.2744, 8213.568 10137.318 847.3323, 8286.428 10137.509 842.93475, 8389.578 10124.072 826.2878, 8456.477 10114.232 799.2615</trace>
</ink>
</file>

<file path=ppt/ink/ink10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8306.185 9920.098 874.14984, 8375.512 9952.633 860.7485, 8500.267 10016.906 844.14386, 8590.453 10072.56 842.99316, 8620.458 10149.167 849.96844, 8591.012 10221.219 851.4115, 8529.565 10298.087 857.529</trace>
</ink>
</file>

<file path=ppt/ink/ink10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8723.528 10629.536 874.14984, 8687.288 10712.281 867.5674, 8636.639 10802.48 862.25653, 8597.244 10873.003 864.1681, 8533.813 10841.337 428.1402</trace>
</ink>
</file>

<file path=ppt/ink/ink10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8693.193 10614.542 874.14984, 8723.851 10699.217 867.24896, 8767.932 10809.175 858.79504, 8803.407 10882.459 847.20325, 8833.224 10946.034 771.8361</trace>
</ink>
</file>

<file path=ppt/ink/ink10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8931.281 10569.039 874.14984, 8965.846 10656.201 864.1044, 9000.108 10778.973 864.7076, 9009.252 10857.879 864.9435, 9021.595 10768.295 854.52075, 9055.745 10672.859 855.13245, 9128.574 10636.206 855.79376, 9175.686 10710.461 854.43256, 9197.098 10792.826 855.2718, 9189.309 10858.666 859.26263, 9155.819 10778.582 856.1559, 9171.336 10689.083 860.19507, 9246.933 10645.875 861.96356, 9312.719 10686.527 860.01434, 9345.459 10759.736 860.65735, 9347.523 10849.351 860.41547, 9343.39 10912.207 860.2575</trace>
</ink>
</file>

<file path=ppt/ink/ink10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9527.881 10524.568 874.14984, 9538.138 10613.576 864.47986, 9552.871 10710.342 860.7214, 9572.559 10790.264 858.3565, 9597.951 10860.622 857.5973, 9630.087 10926.969 858.28406, 9706.656 10954.493 864.1127, 9744.456 10868.529 862.08923, 9767.65 10755.713 854.19275, 9770.469 10688.885 855.0191, 9766.168 10594.032 856.2305, 9751.825 10527.526 858.93726, 9818.304 10589.072 860.1734, 9904.884 10615.656 849.7146, 9976.98 10628.2 823.06635</trace>
</ink>
</file>

<file path=ppt/ink/ink10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9482.838 10252.583 874.14984, 9595.828 10283.431 854.85834, 9673.75 10299.06 847.6317, 9791.832 10316.26 834.54926, 9859.508 10325.407 812.86444, 9925.622 10331.549 528.1069</trace>
</ink>
</file>

<file path=ppt/ink/ink10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9736.553 10117.107 874.14984, 9815.32 10172.558 862.8014, 9902.804 10243.339 856.57855, 9965.576 10319.862 836.5997, 9959.0625 10391.93 817.6322, 9941.898 10455.693 682.1348</trace>
</ink>
</file>

<file path=ppt/ink/ink10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9929.597 10871.532 874.14984, 9905.289 10953.44 865.5842, 9885.883 11031.43 864.0666, 9867.741 11120.286 865.5791, 9880.011 11049.862 847.53485, 9895.734 10962.296 837.6371, 9908.716 10882.807 828.64795, 9929.34 10814.209 840.1007, 9962.474 10882.171 849.4545, 9984.445 10959.723 854.01086, 10020.818 11032.245 860.2741, 10079.981 10957.194 857.7712, 10105.321 10891.168 856.7414, 10108.411 10978.98 851.85364, 10093.634 11079.269 843.07776, 10080.355 11175.687 828.6065, 10069.796 11240.025 780.45337</trace>
</ink>
</file>

<file path=ppt/ink/ink10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10302.817 10886.527 874.14984, 10259.451 10999.96 853.75104, 10232.944 11064.786 847.0952, 10204.413 11138.045 841.8884, 10164.209 11246.723 835.7947, 10133.697 11342.805 821.6034, 10110.525 11419.835 784.0225</trace>
</ink>
</file>

<file path=ppt/ink/ink10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10078.518 7248.8447 874.14984, 9965.107 7247.6763 867.6204, 9899.0 7246.9106 866.739, 9828.805 7244.902 852.5578, 9765.687 7243.297 830.61163, 9702.832 7239.6357 769.98553</trace>
</ink>
</file>

<file path=ppt/ink/ink10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10287.189 11232.974 874.14984, 10280.158 11322.404 863.8963, 10265.815 11423.498 862.16785, 10254.62 11494.691 862.88446, 10235.975 11424.423 856.85876, 10252.708 11327.227 848.2095, 10278.305 11259.174 843.35614, 10312.884 11192.687 839.76904, 10373.518 11100.115 841.8574, 10454.107 11065.435 846.9466, 10498.952 11129.154 855.211, 10434.6455 11189.538 863.1308, 10368.362 11227.585 865.1571, 10341.687 11319.632 864.90027, 10380.185 11394.296 862.1787, 10463.484 11478.052 855.0546, 10542.764 11540.605 840.38324, 10618.723 11580.511 806.0473</trace>
</ink>
</file>

<file path=ppt/ink/ink10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7516.5405 10644.532 874.14984, 7428.807 10650.064 864.54626, 7313.459 10654.888 859.57404, 7248.1333 10655.452 857.45935, 7154.0703 10655.541 859.69763, 7254.506 10710.808 854.2423, 7326.0854 10724.9795 850.6499, 7392.091 10739.16 840.0352, 7456.789 10750.016 826.64514</trace>
</ink>
</file>

<file path=ppt/ink/ink10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7516.5405 10841.541 874.14984, 7417.2573 10845.309 862.34625, 7297.431 10845.871 854.66223, 7215.0024 10849.699 841.0278, 7138.303 10863.631 811.6794</trace>
</ink>
</file>

<file path=ppt/ink/ink10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6175.3413 10508.54 874.14984, 6110.216 10554.394 866.43695, 6058.6763 10631.475 861.3444, 6047.2935 10725.167 859.35394, 6066.4707 10822.662 857.2737, 6118.2603 10900.366 855.42334, 6234.18 10941.483 853.56995, 6329.7144 10937.082 850.04126, 6407.374 10864.151 843.5214, 6463.6997 10800.332 807.2249</trace>
</ink>
</file>

<file path=ppt/ink/ink10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6443.7646 10010.588 874.14984, 6449.775 10102.964 867.33466, 6448.357 10166.129 859.60345, 6443.8535 10271.141 848.7608, 6439.449 10377.961 846.35, 6439.02 10461.959 844.0585, 6442.008 10556.818 841.0859, 6447.603 10644.864 836.46124, 6453.4043 10716.264 828.2096, 6464.9927 10793.45 819.0193, 6483.9673 10860.981 805.96686, 6502.6743 10940.456 771.3971, 6531.241 11004.312 206.37498</trace>
</ink>
</file>

<file path=ppt/ink/ink10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6487.889 10781.043 874.14984, 6566.402 10793.631 868.14655, 6666.0044 10767.584 866.75775, 6688.0015 10690.732 864.17725, 6614.074 10676.903 861.22, 6540.625 10746.975 858.964, 6519.3486 10836.039 855.7326, 6579.295 10951.912 846.05176, 6643.5645 11011.396 838.4813, 6762.0415 11084.245 825.2407, 6835.3765 11123.212 797.69476, 6901.001 11131.443 521.246</trace>
</ink>
</file>

<file path=ppt/ink/ink10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6845.481 10267.062 874.14984, 6756.0835 10262.357 867.42957, 6691.166 10262.819 861.95264, 6594.3423 10263.83 855.3581, 6488.4893 10266.832 848.83545, 6405.81 10270.61 844.2752, 6309.695 10274.67 840.1577, 6214.1943 10278.776 835.3128, 6144.2036 10281.8545 831.15784, 6067.474 10286.433 830.9443, 6002.244 10290.677 833.47345, 5934.652 10299.908 842.1855, 6000.747 10312.237 855.8804, 6065.107 10319.54 8.524626</trace>
</ink>
</file>

<file path=ppt/ink/ink10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6652.4365 10117.107 874.14984, 6720.5215 10146.635 868.47894, 6786.5884 10175.66 862.6095, 6856.665 10209.201 860.1721, 6930.4 10257.912 861.0289, 6947.0728 10334.86 862.24725, 6876.8413 10406.108 863.96747, 6813.5376 10462.56 866.72766</trace>
</ink>
</file>

<file path=ppt/ink/ink10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5683.537 10781.043 874.14984, 5605.4624 10768.894 862.4635, 5517.4663 10760.408 846.9434, 5410.6 10754.323 835.55615, 5330.077 10752.414 830.47284, 5201.21 10750.2705 821.62573, 5123.2085 10750.048 811.5218, 5043.4243 10749.948 795.8723, 4971.028 10749.916 773.77203, 4863.1016 10751.215 707.60956, 4756.5825 10755.363 613.2376, 4689.6914 10757.745 434.1194</trace>
</ink>
</file>

<file path=ppt/ink/ink10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5445.449 10660.045 874.14984, 5525.421 10682.725 867.02625, 5606.3594 10713.462 861.66895, 5682.0894 10748.358 859.48364, 5748.6206 10797.405 862.6457, 5728.7056 10891.447 862.5161, 5657.1846 10942.783 860.5028, 5567.8877 10982.165 854.5206, 5501.398 11008.165 837.31604</trace>
</ink>
</file>

<file path=ppt/ink/ink10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10094.1455 7339.334 874.14984, 9990.572 7349.0947 866.0575, 9867.23 7355.026 861.74023, 9768.261 7363.144 854.11865, 9703.374 7382.2095 795.2661</trace>
</ink>
</file>

<file path=ppt/ink/ink10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2122.3252 10342.556 874.14984, 2122.3252 10409.724 867.5377, 2124.5176 10500.785 867.2096, 2126.4172 10567.964 866.7665, 2128.0986 10631.19 866.0793, 2128.4517 10695.218 843.8961</trace>
</ink>
</file>

<file path=ppt/ink/ink10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2137.953 10086.6 874.14984, 2137.953 10161.576 863.05646</trace>
</ink>
</file>

<file path=ppt/ink/ink10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2330.997 10463.554 874.14984, 2322.335 10574.32 868.4524, 2314.509 10641.654 867.9641, 2344.438 10547.836 861.35724, 2411.346 10486.729 861.54083, 2459.7932 10564.636 860.28406, 2462.7844 10638.081 861.36316, 2504.1587 10557.287 858.8183, 2548.6184 10484.785 860.5138, 2612.733 10485.171 860.71765, 2628.8894 10561.135 860.9897, 2651.6477 10652.255 863.7527, 2722.9072 10636.756 863.1974, 2753.7207 10558.154 856.8291, 2789.2412 10447.92 850.87134, 2817.7673 10368.3545 855.1691, 2854.4849 10488.974 846.4573, 2855.6467 10572.14 841.68494, 2856.8513 10660.886 837.23773, 2857.6794 10724.781 833.2453, 2859.4778 10805.504 828.7105, 2860.5684 10896.076 827.44196, 2861.224 10989.868 828.1526, 2861.4998 11061.85 830.1277, 2861.4846 11125.045 832.6202, 2859.2014 11204.199 841.9425, 2863.2922 11103.67 848.3832, 2867.387 11037.671 845.6034, 2876.0125 10915.414 840.48706, 2884.5994 10842.386 839.5461, 2897.043 10771.455 841.15375, 2918.811 10673.208 843.5564, 2952.4385 10584.013 850.2973, 3033.7444 10529.856 863.924, 3099.3499 10645.774 864.55096, 3151.0806 10747.378 865.8223, 3231.7122 10778.0625 868.3809</trace>
</ink>
</file>

<file path=ppt/ink/ink10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3359.649 10569.039 874.14984, 3331.7188 10639.641 866.35956, 3314.3198 10713.703 866.78766, 3325.9055 10792.819 867.3707, 3424.9712 10793.732 864.5464, 3492.1433 10684.905 856.31696, 3494.9563 10599.909 857.12494, 3431.936 10545.33 858.7233, 3434.1094 10629.536 853.4369</trace>
</ink>
</file>

<file path=ppt/ink/ink10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3776.0737 10434.079 874.14984, 3702.6294 10435.806 869.06775, 3643.3057 10530.671 864.0022, 3684.4026 10633.694 861.96515, 3729.8188 10749.374 863.1079, 3706.8022 10829.241 864.2963, 3771.0857 10780.27 859.8138, 3865.0662 10738.148 858.6415, 3951.649 10692.164 859.1222, 4002.9668 10612.109 860.35675, 3975.2424 10542.811 862.25903, 3898.584 10572.65 862.8009, 3883.8606 10664.233 860.874, 3941.2456 10767.655 860.5285, 4016.7349 10807.121 859.1016, 4091.254 10772.246 857.29755, 4136.531 10708.951 421.22778</trace>
</ink>
</file>

<file path=ppt/ink/ink10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4133.6655 10086.6 874.14984, 4086.574 10166.9795 863.4823, 4041.9192 10248.87 855.69525, 4003.8438 10313.928 739.7993</trace>
</ink>
</file>

<file path=ppt/ink/ink10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2301.581 11308.468 874.14984, 2310.2717 11413.951 861.90106, 2320.155 11542.632 855.7345, 2328.5435 11618.213 854.03534, 2338.0713 11700.084 852.11365, 2346.2207 11769.044 851.259, 2359.3777 11893.097 848.8724, 2369.5488 12009.086 847.92487, 2375.3635 12107.474 852.2681</trace>
</ink>
</file>

<file path=ppt/ink/ink10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2330.997 11520.472 874.14984, 2427.4731 11512.193 866.1369, 2542.4514 11558.1455 856.1452, 2618.5786 11613.018 850.0226, 2659.1777 11713.156 849.3198, 2614.7961 11786.502 848.4771, 2534.5112 11826.865 845.5631, 2444.3113 11837.853 850.51056, 2475.1182 11768.168 859.5014</trace>
</ink>
</file>

<file path=ppt/ink/ink10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2942.305 11715.93 874.14984, 2844.166 11647.299 868.59717, 2758.1025 11643.046 866.1095, 2688.0933 11671.057 863.01544, 2650.5369 11735.795 862.398, 2651.7444 11802.988 862.05597, 2738.077 11857.18 862.3135, 2818.7766 11794.864 859.56024, 2874.0833 11707.359 852.80585, 2884.696 11787.317 855.26807, 2901.3557 11878.039 856.6865, 2970.1418 11931.37 861.10986, 3021.2954 11852.099 857.51624, 3061.8076 11767.962 851.24835, 3126.485 11744.188 854.64276, 3144.9263 11842.224 850.707, 3153.9905 11926.168 848.6148, 3189.6846 12007.4375 835.8272, 3245.5662 12070.67 747.86566</trace>
</ink>
</file>

<file path=ppt/ink/ink10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3478.2334 11188.504 874.14984, 3477.0586 11273.731 864.6339, 3471.233 11405.941 855.13806, 3468.9558 11475.405 849.80725, 3466.0115 11597.6875 843.3349, 3465.8022 11711.631 838.7462, 3468.196 11782.139 839.1073, 3473.666 11849.564 840.73785, 3488.749 11942.683 846.78955, 3562.2786 12003.292 857.1657, 3636.7278 11970.176 859.2111, 3712.0422 11890.396 856.6264, 3760.6296 11805.245 853.4173, 3785.984 11701.3125 855.81506, 3775.4043 11633.489 858.8973, 3690.429 11664.798 860.3509, 3650.2683 11731.999 859.91943, 3642.8154 11838.652 859.84296, 3676.7734 11926.115 860.00336, 3766.1296 11953.038 859.3561, 3854.0898 11922.746 859.65955, 3919.0132 11889.266 862.05505, 3994.4087 11913.049 861.78204, 3995.3945 12017.843 856.39355, 3978.096 12093.837 843.4715</trace>
</ink>
</file>

<file path=ppt/ink/ink10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6935.5693 7324.3394 874.14984, 7061.616 7337.084 853.59766, 7142.375 7340.227 844.25543, 7230.078 7340.2812 831.7306, 7313.516 7334.412 819.1579, 7384.638 7330.9707 796.78613, 7456.789 7324.3394 766.13837</trace>
</ink>
</file>

<file path=ppt/ink/ink10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4312.9214 11655.948 874.14984, 4246.74 11696.8545 867.75775, 4177.4873 11775.929 862.65186, 4143.228 11845.57 860.8961, 4162.8145 11942.701 861.2677, 4227.715 12011.459 859.95953, 4320.5586 11988.216 858.7278, 4381.0435 11923.891 857.093, 4419.0103 11857.444 857.8378, 4407.037 11971.493 857.65344, 4408.236 12061.365 857.9004, 4430.7295 12128.335 861.09955, 4488.732 12038.201 861.3892, 4484.4663 11922.41 860.0751, 4487.1714 11833.882 859.47864, 4553.8604 11814.752 857.79565, 4601.1196 11877.857 857.54535, 4627.9966 11973.413 860.56775, 4664.8706 11880.585 856.07166, 4715.5073 11795.442 854.7818, 4804.805 11744.474 858.1787, 4868.8286 11813.494 858.1676, 4880.611 11921.113 854.75165, 4875.1562 12005.651 842.53986, 4864.4766 12078.922 804.46075</trace>
</ink>
</file>

<file path=ppt/ink/ink10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5191.7334 11882.431 874.14984, 5108.678 11890.525 871.13007, 5026.2666 11957.651 863.76996, 4992.848 12026.07 860.47815, 5055.3784 12094.634 860.60675, 5121.543 12047.774 857.20624, 5181.114 11922.769 844.2879, 5212.4087 11804.5 837.07434, 5220.21 11728.454 834.97314, 5223.7705 11649.289 835.7598, 5227.0415 11532.683 838.7989, 5232.0176 11419.68 845.4411, 5210.888 11500.884 849.4901, 5208.2354 11579.853 844.4861, 5212.0728 11676.154 837.2915, 5215.939 11746.788 830.934, 5224.58 11828.3125 824.42145, 5237.673 11918.684 822.3373, 5253.8057 12001.946 825.5618, 5283.303 12107.224 834.05084, 5354.7466 12091.916 845.95087, 5389.2583 12002.419 847.2481, 5405.9907 11936.329 845.7036, 5429.0557 11828.954 848.3722, 5437.0757 11920.234 845.4121, 5445.8687 11983.414 844.2412, 5470.743 12086.732 846.5593, 5530.3613 12155.289 851.2586, 5603.2144 12108.688 849.9206, 5652.524 12004.774 840.8661, 5669.0854 11932.952 835.1351, 5681.7275 11844.702 830.6193, 5690.2417 11751.1045 827.1774, 5695.48 11677.971 826.42804, 5698.49 11612.942 825.5634, 5698.5913 11547.836 828.3018, 5694.7407 11456.291 835.9489, 5662.1655 11522.037 849.16516, 5654.878 11601.166 845.1027, 5650.2046 11734.2 834.25134, 5654.6304 11826.7295 827.3195, 5664.3667 11923.534 812.6199, 5674.149 12004.765 789.95544, 5696.8926 12105.647 731.7502, 5712.953 12169.412 617.023</trace>
</ink>
</file>

<file path=ppt/ink/ink10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5579.661 11806.419 874.14984, 5674.013 11831.789 862.5659, 5779.851 11853.143 857.8956, 5865.5835 11867.452 859.2447, 5917.2656 11961.151 858.83, 5908.6025 12046.538 854.37537, 5892.209 12123.39 838.53186</trace>
</ink>
</file>

<file path=ppt/ink/ink10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6011.7124 11549.946 874.14984, 6011.7124 11638.401 866.3326, 6011.7124 11701.449 861.32556</trace>
</ink>
</file>

<file path=ppt/ink/ink10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5430.7407 11564.941 874.14984, 5452.5947 11651.746 867.8521, 5477.3525 11716.227 855.5032</trace>
</ink>
</file>

<file path=ppt/ink/ink10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6100.881 11897.943 874.14984, 6015.6235 11958.986 866.236, 5992.685 12031.044 864.9707, 6008.8784 12105.452 862.5787, 6098.517 12171.1045 861.73785, 6168.2827 12089.482 859.48114, 6169.4478 11974.835 851.56537, 6162.2437 11880.177 854.1684, 6191.6274 11804.3545 858.4381, 6270.506 11843.515 856.0522, 6326.177 11909.84 850.6516, 6353.458 12025.353 853.45306, 6382.883 11956.08 845.8302, 6427.5386 11882.256 850.4031, 6510.984 11886.021 852.00745, 6543.451 11950.158 851.0167, 6555.804 12025.513 846.5166, 6560.5566 12090.255 809.0027</trace>
</ink>
</file>

<file path=ppt/ink/ink10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6801.3564 11791.425 874.14984, 6726.4536 11820.577 868.8927, 6700.1587 11912.789 860.48486, 6715.6616 11989.634 853.6448, 6758.204 12081.444 856.09393, 6781.685 12163.764 859.2197, 6718.1543 12200.931 860.7974, 6652.4365 12147.177 863.6293</trace>
</ink>
</file>

<file path=ppt/ink/ink10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7128.613 11851.922 874.14984, 7128.613 11952.139 862.66046, 7128.614 12066.053 853.179, 7128.614 12151.974 858.70166, 7125.9653 12217.693 762.6354</trace>
</ink>
</file>

<file path=ppt/ink/ink10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7054.153 11564.941 874.14984, 7117.593 11625.124 858.2809, 7181.6978 11678.991 802.21375</trace>
</ink>
</file>

<file path=ppt/ink/ink10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7367.6216 11882.431 874.14984, 7360.9893 11945.766 865.51776, 7346.5586 12044.54 855.7329, 7327.681 12123.527 855.23834, 7316.976 12040.162 843.7497, 7354.9395 11944.226 833.83875, 7404.616 11860.329 827.3366, 7480.2544 11837.896 835.49335, 7517.8223 11931.225 836.96954, 7531.832 12027.801 837.448, 7525.3853 12141.137 827.9728, 7517.3423 12204.754 781.69586</trace>
</ink>
</file>

<file path=ppt/ink/ink10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7031.1724 7472.225 874.14984, 7098.027 7469.0903 856.36633, 7228.108 7465.114 746.61304, 7321.5205 7462.1133 585.97064, 7385.0986 7462.693 235.47458</trace>
</ink>
</file>

<file path=ppt/ink/ink10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7709.5854 11927.934 874.14984, 7697.417 12011.309 865.1886, 7688.3657 12123.422 863.1864, 7687.6445 12186.401 864.7709, 7722.225 12120.634 242.4122</trace>
</ink>
</file>

<file path=ppt/ink/ink10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7620.4175 11595.449 874.14984, 7592.2764 11681.535 865.58545, 7575.3726 11746.952 860.9115</trace>
</ink>
</file>

<file path=ppt/ink/ink10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7888.8413 11398.957 874.14984, 7888.8413 11492.799 862.65717, 7888.8413 11559.032 855.90137, 7890.2334 11639.958 848.76074, 7894.457 11732.433 842.214, 7900.403 11832.6455 836.72644, 7906.4556 11935.265 827.34894, 7911.4575 12020.262 814.8476, 7911.0425 12085.314 791.67883, 7889.6113 12161.607 734.16644, 7861.0674 12225.931 6.3901157</trace>
</ink>
</file>

<file path=ppt/ink/ink10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7799.6733 11927.934 874.14984, 7890.7734 11935.772 867.5794, 7979.497 11974.027 862.3797, 8056.101 12054.191 858.3858, 8081.8447 12140.588 859.21045, 8058.346 12222.477 846.6789</trace>
</ink>
</file>

<file path=ppt/ink/ink10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8052.4697 11806.419 874.14984, 8076.903 11887.482 864.7411, 8099.56 11950.534 849.12946</trace>
</ink>
</file>

<file path=ppt/ink/ink10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8440.397 12123.391 874.14984, 8362.921 12082.042 864.66345, 8270.326 12066.461 865.18054, 8230.8545 12143.751 865.4537, 8321.634 12153.846 862.7075, 8407.349 12123.776 863.4441, 8463.045 12219.751 857.9883, 8508.709 12294.03 860.3477, 8584.333 12308.339 861.12537, 8654.418 12247.442 857.6422, 8688.731 12180.84 848.4255, 8719.134 12087.229 837.83655, 8741.47 11977.786 827.32605, 8755.497 11895.538 818.7903, 8763.515 11811.197 810.3576, 8765.364 11724.17 808.5649, 8762.754 11647.007 814.1229, 8754.509 11550.342 825.0766, 8686.108 11634.755 844.3476, 8662.22 11753.784 838.9333, 8652.867 11841.658 832.61786, 8650.381 11936.777 827.7638, 8657.953 12033.612 825.85156, 8671.939 12115.515 826.8642, 8685.765 12178.522 828.01495, 8754.964 12286.091 834.55994, 8837.797 12330.818 843.0587, 8901.491 12303.509 850.1621, 8936.769 12212.541 851.2274, 8944.031 12122.008 848.0601, 8913.0 12009.436 851.03314, 8844.991 11962.739 852.6624, 8822.671 12050.126 849.2183, 8829.573 12149.004 843.9194, 8868.2705 12248.888 846.92303, 8935.154 12280.034 849.5689, 9011.232 12267.354 850.643, 9116.016 12266.444 854.13904, 9181.581 12298.35 858.74835, 9195.074 12382.398 858.1362, 9151.341 12452.789 855.2764, 9080.201 12516.373 844.9121</trace>
</ink>
</file>

<file path=ppt/ink/ink10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2763.0493 12787.326 874.14984, 2706.4836 12854.1455 866.87463, 2658.977 12954.431 863.7972, 2654.1748 13056.329 860.8185, 2687.3953 13137.262 858.21466, 2764.712 13204.157 852.37854, 2857.5225 13240.372 847.027, 2957.4214 13225.293 847.19464, 3030.3147 13128.544 851.0409, 3023.6436 13012.082 850.1521, 2996.9836 12924.258 853.09454, 2948.4084 12851.079 858.6544, 2863.8005 12804.318 860.3811, 2781.9573 12814.927 863.35016</trace>
</ink>
</file>

<file path=ppt/ink/ink10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3150.977 12863.338 874.14984, 3165.6584 12939.834 868.5267, 3175.7764 13057.884 862.5978, 3181.6904 13154.636 859.68536, 3185.2544 13230.028 858.39453, 3174.7854 13150.346 852.6585, 3174.2512 13057.784 846.2517, 3169.9915 12955.479 847.5749, 3167.9177 12874.895 851.5998, 3250.274 12949.724 844.9435, 3324.6116 13041.05 843.3724, 3419.612 13086.09 847.63385, 3503.4329 13030.058 848.2465, 3525.042 12927.88 846.10516, 3530.1873 12847.718 851.96356, 3534.349 12980.233 843.36053, 3535.161 13057.716 835.5715, 3536.4824 13127.018 827.8089, 3542.8333 13246.658 776.28094, 3546.7683 13310.74 721.9913, 3552.6934 13376.8 630.04364</trace>
</ink>
</file>

<file path=ppt/ink/ink10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3365.1643 12588.767 874.14984, 3289.8938 12588.116 864.11224, 3171.0403 12589.832 859.922, 3098.3723 12590.406 858.0162, 3021.6482 12590.755 856.4276, 2945.4404 12590.034 855.78845, 2844.0525 12586.237 858.2013</trace>
</ink>
</file>

<file path=ppt/ink/ink10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3076.5166 12425.368 874.14984, 3181.1948 12466.279 858.4391, 3281.0715 12528.323 851.4731, 3344.01 12592.028 852.8348, 3369.667 12672.946 854.689, 3343.8872 12749.48 855.2113, 3271.7527 12753.62 860.4648, 3208.3772 12726.749 239.38715</trace>
</ink>
</file>

<file path=ppt/ink/ink10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21134.453 7777.304 874.14984, 21214.096 7726.796 869.5806, 21126.748 7764.398 866.05005, 21044.645 7797.85 866.9598, 20969.904 7785.0605 858.211</trace>
</ink>
</file>

<file path=ppt/ink/ink10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3910.2852 12591.353 874.14984, 3867.1946 12666.949 867.94885, 3831.1272 12735.254 859.4079, 3795.563 12820.046 852.3125, 3776.5532 12890.096 847.5539, 3761.2683 12974.782 843.35956, 3753.335 13065.575 840.3644, 3747.6072 13129.274 836.18024, 3748.586 13208.958 832.14545, 3757.9043 13297.284 825.36774, 3776.0566 13387.482 816.6992, 3794.0576 13462.161 804.1224, 3830.4995 13558.601 755.27637, 3860.9136 13622.1455 637.7821</trace>
</ink>
</file>

<file path=ppt/ink/ink10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4104.249 12682.358 874.14984, 4087.4578 12785.1455 858.52716, 4073.36 12860.532 850.1492, 4061.783 12928.958 844.37286, 4043.5605 13052.616 837.7324, 4031.1777 13166.974 836.76764, 4029.0315 13236.392 836.92694, 4035.8088 13333.535 839.7592, 4085.3345 13422.488 847.29535, 4172.4653 13455.613 855.617, 4235.885 13426.132 804.56934</trace>
</ink>
</file>

<file path=ppt/ink/ink10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3955.329 12998.813 874.14984, 4050.4675 13026.342 858.877, 4118.35 13045.539 847.49396, 4192.005 13062.302 836.4208, 4257.23 13077.843 816.11835, 4323.4253 13093.022 774.34326</trace>
</ink>
</file>

<file path=ppt/ink/ink10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4312.9214 13150.319 874.14984, 4376.4316 13169.144 867.51215, 4463.0806 13190.592 866.5645, 4532.457 13207.022 864.6854</trace>
</ink>
</file>

<file path=ppt/ink/ink10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4312.9214 13301.308 874.14984, 4393.033 13345.62 863.6963, 4473.385 13361.221 859.63403, 4546.5566 13343.371 856.87134, 4610.7495 13325.867 797.4111</trace>
</ink>
</file>

<file path=ppt/ink/ink10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4715.557 13179.793 874.14984, 4711.5615 13258.781 854.176, 4722.798 13325.054 847.0063, 4748.158 13389.932 850.22894, 4822.832 13454.532 854.7523, 4905.896 13445.702 855.66504, 4953.9795 13333.475 861.34436, 4912.4175 13237.636 862.45636, 4827.7563 13201.936 862.0132, 4763.1523 13185.295 861.0642, 4699.8496 13204.599 424.12585</trace>
</ink>
</file>

<file path=ppt/ink/ink10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4938.937 12803.356 874.14984, 4995.167 12885.512 858.09595, 5031.8657 12955.147 847.7771, 5083.965 13072.24 833.86176, 5123.3696 13194.126 825.59674, 5139.1436 13272.876 823.2613, 5150.278 13356.316 820.12213, 5157.0737 13479.771 820.1002, 5132.6543 13549.231 833.08234</trace>
</ink>
</file>

<file path=ppt/ink/ink10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5325.946 13331.298 874.14984, 5405.0303 13334.928 871.3989, 5477.1055 13329.55 869.51, 5554.3823 13258.38 867.31976, 5545.682 13192.042 866.39185, 5479.7593 13155.975 865.0093, 5414.541 13208.412 861.70734, 5391.2046 13299.903 854.58374, 5400.7866 13367.279 849.39386, 5431.133 13469.738 845.2399, 5498.441 13548.314 847.86237, 5564.0303 13562.163 850.3641, 5631.2363 13479.354 849.4655, 5659.4478 13403.5205 844.87427, 5696.633 13274.651 836.01306, 5711.6367 13190.615 831.21704, 5723.7285 13103.544 829.1391, 5731.4634 13020.735 831.0253, 5736.367 12953.812 833.44885, 5729.912 13059.239 835.36523, 5730.716 13126.125 831.1864, 5731.8115 13192.062 825.92053, 5735.1763 13256.724 819.54034, 5740.625 13334.886 813.9808, 5745.8228 13403.717 814.9626, 5748.531 13493.735 826.8033, 5682.9194 13398.933 853.6397, 5697.999 13289.004 862.2443, 5756.217 13219.758 861.02814, 5820.4883 13209.651 856.23206, 5895.9585 13189.344 839.7258, 5961.872 13205.967 546.0451</trace>
</ink>
</file>

<file path=ppt/ink/ink10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6115.5894 13285.796 874.14984, 6154.1353 13175.981 859.70593, 6190.8867 13058.481 859.5092, 6255.0205 13053.466 857.6447, 6264.4233 13151.089 849.7454, 6284.404 13277.963 843.95197, 6306.021 13349.026 843.32153, 6350.483 13448.843 845.3314, 6438.496 13475.994 851.5918, 6494.31 13390.338 852.79767, 6524.6055 13291.657 849.89764, 6534.4487 13178.087 849.4451, 6527.734 13076.936 851.0735, 6498.7856 13002.1045 855.0282, 6432.0947 12973.977 861.8702, 6412.743 13068.456 863.55804, 6465.454 13153.891 857.73035, 6558.2793 13188.596 847.9067, 6622.32 13204.704 828.3017, 6687.859 13183.041 8.184688</trace>
</ink>
</file>

<file path=ppt/ink/ink10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6100.881 12651.85 874.14984, 6202.596 12679.6 855.2083, 6280.978 12698.708 845.4933, 6365.2207 12714.051 832.7298, 6443.523 12719.133 820.0398, 6510.1416 12725.504 796.9579, 6577.9766 12727.862 766.5251</trace>
</ink>
</file>

<file path=ppt/ink/ink10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21000.242 7687.3315 874.14984, 21068.219 7729.2246 870.17035, 21145.084 7794.831 868.18756, 21178.771 7861.486 866.5197, 21212.03 7925.8213 425.96365</trace>
</ink>
</file>

<file path=ppt/ink/ink10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6428.1377 12501.38 874.14984, 6496.2793 12573.347 862.4088, 6584.473 12676.826 858.5965, 6639.3696 12753.186 859.1309, 6658.857 12822.206 862.17957, 6630.6704 12896.939 869.44806</trace>
</ink>
</file>

<file path=ppt/ink/ink10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6652.4365 13391.798 874.14984, 6649.0483 13470.516 869.68475, 6639.7876 13576.366 867.5946, 6655.1753 13477.031 855.55316, 6656.4995 13384.499 851.3695, 6665.28 13314.0205 852.1963, 6711.5884 13387.938 858.40686, 6777.051 13444.739 864.44147, 6856.418 13371.852 863.51746, 6897.62 13307.024 865.21136, 6898.643 13381.583 851.0747, 6878.7905 13473.046 836.8164, 6848.695 13588.037 808.60016, 6829.07 13652.436 760.97595, 6805.2817 13717.527 189.9626</trace>
</ink>
</file>

<file path=ppt/ink/ink10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7099.197 13345.777 874.14984, 7059.3657 13430.904 863.3126, 6996.918 13547.423 853.13135, 6949.8916 13640.268 846.1884, 6911.7305 13725.058 848.0506, 6883.6626 13790.929 851.2153, 6875.069 13866.706 861.6221, 6876.4956 13933.163 243.16281</trace>
</ink>
</file>

<file path=ppt/ink/ink10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7143.3213 13542.785 874.14984, 7137.444 13626.38 862.257, 7129.728 13717.947 859.95123, 7129.571 13627.352 854.37726, 7143.383 13549.123 846.6412, 7165.559 13466.089 852.04175, 7196.928 13391.073 854.7373, 7287.1636 13328.527 859.266, 7368.4746 13362.693 864.64465, 7329.934 13438.563 865.6023, 7234.2188 13505.6875 866.4352, 7175.339 13592.281 867.618, 7211.2163 13676.304 865.09064, 7283.228 13750.744 859.67224, 7351.993 13791.502 846.93585</trace>
</ink>
</file>

<file path=ppt/ink/ink10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7486.205 12893.846 874.14984, 7467.535 12983.73 862.0464, 7455.6367 13052.966 854.3897, 7444.9375 13134.448 848.4723, 7435.242 13255.457 840.6258, 7439.2837 13369.768 836.7784, 7453.423 13446.265 833.86975, 7468.0093 13513.618 832.99884, 7499.707 13602.705 840.1877, 7551.6685 13675.206 859.44366</trace>
</ink>
</file>

<file path=ppt/ink/ink10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7665.461 13013.81 874.14984, 7647.966 13112.056 862.3283, 7638.8784 13177.9795 857.91754, 7632.933 13250.308 855.87885, 7628.287 13357.754 854.3839, 7632.7505 13442.8545 854.70734, 7655.4043 13532.748 855.4277, 7725.9653 13546.059 859.6196, 7778.6 13479.82 752.9581</trace>
</ink>
</file>

<file path=ppt/ink/ink10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7575.3735 13240.292 874.14984, 7669.2236 13273.215 862.7985, 7743.4165 13297.51 860.9928, 7830.1616 13317.663 863.44324, 7896.521 13333.502 861.46094</trace>
</ink>
</file>

<file path=ppt/ink/ink10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7932.966 13331.298 874.14984, 8042.501 13356.513 868.05615, 8126.929 13376.8 856.5444</trace>
</ink>
</file>

<file path=ppt/ink/ink10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7903.549 13497.283 874.14984, 8020.3696 13495.038 865.2818, 8112.2207 13489.526 848.58264</trace>
</ink>
</file>

<file path=ppt/ink/ink10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8261.142 13331.298 874.14984, 8243.82 13404.089 868.902, 8238.839 13472.696 867.07404, 8272.31 13545.728 867.9561, 8340.04 13547.042 864.8605, 8404.144 13463.777 861.99567, 8364.592 13361.797 862.7372, 8278.5205 13307.277 861.5039, 8212.178 13270.748 860.2274</trace>
</ink>
</file>

<file path=ppt/ink/ink10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16679.723 10871.532 874.14984, 16649.041 10949.222 868.93604, 16608.28 11027.704 869.48157, 16566.535 11104.497 871.8424</trace>
</ink>
</file>

<file path=ppt/ink/ink10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8499.2295 13074.825 874.14984, 8539.507 13179.432 857.07776, 8560.32 13256.1455 846.7865, 8575.124 13351.54 836.9897, 8576.287 13459.985 829.30884, 8562.387 13571.422 823.6044, 8549.233 13654.978 810.38806, 8528.559 13720.292 790.5427, 8483.378 13793.973 720.8961</trace>
</ink>
</file>

<file path=ppt/ink/ink10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10063.81 10071.6045 874.14984, 9957.878 10003.95 863.4421, 9877.836 9958.064 860.03894, 9778.552 9906.837 858.1837, 9693.22 9867.599 856.5362, 9556.708 9821.85 854.90027, 9473.986 9796.197 853.13214, 9410.244 9776.623 850.79626, 9318.519 9750.095 845.3926, 9205.156 9718.764 837.01105, 9077.011 9687.19 827.84283, 8942.19 9660.768 819.4397, 8830.473 9643.333 813.83185, 8734.993 9631.832 809.32465, 8630.61 9628.138 808.0138, 8521.832 9634.13 809.1681, 8408.531 9650.085 811.6374, 8290.02 9674.4375 813.529, 8201.975 9694.386 815.5903, 8110.1997 9719.39 817.8723, 8005.9487 9751.022 819.53705, 7914.28 9780.593 816.57825, 7839.185 9805.564 810.3639, 7758.073 9836.842 795.9066, 7680.486 9871.434 772.18, 7570.9126 9927.904 699.5254, 7484.5957 9990.0 598.80475, 7417.1807 10048.293 408.4375</trace>
</ink>
</file>

<file path=ppt/ink/ink10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8678.485 10629.536 874.14984, 8653.912 10706.169 871.504, 8607.335 10799.045 867.4372, 8560.293 10878.967 864.79083, 8524.851 10948.823 860.58984</trace>
</ink>
</file>

<file path=ppt/ink/ink10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8678.485 10674.523 874.14984, 8726.114 10767.378 866.5293, 8767.179 10840.0205 862.4182, 8815.732 10921.385 854.7829, 8864.175 10984.256 818.29767</trace>
</ink>
</file>

<file path=ppt/ink/ink10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13401.642 11822.449 874.14984, 13322.472 11899.407 870.1974, 13241.862 11968.724 869.5334, 13177.055 12020.888 868.4831, 13114.252 12066.3 427.45667</trace>
</ink>
</file>

<file path=ppt/ink/ink10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13058.758 11851.922 874.14984, 13126.687 11887.0625 874.14984, 13237.343 11937.688 866.42316, 13331.043 11979.624 859.4542, 13406.359 12014.744 850.10736, 13479.081 12051.688 823.5385</trace>
</ink>
</file>

<file path=ppt/ink/ink10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13162.634 11429.465 874.14984, 13243.778 11450.136 869.2968, 13357.482 11475.501 863.5514, 13462.734 11496.2705 865.65405, 13566.017 11537.846 866.6739, 13621.199 11639.412 864.2382, 13640.471 11735.8545 860.8506, 13641.728 11801.493 854.8476, 13631.685 11866.38 659.0201</trace>
</ink>
</file>

<file path=ppt/ink/ink10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12656.121 12244.389 874.14984, 12764.703 12314.808 868.402, 12830.78 12342.175 867.11676, 12910.287 12364.61 865.1256, 12996.53 12378.536 860.639, 13083.494 12383.448 856.4951, 13166.363 12380.522 854.2614, 13229.936 12377.595 851.9769, 13329.031 12361.007 851.60846, 13412.091 12331.717 855.62805, 13516.078 12286.403 859.9599, 13583.77 12255.794 872.40704, 13649.177 12234.054 8.7405405</trace>
</ink>
</file>

<file path=ppt/ink/ink10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13386.933 12183.89 874.14984, 13464.29 12208.072 867.96594, 13553.062 12252.405 866.4224, 13588.916 12315.339 864.49677, 13528.918 12400.144 859.9257, 13463.512 12456.058 421.8615</trace>
</ink>
</file>

<file path=ppt/ink/ink10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13013.714 12606.348 874.14984, 12939.501 12682.35 872.3602, 12898.228 12782.084 869.68256, 12906.884 12882.354 868.77496, 12973.389 12937.586 867.46906, 13052.716 12919.671 864.7965, 13117.739 12850.262 862.1341, 13158.831 12742.678 861.0889, 13152.086 12643.308 861.04895, 13085.582 12558.324 861.2221, 13017.347 12553.047 862.9124, 13071.712 12648.298 857.21967, 13128.249 12712.999 842.6784</trace>
</ink>
</file>

<file path=ppt/ink/ink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16947.225 3491.198 874.14984, 17013.344 3426.2876 864.288, 17111.867 3335.7039 854.8319, 17204.781 3255.2603 845.3907, 17301.967 3179.146 839.4143, 17370.879 3129.8647 833.70123, 17454.387 3074.803 828.0889, 17551.205 3016.9983 823.2863, 17623.436 2974.7148 819.8026, 17706.18 2931.014 816.369, 17808.514 2881.8372 813.4937, 17927.705 2830.197 810.82855, 18048.29 2783.0063 808.02655, 18139.445 2748.3743 804.9746, 18257.861 2708.2087 801.2892, 18397.926 2665.738 797.0718, 18555.629 2623.5842 792.2388, 18680.734 2591.3574 787.6297, 18806.26 2563.4944 782.2905, 18956.504 2536.9834 778.2548, 19123.951 2513.7983 773.4322, 19291.682 2495.8013 769.6937, 19409.012 2483.8137 766.3459, 19551.299 2474.793 765.1667, 19708.541 2471.7383 765.62555, 19825.125 2471.3477 767.2478, 19949.99 2475.7942 768.927, 20095.42 2488.1084 771.4866, 20252.943 2506.847 774.1816, 20418.004 2530.5173 775.85925, 20585.03 2559.783 778.02515, 20695.049 2579.3613 779.72296, 20829.713 2609.1548 781.31793, 20979.62 2647.799 781.7156, 21138.47 2694.1638 781.16785, 21272.703 2735.819 780.8343, 21388.104 2773.496 780.91284, 21522.258 2819.8726 781.14813, 21668.928 2873.1729 781.7082, 21821.137 2932.4302 782.1275, 21924.629 2973.0676 767.93085, 22042.916 3023.4023 745.2444, 22174.389 3081.5728 714.3635, 22310.201 3144.4407 675.8016, 22427.36 3200.9375 630.016, 22521.312 3247.2693 577.2312, 22627.332 3302.3743 518.2501, 22738.482 3360.0918 454.01233, 22849.055 3416.0076 385.89536, 22927.596 3455.5784 315.8914, 23005.041 3492.9353 251.2718, 23081.113 3528.8198 194.24448, 23147.783 3559.3396 146.56978, 23235.379 3598.0322 76.20856, 23300.414 3625.5571 10.23</trace>
</ink>
</file>

<file path=ppt/ink/ink11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16529.88 10901.006 874.14984, 16554.451 10965.165 871.71545, 16604.605 11057.544 868.9009, 16656.736 11145.185 867.83057, 16709.88 11082.314 799.9582</trace>
</ink>
</file>

<file path=ppt/ink/ink11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14235.41 12093.918 874.14984, 14237.737 12161.543 871.9655, 14228.148 12254.002 869.49585, 14310.244 12219.578 867.0482, 14409.052 12200.397 865.21783, 14499.011 12215.079 862.77826, 14572.063 12212.535 854.4621</trace>
</ink>
</file>

<file path=ppt/ink/ink11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14235.41 12108.913 874.14984, 14235.409 12201.656 870.0967, 14231.252 12303.395 868.2892, 14282.7295 12224.027 866.7966, 14406.905 12162.24 865.71796, 14501.985 12142.157 865.0643, 14573.342 12132.816 860.7046</trace>
</ink>
</file>

<file path=ppt/ink/ink11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14220.702 12123.391 874.14984, 14218.741 12199.167 870.9997, 14210.882 12279.532 870.322, 14204.902 12343.338 427.47842</trace>
</ink>
</file>

<file path=ppt/ink/ink11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14489.126 12139.421 874.14984, 14405.336 12153.796 870.64514, 14312.076 12186.139 869.7508, 14235.637 12225.512 869.4504, 14171.676 12253.6455 683.3539</trace>
</ink>
</file>

<file path=ppt/ink/ink11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14489.126 12139.421 874.14984, 14406.902 12158.982 870.7249, 14317.256 12193.694 870.75745, 14227.607 12245.299 869.9317, 14173.976 12311.607 868.5349, 14138.315 12376.562 863.4624</trace>
</ink>
</file>

<file path=ppt/ink/ink11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14160.949 12078.922 874.14984, 14147.709 12156.889 874.14984, 14134.278 12235.708 871.56824</trace>
</ink>
</file>

<file path=ppt/ink/ink11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1805.1808 1367.019 874.14984, 1870.2721 1423.2555 864.4158, 1929.5508 1516.9319 859.993, 1937.3936 1639.7983 857.7303, 1915.0814 1732.907 855.1625, 1846.5203 1832.0266 850.01984, 1749.9274 1907.5461 844.96423, 1633.099 1927.6678 845.799, 1554.4205 1883.7162 847.6963, 1519.3307 1781.4033 843.3385, 1523.1388 1702.8458 838.924, 1537.6891 1628.8871 835.13367, 1587.6814 1500.8845 823.8438, 1636.1691 1435.4175 812.0794, 1737.3843 1343.4163 763.60144, 1837.4081 1303.9882 685.29346, 1916.7247 1284.9536 512.655</trace>
</ink>
</file>

<file path=ppt/ink/ink11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2137.953 1476.6407 874.14984, 2134.4268 1547.1859 864.7137, 2130.4702 1657.4846 860.61346, 2129.4749 1720.5646 859.7294, 2129.6052 1816.1904 858.3863, 2129.6487 1895.5975 856.0698, 2128.6438 1959.5968 843.70984</trace>
</ink>
</file>

<file path=ppt/ink/ink11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2107.6172 1439.4108 874.14984, 2224.5046 1493.2417 867.22906, 2313.4258 1480.5797 862.7529, 2394.9912 1440.115 856.921, 2481.4958 1360.9424 853.9216, 2553.4023 1300.4625 856.49744, 2556.1543 1366.6531 852.78015, 2546.5037 1434.4114 847.9158, 2529.2969 1547.554 839.72437, 2517.3655 1622.099 831.86926, 2505.8025 1691.8037 820.29834, 2490.9595 1780.5198 773.7103, 2479.9175 1846.8723 645.5873</trace>
</ink>
</file>

<file path=ppt/ink/ink11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1943.9889 985.9285 874.14984, 2064.1824 971.8655 856.9151, 2137.4316 961.6689 848.5164, 2204.9663 952.5148 841.87683, 2320.2878 937.7004 828.28406, 2424.038 924.48193 802.2019, 2488.5527 913.1508 774.7672, 2583.512 885.0199 709.55035, 2646.9146 864.8886 581.0255</trace>
</ink>
</file>

<file path=ppt/ink/ink11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21402.877 3400.7085 874.14984, 21379.639 3481.547 865.374, 21351.697 3592.0137 860.56055, 21325.969 3687.5593 856.16473, 21291.613 3799.7375 855.3601, 21265.354 3883.5942 853.6939, 21264.162 3819.9075 852.64136, 21296.41 3690.0376 846.9411, 21328.13 3579.5955 843.9061, 21368.266 3468.799 849.0136, 21410.934 3402.2593 851.08405, 21483.79 3483.3066 853.61926, 21494.08 3597.6006 846.65936, 21495.219 3670.919 837.757, 21497.447 3746.7097 826.9872, 21502.16 3819.3765 812.02563, 21511.22 3918.4714 757.7843, 21519.21 3992.77 632.5192</trace>
</ink>
</file>

<file path=ppt/ink/ink11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2524.961 744.45044 874.14984, 2604.686 767.01135 865.79095, 2674.5442 793.11035 861.3726, 2740.2798 874.5207 861.6942, 2734.6614 937.5273 860.83527, 2730.2605 1006.1091 859.42584, 2680.7915 1093.2762 860.58325, 2638.7222 1157.3998 856.4153</trace>
</ink>
</file>

<file path=ppt/ink/ink11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3269.5613 985.9285 874.14984, 3283.8335 1090.1431 859.97015, 3288.7378 1158.8225 853.139, 3289.4822 1237.6355 847.5081, 3288.917 1304.2845 843.48193, 3281.6846 1428.4539 827.6477, 3271.9226 1545.7205 796.6261, 3265.2087 1613.6504 768.2895, 3250.3499 1709.5105 701.9501, 3239.441 1772.8655 552.4661</trace>
</ink>
</file>

<file path=ppt/ink/ink11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2927.5967 1741.3876 874.14984, 2995.6155 1745.2667 865.07825, 3061.4158 1743.6139 854.4709, 3143.1013 1738.6377 844.1839, 3269.5684 1729.4926 829.90326, 3389.7458 1718.7758 821.04724, 3458.318 1710.4702 811.9069, 3539.0483 1701.5243 782.77905, 3604.0474 1694.9985 598.6714</trace>
</ink>
</file>

<file path=ppt/ink/ink11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4074.833 850.96967 874.14984, 4086.01 921.2033 861.2662, 4091.039 992.6201 849.3765, 4090.446 1079.4397 838.7188, 4088.5374 1152.8737 830.1836, 4074.2957 1277.3623 820.9121, 4053.8682 1390.7509 823.2088, 4036.0938 1461.4073 825.12384, 4005.693 1570.2008 832.7514, 3999.2993 1676.3953 845.3947, 4033.7336 1744.5468 855.50934, 4135.47 1756.8641 858.5382, 4211.9707 1739.5513 851.7083, 4275.0635 1721.0876 844.6635, 4397.579 1665.9795 824.7222, 4471.514 1629.5952 786.70374, 4537.0903 1586.8403 7.6465173</trace>
</ink>
</file>

<file path=ppt/ink/ink11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4610.761 1604.8776 874.14984, 4575.494 1699.3113 865.15533, 4569.736 1795.0614 865.8416, 4661.638 1848.5502 863.08716, 4735.646 1833.4092 860.3537, 4811.5903 1765.0029 859.4683, 4839.6543 1684.3662 859.4063, 4770.2476 1600.6798 854.319, 4678.1426 1556.0472 843.29663, 4614.3506 1545.2195 834.49994, 4532.948 1528.9688 802.1286, 4466.923 1527.0432 219.71814</trace>
</ink>
</file>

<file path=ppt/ink/ink11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3880.8691 1092.4476 874.14984, 3987.8328 1073.5751 858.11884, 4060.4968 1064.0546 849.9725, 4145.6123 1054.2498 842.9356, 4236.962 1044.7098 832.39703, 4318.9736 1036.7726 821.34283, 4382.8477 1030.7979 803.8781, 4454.5503 1024.7904 780.4181, 4577.53 1013.61395 703.18475, 4650.269 1003.50195 654.8735, 4728.6304 993.5947 514.8853, 4792.627 984.6228 122.88387</trace>
</ink>
</file>

<file path=ppt/ink/ink11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4670.513 834.94006 874.14984, 4754.216 852.3898 864.4398, 4846.331 891.8355 865.06683, 4871.1294 980.6205 864.0723, 4813.13 1088.2844 854.23456, 4739.278 1162.9249 833.9151, 4674.801 1215.6729 769.95654</trace>
</ink>
</file>

<file path=ppt/ink/ink11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5206.4414 1000.9239 874.14984, 5179.9395 1066.1674 861.78796, 5125.514 1195.4081 847.5006, 5096.296 1274.856 843.9665, 5073.407 1346.0604 841.265, 5042.3486 1468.2834 827.6877, 5028.6294 1587.8164 800.71924, 5033.856 1664.009 775.08624, 5041.322 1728.6746 742.68976, 5068.1265 1810.0026 668.71387, 5095.941 1873.2085 408.7164</trace>
</ink>
</file>

<file path=ppt/ink/ink11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5280.9014 1317.8961 874.14984, 5292.985 1416.4863 861.5125, 5290.749 1480.2268 856.28564, 5284.2373 1549.3365 853.72046, 5270.9233 1650.404 851.15027, 5264.341 1559.1117 850.7985, 5265.9243 1486.1997 851.68164, 5271.3096 1398.2675 854.43616, 5296.902 1321.5773 858.1031, 5360.9165 1297.6893 862.787, 5412.8213 1377.8066 864.9324, 5462.191 1462.915 865.7373, 5536.826 1395.9865 856.09546, 5562.926 1301.9866 847.66003, 5609.318 1401.4645 841.736, 5609.077 1468.8843 826.4331</trace>
</ink>
</file>

<file path=ppt/ink/ink11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5877.501 1031.9489 874.14984, 5874.226 1153.8298 853.52606, 5858.781 1233.3263 843.5154, 5834.201 1323.8673 836.2391, 5807.2114 1409.5028 830.78186, 5786.096 1473.7783 820.93567, 5761.266 1546.2493 806.29254, 5720.493 1673.5942 752.48987, 5699.1143 1753.0404 712.73553, 5682.2856 1826.5205 666.7355, 5662.4014 1906.8822 534.45087, 5649.1294 1970.3035 128.54274</trace>
</ink>
</file>

<file path=ppt/ink/ink11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21268.666 3778.1794 874.14984, 21361.328 3763.6597 867.3527, 21438.887 3748.5896 862.8842, 21513.17 3728.6094 858.1556, 21592.283 3696.1807 850.1004, 21655.56 3670.7664 823.9647</trace>
</ink>
</file>

<file path=ppt/ink/ink11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5966.6694 1468.8845 874.14984, 5980.3306 1536.1238 864.11664, 5982.3423 1599.7839 854.15625, 5977.9575 1675.3004 846.70105, 5967.4204 1753.755 836.1981, 5948.087 1858.4343 811.64465, 5924.5576 1935.945 765.02, 5876.188 2011.0441 597.03674</trace>
</ink>
</file>

<file path=ppt/ink/ink11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5921.6255 1559.3741 874.14984, 5995.6245 1481.7256 862.5529, 6076.0713 1425.2588 858.7954, 6151.2715 1412.6794 860.4951, 6219.1084 1480.5704 860.1809, 6194.1333 1580.8867 857.6756, 6109.0796 1663.9155 855.0072, 6030.744 1712.91 854.76013, 5955.371 1730.0963 857.85614, 6025.1353 1736.9053 858.2786, 6112.9565 1812.0079 851.01196, 6177.9917 1870.7888 834.4031, 6249.801 1876.3461 773.7999</trace>
</ink>
</file>

<file path=ppt/ink/ink11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6309.5527 1046.9442 874.14984, 6395.837 1111.6765 862.09344, 6485.557 1221.7405 852.1619, 6526.885 1288.4485 848.905, 6578.7974 1386.3716 845.35345, 6614.2876 1484.0948 844.2869, 6623.287 1557.7657 843.92126, 6618.769 1643.8151 842.8651, 6601.5923 1731.2751 840.09106, 6586.477 1796.1075 837.8444, 6549.676 1874.542 833.99084, 6485.4536 1952.6486 829.0606, 6436.56 2020.8287 816.4148, 6369.304 2088.3503 793.4808</trace>
</ink>
</file>

<file path=ppt/ink/ink11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1750.0253 3204.7341 874.14984, 1736.8998 3125.9268 865.47784, 1738.329 3033.2844 861.1682, 1767.5059 2960.265 863.2238, 1857.8237 2987.139 860.6715, 1912.9417 3085.4536 846.53656, 1940.4813 3177.5828 831.7182, 1963.8906 3280.207 818.415, 1982.9834 3372.352 815.71014, 1996.2996 3439.026 813.9035, 2034.9419 3540.9116 823.9049, 2114.735 3437.3767 824.8515, 2140.8215 3315.2449 822.82556, 2144.0464 3226.529 822.3098, 2140.2192 3131.6487 823.09015, 2134.3894 3056.5366 824.4056, 2126.3228 2990.7236 823.8454, 2102.1992 2894.5942 829.0249, 2034.6467 2905.8586 849.0511, 2053.702 2999.9182 855.1517, 2119.258 3068.877 856.9581, 2189.7153 3054.1912 856.85785, 2256.5374 3008.2422 856.00006</trace>
</ink>
</file>

<file path=ppt/ink/ink11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1675.5652 2676.2744 874.14984, 1773.5833 2673.4185 861.52185, 1843.9653 2673.7302 853.9108, 1923.2396 2675.8682 847.8291, 1989.914 2678.1108 843.42804, 2089.0752 2678.3496 826.8502, 2166.1028 2677.4338 786.8914</trace>
</ink>
</file>

<file path=ppt/ink/ink11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2033.1572 2495.8123 874.14984, 2141.046 2495.364 861.1279, 2254.0361 2529.9182 855.34314, 2336.1304 2607.9539 854.8798, 2323.5823 2713.497 850.4198, 2308.316 2789.3013 841.33386, 2264.773 2853.5947 231.03947</trace>
</ink>
</file>

<file path=ppt/ink/ink11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2241.8293 3295.7407 874.14984, 2249.192 3364.564 860.3932, 2254.2795 3429.7524 851.29694, 2257.3574 3506.4934 848.56244, 2258.7869 3588.5916 845.1819, 2259.4814 3656.5603 842.421, 2256.8582 3762.0452 849.75446, 2228.0042 3625.5176 843.8616, 2218.839 3553.1584 839.34015, 2204.2285 3442.1946 833.81036, 2201.5583 3372.1494 834.14056, 2271.9307 3394.275 846.4016, 2344.9648 3407.4678 855.3482, 2427.5513 3335.285 861.8134, 2473.3586 3419.3142 854.1335, 2483.567 3495.0981 854.715, 2561.732 3537.2188 865.7318</trace>
</ink>
</file>

<file path=ppt/ink/ink11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2763.0493 3098.732 874.14984, 2727.2295 3210.1406 857.6247, 2701.7393 3278.6333 849.29376, 2678.4421 3343.113 842.7428, 2642.1677 3451.0422 829.54926, 2616.2312 3543.8289 804.72797, 2595.334 3651.4766 744.6485, 2593.4016 3731.6292 658.0483, 2599.912 3795.18 448.26978</trace>
</ink>
</file>

<file path=ppt/ink/ink11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2793.385 3551.697 874.14984, 2821.4153 3636.1416 863.1857, 2835.017 3762.53 855.17975, 2836.2632 3868.7312 853.56335, 2826.2957 3969.2883 856.4673, 2771.602 3905.7417 847.4425, 2758.9531 3782.132 836.7017, 2761.1553 3710.0876 838.4839, 2776.8901 3606.3167 843.25275, 2834.254 3512.7878 847.8182, 2918.4238 3454.407 852.1917, 3005.7124 3432.815 858.1728, 3062.054 3512.0386 861.0656, 3031.747 3590.4258 856.6866, 2932.1338 3681.922 844.14246, 2835.648 3743.2507 842.9382, 2755.1724 3749.3167 847.6929, 2726.6785 3686.2866 853.1548, 2794.6948 3661.9004 857.31683, 2860.3135 3683.207 861.0973, 2919.4626 3752.2988 858.20544, 2974.2263 3830.6316 851.3481, 3065.6985 3873.6404 827.0146, 3128.6658 3842.273 731.2347</trace>
</ink>
</file>

<file path=ppt/ink/ink11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3568.3208 2706.2654 874.14984, 3581.946 2802.1917 862.7415, 3592.2793 2930.853 855.9197, 3595.303 3007.4834 852.87164, 3597.18 3075.374 850.64325, 3597.892 3194.0469 844.64185, 3592.375 3301.8108 827.79065, 3587.9397 3366.428 805.62665, 3573.198 3431.8206 219.28943</trace>
</ink>
</file>

<file path=ppt/ink/ink11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21864.344 3491.198 874.14984, 21850.611 3577.7263 863.6687, 21818.072 3697.8118 858.4246, 21783.764 3790.9763 850.5036, 21741.195 3863.4832 829.3704</trace>
</ink>
</file>

<file path=ppt/ink/ink11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3210.7288 3415.704 874.14984, 3314.542 3408.0066 866.172, 3392.8994 3402.2532 857.3786, 3509.0344 3395.1077 845.21, 3631.1565 3389.8945 837.22504, 3715.1477 3388.0293 830.1328, 3803.62 3385.9243 821.77496, 3886.8245 3380.493 805.55804, 3992.7017 3363.5068 750.7973, 4056.0283 3351.45 669.48114</trace>
</ink>
</file>

<file path=ppt/ink/ink11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4447.133 2631.2883 874.14984, 4484.246 2728.366 863.1309, 4508.287 2860.1936 854.4559, 4517.8975 2967.1462 847.4672, 4517.4375 3070.003 845.9236, 4511.0938 3139.8936 845.1934, 4502.322 3211.4692 846.3701, 4490.1704 3313.8481 851.55927, 4493.1377 3396.8486 858.2396, 4555.9077 3446.649 862.0201, 4658.288 3451.5093 860.7889, 4774.289 3409.8755 846.19086, 4850.346 3377.0078 814.0931</trace>
</ink>
</file>

<file path=ppt/ink/ink11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5042.8135 3249.7202 874.14984, 5030.645 3339.704 866.5016, 5025.6133 3417.3484 865.6912, 5062.5264 3491.777 866.1839, 5138.929 3518.0364 864.3825, 5222.776 3492.5344 859.63214, 5289.5454 3433.2058 855.1503, 5312.947 3350.1807 855.8189, 5269.9893 3277.4688 855.01556, 5176.8936 3241.6262 854.13477, 5109.9194 3219.7295 853.7372</trace>
</ink>
</file>

<file path=ppt/ink/ink11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4357.965 2827.2632 874.14984, 4471.175 2804.165 856.067, 4551.557 2790.7893 844.77545, 4642.912 2777.4482 834.2879, 4782.1714 2759.488 824.8933, 4907.775 2744.4487 823.4017, 4979.5083 2730.5066 815.7674, 5042.297 2719.1497 803.7129, 5106.1367 2705.5574 790.59015</trace>
</ink>
</file>

<file path=ppt/ink/ink11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4968.353 2540.2817 874.14984, 5056.457 2572.7778 863.7813, 5136.174 2615.4314 859.52985, 5210.0693 2694.34 858.6949, 5203.585 2786.0183 858.10626, 5162.3164 2850.0146 861.20856</trace>
</ink>
</file>

<file path=ppt/ink/ink11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5698.245 2600.7803 874.14984, 5671.743 2667.7698 860.1024, 5645.044 2731.3164 849.52905, 5612.969 2808.6143 841.06525, 5580.8726 2892.9922 835.92395, 5554.7134 2980.512 835.1424, 5536.245 3046.886 835.59534, 5528.107 3111.2478 838.4355, 5528.85 3227.4695 840.8907, 5542.5464 3297.4382 840.9741, 5565.9517 3368.2224 839.99963, 5617.4404 3462.1926 836.56396, 5650.7935 3525.358 803.2624</trace>
</ink>
</file>

<file path=ppt/ink/ink11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5832.4575 2947.7434 874.14984, 5832.458 3014.7332 864.58154, 5827.3804 3138.656 853.7284, 5818.715 3230.9084 848.2803, 5781.5576 3113.0469 837.30493, 5787.0645 3001.041 826.9048, 5795.5044 2932.571 820.0557, 5825.1865 2841.704 820.53955, 5896.02 2876.0818 835.349, 5920.922 2956.539 838.5096, 6003.0312 2955.7244 850.4203, 6042.514 2881.7905 843.57056, 6082.617 2807.5735 839.79266, 6124.1763 2913.7385 835.1418, 6120.8916 3037.1318 820.732, 6116.7427 3100.1074 805.0013, 6112.143 3174.263 761.2361</trace>
</ink>
</file>

<file path=ppt/ink/ink11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6384.013 2661.7961 874.14984, 6376.051 2726.4907 863.2589, 6361.819 2794.5396 850.10944, 6340.7607 2879.9724 837.89935, 6320.3516 2959.7212 828.22, 6303.86 3023.253 821.2095, 6283.9536 3096.5605 815.95386, 6248.129 3216.881 777.9799, 6221.6562 3284.7498 743.8666, 6193.618 3361.145 657.9293</trace>
</ink>
</file>

<file path=ppt/ink/ink11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6443.7646 3023.2375 874.14984, 6452.314 3125.9097 861.205, 6450.021 3190.0823 856.23047, 6445.5654 3260.0273 853.05554, 6437.238 3363.5913 852.9188, 6421.7466 3433.3918 856.5274, 6354.166 3315.9045 846.3078, 6361.7656 3235.8 839.9366, 6388.248 3146.1868 832.6323, 6419.386 3072.7048 826.18274, 6501.8877 2951.8447 822.70154, 6603.4297 2892.7996 831.03125, 6591.9224 2959.3936 833.47754, 6511.0195 3019.904 842.89417, 6455.9736 3097.3918 853.66113, 6499.9233 3161.5618 853.16406, 6601.9624 3248.2532 854.2967, 6676.2837 3312.3152 846.98804, 6740.59 3373.5535 652.016</trace>
</ink>
</file>

<file path=ppt/ink/ink11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6756.3135 2615.776 874.14984, 6849.0986 2710.89 851.86914, 6898.9863 2778.6685 842.6014, 6945.893 2859.8972 835.02094, 6981.4062 2925.6562 829.0246, 7004.051 2989.5347 824.53046, 7023.331 3104.6113 825.5323, 7015.6465 3171.2686 823.99664, 6989.662 3241.0874 823.8019, 6935.6646 3334.1892 827.1304, 6847.355 3393.7166 825.739, 6781.9805 3430.9429 815.691</trace>
</ink>
</file>

<file path=ppt/ink/ink11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21655.674 3596.1663 874.14984, 21691.848 3678.992 868.92505, 21764.164 3785.5793 866.61426, 21874.465 3840.576 865.55817, 21974.127 3835.9287 862.52496, 22046.703 3784.3064 859.68134, 22090.084 3690.5774 860.3961, 22071.535 3625.6594 861.38965, 22004.72 3651.9893 859.4, 21961.291 3750.2864 860.1784, 21991.912 3829.757 861.5935, 22093.104 3856.9639 859.4487, 22169.45 3821.0762 853.23126, 22234.781 3784.675 783.8901</trace>
</ink>
</file>

<file path=ppt/ink/ink11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7560.665 1333.9257 874.14984, 7610.6484 1438.0923 858.14514, 7625.436 1511.7043 849.8038, 7630.148 1598.0635 842.12756, 7631.1816 1670.9993 835.86383, 7622.3047 1737.7589 830.62177, 7605.3364 1805.3489 828.32104, 7558.7554 1934.9324 821.8066, 7521.501 2012.8433 820.45764, 7483.438 2089.6084 822.6979, 7435.2773 2197.9453 831.5005, 7432.5503 2311.0225 842.56445, 7471.188 2403.3643 850.0706, 7551.9854 2500.72 851.87476, 7623.858 2608.6592 852.56946, 7650.0967 2723.223 852.90234, 7641.039 2797.5059 851.3771, 7623.6787 2875.4263 847.9248, 7593.697 2998.7898 842.4298, 7576.861 3083.4668 841.0274, 7562.361 3179.848 840.06616, 7550.8013 3285.4414 837.935, 7541.235 3378.2793 835.387, 7533.7812 3452.916 829.2644, 7521.526 3528.3352 821.0151, 7511.4595 3595.9988 809.4927, 7499.506 3660.5066 783.8554</trace>
</ink>
</file>

<file path=ppt/ink/ink11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8052.4697 2193.3186 874.14984, 8160.358 2175.6292 860.96356, 8223.556 2167.483 855.47833, 8292.417 2161.799 851.4663, 8398.476 2159.8555 842.9442, 8468.734 2159.8691 825.3961</trace>
</ink>
</file>

<file path=ppt/ink/ink11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8157.2646 2389.81 874.14984, 8253.183 2376.832 863.2366, 8364.828 2360.3335 854.1324, 8444.998 2341.8286 842.6064, 8510.376 2327.3828 797.67535</trace>
</ink>
</file>

<file path=ppt/ink/ink11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8469.813 1997.344 874.14984, 8552.199 2030.7213 869.16943, 8645.276 2087.123 865.275, 8699.465 2164.2559 864.53503, 8701.469 2289.9165 861.34503, 8666.498 2396.4204 851.3324, 8635.944 2466.7083 832.74896</trace>
</ink>
</file>

<file path=ppt/ink/ink11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9378.961 1831.3601 874.14984, 9363.503 1912.646 868.1326, 9337.403 2007.0734 863.4009, 9326.947 2087.869 866.39294, 9367.2 2166.9421 865.832, 9434.604 2208.6516 862.7173, 9515.807 2212.1914 857.2167, 9615.615 2164.6836 849.456, 9699.7295 2081.8623 841.5496, 9745.0205 1976.9375 841.9958, 9748.591 1899.0288 844.8128, 9694.404 1830.3125 848.4946, 9630.319 1794.7572 852.4229, 9532.989 1791.932 853.34375, 9434.899 1814.4924 844.0382, 9371.773 1831.3206 823.25323</trace>
</ink>
</file>

<file path=ppt/ink/ink11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9900.182 1831.3601 874.14984, 9884.88 1945.718 860.64636, 9871.283 2014.8857 854.36804, 9855.776 2093.0012 849.17126, 9841.5625 2165.5764 845.62537, 9821.511 2268.7312 842.1569</trace>
</ink>
</file>

<file path=ppt/ink/ink11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9855.138 1861.3511 874.14984, 9928.419 1928.4006 868.65894, 10023.975 1963.6261 864.84576, 10091.097 1960.4053 862.2419, 10178.107 1903.1023 858.634, 10237.476 1838.203 857.17236, 10236.563 1931.0819 853.3493, 10212.336 2028.8363 849.0172, 10196.181 2133.4583 837.0524, 10196.557 2198.2512 819.5948, 10189.76 2261.6301 221.73747</trace>
</ink>
</file>

<file path=ppt/ink/ink11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9691.51 1529.3832 874.14984, 9812.323 1535.2189 853.191, 9899.521 1533.7273 841.8638, 9969.931 1530.9717 834.85626, 10037.3 1526.9615 829.80066, 10100.886 1522.4161 820.3061, 10192.726 1509.241 795.27814, 10255.553 1502.6729 740.9143</trace>
</ink>
</file>

<file path=ppt/ink/ink11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10094.1455 1408.3857 874.14984, 10190.298 1409.8429 865.427, 10278.255 1465.7174 864.5596, 10309.546 1546.2004 862.9192, 10317.525 1634.868 858.9586</trace>
</ink>
</file>

<file path=ppt/ink/ink11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10719.242 1559.3741 874.14984, 10687.15 1624.6173 862.36975, 10625.057 1752.4249 844.24866, 10595.553 1816.44 838.5353, 10551.4375 1920.9259 832.918, 10519.914 2013.833 835.6674, 10504.559 2080.4143 836.7502, 10487.281 2186.4226 840.6976, 10484.147 2253.082 843.78876, 10487.873 2324.7588 846.7906, 10489.934 2401.3696 856.0085, 10496.767 2465.4973 800.66125</trace>
</ink>
</file>

<file path=ppt/ink/ink11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22683.404 3461.7249 874.14984, 22599.875 3538.913 864.31866, 22538.613 3625.3513 860.69336, 22502.574 3720.997 860.08325, 22499.33 3824.6301 861.21045, 22568.246 3859.282 862.1659, 22640.184 3777.607 856.56616, 22666.912 3708.5908 851.11163, 22706.861 3621.7993 827.0438, 22719.795 3556.1226 538.75415</trace>
</ink>
</file>

<file path=ppt/ink/ink11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10898.497 1710.3625 874.14984, 10871.552 1776.0175 863.2752, 10815.596 1897.506 847.84125, 10767.11 1997.486 840.948, 10733.666 2074.3557 844.2624, 10730.523 2156.795 849.94604, 10843.065 2206.4153 852.7573, 10935.761 2204.176 849.7466</trace>
</ink>
</file>

<file path=ppt/ink/ink11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10644.781 2057.3257 874.14984, 10750.112 2004.82 856.3721, 10820.876 1975.4493 847.14453, 10930.036 1929.528 828.78766, 10999.631 1899.8182 797.12665</trace>
</ink>
</file>

<file path=ppt/ink/ink11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11151.294 1680.8888 874.14984, 11191.571 1767.2737 863.1916, 11229.625 1886.0984 857.8924, 11240.717 1954.2556 853.295, 11245.887 2058.3525 840.0421, 11232.564 2146.766 819.3315, 11169.425 2251.7007 772.0341, 11121.592 2318.412 683.58185</trace>
</ink>
</file>

<file path=ppt/ink/ink11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11568.638 2239.3389 874.14984, 11641.246 2188.0422 862.9582, 11707.232 2129.8752 859.3408, 11802.2705 2027.743 859.8844, 11847.178 1951.4454 862.7372, 11845.404 1886.6064 863.02435, 11749.874 1892.9636 863.3319, 11673.612 1977.7263 858.5129, 11641.664 2062.0815 855.9879, 11659.467 2159.3647 855.8105, 11722.113 2225.809 854.81805, 11824.605 2228.7163 854.1146, 11906.023 2185.2888 851.99286, 11990.813 2048.615 840.6552, 12020.371 1982.1033 835.10767, 12045.347 1912.0139 829.13916, 12066.574 1828.7236 831.767, 12079.391 1746.2616 834.2715, 12090.219 1645.5597 841.47516, 12083.5 1720.2004 842.9962, 12067.504 1858.7632 835.0278, 12055.707 1948.031 828.88153, 12045.93 2021.7598 825.58203, 12037.462 2085.056 823.7497, 12030.013 2150.6672 827.9121, 12020.764 2225.904 836.3848, 12013.427 2160.4297 843.95917, 12025.037 2091.3987 842.3459, 12052.88 2012.0887 839.8133, 12110.702 1896.7009 833.6439, 12214.427 1817.9294 809.9034, 12285.123 1772.5457 769.4631</trace>
</ink>
</file>

<file path=ppt/ink/ink11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12552.245 2088.3506 874.14984, 12572.559 1995.3254 867.2268, 12608.004 1897.0573 861.61755, 12652.888 1816.5588 864.7109, 12723.033 1807.2256 862.3849, 12746.964 1922.0414 847.31604, 12747.45 2013.9407 838.88995, 12754.952 2123.2312 844.43933, 12819.57 2176.7 850.5193, 12883.274 2120.6858 852.0747, 12943.894 2001.9967 848.0412, 12983.568 1873.6577 846.0307, 12990.7295 1798.3268 846.3105, 12974.068 1695.8793 849.5023, 12901.168 1673.7827 855.5411, 12902.144 1747.2527 860.1463, 12969.456 1802.6967 859.736, 13032.62 1797.375 854.90857, 13109.505 1802.6719 835.7393, 13173.256 1778.0801 543.39514</trace>
</ink>
</file>

<file path=ppt/ink/ink11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12566.954 1529.3832 874.14984, 12638.785 1519.2037 862.3445, 12704.527 1511.4237 851.82733, 12783.2705 1501.542 842.93414, 12866.578 1490.373 836.5044, 12983.407 1471.9939 813.4715, 13075.129 1449.7826 768.6252, 13139.316 1407.3956 697.6132</trace>
</ink>
</file>

<file path=ppt/ink/ink11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12984.298 1258.4315 874.14984, 13067.999 1280.1884 863.66846, 13170.52 1329.569 859.88495, 13244.2705 1387.7717 857.7643, 13282.457 1457.9462 856.8072, 13264.805 1556.8213 854.00916, 13244.624 1622.2843 851.9529</trace>
</ink>
</file>

<file path=ppt/ink/ink11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13080.819 2249.1636 874.14984, 13088.005 2324.8984 864.49457, 13089.425 2424.918 863.9211, 13076.874 2496.3257 865.7337, 13028.154 2400.8687 861.5048, 13023.202 2283.9082 863.45905, 13045.431 2203.9634 863.95386, 13129.814 2182.8027 864.6527, 13217.097 2244.3367 866.2205, 13293.398 2225.0605 866.23804, 13327.94 2119.1003 865.54626, 13406.827 2109.9595 865.25055, 13430.293 2198.6677 860.83435, 13453.9 2306.4775 849.0596, 13469.7295 2376.1133 824.10345</trace>
</ink>
</file>

<file path=ppt/ink/ink11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13670.065 1907.3713 874.14984, 13655.885 2019.1729 858.27673, 13639.297 2090.7861 849.5275, 13616.844 2172.6628 841.8396, 13594.221 2255.4849 835.70844, 13562.968 2377.7822 811.69507, 13538.886 2487.0864 759.66656, 13520.059 2585.2625 675.5949, 13506.417 2664.2983 579.4517, 13493.917 2728.6326 197.21191</trace>
</ink>
</file>

<file path=ppt/ink/ink11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13744.524 2344.307 874.14984, 13757.363 2459.2488 859.80914, 13756.647 2525.7283 853.771, 13751.491 2629.9155 850.45184, 13734.309 2709.8318 854.4776, 13668.437 2647.3044 854.0177, 13656.391 2519.6594 849.87225, 13668.316 2442.0347 845.78955, 13693.576 2366.797 843.7394, 13744.874 2263.7888 840.43536, 13844.691 2183.0728 843.56537, 13950.867 2164.7412 849.2006, 14011.616 2230.8806 856.77765, 13964.162 2332.2732 852.7753, 13879.029 2417.0486 843.5626, 13814.706 2455.1877 844.35504, 13715.168 2486.754 845.327, 13799.136 2539.738 854.6517, 13863.878 2583.4885 856.103, 13943.411 2632.0989 855.9151, 14006.599 2687.7822 237.67215</trace>
</ink>
</file>

<file path=ppt/ink/ink11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22757.865 3069.2583 874.14984, 22748.42 3179.518 859.1275, 22743.059 3250.922 851.9509, 22736.832 3335.4192 845.2314, 22730.363 3427.7693 839.9395, 22725.492 3498.1777 830.96906, 22724.25 3563.1377 821.08154, 22730.957 3626.0374 805.1682, 22735.072 3706.6003 756.6757, 22749.168 3769.525 199.65463</trace>
</ink>
</file>

<file path=ppt/ink/ink11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14299.758 1690.7134 874.14984, 14265.492 1781.8671 858.9693, 14239.36 1850.3191 851.2333, 14210.496 1926.3442 847.901, 14183.737 2004.5055 847.14246, 14162.831 2080.6577 848.4612, 14151.514 2145.1377 849.7883, 14148.571 2240.1023 852.5019, 14168.008 2314.4841 853.7663, 14238.903 2358.0137 856.6016, 14316.123 2325.4084 857.38196, 14380.518 2287.4817 799.7852</trace>
</ink>
</file>

<file path=ppt/ink/ink11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14518.542 1710.3625 874.14984, 14480.924 1795.4921 863.1085, 14430.005 1903.1804 861.2861, 14408.795 1966.3826 861.1537, 14389.392 2058.3877 861.14484, 14393.512 2137.1394 859.7593, 14483.8545 2206.0159 859.10364, 14549.947 2222.5403 803.96124</trace>
</ink>
</file>

<file path=ppt/ink/ink11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14340.205 2042.3302 874.14984, 14425.766 2014.0367 867.56, 14516.985 1972.4725 862.9221, 14587.469 1925.5018 857.43243</trace>
</ink>
</file>

<file path=ppt/ink/ink11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14742.841 1695.3671 874.14984, 14784.497 1803.7056 860.74274, 14817.662 1922.0757 852.402, 14835.171 2018.1555 839.00684, 14841.376 2102.4941 821.11334, 14838.478 2189.7117 774.5249, 14815.556 2273.4531 699.824, 14780.134 2339.4846 486.79865</trace>
</ink>
</file>

<file path=ppt/ink/ink11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15367.938 2344.307 874.14984, 15403.387 2251.4343 862.9771, 15439.193 2173.5667 856.70386, 15480.202 2098.9849 855.67163, 15543.503 2014.6652 855.8964, 15625.89 1949.0382 860.0035, 15702.138 2014.1053 863.02826, 15712.974 2087.683 861.79285, 15678.664 2177.3315 859.75183, 15586.767 2236.7957 859.95355, 15644.963 2172.8994 863.5542, 15710.624 2154.4084 863.4663, 15782.437 2133.635 862.5094, 15851.134 2107.7954 862.61804, 15955.867 2037.8257 863.4582, 15970.744 1967.4609 864.0974, 15896.681 1940.6768 864.86725, 15829.95 1981.1112 864.7767, 15787.75 2052.6487 864.7555, 15774.015 2120.8262 864.99255, 15813.06 2183.6406 864.6408, 15909.116 2205.865 858.64813, 15982.608 2215.0256 842.9498, 16046.159 2206.422 651.276</trace>
</ink>
</file>

<file path=ppt/ink/ink11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16351.546 1348.404 874.14984, 16378.399 1469.9991 856.47675, 16386.332 1544.0809 848.0994, 16391.605 1626.6012 841.5492, 16396.844 1748.5813 833.62946, 16399.5 1859.1912 817.31335, 16400.98 1931.1901 798.2035, 16402.215 2006.9996 771.47394, 16405.238 2077.7532 738.0435, 16414.076 2173.915 651.8269, 16423.006 2244.7412 461.253</trace>
</ink>
</file>

<file path=ppt/ink/ink11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16351.546 1951.8405 874.14984, 16433.225 1909.417 863.507, 16523.434 1898.2148 857.4402, 16604.992 1909.5637 854.1432, 16677.363 1943.8524 853.06134, 16753.885 2049.9155 854.08405, 16758.254 2144.1335 858.1926, 16747.24 2070.159 854.9925, 16778.506 1981.7786 845.17487, 16864.0 1909.2839 825.9362, 16939.025 1860.9291 782.92706</trace>
</ink>
</file>

<file path=ppt/ink/ink11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17111.773 1966.8359 874.14984, 17083.766 2049.4714 867.02924, 17064.447 2115.0706 867.7631, 17108.918 2179.5442 867.0647, 17175.242 2171.2122 863.70483, 17253.43 2126.6333 858.06805, 17313.408 2057.0803 858.46674, 17323.672 1977.5101 859.6059, 17249.418 1918.5826 861.21747</trace>
</ink>
</file>

<file path=ppt/ink/ink11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17498.781 1846.8726 874.14984, 17497.605 1935.8822 864.6976, 17489.885 2027.6603 860.58405, 17487.88 2096.5103 860.69934, 17573.295 2103.764 858.677, 17636.504 2049.9116 853.7447, 17687.844 1975.6615 848.60645, 17734.645 1909.9219 851.0948, 17774.309 2013.5315 857.41254, 17827.145 2077.2031 859.7747, 17918.268 2061.4358 859.284, 18009.432 1983.0753 846.9014, 18061.252 1917.355 843.91547, 18065.402 1985.2842 845.5473, 18059.566 2057.8503 844.841, 18061.445 2122.9546 849.64514, 18125.246 2179.4856 856.5096, 18203.29 2163.1526 857.97864, 18275.36 2073.1343 855.68384, 18299.639 2000.5365 851.0402, 18317.19 1932.9358 852.63165, 18341.814 1834.1434 855.7895, 18409.879 1758.4407 859.6533, 18512.957 1765.7236 857.6993, 18583.912 1775.725 852.29236, 18648.193 1800.8987 235.17087</trace>
</ink>
</file>

<file path=ppt/ink/ink11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18511.805 2042.3302 874.14984, 18584.94 2007.578 864.69226, 18653.81 1963.2291 856.56287, 18724.635 1908.468 851.47314, 18788.291 1847.1503 849.7553, 18712.791 1817.8596 850.1088, 18631.35 1907.7031 845.5965, 18573.264 2008.0875 841.2343, 18553.99 2120.9744 842.24023, 18590.775 2197.7832 845.2587, 18672.48 2211.9343 846.1235, 18796.24 2148.2424 837.79285, 18888.35 2070.4136 830.55084, 18959.65 1986.8368 827.531, 19024.639 1924.3323 834.2349, 19047.258 2010.7892 843.17365, 19044.307 2084.0305 850.4789, 19088.75 2019.6832 848.7986, 19128.3 1940.964 845.127, 19183.412 1876.8855 852.0235, 19264.793 1902.2261 854.771, 19296.77 2012.5839 855.33234, 19318.102 2103.1843 859.27454, 19383.496 2105.638 865.96484</trace>
</ink>
</file>

<file path=ppt/ink/ink11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23011.582 3083.7366 874.14984, 22975.137 3204.1365 856.7956, 22959.357 3271.117 847.6159, 22950.94 3337.3992 838.11804, 22938.508 3414.0298 814.4394, 22933.56 3479.275 223.49802</trace>
</ink>
</file>

<file path=ppt/ink/ink11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19524.83 1453.8892 874.14984, 19548.182 1568.2393 857.02844, 19555.316 1643.9615 848.5861, 19558.736 1730.9514 842.62726, 19558.629 1814.8563 838.0444, 19554.793 1943.5568 820.28156, 19549.434 2046.1106 779.34033, 19543.049 2136.275 706.2017, 19535.3 2208.4043 549.68384</trace>
</ink>
</file>

<file path=ppt/ink/ink11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19420.953 1861.3511 874.14984, 19492.52 1841.6405 858.9033, 19566.205 1825.5841 842.79755, 19667.752 1809.8545 826.6094, 19740.428 1797.9872 793.4822, 19822.67 1785.8564 746.25116</trace>
</ink>
</file>

<file path=ppt/ink/ink11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20612.312 1921.8496 874.14984, 20518.059 1938.7528 867.2553, 20427.61 1966.7936 854.75604, 20338.941 2003.9169 850.22156, 20249.66 2062.9626 851.9235, 20194.602 2131.1208 854.59344, 20290.057 2180.3254 855.4436, 20355.105 2152.3127 849.7987, 20445.04 2095.7498 839.30536, 20517.559 1975.4913 839.73413, 20544.414 1886.4106 837.60095, 20566.928 1790.1158 833.23444, 20582.123 1722.7104 829.02167, 20594.184 1646.1434 825.53827, 20598.3 1580.8103 831.51447, 20566.07 1647.0088 843.439, 20557.91 1734.9591 836.56396, 20552.975 1821.235 830.8287, 20549.973 1891.1641 815.53076, 20550.592 1970.8138 792.1577, 20556.584 2041.5109 758.12317, 20560.266 2105.6003 695.3683, 20569.043 2168.7576 592.6047</trace>
</ink>
</file>

<file path=ppt/ink/ink11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20969.904 1876.3463 874.14984, 20869.887 1952.1239 856.7472, 20762.547 2038.2124 845.8397, 20697.39 2094.16 842.33417, 20658.062 2171.5671 851.2184, 20741.434 2191.4001 854.6433, 20817.258 2145.6267 856.0385, 20878.621 2069.7185 855.68225, 20922.45 1988.7867 856.7351, 20962.717 1907.7155 862.5389, 20977.22 1973.4034 866.3878, 20981.0 2053.935 865.17426, 21008.672 2119.6904 865.6762, 21075.666 2085.1436 862.27515, 21123.69 2009.8408 853.3082, 21152.3 2085.5854 856.6468, 21176.248 2165.3672 860.79626, 21241.875 2174.8303 862.16986, 21315.156 2099.5564 857.51874, 21354.365 2029.4127 860.08905, 21361.08 1962.0583 862.32904, 21365.246 2051.383 864.05945, 21438.398 2088.0217 862.262, 21545.062 2075.3152 855.0372, 21613.494 2050.8696 850.0932, 21720.137 2009.7532 847.0046, 21810.266 2003.8076 851.91046, 21863.965 2098.827 855.4151, 21795.346 2200.7036 853.13824, 21739.71 2266.7974 842.0915, 21674.115 2287.2402 550.0146</trace>
</ink>
</file>

<file path=ppt/ink/ink11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22162.186 1529.3832 874.14984, 22175.809 1645.3977 854.2958, 22182.06 1730.0836 844.1583, 22185.674 1823.6206 838.4497, 22187.857 1890.2286 834.5983, 22187.215 1957.3671 832.9849, 22186.375 2064.9858 837.6913, 22199.768 2162.5056 844.0249, 22262.355 2230.2417 850.49695, 22367.225 2233.5195 853.1995, 22461.49 2194.472 850.62976, 22548.871 2106.7024 854.2786, 22584.992 2026.6985 856.6495, 22518.525 1984.4346 858.0654, 22434.963 2059.0476 861.27484, 22427.031 2138.22 859.3773, 22505.19 2199.3218 855.2913, 22585.146 2239.8657 845.8873</trace>
</ink>
</file>

<file path=ppt/ink/ink11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23071.334 1966.8359 874.14984, 23088.713 2087.0159 858.3192, 23093.844 2158.1775 852.4229, 23098.895 2238.424 847.7529, 23103.977 2323.6382 840.0297, 23107.945 2401.6575 831.3205, 23112.836 2506.3235 806.48456, 23118.426 2570.5564 747.122</trace>
</ink>
</file>

<file path=ppt/ink/ink11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23026.291 2102.8289 874.14984, 23094.342 2039.7345 863.13025, 23199.328 2013.1001 859.12244, 23283.836 2017.6704 857.4388, 23356.7 2081.9292 857.35156, 23339.002 2166.8154 855.90955, 23257.107 2245.8528 848.7756, 23194.299 2272.7788 844.399, 23094.793 2272.443 828.9846, 23026.291 2268.8127 794.9327</trace>
</ink>
</file>

<file path=ppt/ink/ink11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23473.05 1558.857 874.14984, 23471.719 1655.1254 860.6825, 23467.584 1722.7198 855.40674, 23463.2 1796.855 847.93536, 23460.312 1875.49 839.6644, 23460.268 1957.0671 830.5825, 23463.787 2037.3123 820.6631, 23474.102 2146.7341 784.42377, 23493.074 2229.3347 711.88257, 23518.096 2298.8037 531.55035</trace>
</ink>
</file>

<file path=ppt/ink/ink11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23860.979 1921.8496 874.14984, 23762.19 1974.6536 857.649, 23657.66 2042.9188 850.828, 23578.033 2127.6418 855.88214, 23572.658 2216.7751 858.63525, 23637.75 2257.313 856.9863, 23730.326 2179.6228 856.4962, 23769.846 2086.5503 853.3126, 23789.541 1992.8148 850.9646, 23823.01 2100.3164 857.4569, 23892.365 2133.562 859.79114, 23942.602 2065.9277 856.5727, 23981.83 1993.8885 851.5504, 24049.957 2008.1064 852.8034, 24065.24 2079.2456 847.90607, 24072.602 2157.668 843.31726, 24102.48 2093.5667 841.9786, 24135.762 2013.6261 836.99817, 24208.688 1933.1204 843.39575, 24286.44 1934.4064 847.9854, 24339.584 2030.0562 849.4925, 24377.555 2132.9062 838.6482, 24396.904 2208.3137 800.976</trace>
</ink>
</file>

<file path=ppt/ink/ink11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24694.746 2178.3232 874.14984, 24662.033 2313.002 789.7598, 24645.096 2382.3794 673.70844, 24625.943 2445.2646 5.943409</trace>
</ink>
</file>

<file path=ppt/ink/ink11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23309.42 3430.6995 874.14984, 23243.293 3486.588 864.00995, 23166.826 3572.1394 853.6402, 23107.68 3657.4077 848.1627, 23062.125 3744.7905 849.33594, 23042.342 3810.4163 852.53674, 23115.812 3771.4385 854.7811, 23182.807 3692.3628 848.7867, 23257.898 3581.6113 842.2211, 23287.945 3673.3438 848.49243, 23312.172 3763.1138 857.648, 23392.373 3784.606 862.89276, 23469.482 3675.1565 853.10046, 23522.836 3558.04 838.5059, 23547.76 3474.4443 831.2505, 23567.607 3400.4272 826.79346, 23585.963 3298.5803 834.9657, 23531.219 3425.0295 832.64734, 23492.322 3566.1282 823.1396, 23470.998 3663.0566 821.45264, 23453.818 3766.1292 819.96954, 23442.732 3840.5034 818.17194, 23435.8 3918.3845 817.6334, 23435.312 4000.175 820.5236, 23440.424 4072.9653 825.13153, 23454.248 4162.783 839.25665, 23488.215 4075.3618 851.04596, 23503.387 4003.6282 847.7722</trace>
</ink>
</file>

<file path=ppt/ink/ink11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9688.752 3714.0613 874.14984, 9596.401 3797.7095 862.3811, 9523.031 3894.1575 859.47906, 9462.397 4010.3137 858.0832, 9431.853 4086.3987 858.39056, 9421.39 4162.5835 860.1311, 9491.302 4219.3477 862.0062, 9577.747 4169.104 857.78186, 9652.344 4017.364 843.2805, 9681.203 3948.6868 823.8624, 9704.53 3882.6516 797.14044, 9713.131 3818.585 7.883224</trace>
</ink>
</file>

<file path=ppt/ink/ink11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9733.795 3358.3079 874.14984, 9725.41 3461.512 859.12854, 9721.541 3532.981 855.1706, 9719.841 3614.5056 850.9024, 9720.946 3702.3022 846.72784, 9727.029 3790.556 844.6297, 9733.27 3861.364 843.64984, 9763.532 3972.8484 849.9001, 9823.438 4042.7698 852.67316, 9891.596 4051.5881 855.1275, 9967.158 4000.515 854.5952, 10055.0205 3883.656 848.9368, 10114.718 3782.5854 842.35046, 10155.673 3688.5972 848.25214, 10072.152 3699.3523 852.9367, 10018.543 3796.7852 848.20496, 9987.293 3894.5654 846.1062, 9992.087 4001.1836 847.0133, 10043.937 4070.2551 848.97516, 10131.047 4090.4175 850.7153, 10197.892 4066.5159 848.5249, 10280.434 4043.5686 837.4343, 10343.866 4004.5598 406.76456</trace>
</ink>
</file>

<file path=ppt/ink/ink11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10347.861 3242.481 874.14984, 10282.857 3314.7473 860.5781, 10198.007 3390.4988 844.00146, 10133.618 3442.6877 648.4642</trace>
</ink>
</file>

<file path=ppt/ink/ink11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10481.153 3793.175 874.14984, 10550.476 3712.3066 857.9663, 10626.884 3595.9673 847.2192, 10677.404 3501.409 841.0923, 10709.507 3421.2 844.9072, 10622.9375 3511.8235 830.1471, 10596.441 3589.3086 821.9587, 10554.243 3745.405 802.5505, 10524.959 3899.1814 781.84814, 10513.7295 4010.8357 776.8847, 10506.961 4131.4233 776.2431, 10503.325 4232.7373 780.48083, 10501.523 4317.714 785.3822, 10503.712 4406.6733 793.64166, 10511.472 4485.4023 801.9477, 10529.899 4575.732 825.67706, 10595.306 4446.461 840.64856, 10606.255 4329.4546 833.6926, 10600.494 4252.0205 829.69617, 10582.317 4177.918 830.0542, 10510.578 4071.4832 833.8243, 10446.018 4024.1736 838.3988, 10378.902 4014.0747 846.12854, 10471.429 3979.7483 854.2091, 10584.486 3938.5073 848.06384, 10678.292 3915.007 853.9522, 10741.469 3927.3032 857.0401, 10768.7295 4010.339 856.55853, 10768.884 4093.4248 854.6287, 10856.869 4072.1575 849.0946, 10910.103 3989.2722 836.97156, 10961.123 3897.4321 826.6986, 11027.879 3867.215 836.28925, 11041.234 3930.6887 836.66064, 11041.87 4008.3 837.51105, 11038.541 4078.2646 844.48755, 11122.919 4057.3604 848.56946, 11181.44 3952.8472 848.0298, 11230.02 3879.6443 852.3178, 11258.479 3946.829 852.43744, 11247.3545 4040.4878 854.9426, 11287.71 4112.566 858.825, 11355.887 4069.165 856.91504, 11434.228 3972.1987 857.94244, 11501.169 3925.016 862.585, 11511.14 4020.2058 861.266, 11518.129 4087.4163 865.1496, 11598.173 4056.1746 863.6528, 11662.05 3999.5637 566.4418</trace>
</ink>
</file>

<file path=ppt/ink/ink11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11851.769 3325.2144 874.14984, 11850.438 3388.7363 863.7305, 11846.306 3453.5393 853.1515, 11836.094 3535.807 844.35596, 11821.148 3630.1016 836.00244, 11805.352 3730.2747 830.0445, 11792.901 3809.3496 819.61145, 11781.744 3880.4487 803.0493, 11771.692 3944.6035 780.33514, 11757.765 4058.9731 704.46643, 11749.929 4124.6885 588.67944</trace>
</ink>
</file>

<file path=ppt/ink/ink11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11717.558 3854.1912 874.14984, 11811.451 3830.223 861.6067, 11944.58 3802.2966 851.9047, 12022.762 3785.8252 838.18646, 12087.213 3776.3245 550.31824</trace>
</ink>
</file>

<file path=ppt/ink/ink11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11583.346 3596.1663 874.14984, 11572.671 3689.405 867.3796, 11558.305 3755.0261 855.48303</trace>
</ink>
</file>

<file path=ppt/ink/ink11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10942.621 3612.1956 874.14984, 10920.784 3680.2673 861.9729</trace>
</ink>
</file>

<file path=ppt/ink/ink11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12552.245 3642.7036 874.14984, 12584.034 3761.1587 855.3364, 12595.47 3842.2163 845.1255, 12602.422 3937.7693 836.3193, 12604.593 4043.08 829.36615, 12603.947 4152.943 824.4016, 12602.953 4235.33 822.3602, 12600.29 4314.196 821.04956, 12597.491 4382.7373 820.5158, 12588.364 4507.4985 823.17786, 12575.055 4579.408 836.41815, 12522.786 4476.066 840.5604, 12518.867 4403.3887 834.93884, 12526.448 4312.1074 828.0063, 12547.05 4214.562 821.05817, 12564.186 4145.603 817.59644, 12592.178 4076.8596 813.4316, 12634.263 4011.003 813.8618, 12741.239 3910.029 821.60693, 12839.783 3857.1238 831.36035, 12940.369 3853.2927 844.56146, 12991.085 3952.858 856.0309, 12943.412 4038.953 851.17126, 12839.483 4119.4077 837.60516, 12776.593 4164.968 812.4764, 12712.738 4189.3867 694.45233</trace>
</ink>
</file>

<file path=ppt/ink/ink11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13445.767 3778.1794 874.14984, 13347.936 3821.611 861.12695, 13223.634 3890.2795 850.9651, 13118.055 3966.033 850.3332, 13073.038 4032.0962 854.80493, 13122.687 4103.8765 855.05414, 13187.029 4102.519 856.07947, 13253.272 4074.5803 856.14307, 13341.25 3984.6216 854.1491, 13411.607 4047.4937 860.1787, 13486.579 4096.436 864.2642, 13578.416 4001.298 859.7213, 13638.516 3887.2185 853.8676, 13706.04 3792.5469 853.3764, 13785.795 3829.126 852.06885, 13809.975 3907.7698 848.9418, 13825.54 4005.591 841.08044, 13873.755 4070.8203 814.0085</trace>
</ink>
</file>

<file path=ppt/ink/ink11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23681.723 3325.2144 874.14984, 23673.84 3444.675 857.379, 23670.045 3525.5396 847.0246, 23664.025 3620.785 837.30133, 23657.02 3710.4036 829.139, 23651.328 3778.8354 822.991, 23643.088 3852.5742 822.0885, 23627.365 3959.2747 819.5815</trace>
</ink>
</file>

<file path=ppt/ink/ink11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14459.709 3596.1663 874.14984, 14396.613 3685.9111 861.6299, 14322.978 3794.7883 855.82947, 14267.347 3894.9468 855.00385, 14242.992 3990.8628 858.4254, 14292.327 4070.0928 858.93884, 14369.91 4091.2798 856.933, 14463.608 4068.3225 849.7651, 14554.632 4015.313 838.0596, 14653.452 3916.5798 831.946, 14719.106 3824.939 835.1396, 14737.989 3727.727 842.88696, 14711.057 3652.0986 850.0162, 14611.275 3605.703 855.3047, 14538.979 3580.3052 855.4081, 14472.416 3581.47 420.93362</trace>
</ink>
</file>

<file path=ppt/ink/ink11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13461.393 3823.683 874.14984, 13429.425 3905.4739 867.54425, 13382.2295 3971.0488 869.09125</trace>
</ink>
</file>

<file path=ppt/ink/ink11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15264.061 3959.159 874.14984, 15327.6045 3948.7686 867.5399, 15397.114 3926.528 861.75116, 15462.31 3901.7073 859.1871, 15533.893 3828.6968 862.50354, 15439.225 3794.108 861.5858, 15358.155 3828.1394 859.05035, 15296.171 3901.9756 859.19696, 15283.381 3982.6082 859.24274, 15358.5625 4057.728 857.1582, 15450.595 4091.1428 852.03406, 15566.243 4077.8516 850.183, 15665.274 4029.1667 849.473, 15744.189 3940.7292 849.0382, 15779.17 3876.2546 848.2644, 15827.374 3766.9485 848.36145, 15858.863 3643.4507 854.88025, 15869.599 3547.6643 860.0146, 15853.217 3633.1255 851.50037, 15845.817 3703.4614 846.2328, 15836.127 3824.103 837.2919, 15833.204 3900.209 834.1865, 15831.638 3977.439 835.16077, 15829.777 4086.4258 837.6214, 15842.365 3975.9336 848.27795, 15877.3 3892.919 850.5547, 15956.764 3815.288 853.88403, 16053.865 3777.634 855.63135, 16120.811 3754.9106 863.0223</trace>
</ink>
</file>

<file path=ppt/ink/ink11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16947.225 3884.1816 874.14984, 16866.744 3870.4421 865.66034, 16784.61 3878.1628 861.10785, 16713.129 3901.0151 859.3677, 16648.271 3959.7163 858.47485, 16608.834 4030.7974 857.8056, 16628.627 4102.712 859.5937, 16731.44 4117.6255 859.3459, 16814.922 4043.7654 848.2772, 16879.201 3979.8354 798.3032</trace>
</ink>
</file>

<file path=ppt/ink/ink11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17081.438 3295.7407 874.14984, 17016.873 3402.3538 855.8853, 16985.658 3471.9268 847.68475, 16957.191 3553.995 841.0365, 16935.252 3645.2585 836.8132, 16919.309 3739.2986 833.8862, 16908.896 3804.262 833.4745, 16902.602 3871.874 833.7885, 16898.172 3979.1843 837.55194, 16918.152 4059.912 846.05225, 16981.072 4062.765 864.5322</trace>
</ink>
</file>

<file path=ppt/ink/ink11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17200.941 3793.175 874.14984, 17152.027 3883.8198 862.1731, 17105.135 3997.6353 863.1072, 17125.877 4094.108 863.377, 17230.78 4121.4355 858.16473, 17316.273 4071.8228 858.6876, 17333.273 3967.675 860.92975, 17283.994 3875.674 861.8109, 17300.283 3794.5945 864.32996, 17397.635 3787.491 859.5928, 17479.059 3804.6113 852.79596, 17552.777 3868.045 852.09467, 17566.51 3956.452 855.1348, 17572.174 3858.4023 863.58405, 17637.021 3815.02 863.433, 17713.734 3893.9116 855.55853, 17738.113 3997.5654 846.94104, 17751.91 4068.8994 829.193</trace>
</ink>
</file>

<file path=ppt/ink/ink11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18020.002 3295.7407 874.14984, 18013.814 3364.564 862.4076, 18007.832 3429.7524 854.53314, 18000.639 3507.9268 846.63055, 17993.355 3593.0059 840.4011, 17987.744 3669.6392 835.9147, 17980.7 3791.5674 818.0138, 17977.152 3893.8843 775.0457, 17973.094 4003.5715 700.2332, 17970.266 4070.7537 559.64606</trace>
</ink>
</file>

<file path=ppt/ink/ink11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17856.373 3747.6719 874.14984, 17940.17 3695.479 857.3008, 18024.92 3662.5042 842.4096, 18100.035 3631.4443 812.8815, 18164.877 3610.1682 765.44183</trace>
</ink>
</file>

<file path=ppt/ink/ink11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18556.85 3325.2144 874.14984, 18546.846 3390.8691 863.80865, 18529.307 3519.8406 854.29584, 18518.156 3598.0608 850.56934, 18507.023 3682.0508 847.5331, 18499.502 3754.2234 841.5591, 18493.148 3870.9968 825.8083, 18500.127 3965.173 788.43365, 18540.383 4032.7239 694.7456</trace>
</ink>
</file>

<file path=ppt/ink/ink11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18869.398 3762.667 874.14984, 18807.871 3829.8665 863.6457, 18727.898 3915.0474 851.7481, 18671.531 3992.2532 853.0051, 18770.32 3978.5742 844.4841, 18847.5 3894.7212 839.38416, 18898.129 3828.3389 836.62665, 18866.406 3928.9358 846.7995, 18890.152 4017.4172 854.89026, 18936.502 4080.6736 865.91846</trace>
</ink>
</file>

<file path=ppt/ink/ink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19301.45 2314.833 874.14984, 19263.44 2406.0696 863.5092, 19209.633 2502.2112 859.6573, 19163.086 2578.315 857.7861, 19090.824 2678.3057 859.8743, 19038.303 2746.075 863.3811, 18983.49 2809.6855 576.732</trace>
</ink>
</file>

<file path=ppt/ink/ink12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23443.635 3732.676 874.14984, 23534.732 3717.519 867.3578, 23607.541 3687.0698 862.9375, 23678.186 3636.9978 858.61835, 23745.729 3568.2207 850.7476, 23826.053 3439.368 840.72736, 23867.932 3352.5525 836.022, 23899.832 3283.6777 832.6992, 23930.406 3213.9226 829.4487, 23962.795 3136.0925 828.39557, 23990.113 3062.5244 832.4324, 24016.664 2970.756 841.09143, 23948.49 3018.6733 843.61053, 23909.908 3099.074 837.7396, 23854.889 3230.311 827.16504, 23828.787 3318.2227 822.7301, 23809.53 3405.287 820.67676, 23798.436 3474.8335 822.2442, 23796.959 3587.5154 829.45306, 23823.441 3665.3008 841.31604, 23889.033 3701.457 852.83997, 23963.762 3679.049 859.3964, 24039.545 3587.7107 855.8336, 24083.203 3504.6873 854.437, 24068.428 3589.602 850.80804, 24062.812 3702.6318 855.8623, 24138.844 3720.4639 859.4191, 24188.234 3657.182 852.3662</trace>
</ink>
</file>

<file path=ppt/ink/ink12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19390.617 3627.1912 874.14984, 19394.627 3716.4368 863.83545, 19390.715 3826.604 860.2448, 19378.885 3926.4343 860.7791, 19417.508 3825.5676 848.0367, 19470.354 3745.0413 853.78534, 19536.291 3716.4783 856.6938, 19587.195 3792.0073 857.62756, 19591.72 3904.3755 858.35297, 19593.234 3981.6926 848.26215, 19586.436 4046.9023 234.69057</trace>
</ink>
</file>

<file path=ppt/ink/ink12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19822.67 3747.6719 874.14984, 19779.725 3848.3447 858.76855, 19731.262 3961.8762 846.94165, 19704.086 4058.0696 852.5547, 19761.26 4121.1562 855.6156, 19851.34 4033.126 855.7649, 19881.36 3922.9836 854.0559, 19882.018 3851.3872 850.7221, 19873.16 3740.0923 849.6288, 19881.78 3657.768 853.6319, 19970.033 3682.3464 855.9136, 20010.938 3768.7175 858.9281, 20045.01 3879.0398 864.38275, 20114.074 3914.6897 870.5508</trace>
</ink>
</file>

<file path=ppt/ink/ink12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20240.014 3612.1956 874.14984, 20248.703 3707.5874 862.81915, 20243.225 3833.7156 858.44525, 20234.6 3901.9595 858.6749, 20219.035 3989.1094 860.6982, 20226.318 3903.161 849.6872, 20249.31 3802.981 847.011, 20293.678 3717.706 850.80304, 20357.678 3730.392 852.0462, 20390.178 3831.1865 851.9912, 20396.012 3895.85 852.0531, 20391.713 3991.5967 852.3446, 20370.955 4062.045 854.46234, 20365.637 3960.9849 854.9306, 20408.318 3856.6357 855.9131, 20462.605 3760.338 859.9491, 20555.656 3702.3984 862.0135, 20623.383 3769.7473 861.9534, 20639.883 3864.7222 860.5449, 20651.586 3945.3516 861.2928, 20700.385 4019.3413 872.8007</trace>
</ink>
</file>

<file path=ppt/ink/ink12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20969.904 3747.6719 874.14984, 20890.07 3826.8604 858.8594, 20823.17 3890.7502 856.44275, 20781.29 3961.9707 860.0477, 20850.23 3971.357 851.1418, 20925.4 3918.5667 841.30145, 21017.053 3816.3806 830.7614, 21070.982 3726.3403 837.535, 21035.172 3830.7195 849.47845, 21034.346 3937.1003 856.7059, 21061.516 4024.7278 859.19543, 21126.133 4021.4124 860.27313, 21181.234 3878.4976 847.2866, 21205.693 3805.0344 827.67365, 21223.621 3717.681 790.72534</trace>
</ink>
</file>

<file path=ppt/ink/ink12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21327.498 3113.727 874.14984, 21322.033 3238.1702 854.43726, 21313.277 3320.3376 844.1666, 21301.61 3412.616 836.47504, 21290.5 3506.8132 824.7334, 21282.8 3572.8926 808.60614, 21277.092 3638.6858 786.10175, 21272.379 3746.069 717.9253, 21277.533 3834.6958 618.0442, 21289.336 3911.0 509.1584</trace>
</ink>
</file>

<file path=ppt/ink/ink12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21387.252 3869.1863 874.14984, 21485.316 3786.5137 864.87427, 21558.86 3720.9983 863.197, 21457.03 3722.9258 853.5813, 21393.107 3819.0613 849.37885, 21379.205 3893.0176 849.32404, 21454.648 3944.1687 847.33514, 21530.62 3975.63 847.02875</trace>
</ink>
</file>

<file path=ppt/ink/ink12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21909.389 3928.651 874.14984, 21944.098 3855.1367 867.7234, 21976.5 3791.4907 862.15015, 21897.764 3754.4604 858.05695, 21858.234 3840.8682 860.2226, 21949.232 3869.9097 859.0321, 22035.604 3854.269 850.0585, 22126.91 3825.4614 846.62836, 22205.266 3809.0715 852.67816, 22235.258 3892.3462 855.022, 22204.97 3970.1475 857.4224, 22132.281 4006.1118 863.7754</trace>
</ink>
</file>

<file path=ppt/ink/ink12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22370.857 3385.7131 874.14984, 22350.62 3499.6064 857.50574, 22332.426 3574.2812 847.77325, 22310.09 3656.9475 839.96234, 22290.822 3727.761 834.2692, 22260.78 3837.552 831.77435, 22246.125 3933.8003 837.9436, 22299.232 3851.202 837.22363, 22354.207 3759.4548 841.99603, 22415.11 3687.7466 851.52545, 22486.201 3628.1523 866.0027, 22549.834 3602.3516 843.217</trace>
</ink>
</file>

<file path=ppt/ink/ink12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23026.291 3235.2422 874.14984, 23027.637 3350.7493 854.10754, 23023.098 3435.6362 845.5349, 23016.652 3531.834 839.24146, 23009.031 3630.6824 835.19556, 22999.986 3725.5054 834.5637, 22992.74 3797.2349 834.79486, 22982.771 3919.5364 841.83105, 23025.852 3999.8545 844.8668, 23120.445 4018.0107 840.81866, 23230.158 4013.1362 832.3786, 23335.246 4002.3875 806.92236, 23403.143 3994.0195 759.5007, 23466.883 3989.5757 476.87436</trace>
</ink>
</file>

<file path=ppt/ink/ink12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23503.387 4019.658 874.14984, 23502.23 4101.2236 869.51685, 23540.254 4170.8735 868.3324, 23633.504 4179.923 865.8871, 23707.246 4156.266 863.3337, 23797.312 4079.366 861.77716, 23793.121 3995.7275 862.7401, 23717.197 3961.9253 860.6768, 23615.291 3976.8032 855.0668, 23544.588 3991.4707 840.6104, 23481.426 4013.6467 410.7484</trace>
</ink>
</file>

<file path=ppt/ink/ink12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24203.861 3174.226 874.14984, 24161.824 3273.088 854.04504, 24129.4 3356.2395 803.05963</trace>
</ink>
</file>

<file path=ppt/ink/ink12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22802.91 3491.198 874.14984, 22913.395 3490.0964 858.70465, 22993.4 3486.2334 848.0866, 23089.018 3480.283 837.78864, 23185.236 3472.2256 829.5367, 23249.076 3466.747 812.7154, 23357.457 3450.1768 761.4693, 23424.152 3438.811 671.9145</trace>
</ink>
</file>

<file path=ppt/ink/ink12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23205.545 3310.2192 874.14984, 23288.635 3353.0872 864.5693, 23358.674 3397.41 863.08417, 23416.594 3488.6113 863.8089, 23382.977 3574.7458 860.84125, 23316.541 3629.3018 849.3652</trace>
</ink>
</file>

<file path=ppt/ink/ink12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24069.648 3385.7131 874.14984, 24040.973 3462.62 868.5557, 23994.592 3586.7898 857.95447, 23971.2 3651.9392 854.2352, 23934.229 3765.8948 849.03107, 23910.477 3872.0664 845.3699, 23905.854 3951.333 839.14246, 23912.725 4034.3345 831.0129, 23935.91 4111.799 821.785, 23951.807 4176.845 807.355, 23979.56 4245.623 780.6647</trace>
</ink>
</file>

<file path=ppt/ink/ink12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24099.066 3688.2073 874.14984, 24104.0 3793.4988 861.7707, 24104.797 3922.9268 853.4727, 24098.492 4024.104 853.62933, 24088.443 4087.2979 858.08044, 24074.23 4014.72 849.9193, 24068.47 3919.1758 843.2641, 24068.076 3851.549 845.6904, 24080.482 3750.3364 850.6952, 24157.814 3774.484 856.9425, 24237.314 3791.689 863.7899, 24308.617 3726.5322 863.77496, 24341.537 3803.5764 856.66534, 24330.291 3880.0417 850.64886, 24324.562 3959.4353 837.42334, 24322.447 4034.6528 801.7004</trace>
</ink>
</file>

<file path=ppt/ink/ink12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24620.285 3596.1663 874.14984, 24584.857 3674.4146 863.889, 24521.713 3800.3281 851.3839, 24483.219 3881.0508 845.27124, 24444.707 3966.677 840.5136, 24391.094 4088.7402 822.8502, 24346.635 4184.411 778.2539, 24313.14 4253.395 676.04553</trace>
</ink>
</file>

<file path=ppt/ink/ink12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24545.826 3944.6807 874.14984, 24544.494 4009.9236 865.21014, 24533.06 4133.739 852.64703, 24519.824 4232.8936 841.25977</trace>
</ink>
</file>

<file path=ppt/ink/ink12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24516.41 3899.6943 874.14984, 24599.506 3871.5947 870.09125, 24677.66 3920.649 867.0684, 24691.275 3986.343 864.1783, 24644.408 4061.844 860.53625, 24557.273 4119.8364 855.7282, 24607.924 4199.4307 854.2625, 24678.055 4211.7183 854.2475, 24765.617 4230.377 857.843, 24830.416 4233.953 673.04114</trace>
</ink>
</file>

<file path=ppt/ink/ink12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24739.791 3566.6924 874.14984, 24805.945 3667.929 858.82135, 24866.13 3801.5535 846.6503, 24902.406 3916.4563 839.70825, 24918.342 4013.7732 842.9387, 24919.047 4128.34 843.879, 24907.176 4210.009 848.1601, 24868.264 4289.5947 854.85895, 24801.148 4345.7793 867.36694</trace>
</ink>
</file>

<file path=ppt/ink/ink12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11688.141 5784.981 874.14984, 11710.208 5697.9307 868.02905, 11734.085 5634.819 863.18616, 11795.308 5538.977 861.1535, 11875.802 5474.446 860.67206, 11950.226 5440.4556 858.81055, 12046.802 5462.8936 858.408, 12127.53 5576.776 854.47754, 12132.472 5646.176 850.1918, 12124.66 5721.1753 845.743, 12106.6045 5795.5054 843.37866, 12069.696 5903.891 845.4096, 12028.735 5969.0566 850.0625, 12016.997 5901.647 847.35944, 12041.618 5831.1616 843.169, 12070.642 5763.8975 838.683, 12137.835 5642.665 829.85156, 12229.927 5535.6196 830.509, 12311.343 5475.047 837.7437, 12397.316 5483.529 845.5172, 12456.992 5584.019 854.7372, 12455.4375 5650.988 854.01086, 12437.798 5760.8975 849.8179, 12395.373 5882.315 848.4134, 12399.825 5983.38 852.82806, 12432.741 6057.484 867.73016</trace>
</ink>
</file>

<file path=ppt/ink/ink12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11896.8125 5211.535 874.14984, 12003.775 5193.846 858.1733, 12077.8955 5185.699 850.7089, 12165.941 5178.842 843.49756, 12263.119 5175.269 836.87854, 12363.324 5173.612 826.2631, 12457.458 5171.087 811.64905, 12538.794 5168.282 783.9534, 12609.089 5167.392 748.5999</trace>
</ink>
</file>

<file path=ppt/ink/ink12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24322.447 3415.704 874.14984, 24269.242 3484.5383 863.4342, 24203.68 3593.1162 856.21204, 24151.922 3698.3274 854.5318, 24138.836 3783.2195 857.8175, 24206.928 3817.362 856.70044, 24286.648 3805.029 853.7806, 24368.348 3763.7883 845.1209, 24446.328 3690.2166 816.69885, 24486.72 3624.9993 7.7501144</trace>
</ink>
</file>

<file path=ppt/ink/ink12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12477.784 5000.5654 874.14984, 12549.329 5013.725 862.7236, 12672.473 5053.271 856.56775, 12742.88 5144.8887 858.21313, 12723.272 5265.977 854.1231, 12708.339 5348.2876 844.3972</trace>
</ink>
</file>

<file path=ppt/ink/ink12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12701.165 5815.489 874.14984, 12628.788 5914.599 857.927, 12545.085 6040.3535 847.8225, 12506.443 6113.075 840.6173, 12475.811 6189.6226 832.3299, 12456.475 6268.25 823.02136, 12439.524 6383.6763 784.53546, 12445.286 6479.561 713.9819, 12480.73 6562.637 628.5039, 12513.917 6626.3325 364.9707</trace>
</ink>
</file>

<file path=ppt/ink/ink12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12820.669 6331.021 874.14984, 12815.8125 6426.3535 861.8379, 12807.812 6551.9365 861.14453, 12752.938 6457.2344 848.59796, 12752.51 6378.755 844.0161, 12767.766 6263.6494 839.0981, 12806.326 6176.3438 841.18494, 12907.399 6100.7915 845.3751, 12994.59 6099.3564 851.8803, 13045.159 6182.5435 857.7111, 13022.223 6253.462 857.2952, 12957.301 6333.981 854.4273, 12869.842 6404.8022 844.0601, 12790.334 6457.189 813.52325</trace>
</ink>
</file>

<file path=ppt/ink/ink12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13112.074 5960.7896 874.14984, 13094.443 6043.896 862.90375, 13076.498 6164.313 858.4511, 13070.825 6231.7256 854.2562, 13071.459 6298.7207 848.5239, 13090.531 6396.747 836.1666, 13098.75 6461.877 806.92377</trace>
</ink>
</file>

<file path=ppt/ink/ink12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13401.642 6192.443 874.14984, 13321.495 6218.094 865.5218, 13229.229 6276.885 866.5073, 13199.19 6364.369 866.0276, 13274.553 6422.269 861.64264, 13356.306 6379.367 856.57074, 13409.713 6282.909 854.7255, 13423.754 6189.484 856.49054, 13453.708 6262.7524 856.78796, 13465.835 6328.1523 858.0365, 13528.666 6356.81 859.115, 13560.888 6285.1665 854.4517, 13616.908 6219.8223 856.6797, 13653.389 6289.8765 854.9235, 13658.133 6406.8706 858.4798, 13711.986 6316.221 859.8079, 13747.39 6237.068 861.2274, 13819.341 6211.31 863.62537, 13848.97 6274.622 861.7765, 13858.344 6376.555 861.63135, 13863.109 6449.433 858.55524</trace>
</ink>
</file>

<file path=ppt/ink/ink12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13822.661 5837.7236 874.14984, 13883.826 5923.013 860.7856, 13924.348 5990.439 850.0164, 13962.704 6070.83 843.6927, 13995.645 6158.5596 839.8555, 14018.252 6247.533 838.5541, 14029.982 6319.9395 838.54126, 14033.178 6432.4263 841.4718, 14016.318 6519.299 844.6019, 13960.861 6583.735 859.6051</trace>
</ink>
</file>

<file path=ppt/ink/ink12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14295.161 5875.47 874.14984, 14363.912 5872.414 864.99255, 14497.762 5881.0234 846.9412, 14567.622 5886.38 828.9855, 14633.902 5898.761 539.2191</trace>
</ink>
</file>

<file path=ppt/ink/ink12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14310.789 6087.4746 874.14984, 14391.026 6087.474 854.9676, 14483.736 6087.4736 835.59686, 14550.099 6087.4736 808.12213, 14615.714 6088.4194 770.649</trace>
</ink>
</file>

<file path=ppt/ink/ink12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15159.266 4955.0615 874.14984, 15163.08 5018.5835 865.6037, 15164.301 5154.651 849.41876, 15162.394 5236.473 843.57965, 15159.889 5322.068 839.46313, 15157.669 5406.046 841.39484, 15157.921 5481.8076 843.32104, 15159.679 5584.7754 845.1272, 15170.284 5666.0767 850.6539, 15200.972 5729.64 858.1939, 15303.8 5770.989 861.7205, 15384.346 5779.0054 856.04205, 15518.302 5784.652 843.47, 15609.501 5780.004 831.91284, 15685.729 5777.454 808.6511, 15770.573 5769.9854 772.752</trace>
</ink>
</file>

<file path=ppt/ink/ink12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15904.785 5665.017 874.14984, 15877.332 5743.725 868.3605, 15893.714 5827.727 864.7639, 15979.343 5897.6333 863.07385, 16087.524 5874.3423 862.7773, 16135.154 5810.569 861.76825, 16084.174 5718.0044 856.3259, 16021.317 5676.7144 849.0089, 15946.293 5618.466 820.3642, 15880.899 5594.161 529.7512</trace>
</ink>
</file>

<file path=ppt/ink/ink12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24561.451 3521.189 874.14984, 24480.078 3618.1003 859.0186, 24427.04 3690.1846 852.7213, 24384.004 3758.866 855.69904, 24458.727 3721.9136 854.61914, 24512.3 3639.5728 848.4173, 24558.197 3555.3286 853.358, 24560.242 3635.3936 855.7823, 24544.04 3747.187 857.83307, 24564.389 3812.198 857.8559, 24637.002 3745.4739 847.21185, 24668.611 3661.138 838.3165, 24698.67 3591.1965 815.3348, 24725.082 3506.1936 780.0659</trace>
</ink>
</file>

<file path=ppt/ink/ink12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14935.886 5287.0293 874.14984, 15018.186 5280.9785 855.77405, 15099.835 5273.2017 839.2408, 15199.8 5262.707 826.6123, 15308.687 5250.5786 817.37695, 15399.343 5240.3 810.72375, 15474.395 5229.9004 788.1604, 15538.43 5221.4883 753.2999, 15602.909 5213.663 706.6004</trace>
</ink>
</file>

<file path=ppt/ink/ink12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15458.024 5076.576 874.14984, 15552.998 5112.4775 862.9586, 15633.882 5177.9326 864.0163, 15656.947 5290.089 863.67065, 15668.963 5366.1157 864.1417, 15640.763 5431.7974 239.84056</trace>
</ink>
</file>

<file path=ppt/ink/ink12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16426.006 5136.041 874.14984, 16350.401 5233.509 857.1666, 16284.405 5368.783 843.9379, 16248.367 5486.5054 836.74524, 16241.392 5592.044 839.2952, 16267.109 5717.9697 839.2195, 16308.288 5801.782 844.207, 16382.001 5830.436 851.8726, 16445.271 5846.441 840.5435</trace>
</ink>
</file>

<file path=ppt/ink/ink12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16485.758 5391.9976 874.14984, 16466.309 5491.2065 863.7157, 16446.615 5593.566 860.22345, 16416.46 5523.8086 855.3047, 16426.557 5447.111 852.1408, 16461.299 5372.991 854.9739, 16533.469 5433.2793 861.86456, 16598.914 5504.033 865.0214, 16680.309 5444.1396 862.00867, 16722.725 5369.804 860.03564, 16751.783 5434.8066 860.39655, 16732.19 5533.7026 860.22253, 16716.377 5607.799 858.1891, 16693.885 5670.872 8.57054</trace>
</ink>
</file>

<file path=ppt/ink/ink12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17006.977 5302.025 874.14984, 16967.402 5416.8735 858.54816, 16941.217 5484.6187 852.11884, 16910.432 5560.933 846.8695, 16877.285 5641.299 838.48065, 16845.076 5719.227 829.2189, 16818.996 5782.277 819.00665, 16787.69 5854.2583 773.51263, 16755.844 5919.679 345.4185</trace>
</ink>
</file>

<file path=ppt/ink/ink12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17066.73 5574.0107 874.14984, 17061.266 5656.298 865.15265, 17041.293 5763.7446 863.4511, 17025.055 5690.245 845.68976, 17051.395 5622.2544 842.45734, 17103.56 5523.547 842.2081, 17187.416 5466.203 849.1328, 17174.334 5539.3945 858.1465, 17100.727 5590.4004 862.17786, 17073.13 5669.623 864.8097, 17150.033 5707.642 860.95917, 17246.988 5738.7236 852.3039, 17330.305 5749.137 837.521, 17394.02 5755.5645 799.0678</trace>
</ink>
</file>

<file path=ppt/ink/ink12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17260.693 5226.531 874.14984, 17329.623 5272.4824 863.94794, 17409.27 5366.7363 856.3573, 17464.756 5494.602 852.36395, 17481.172 5589.221 852.1686, 17470.693 5674.3877 851.0049, 17418.1 5751.237 851.27515, 17354.96 5813.356 564.1368</trace>
</ink>
</file>

<file path=ppt/ink/ink12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17200.941 5966.9946 874.14984, 17122.266 5986.01 864.6921, 16979.408 6001.2817 851.10803, 16879.934 6007.502 841.98694, 16764.35 6014.73 833.4471, 16681.31 6019.9224 826.7021, 16582.58 6025.543 819.7688, 16489.924 6030.374 810.8722, 16399.033 6034.574 802.5165, 16282.125 6039.2656 799.95776, 16147.124 6044.467 796.16547, 16000.488 6050.5464 792.5056, 15846.717 6057.2246 789.74, 15736.923 6062.0283 787.75397, 15618.39 6067.1855 786.3741, 15485.711 6073.0967 768.8015, 15351.164 6077.0933 743.47595, 15234.95 6078.7363 710.13214, 15149.146 6079.447 669.261, 15074.261 6079.239 619.64575, 14972.487 6078.9707 503.24353</trace>
</ink>
</file>

<file path=ppt/ink/ink12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15338.521 6479.9414 874.14984, 15312.334 6575.0195 862.3678, 15291.577 6702.195 856.77155, 15284.497 6775.688 854.7715, 15279.88 6841.887 853.3391, 15274.924 6950.9746 852.5601, 15270.769 7046.116 852.9984, 15266.591 7128.8867 858.4577, 15261.746 7193.4688 851.0117</trace>
</ink>
</file>

<file path=ppt/ink/ink12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15472.733 6494.937 874.14984, 15451.228 6608.3696 859.6526, 15443.0 6671.762 854.1723, 15434.452 6769.21 843.5779, 15434.437 6856.761 826.8255, 15442.143 6967.6636 793.1234, 15433.5625 7038.235 737.42615, 15414.581 7101.83 308.92526</trace>
</ink>
</file>

<file path=ppt/ink/ink12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24770.127 2963.256 874.14984, 24733.264 3068.1152 858.7461, 24714.373 3141.658 849.9632, 24696.154 3229.5432 841.48175, 24682.291 3300.4023 834.5003, 24670.51 3369.3787 828.6643, 24660.139 3434.146 827.1963, 24642.613 3565.1667 824.3358, 24638.291 3637.0713 826.4497, 24638.014 3735.986 833.4028, 24661.025 3817.206 845.5351, 24747.201 3783.2046 860.09607, 24790.715 3693.6333 852.9942, 24813.844 3626.795 847.3651, 24845.797 3522.4568 839.82916, 24837.586 3600.105 828.8726, 24828.639 3694.8638 839.0563, 24848.414 3763.9148 849.89484, 24936.174 3703.793 858.8859, 24981.686 3629.8992 855.3227, 24967.328 3702.0679 848.3735, 24944.598 3786.073 845.13275, 24942.74 3862.0234 852.3136, 25012.834 3779.847 860.07324, 25003.951 3705.5188 864.7683, 24984.81 3617.8352 864.2855, 24992.826 3547.6167 863.4799, 25075.055 3510.7402 863.34393, 25140.568 3580.349 860.83624, 25164.842 3670.1584 853.9554, 25151.236 3779.0527 848.3156, 25124.854 3843.6672 849.0281, 25134.797 3751.8313 843.6415, 25172.436 3640.089 839.6886, 25219.312 3565.1584 846.80457, 25286.871 3569.5137 852.04004, 25300.496 3677.9329 849.4695, 25289.92 3783.6672 844.3615, 25254.305 3852.703 827.4051, 25191.299 3909.118 7.828895</trace>
</ink>
</file>

<file path=ppt/ink/ink12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15845.034 6494.937 874.14984, 15850.669 6605.3833 856.0615, 15850.62 6684.0845 847.92365, 15849.898 6768.6846 844.3503, 15849.143 6837.618 842.1825, 15847.475 6945.622 843.2939, 15846.598 7037.2837 849.92426, 15865.725 7128.9487 849.69275, 15971.762 7184.732 854.41736, 16042.189 7186.0063 853.0247, 16163.42 7181.794 845.71954, 16226.638 7178.904 831.7152, 16292.092 7173.7266 764.039</trace>
</ink>
</file>

<file path=ppt/ink/ink12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16351.546 7068.3823 874.14984, 16348.771 7153.709 867.6252, 16373.129 7242.2344 866.4404, 16449.291 7308.917 864.7691, 16531.508 7288.327 862.9147, 16584.117 7216.9263 858.69604, 16579.982 7142.2153 857.32196, 16486.77 7065.572 856.49774, 16394.33 7060.6885 854.82935, 16329.483 7060.6255 852.6135</trace>
</ink>
</file>

<file path=ppt/ink/ink12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15636.36 6735.8975 874.14984, 15704.113 6731.094 862.9781, 15779.035 6728.073 846.48846, 15874.32 6725.848 831.89874, 15973.762 6724.223 821.4045, 16040.398 6723.1895 814.7802, 16106.192 6722.3633 809.8104, 16206.23 6721.81 777.324, 16277.085 6721.419 698.4466</trace>
</ink>
</file>

<file path=ppt/ink/ink12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16083.121 6599.9043 874.14984, 16170.433 6624.243 867.6464, 16239.878 6652.4644 866.4568, 16297.801 6730.076 867.3107, 16261.56 6807.0684 865.7132, 16197.47 6853.6494 8.627431</trace>
</ink>
</file>

<file path=ppt/ink/ink12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16858.057 6479.9414 874.14984, 16812.277 6580.044 862.3345, 16771.9 6713.4077 851.75934, 16758.951 6793.4307 847.32996, 16753.902 6879.5586 846.0083, 16751.42 6942.4727 844.89874, 16755.984 7007.14 843.6093, 16770.488 7119.1685 830.1413, 16815.035 7197.7393 809.5095, 16878.826 7245.736 707.11865</trace>
</ink>
</file>

<file path=ppt/ink/ink12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17037.312 6735.8975 874.14984, 17024.805 6803.2993 864.14453, 17002.893 6931.293 849.5479, 16989.193 7030.909 842.3032, 16968.408 6944.107 838.25854, 16966.354 6859.902 830.6791, 16965.49 6785.9053 823.7512, 16975.068 6676.1387 822.89294, 17047.977 6775.0234 835.947, 17070.803 6843.993 841.48663, 17142.033 6801.666 844.8357, 17170.455 6716.7993 838.77905, 17201.508 6648.2134 841.29724, 17249.074 6755.364 843.6726, 17248.963 6845.6084 832.68713, 17247.225 6917.954 805.32184, 17237.656 6983.6284 7.9301753</trace>
</ink>
</file>

<file path=ppt/ink/ink12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17573.242 6554.918 874.14984, 17538.986 6651.996 861.12256, 17482.816 6782.7764 850.4891, 17448.092 6857.6323 846.79834, 17413.246 6934.0093 840.0671, 17379.092 7010.1255 832.13995, 17332.098 7120.1816 805.54694, 17298.293 7211.0483 748.34894, 17276.404 7274.0483 617.65466</trace>
</ink>
</file>

<file path=ppt/ink/ink12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17632.994 6901.881 874.14984, 17608.611 7022.2812 856.6599, 17592.787 7090.695 849.6466, 17577.729 7160.546 851.0686, 17561.014 7244.667 855.2169, 17549.36 7165.934 849.3536, 17546.893 7077.241 844.74854, 17547.496 7001.5415 846.6602, 17560.936 6934.852 851.42957, 17645.27 6855.5283 856.815, 17735.645 6833.737 859.0406, 17826.566 6854.859 862.98627, 17825.922 6926.6606 863.0571, 17737.107 6979.3696 854.15125, 17642.191 7016.5815 853.9153, 17647.033 7089.4897 850.6116, 17748.03 7146.886 838.1047, 17826.64 7186.449 814.9476, 17890.52 7214.412 629.9164</trace>
</ink>
</file>

<file path=ppt/ink/ink12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17781.912 6494.937 874.14984, 17865.615 6551.0737 860.45544, 17957.627 6662.083 848.1818, 17993.104 6736.826 843.99536, 18014.791 6818.7427 836.51636, 18023.225 6902.6055 827.9262, 18024.02 7022.7725 796.5933, 17997.328 7124.221 743.135, 17975.877 7189.38 636.30524</trace>
</ink>
</file>

<file path=ppt/ink/ink12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17037.312 5981.4727 874.14984, 17132.01 5969.297 846.9436, 17256.55 5955.0967 793.6842, 17322.979 5947.523 732.724, 17424.32 5935.969 600.7642</trace>
</ink>
</file>

<file path=ppt/ink/ink12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25082.674 3264.7156 874.14984, 25043.352 3334.5112 868.75134, 24997.867 3399.2002 8.6588335</trace>
</ink>
</file>

<file path=ppt/ink/ink12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1065.1768 7143.3594 874.14984, 1050.7963 7262.3096 858.0721, 1040.4753 7330.478 851.4055, 1029.6427 7407.429 845.9444, 1018.02313 7492.1753 841.46606, 1005.82495 7580.4863 833.48, 994.1829 7667.6475 824.4338, 984.7998 7738.8374 811.77997, 969.88544 7836.4155 767.3188, 959.1651 7901.0312 680.18036</trace>
</ink>
</file>

<file path=ppt/ink/ink12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885.9212 7264.3574 874.14984, 958.67456 7168.2417 855.30225, 1098.2041 7058.3726 835.2946, 1186.5316 7016.3823 830.0432, 1276.5886 6991.6255 827.69775, 1359.7174 6985.978 829.3873, 1424.648 6986.8975 832.63715, 1505.669 7030.2915 836.7919, 1495.5316 7141.6606 837.892, 1435.8839 7240.6772 834.7841, 1345.9769 7327.2783 826.89374, 1245.3776 7402.1655 831.73285, 1177.2976 7485.3877 840.2005, 1174.255 7555.1924 846.83057, 1269.979 7628.7256 846.679, 1348.7216 7656.6616 842.8025, 1434.467 7673.358 841.54193, 1556.8821 7685.4595 835.69666, 1619.9534 7678.364 836.34393, 1726.1776 7645.706 840.1634, 1792.1833 7614.9624 845.04736, 1721.298 7584.27 856.2282, 1620.3816 7644.891 845.64014, 1545.7306 7720.112 847.3743, 1590.3269 7789.251 848.7292, 1677.8868 7777.376 842.9632, 1805.1749 7712.869 835.76245, 1902.8088 7652.041 838.47894, 1954.9817 7727.847 842.3065, 1930.7208 7810.9995 835.92865, 1897.7546 7917.814 826.26575, 1873.9756 7995.8276 818.6367, 1847.3744 8093.3516 809.1012, 1820.7737 8208.065 802.36957, 1798.8627 8323.743 799.05554, 1784.5332 8405.656 801.181, 1775.2599 8472.753 807.7466, 1815.5684 8356.502 820.59076, 1828.1449 8279.459 798.0634, 1839.1934 8184.7656 731.639</trace>
</ink>
</file>

<file path=ppt/ink/ink12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2107.6172 7521.3477 874.14984, 2101.4294 7601.5854 857.8035, 2093.8826 7672.926 845.8544, 2083.67 7753.767 837.5029, 2073.248 7833.535 841.0435, 2071.6877 7899.811 846.34576, 2083.7166 7972.136 853.6896, 2163.9937 7938.027 851.81305, 2234.088 7834.4507 844.2003, 2269.2617 7765.542 841.0363, 2317.4712 7659.891 836.28485, 2297.4849 7771.369 831.98035, 2309.636 7884.4844 842.5157, 2395.9114 7936.199 848.9495, 2487.6516 7925.604 846.61127, 2605.7217 7831.625 838.77185, 2682.4255 7742.2305 843.58673, 2691.7432 7667.478 848.46936, 2606.2825 7739.3438 850.73334, 2595.1384 7804.577 848.83185, 2595.352 7899.8545 845.84973, 2659.676 7973.869 847.50183, 2755.179 7941.4204 844.0224, 2822.8013 7913.814 842.3381</trace>
</ink>
</file>

<file path=ppt/ink/ink12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3091.225 7550.821 874.14984, 3074.749 7639.2773 865.46954, 3060.8896 7702.326 860.8499</trace>
</ink>
</file>

<file path=ppt/ink/ink12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3195.1013 7852.7983 874.14984, 3173.2637 7931.512 867.6112, 3149.9072 7994.743 8.634626</trace>
</ink>
</file>

<file path=ppt/ink/ink12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3016.765 8124.2676 874.14984, 2933.1335 8124.2676 854.7152, 2845.7854 8123.1665 835.882, 2730.769 8120.3257 816.5085, 2593.007 8117.3174 792.63934, 2500.8215 8115.3237 775.60583, 2381.9336 8113.696 758.45917, 2293.5015 8112.564 758.5861, 2182.548 8111.5796 755.58356, 2042.3998 8112.1675 744.7202, 1911.3746 8114.6953 741.6291, 1808.4531 8117.31 741.5155, 1687.4495 8123.7944 746.0343, 1556.1364 8133.722 754.7003, 1421.785 8146.247 767.54315, 1292.8279 8158.7915 782.04584, 1191.8757 8168.844 796.3589, 1112.4197 8175.139 808.67004, 1046.5054 8175.9297 821.61896, 982.8893 8155.4624 854.6648</trace>
</ink>
</file>

<file path=ppt/ink/ink12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3880.8691 7279.869 874.14984, 3879.6943 7377.104 861.25586, 3876.8835 7449.366 853.4998, 3873.8682 7532.9893 846.60815, 3871.4268 7602.156 841.76404, 3870.8523 7665.849 838.66016, 3870.8955 7729.548 836.96045, 3871.9578 7860.0347 833.39246, 3875.0764 7944.9126 833.2085, 3881.3435 8031.163 834.77936, 3896.1104 8146.447 842.0603, 3974.4866 8159.776 853.15424, 4038.0994 8112.1562 239.00185</trace>
</ink>
</file>

<file path=ppt/ink/ink12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4267.8774 7324.3394 874.14984, 4240.13 7448.8804 858.7924, 4227.5015 7513.9946 846.11115</trace>
</ink>
</file>

<file path=ppt/ink/ink12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4432.425 8049.29 874.14984, 4516.1284 8057.8296 864.61707, 4618.2993 8028.978 860.15735, 4700.2754 7964.217 862.14044, 4701.59 7881.868 863.1739, 4627.188 7852.72 861.6987, 4562.5186 7879.348 862.08496, 4537.279 7957.367 861.2224, 4559.148 8044.1484 858.46234, 4624.759 8099.4453 858.4399, 4721.921 8080.6504 857.30536, 4790.0166 8063.7686 855.62317</trace>
</ink>
</file>

<file path=ppt/ink/ink12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4804.725 7550.821 874.14984, 4742.421 7631.8857 864.6248, 4691.54 7695.69 835.09283</trace>
</ink>
</file>

<file path=ppt/ink/ink12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24590.87 3310.2192 874.14984, 24688.217 3326.233 852.29456, 24770.127 3340.2097 801.45</trace>
</ink>
</file>

<file path=ppt/ink/ink12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4938.937 8079.798 874.14984, 5012.5884 8074.5454 868.7621, 5104.728 8035.6587 864.10254, 5169.202 7965.2915 865.51276, 5160.953 7877.9478 864.9539, 5087.5425 7824.0195 864.20386, 5033.6978 7887.804 862.6324, 5013.276 7978.8545 855.85486, 5016.601 8044.7725 850.5795, 5026.0728 8124.2095 845.79645, 5038.011 8209.609 841.10803, 5048.6294 8294.148 839.64264, 5056.307 8357.665 840.30304, 5066.7227 8465.305 846.4946, 5077.4663 8528.19 863.5058</trace>
</ink>
</file>

<file path=ppt/ink/ink12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5325.946 7837.8027 874.14984, 5326.8325 7921.808 871.14764, 5331.5034 8004.225 868.66504, 5355.82 8071.9463 867.8805, 5434.588 8010.0894 859.4764, 5476.552 7936.425 854.90076, 5556.2085 8004.778 860.00836, 5622.6743 8049.275 862.10565, 5687.253 8086.9644 753.0556</trace>
</ink>
</file>

<file path=ppt/ink/ink12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6026.421 7868.31 874.14984, 5927.123 7940.305 866.58435, 5867.355 8020.3877 867.45416, 5952.486 7999.86 862.18634, 6016.8774 7926.2314 853.874, 6066.03 7860.739 857.3898, 6081.032 7934.6045 857.24304, 6119.609 8020.461 858.48254, 6209.5317 8055.9434 860.8171, 6277.248 7964.9897 854.08984, 6315.4624 7861.5894 842.4562, 6327.8325 7779.922 835.4212, 6336.388 7689.9707 830.88855, 6342.939 7615.046 829.1956, 6354.1064 7494.384 827.25574, 6364.5767 7416.6953 837.48584, 6377.61 7479.7407 850.86414, 6377.408 7554.9824 847.26855, 6379.798 7681.9297 836.25024, 6386.589 7762.628 824.0763, 6396.863 7846.5215 801.8441, 6408.064 7925.92 771.84357, 6416.6436 7994.833 718.5928, 6428.1367 8063.7686 631.03784</trace>
</ink>
</file>

<file path=ppt/ink/ink12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6338.969 7883.306 874.14984, 6438.421 7842.653 861.8101, 6559.97 7835.072 862.7842, 6650.4873 7891.274 863.23914, 6686.427 7988.8916 862.80914, 6708.8506 8063.6006 862.56067, 6695.4033 8128.4517 569.2105</trace>
</ink>
</file>

<file path=ppt/ink/ink12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6622.101 7626.3154 874.14984, 6621.045 7692.052 861.29034</trace>
</ink>
</file>

<file path=ppt/ink/ink12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6935.5693 7913.814 874.14984, 6889.623 7996.3135 863.66, 6876.284 8079.8936 864.9438, 6940.4277 8138.029 863.1739, 7012.3467 8156.905 862.6858, 7079.308 8105.134 862.5437, 7071.059 8014.4375 859.3461, 7036.6807 7927.6387 860.54803, 7114.612 7888.6846 858.8209, 7194.179 7916.248 855.24475, 7258.597 7980.1157 857.5047, 7288.818 8051.9385 860.09375, 7292.7407 8121.6016 861.18164, 7356.8228 8084.544 862.0735, 7457.431 8097.407 862.0929, 7519.048 8175.449 860.34546, 7561.9336 8238.573 850.76013</trace>
</ink>
</file>

<file path=ppt/ink/ink12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8499.2295 8033.7773 874.14984, 8429.27 8019.045 865.6082, 8328.814 8023.5874 861.5392, 8216.63 8051.4805 860.78674, 8139.4653 8115.9097 862.72876, 8142.86 8196.172 860.83105, 8238.357 8242.875 858.61426, 8333.401 8173.2046 852.1335, 8390.903 8038.1733 842.99744, 8422.162 7913.439 834.44604, 8433.098 7824.579 830.7365, 8442.758 7728.1113 828.07355, 8449.434 7650.3623 827.30853, 8454.337 7583.529 827.1459, 8459.258 7485.6245 832.7085, 8459.046 7572.18 843.3282, 8466.494 7647.982 840.2027, 8478.148 7740.3345 835.68256, 8486.791 7807.243 831.355, 8499.478 7886.6553 826.4494, 8514.892 7974.993 814.8446, 8530.792 8057.374 795.1236, 8544.219 8129.373 759.74194, 8558.981 8199.76 699.0153</trace>
</ink>
</file>

<file path=ppt/ink/ink12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8678.485 7505.318 874.14984, 8649.463 7622.269 858.6311, 8654.855 7731.416 843.64386, 8664.384 7805.4688 819.0104</trace>
</ink>
</file>

<file path=ppt/ink/ink12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8961.616 7852.7983 874.14984, 8949.449 7943.586 863.50323, 8944.677 8053.0747 864.3123, 8974.789 8136.1523 865.72546, 9043.461 8152.4863 863.8979, 9125.741 8051.3677 856.5762, 9166.587 7968.3213 849.9178, 9191.453 7903.845 853.6025, 9201.104 7981.896 853.9476, 9230.838 8093.92 858.6878, 9297.613 8141.785 861.13385, 9374.199 8105.1216 856.15765, 9419.076 8033.7676 850.7487, 9488.149 8062.0483 847.0906, 9506.699 8142.6006 850.84735, 9574.926 8065.2524 850.9327, 9609.268 7992.2417 851.0305, 9675.078 8040.1206 850.17706, 9685.507 8122.791 846.48694, 9698.254 8195.575 836.8479, 9707.599 8260.1455 760.7291</trace>
</ink>
</file>

<file path=ppt/ink/ink12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10049.101 7958.283 874.14984, 10056.464 8031.3105 860.3204, 10062.727 8097.791 851.171, 10070.07 8177.4736 843.96265, 10079.183 8262.25 833.4375, 10089.764 8345.0625 822.54816, 10098.825 8411.986 807.5982, 10100.643 8487.88 701.3998</trace>
</ink>
</file>

<file path=ppt/ink/ink12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21998.557 4457.6274 874.14984, 21898.025 4561.3506 860.06433, 21839.998 4643.52 854.567, 21801.115 4716.5835 856.0349, 21881.36 4634.3438 843.2334, 21913.812 4559.728 833.6729, 21948.68 4464.4385 823.6951, 21983.836 4361.9546 817.01166, 22011.547 4280.127 811.29785, 22034.477 4211.501 808.792, 22073.646 4124.7256 812.9912, 22074.107 4197.2393 823.2728, 22042.242 4334.2295 826.1177, 22024.445 4421.125 826.1801, 22004.135 4548.5156 832.27167, 22002.709 4615.5405 836.6055, 22041.152 4712.1255 842.4351, 22149.99 4731.6777 849.92645, 22240.168 4663.405 849.501, 22303.115 4573.1226 847.3685, 22338.047 4487.7188 846.8035, 22248.72 4511.992 844.9496, 22213.174 4583.4536 839.246, 22169.152 4694.5864 829.69574, 22159.55 4760.1294 833.2543, 22170.416 4845.237 839.91174, 22241.703 4859.972 842.5802, 22326.229 4794.742 838.46716, 22390.486 4738.85 816.66626</trace>
</ink>
</file>

<file path=ppt/ink/ink12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10108.854 8018.7817 874.14984, 10199.906 8040.216 866.7593, 10254.873 8110.164 864.936, 10250.149 8186.331 862.9737, 10173.996 8245.193 862.58167, 10091.605 8202.655 860.57196, 10028.433 8160.0786 833.61084</trace>
</ink>
</file>

<file path=ppt/ink/ink12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10302.817 7505.318 874.14984, 10313.073 7594.1143 863.4369, 10324.727 7729.138 853.0405, 10333.918 7809.476 849.68524, 10346.603 7892.246 846.76935, 10362.822 7975.1724 840.9505, 10381.05 8054.3154 833.80035, 10405.579 8157.8584 807.06024, 10424.153 8222.296 763.3646, 10442.37 8287.999 187.72925</trace>
</ink>
</file>

<file path=ppt/ink/ink12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10764.286 7973.278 874.14984, 10698.883 7975.311 869.66907, 10619.516 8015.0938 865.16327, 10551.992 8089.3257 864.71893, 10539.86 8162.0625 864.4983, 10571.03 8228.618 863.8983, 10640.766 8240.284 862.99896, 10711.735 8178.3335 860.6801, 10753.848 8091.4194 856.87994, 10782.454 7997.7437 854.82294, 10792.348 8062.7114 854.4012, 10808.862 8149.754 856.3987, 10851.616 8214.7295 859.3789, 10931.397 8163.5693 854.85034, 10980.987 8067.2695 847.30035, 11027.637 7976.846 847.6948, 11086.93 8075.908 847.73285, 11080.395 8167.1714 844.9586, 11073.47 8234.293 850.9377, 11079.99 8153.779 849.92303, 11107.9 8033.163 847.8503, 11149.304 7933.7417 851.898, 11226.116 7925.3022 852.9161, 11261.913 7988.1562 852.6933, 11281.302 8097.5625 849.4317, 11283.471 8161.662 842.9892, 11287.689 8246.056 820.4855, 11276.713 8311.976 8.097553</trace>
</ink>
</file>

<file path=ppt/ink/ink12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11613.682 8184.7656 874.14984, 11680.258 8156.8457 871.5352, 11752.722 8075.016 868.3737, 11740.587 7990.0527 867.32837, 11668.993 7989.926 864.3989, 11595.16 8067.25 859.62024, 11600.177 8161.9204 857.115, 11631.127 8235.17 856.2311, 11720.59 8267.068 859.24554, 11794.838 8201.361 858.63574, 11857.09 8118.7 853.6604, 11927.263 8055.998 857.8017, 11993.501 8043.4604 859.78015, 12040.197 8119.8945 859.8615, 11991.061 8209.311 859.8175, 11940.659 8281.174 854.3357</trace>
</ink>
</file>

<file path=ppt/ink/ink12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12105.484 7550.821 874.14984, 12114.175 7672.2725 859.7231, 12116.558 7748.0493 850.6003, 12118.282 7831.939 843.79376, 12119.662 7917.262 840.26697, 12120.518 7998.828 839.7301, 12119.745 8074.5234 842.30817, 12115.497 8178.197 845.5767, 12091.082 8107.82 853.0992, 12107.184 8005.8423 848.46643, 12150.864 7917.167 851.3078, 12261.078 7848.814 854.83435, 12350.928 7830.563 863.0681</trace>
</ink>
</file>

<file path=ppt/ink/ink12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12492.493 8018.7817 874.14984, 12474.219 8089.5024 869.96686, 12455.699 8152.638 573.7562</trace>
</ink>
</file>

<file path=ppt/ink/ink12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12477.784 8321.276 874.14984, 12466.948 8388.528 863.2158</trace>
</ink>
</file>

<file path=ppt/ink/ink12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12820.669 7355.364 874.14984, 12828.184 7472.6333 852.608, 12826.664 7562.145 840.31, 12821.263 7664.538 831.99774, 12813.263 7770.745 827.67505, 12806.968 7874.2476 826.1933, 12802.538 7952.464 825.58014, 12799.838 8018.7354 826.7503, 12795.927 8124.3364 830.81244, 12793.458 8200.212 839.8297, 12701.807 8145.7935 863.04877, 12625.109 8095.8027 862.1625, 12525.787 8086.1064 860.47156, 12452.675 8119.02 859.96893, 12414.075 8188.395 860.10724, 12429.47 8287.308 858.69775, 12487.817 8360.992 857.25287, 12567.532 8393.12 856.48474, 12662.549 8376.196 855.43494, 12736.118 8332.436 854.5089, 12830.199 8223.664 851.5539, 12903.999 8127.295 847.6446, 12955.138 8055.359 846.0071, 12928.93 8147.597 850.063, 12913.02 8249.061 852.78253, 12926.608 8331.8 857.41547, 13006.904 8378.636 859.0402, 13086.335 8350.894 858.66156, 13122.432 8283.482 858.1832, 13105.737 8185.843 856.85425, 13077.739 8112.133 855.0212, 13077.0205 8035.402 856.8493, 13175.311 8006.6055 853.48755, 13273.272 8067.9507 847.29065, 13334.249 8141.392 847.9862, 13362.796 8235.817 850.5863, 13379.462 8303.121 853.7754, 13453.031 8236.8955 856.9702, 13483.198 8151.5522 856.31085, 13516.254 8072.0513 861.40155, 13575.936 8155.084 858.1502, 13600.341 8257.647 860.38837, 13615.196 8323.549 861.0385, 13638.775 8244.087 853.1367, 13666.683 8146.0293 852.0443, 13724.169 8076.296 850.1578, 13820.946 8092.5474 853.1564, 13870.771 8161.0186 853.82983, 13896.653 8279.285 856.4619, 13895.465 8359.655 858.95447, 13879.006 8265.334 860.4555, 13894.469 8196.73 862.5876, 13942.164 8123.162 864.6788, 14008.175 8101.694 866.04974, 14072.0 8163.4224 866.49286, 14106.875 8241.31 866.6648, 14170.94 8309.199 866.5075, 14243.17 8315.7705 864.58826, 14321.754 8262.75 860.82666, 14375.578 8168.976 858.635, 14373.545 8093.4604 859.4953, 14302.031 8075.745 859.47595, 14255.555 8164.947 857.55225, 14263.917 8268.704 855.1942, 14298.17 8343.974 853.37177, 14388.883 8392.927 853.2401, 14483.612 8379.218 852.6716, 14548.878 8365.745 851.71344</trace>
</ink>
</file>

<file path=ppt/ink/ink12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14518.542 7731.8003 874.14984, 14389.23 7785.367 856.53906, 14319.709 7812.908 843.16943</trace>
</ink>
</file>

<file path=ppt/ink/ink12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14832.009 8109.7886 874.14984, 14867.554 8229.731 856.4358, 14878.231 8300.987 850.5829, 14884.048 8378.743 846.966, 14886.888 8458.075 849.3185, 14889.979 8536.858 852.94415, 14891.929 8605.806 855.7232, 14867.507 8535.534 842.978, 14876.836 8437.405 837.2854, 14905.714 8341.96 831.4771, 14979.808 8250.709 831.50726, 15071.291 8204.024 837.45465, 15156.141 8207.276 845.0683, 15215.664 8275.721 855.5915, 15138.575 8358.06 858.8222, 15031.976 8380.948 856.5967, 14958.588 8392.078 849.919, 14892.232 8373.938 8.458895</trace>
</ink>
</file>

<file path=ppt/ink/ink12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22598.834 4240.969 874.14984, 22573.262 4339.9946 858.9011, 22558.307 4419.633 847.41315, 22541.96 4516.5703 836.7176, 22527.3 4619.728 829.90485, 22515.904 4704.9873 825.358, 22520.668 4809.104 836.9499, 22598.127 4790.91 836.1961, 22661.594 4732.713 232.17764</trace>
</ink>
</file>

<file path=ppt/ink/ink12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15487.441 8199.762 874.14984, 15383.499 8189.7764 862.459, 15279.179 8205.8 861.82043, 15210.606 8262.288 862.75134, 15213.965 8337.865 861.5761, 15279.82 8378.967 861.21875, 15366.514 8336.286 861.0604, 15429.483 8241.104 860.75964, 15475.488 8333.525 862.6115, 15561.959 8349.271 858.5905, 15629.499 8258.537 848.67957, 15684.174 8185.061 849.08716, 15742.19 8266.86 854.0037, 15742.279 8338.983 855.29285, 15744.438 8402.084 863.9421, 15740.238 8471.747 862.9506</trace>
</ink>
</file>

<file path=ppt/ink/ink12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16053.705 8139.2627 874.14984, 16045.166 8239.797 865.82544, 16038.997 8306.281 851.43146</trace>
</ink>
</file>

<file path=ppt/ink/ink12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16038.997 8426.244 874.14984, 16057.336 8491.695 772.2973</trace>
</ink>
</file>

<file path=ppt/ink/ink12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1780.3607 9256.68 874.14984, 1767.547 9370.113 860.06805, 1760.2455 9434.9375 854.45496, 1752.8967 9508.195 849.7028, 1746.7648 9585.762 846.29596, 1742.294 9662.516 847.74335, 1737.4594 9775.205 852.6489, 1733.7391 9851.11 855.8627, 1724.3319 9787.415 855.2728, 1722.0677 9702.098 850.412, 1722.8 9637.535 846.679, 1726.5331 9562.597 842.4033, 1733.5382 9485.115 839.30963, 1746.2474 9375.594 841.1042, 1772.9424 9275.507 847.21136, 1842.7261 9323.685 856.8932, 1896.2966 9412.738 860.7158, 1990.4402 9437.611 860.31354, 2059.865 9378.735 858.31146, 2113.3892 9313.781 860.1073, 2181.572 9268.555 862.0356, 2187.0583 9379.965 854.20703, 2174.335 9455.562 848.82654, 2151.9092 9573.429 839.3967, 2137.7783 9645.699 830.2629, 2126.8271 9718.479 819.22437, 2116.5984 9781.562 798.64886, 2107.6172 9845.121 771.7926</trace>
</ink>
</file>

<file path=ppt/ink/ink12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2793.385 9392.673 874.14984, 2729.3584 9407.418 864.3235, 2611.476 9452.007 853.87213, 2496.8042 9524.87 853.049, 2433.3093 9619.299 854.67413, 2416.263 9698.939 854.94995, 2429.0288 9769.811 855.09344, 2504.5098 9865.535 853.1092, 2595.248 9925.758 841.4609, 2677.8804 9933.121 824.1213, 2740.6758 9933.37 781.64795</trace>
</ink>
</file>

<file path=ppt/ink/ink12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2376.041 9664.143 874.14984, 2486.0637 9652.153 861.87335, 2571.1753 9644.263 849.4668, 2670.8042 9633.911 839.9447, 2744.5278 9626.272 824.39465, 2822.8013 9618.122 803.0995</trace>
</ink>
</file>

<file path=ppt/ink/ink12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3120.6414 9709.645 874.14984, 3108.4736 9825.308 857.6058, 3102.736 9897.645 851.77155, 3099.4224 9981.7 846.28265, 3100.465 10072.261 842.00433, 3102.6616 10143.919 838.87634, 3106.1306 10209.925 836.5997, 3114.4658 10324.592 835.05896, 3120.988 10412.235 840.86, 3074.4744 10309.378 854.0354, 3080.5586 10219.898 853.0118, 3134.8784 10108.212 851.6594, 3205.6135 10012.31 850.044, 3314.868 9887.704 844.2451, 3376.9832 9812.408 840.7247, 3437.2002 9729.682 839.3049, 3519.953 9599.33 837.04254, 3556.5518 9518.803 836.4998, 3584.6177 9433.199 836.57605, 3601.44 9354.812 838.06775, 3611.6797 9237.071 843.6474, 3592.9058 9153.698 852.267, 3500.2668 9147.011 859.00696, 3419.98 9265.782 853.6411, 3397.2642 9347.253 847.59076, 3382.8765 9418.879 841.5447, 3373.998 9488.659 835.2853, 3373.5015 9575.173 824.7112, 3382.8647 9673.243 809.5713, 3402.8904 9775.346 786.65753, 3416.5244 9842.255 756.2227, 3441.93 9916.634 718.31573, 3481.4353 9985.112 674.0544, 3516.671 10055.532 569.66864</trace>
</ink>
</file>

<file path=ppt/ink/ink12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3925.9128 9799.618 874.14984, 3845.652 9800.154 868.4509, 3744.108 9833.123 863.92676, 3666.7114 9886.07 862.30786, 3632.3442 9954.288 863.41144, 3666.5662 10030.168 863.1129, 3729.9585 10052.784 861.1515, 3823.9604 9993.07 854.82587, 3897.5105 9899.771 845.8178, 3944.218 9809.227 845.0845, 3985.6184 9872.492 851.9934, 3994.9033 9943.949 850.6492, 4041.5037 10010.078 851.11426, 4123.2837 9945.763 846.95917, 4186.347 9848.957 842.96924, 4250.112 9783.598 849.6188, 4283.5527 9869.406 850.0545, 4286.861 9942.973 850.8434, 4289.67 10036.32 853.93195, 4321.918 9958.545 852.68976, 4355.904 9861.131 850.7207, 4402.328 9780.854 856.2887, 4484.52 9733.692 860.082, 4527.7627 9796.546 861.17053, 4543.3477 9878.33 860.3989, 4536.34 9941.935 857.1717, 4530.625 10020.706 842.1347, 4508.97 10084.084 411.3942</trace>
</ink>
</file>

<file path=ppt/ink/ink12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6145.925 9452.138 874.14984, 6067.4375 9454.883 868.94415, 5980.314 9480.041 868.43494, 5960.688 9567.872 865.51263, 6007.39 9636.237 860.0383, 6111.5117 9725.055 842.27094, 6198.0293 9797.407 847.4834, 6236.145 9885.086 853.4877, 6148.514 9957.617 854.62866, 6076.84 9992.01 863.8347, 6010.593 10003.309 816.0714</trace>
</ink>
</file>

<file path=ppt/ink/ink12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6398.7207 9679.138 874.14984, 6390.1816 9768.433 874.14984, 6375.0796 9849.545 871.7737</trace>
</ink>
</file>

<file path=ppt/ink/ink12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22847.951 4623.094 874.14984, 22776.094 4714.8535 865.6677, 22739.697 4783.2705 861.62103, 22703.03 4871.5264 862.11957, 22770.197 4844.5835 858.5444, 22811.986 4773.2783 852.81213, 22844.982 4695.7227 847.97034, 22869.434 4760.775 851.1601, 22878.479 4842.5166 856.32574, 22981.887 4830.393 857.7541, 23045.195 4767.378 846.6171</trace>
</ink>
</file>

<file path=ppt/ink/ink12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6458.473 9332.175 874.14984, 6472.1885 9395.208 845.0453</trace>
</ink>
</file>

<file path=ppt/ink/ink12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1377.725 9588.13 874.14984, 1376.6588 9700.575 854.71387, 1377.0808 9788.108 842.2761, 1376.2806 9895.424 831.40784, 1373.7673 10018.499 821.28217, 1371.2101 10123.502 813.1043, 1367.9535 10222.119 806.13074, 1363.4661 10324.789 800.48773, 1358.9989 10419.363 791.8806, 1353.4906 10547.525 783.9905, 1349.9147 10698.194 776.04596, 1346.9333 10863.653 769.9739, 1344.6699 10986.606 766.4123, 1342.2286 11114.887 763.6739, 1338.3857 11259.155 738.1723, 1333.2915 11409.601 704.798, 1327.067 11550.806 663.94165, 1318.4878 11662.598 615.88477, 1312.9314 11734.929 572.59424, 1309.7311 11798.305 462.7292, 1299.5831 11861.971 304.7942</trace>
</ink>
</file>

<file path=ppt/ink/ink12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1764.7334 11549.946 874.14984, 1805.6338 11476.8955 864.46826, 1863.4323 11366.107 855.01086, 1908.9923 11283.926 850.72815, 1959.4501 11211.981 855.6308, 2032.111 11162.509 857.66034, 2103.1619 11240.151 857.8582, 2105.6333 11353.731 851.2208, 2093.7134 11424.75 848.2555, 2078.496 11488.317 845.4057, 2053.5312 11574.53 840.66815, 2076.7395 11493.755 840.09576, 2122.9148 11368.159 835.7894, 2157.6277 11295.971 834.59045, 2197.1829 11230.813 835.953, 2262.1733 11144.56 841.4931, 2327.6438 11119.897 847.93414, 2370.5603 11205.806 856.29565, 2367.583 11273.239 855.15125, 2355.5696 11376.932 850.08514, 2333.9612 11488.262 848.5489, 2331.5742 11579.201 852.4351, 2383.0867 11649.373 854.5106, 2445.9417 11658.698 856.5509, 2510.2532 11640.436 857.19525</trace>
</ink>
</file>

<file path=ppt/ink/ink12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1943.9889 10856.0205 874.14984, 2042.2133 10863.64 866.6212, 2115.902 10870.087 859.636, 2198.1555 10876.1875 854.61566, 2280.4573 10879.709 847.1848, 2353.867 10876.699 838.8601, 2418.9758 10875.614 823.763, 2483.603 10871.231 802.9591</trace>
</ink>
</file>

<file path=ppt/ink/ink12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2376.041 10690.554 874.14984, 2446.9302 10723.342 865.5645, 2536.8706 10781.128 862.3711, 2597.0796 10863.067 862.9554, 2597.3938 10931.347 863.20215, 2543.2031 10995.022 862.39056, 2478.9392 11012.354 424.4903</trace>
</ink>
</file>

<file path=ppt/ink/ink12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3016.765 10644.532 874.14984, 3004.9082 10747.634 858.6018, 2995.4082 10824.533 849.601, 2986.4983 10899.15 842.2434, 2979.0295 10962.635 835.9257, 2969.0764 11054.387 829.14905, 2958.5999 11166.559 823.1088, 2951.8403 11239.103 818.5538, 2942.929 11347.087 810.0276, 2933.5542 11477.729 802.2626, 2925.5386 11624.351 795.2362, 2920.0261 11754.996 790.534, 2916.2249 11867.012 786.50604, 2915.1018 12003.65 782.7351, 2918.312 12157.168 758.877, 2924.0564 12318.45 727.6634, 2928.3633 12431.091 688.9973, 2934.2346 12555.018 642.9154, 2941.0427 12688.902 590.6148, 2947.1475 12819.139 532.1759, 2951.1414 12902.956 468.77484, 2953.4172 12984.475 401.3018, 2955.5532 13050.116 289.0235, 2957.0134 13120.327 137.0781</trace>
</ink>
</file>

<file path=ppt/ink/ink12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3492.9414 10569.039 874.14984, 3518.651 10662.813 866.9026, 3520.8462 10727.641 862.9619, 3515.8506 10800.315 857.5052, 3504.0356 10874.673 852.942, 3486.7317 10945.319 850.97375, 3453.5244 11038.117 854.0787, 3386.5117 11094.53 856.1595, 3320.259 11081.571 857.65784, 3297.098 11013.779 860.61957, 3309.5134 10944.411 863.8546, 3388.9514 10894.384 863.0365, 3494.5825 10923.754 858.48773, 3572.253 10979.6045 846.08813, 3640.0796 11079.76 826.2604, 3661.399 11157.884 795.3944, 3667.8281 11223.511 687.06305</trace>
</ink>
</file>

<file path=ppt/ink/ink12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3478.2334 11595.449 874.14984, 3470.354 11698.039 865.76917, 3468.0144 11765.3125 859.8991, 3466.3147 11841.358 854.4684, 3466.6416 11921.179 849.8517, 3470.1677 12002.321 847.0429, 3475.679 12082.184 848.4841, 3480.825 12147.342 849.6901, 3487.413 12248.499 852.3462, 3472.6665 12132.965 844.3851, 3466.9885 12005.053 839.6985, 3465.3452 11923.623 837.83356, 3465.885 11842.432 837.74664, 3469.4888 11765.671 839.0603, 3480.9788 11659.39 843.86273, 3508.167 11589.253 852.7195, 3606.7434 11569.829 861.2848, 3682.0469 11634.646 864.16644, 3587.2927 11696.928 861.82086, 3507.993 11710.774 862.1194, 3548.2468 11804.372 858.08997, 3608.4468 11883.178 859.97845, 3618.777 11946.683 862.20685, 3549.371 12006.871 869.6229</trace>
</ink>
</file>

<file path=ppt/ink/ink12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3269.5613 12546.882 874.14984, 3335.6814 12605.417 864.6643, 3418.4915 12708.575 853.99115, 3460.4402 12778.097 848.77655, 3493.7913 12854.711 846.9136, 3514.8428 12932.273 846.4789, 3522.401 13005.228 847.6996, 3519.352 13108.377 849.49225, 3447.8496 13039.534 849.56696, 3449.3645 12922.373 838.99347, 3464.3313 12839.263 832.6435, 3484.901 12754.832 831.59906, 3507.442 12675.403 832.1489, 3531.01 12602.272 834.13574, 3556.962 12533.651 836.8394, 3605.9336 12428.393 842.39056, 3654.6914 12352.528 851.05237, 3704.875 12289.752 678.64716</trace>
</ink>
</file>

<file path=ppt/ink/ink12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3996.6958 10730.367 874.14984, 4024.3289 10814.974 861.22906, 4043.8884 10882.689 854.1898, 4067.7876 10972.042 842.50476, 4094.1172 11083.147 830.3551, 4119.838 11216.506 819.24524, 4141.453 11366.962 805.48114, 4156.083 11526.981 793.32605, 4162.153 11692.713 786.1399, 4161.642 11867.345 779.14966, 4153.807 12043.251 774.3802, 4148.179 12160.771 770.3719, 4136.2275 12305.623 767.2134, 4127.1943 12408.457 766.1938, 4115.0923 12538.425 765.7089, 4104.489 12700.374 760.08997, 4099.1533 12882.899 752.1384, 4100.5635 13073.68 744.811, 4101.5244 13196.834 720.7051, 4099.164 13279.8 689.1942, 4101.438 13364.321 658.3159, 4102.704 13429.776 315.53067</trace>
</ink>
</file>

<file path=ppt/ink/ink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19048.652 2419.801 874.14984, 19090.865 2483.3242 867.0674, 19157.889 2588.0122 863.3624, 19210.762 2682.1335 862.9156, 19246.402 2745.6116 861.6073</trace>
</ink>
</file>

<file path=ppt/ink/ink13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23220.254 4653.085 874.14984, 23273.99 4586.11 863.55304, 23332.416 4478.7583 857.18365, 23373.824 4373.3154 855.30255, 23387.309 4293.2734 856.95746, 23318.305 4372.0327 847.0248, 23288.916 4515.9277 830.69293, 23274.436 4610.2046 821.17926, 23264.11 4680.264 811.9437, 23253.93 4764.06 805.9899, 23246.014 4849.8896 805.25977, 23241.994 4929.985 810.09174, 23243.992 5000.31 815.8363, 23259.586 5092.7495 830.3429, 23345.467 5115.248 849.35205, 23408.617 5046.9907 855.23145, 23462.387 4929.1733 850.8007, 23493.13 4821.716 849.10596, 23505.703 4721.137 852.38544, 23459.361 4792.685 855.3478, 23439.139 4868.272 859.1467, 23458.021 4945.0376 862.4228, 23538.652 4928.2036 862.1777, 23572.123 4857.625 864.58624, 23485.076 4792.116 861.9123, 23412.234 4788.264 863.1034, 23382.379 4710.6626 864.23004, 23428.18 4638.1753 854.8065, 23493.898 4579.6216 846.27924, 23558.006 4540.6304 844.3619, 23645.348 4541.5923 847.02997, 23711.465 4622.155 850.9578, 23717.703 4734.7095 856.76355, 23743.219 4811.3325 863.4973, 23819.701 4799.7227 862.3662, 23888.127 4733.5264 855.22687, 23948.93 4670.3755 733.36273</trace>
</ink>
</file>

<file path=ppt/ink/ink13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960.38116 12440.364 874.14984, 945.28296 12524.505 864.5972, 883.7418 12644.427 853.1326, 835.82477 12717.383 846.2895, 781.48755 12794.637 841.76685, 725.1769 12870.751 838.56744, 641.2176 12977.116 836.30005, 572.8129 13048.892 840.62164, 507.18042 13070.026 847.1914, 462.78476 12999.905 856.50665, 475.00357 12885.387 854.04706, 503.58356 12795.474 849.6392, 576.3773 12727.35 853.20245, 668.25964 12843.417 844.8131, 719.4116 12946.897 837.0389, 751.7996 13016.814 828.0778, 784.4171 13081.768 814.6584, 819.6081 13155.136 775.0139, 851.9102 13220.875 366.74323</trace>
</ink>
</file>

<file path=ppt/ink/ink13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990.71674 12169.412 874.14984, 1060.4966 12189.492 870.07336, 1096.0831 12274.541 868.7554, 1103.5156 12337.5205 866.6996, 1134.4357 12425.918 863.29, 1172.2749 12496.953 857.8774, 1214.0969 12561.877 841.52106</trace>
</ink>
</file>

<file path=ppt/ink/ink13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960.38116 13028.805 874.14984, 1045.5277 13046.893 862.5988, 1121.2035 13062.243 848.2525, 1188.6786 13069.748 829.48773, 1264.3652 13063.637 809.2596, 1328.4517 13058.781 739.82666</trace>
</ink>
</file>

<file path=ppt/ink/ink13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1139.6368 12893.846 874.14984, 1144.5717 13002.922 856.02936, 1149.1626 13108.861 841.9662, 1151.5892 13176.017 822.8393, 1153.2024 13249.359 797.40295, 1152.7982 13314.758 689.0329</trace>
</ink>
</file>

<file path=ppt/ink/ink13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1466.8933 12923.837 874.14984, 1459.242 13023.423 867.0152, 1454.6687 13097.755 856.5004, 1452.2292 13182.445 849.9453, 1452.5605 13271.481 846.86426, 1453.5079 13342.506 845.2072, 1458.921 13456.3545 846.2348, 1456.3162 13365.89 843.0582, 1456.8766 13291.9 840.027, 1463.2177 13163.814 835.09406, 1477.1793 13051.501 832.55554, 1497.8828 12951.375 833.7439, 1536.7114 12839.399 840.973, 1583.8156 12762.38 851.86414, 1651.0283 12755.825 858.89276, 1684.5396 12837.999 862.5922, 1635.3253 12918.02 864.0681, 1605.3297 13003.339 862.67346, 1621.5115 13068.735 861.9224, 1631.9467 13146.693 864.0851, 1559.4362 13180.709 863.686, 1523.8802 13115.677 755.733</trace>
</ink>
</file>

<file path=ppt/ink/ink13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1720.6089 12440.364 874.14984, 1799.4701 12494.9795 864.9254, 1860.0022 12582.256 863.40454, 1861.4395 12649.828 863.9462, 1814.1731 12720.145 863.4058, 1789.3623 12788.311 861.5378, 1833.4863 12875.84 857.56195, 1881.517 12943.907 841.4783</trace>
</ink>
</file>

<file path=ppt/ink/ink13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1824.4851 13179.793 874.14984, 1906.1646 13228.754 862.802, 2021.2756 13264.637 861.4694, 2089.2637 13283.196 858.309, 2153.7502 13289.575 424.056</trace>
</ink>
</file>

<file path=ppt/ink/ink13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1929.2808 13028.805 874.14984, 1931.0553 13097.952 863.019, 1937.3486 13164.766 851.5736, 1947.9854 13243.395 842.348, 1957.8394 13316.244 846.85443, 1975.6926 13405.014 849.48486, 1988.485 13470.693 854.4886</trace>
</ink>
</file>

<file path=ppt/ink/ink13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2107.6172 12863.338 874.14984, 2166.9036 12942.651 857.2405, 2206.7607 13013.205 845.7264, 2247.5269 13103.868 835.60394, 2284.6758 13207.362 827.9904, 2313.0535 13313.482 823.7522, 2328.996 13404.1455 821.7604, 2338.5115 13469.845 821.198, 2339.1335 13571.586 825.9299, 2274.7295 13571.108 837.9951, 2248.537 13496.187 844.734, 2246.2622 13428.31 843.6008, 2248.375 13364.377 845.23987, 2261.325 13244.17 850.13666, 2276.6006 13171.941 850.95013, 2308.6492 13063.877 853.0555, 2353.0 12982.628 854.5802, 2398.0032 12917.785 752.3012</trace>
</ink>
</file>

<file path=ppt/ink/ink13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2316.289 12621.343 874.14984, 2388.8987 12649.972 868.6333, 2465.3042 12710.532 866.59344, 2478.492 12796.798 866.3275, 2440.8926 12889.966 865.9778, 2435.3066 12973.51 864.37946, 2465.4072 13046.206 862.0878, 2534.9277 13100.766 860.4357, 2598.2827 13143.367 802.8633</trace>
</ink>
</file>

<file path=ppt/ink/ink13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23979.56 4411.607 874.14984, 23960.889 4499.949 863.43066, 23943.705 4586.0166 861.07385, 23935.227 4674.6665 863.76013, 23967.37 4753.8896 864.55096, 24064.217 4733.748 861.22797, 24181.566 4627.9404 847.0484, 24265.113 4530.149 832.2992, 24324.512 4433.747 839.39984, 24252.244 4414.5034 845.49756, 24170.455 4501.797 858.2702, 24185.346 4585.25 861.41754, 24264.318 4644.9136 858.011, 24329.807 4686.8047 845.18195</trace>
</ink>
</file>

<file path=ppt/ink/ink13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2748.3413 13361.807 874.14984, 2671.148 13348.959 869.5037, 2598.849 13338.77 869.4059, 2539.8245 13402.65 762.2084</trace>
</ink>
</file>

<file path=ppt/ink/ink13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2748.3413 13572.26 874.14984, 2657.914 13562.232 868.84436, 2561.0908 13545.563 868.31604, 2495.3657 13532.905 860.6707</trace>
</ink>
</file>

<file path=ppt/ink/ink13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3002.057 13225.296 874.14984, 3002.057 13337.665 855.1397, 3002.057 13422.358 844.1582, 3004.8406 13517.86 837.2094, 3007.4602 13591.259 832.0473, 3016.722 13691.461 844.06085, 3026.9756 13761.914 865.0765</trace>
</ink>
</file>

<file path=ppt/ink/ink13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6487.889 10192.602 874.14984, 6405.878 10192.602 864.8979, 6271.244 10191.23 853.47675, 6189.259 10188.118 847.55676, 6120.2534 10185.064 844.7206, 6027.4155 10186.935 852.29504, 6026.469 10250.22 425.77344</trace>
</ink>
</file>

<file path=ppt/ink/ink13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6532.933 10418.051 874.14984, 6468.9062 10406.211 863.9003, 6352.4614 10385.119 854.0457, 6287.848 10378.401 847.03503, 6223.095 10374.723 839.0293, 6104.7817 10382.598 820.2005, 6036.2812 10387.538 787.84814</trace>
</ink>
</file>

<file path=ppt/ink/ink13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7680.1694 9920.098 874.14984, 7615.2153 9968.277 865.2526, 7560.1587 10055.179 860.9844, 7539.9067 10178.093 858.4139, 7550.2837 10245.741 857.32806, 7575.816 10311.825 856.1747, 7662.588 10419.17 856.48865, 7748.0054 10463.325 858.30273, 7832.563 10459.009 858.42114, 7933.488 10376.738 853.24994, 7970.594 10313.658 850.42377, 8008.276 10201.675 847.8992, 7998.439 10078.601 841.56903, 7956.3364 9982.509 827.1532, 7885.27 9923.891 801.7971, 7821.456 9885.702 739.2354</trace>
</ink>
</file>

<file path=ppt/ink/ink13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8171.973 10086.6 874.14984, 8161.682 10188.773 860.79285, 8155.2026 10258.057 855.5912, 8148.6743 10332.91 857.2518, 8143.04 10401.355 858.4248, 8186.8125 10282.0625 852.71564, 8198.731 10167.6455 856.0519, 8213.344 10084.968 859.38464, 8288.93 10090.592 864.434, 8319.776 10185.671 860.6886, 8366.334 10285.928 860.93506, 8429.797 10349.349 861.7569, 8516.04 10334.396 861.0671, 8614.813 10229.881 854.43506, 8682.378 10138.028 846.56995, 8745.279 10167.237 848.2909, 8747.37 10252.595 842.89594, 8746.521 10321.4375 839.65454, 8747.072 10400.329 837.2637, 8751.568 10478.771 831.33923, 8765.2 10542.29 823.2371, 8776.794 10619.735 795.2722</trace>
</ink>
</file>

<file path=ppt/ink/ink13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7799.6733 9558.658 874.14984, 7928.408 9578.869 846.81946, 8033.581 9594.205 829.23517, 8158.35 9612.067 816.16797, 8289.559 9630.47 778.5709, 8415.874 9648.626 738.7174, 8527.145 9661.381 696.52386, 8607.253 9659.424 652.03705, 8677.954 9660.327 564.77783, 8747.697 9661.666 428.7331</trace>
</ink>
</file>

<file path=ppt/ink/ink13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8648.149 9377.677 874.14984, 8712.079 9427.939 864.2472, 8812.525 9496.345 857.8598, 8915.284 9587.465 860.1095, 8944.854 9695.454 860.979, 8933.459 9776.368 858.7086, 8900.4 9847.056 857.23267</trace>
</ink>
</file>

<file path=ppt/ink/ink13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9170.289 10600.063 874.14984, 9157.084 10664.98 772.2973</trace>
</ink>
</file>

<file path=ppt/ink/ink13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24427.24 8773.207 874.14984, 24362.021 8795.12 582.0808</trace>
</ink>
</file>

<file path=ppt/ink/ink13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9437.794 10569.039 874.14984, 9465.232 10483.243 863.9624, 9516.455 10363.247 859.6412, 9562.71 10275.088 859.5408, 9659.544 10236.107 859.9278, 9705.604 10326.206 854.2264, 9718.112 10427.623 852.083, 9701.354 10528.703 855.08295, 9719.595 10412.151 842.48126, 9752.607 10347.205 844.19543, 9829.437 10247.185 846.5777, 9902.785 10208.763 851.1216, 9950.564 10272.143 852.6008, 9958.901 10363.519 852.2947, 9946.16 10468.879 850.24414, 9941.428 10562.765 855.4652, 9987.858 10640.936 856.96796, 10051.872 10651.209 857.3934, 10123.562 10629.536 856.97504</trace>
</ink>
</file>

<file path=ppt/ink/ink13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10049.101 9920.098 874.14984, 9938.434 9917.243 861.14185, 9814.006 9922.931 848.87616, 9750.313 9929.119 841.1074, 9668.097 9935.044 822.7033, 9601.778 9935.937 621.9793</trace>
</ink>
</file>

<file path=ppt/ink/ink13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9900.182 9799.618 874.14984, 9972.355 9832.41 869.40094, 10036.298 9861.471 868.4398, 10122.116 9915.276 868.3867, 10139.596 9983.866 867.85077, 10084.414 10065.783 864.3298, 10019.732 10111.235 753.2083</trace>
</ink>
</file>

<file path=ppt/ink/ink13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8678.485 9392.673 874.14984, 8757.055 9439.535 863.5739, 8829.567 9479.488 854.6649, 8925.152 9534.197 854.22894, 9003.327 9592.497 858.3428, 9029.807 9669.785 859.47235, 8965.175 9752.701 861.48627, 8868.864 9835.907 863.9584, 8821.579 9901.2 863.8484, 8782.353 9966.45 676.0074</trace>
</ink>
</file>

<file path=ppt/ink/ink13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8991.033 9664.143 874.14984, 8892.5205 9664.14 870.53204, 8819.345 9662.819 855.46155, 8749.181 9660.467 847.1796, 8630.412 9656.027 838.3535, 8554.739 9653.727 837.75146, 8444.72 9650.031 838.7396, 8374.373 9646.715 839.64734, 8301.901 9643.275 840.63934, 8231.101 9640.122 842.25604, 8166.57 9636.648 846.36676, 8071.301 9630.778 853.46686, 7957.661 9622.223 859.12683, 7844.8315 9612.652 863.1532, 7911.9526 9615.303 859.25024, 8007.772 9622.462 856.631, 8124.4946 9633.967 854.82916, 8192.339 9639.307 854.6351, 8266.966 9644.789 854.31726, 8329.789 9649.865 853.8397, 8461.555 9661.622 854.2318, 8543.281 9669.311 853.6471, 8628.771 9678.505 852.6296, 8712.272 9688.142 849.10455, 8826.528 9700.106 835.957, 8904.953 9701.831 817.4819, 8968.712 9705.873 617.49567</trace>
</ink>
</file>

<file path=ppt/ink/ink13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8707.901 9422.147 874.14984, 8785.556 9463.029 864.99713, 8868.843 9516.559 865.32935, 8932.1 9576.801 866.53296, 8938.137 9674.345 866.25006, 8902.233 9737.135 866.6542, 8850.124 9815.452 867.2217, 8802.324 9880.009 812.5465</trace>
</ink>
</file>

<file path=ppt/ink/ink13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10689.825 10434.079 874.14984, 10579.939 10425.909 861.5641, 10514.257 10426.072 856.9676, 10433.536 10425.583 845.8956</trace>
</ink>
</file>

<file path=ppt/ink/ink13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10689.825 10644.532 874.14984, 10580.661 10635.386 869.9202, 10503.216 10629.536 869.3637</trace>
</ink>
</file>

<file path=ppt/ink/ink13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11151.294 10373.58 874.14984, 11075.94 10383.089 868.6188, 10997.349 10441.051 864.1918, 10955.963 10534.024 861.2033, 10961.802 10617.461 859.86865, 10992.103 10682.261 857.38306, 11062.385 10729.242 858.49713, 11180.248 10710.662 858.76776, 11269.743 10652.615 853.5662, 11356.162 10512.43 841.2734, 11386.299 10433.77 837.3682, 11422.85 10297.139 830.8018, 11431.5625 10219.305 831.0095, 11434.244 10143.903 833.1298, 11431.409 10073.002 835.90155, 11422.113 9976.269 842.99207, 11394.644 10039.796 851.94226, 11386.956 10140.831 846.57104, 11381.685 10248.24 838.3472, 11379.512 10357.857 831.30273, 11382.266 10433.032 830.1062, 11388.655 10510.621 831.8415, 11395.111 10575.156 834.5067, 11413.126 10669.4375 844.14514, 11435.441 10605.708 679.27844</trace>
</ink>
</file>

<file path=ppt/ink/ink13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11315.841 10298.087 874.14984, 11410.192 10302.832 863.51306, 11502.1045 10308.1455 858.3954, 11566.048 10311.01 859.3082, 11632.312 10313.709 862.369</trace>
</ink>
</file>

<file path=ppt/ink/ink1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fitToCurve" value="1"/>
    </brush>
  </definitions>
  <trace timeOffset="0.0" brushRef="#br0" contextRef="#ctx0"> 3165 11620 874, 3273 11601 869, 3425 11585 868, 3512 11577 867, 3602 11571 867, 3733 11570 867, 3876 11608 865, 3984 11645 862</trace>
</ink>
</file>

<file path=ppt/ink/ink13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11524.513 10569.039 874.14984, 11589.915 10568.488 871.93884, 11657.145 10488.32 869.46686, 11582.052 10453.4375 867.37195, 11525.561 10546.371 863.3432, 11561.599 10648.133 857.3542, 11631.968 10723.503 847.88605, 11708.781 10759.579 833.1486, 11773.424 10783.441 781.77423</trace>
</ink>
</file>

<file path=ppt/ink/ink13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11896.8125 9573.136 874.14984, 11908.636 9656.964 865.0871, 11936.954 9782.865 855.9519, 11957.027 9863.633 849.99335, 11977.467 9954.147 845.62054, 12008.319 10091.276 839.05115, 12038.413 10226.0205 831.2677, 12058.602 10316.0 828.04987, 12081.454 10413.422 826.00226, 12103.139 10504.909 825.9041, 12118.983 10571.659 826.812, 12137.959 10647.929 829.7785, 12156.711 10726.873 833.79034, 12171.981 10795.902 838.7368, 12192.855 10906.981 849.2135, 12197.336 10993.618 858.4469, 12151.808 11063.824 863.87946, 12027.626 11096.345 863.9601, 11918.249 11105.031 856.1794, 11846.672 11104.628 852.21704, 11771.742 11102.941 849.4397, 11707.008 11102.167 849.48065, 11593.11 11101.95 850.1604, 11524.642 11101.771 850.68134, 11449.931 11102.195 851.2425, 11367.59 11103.96 851.80383, 11302.395 11105.613 852.6456, 11233.65 11106.217 853.2873, 11147.642 11104.248 851.8492, 11049.072 11100.047 848.4785, 10945.804 11095.737 843.7784, 10872.253 11092.67 839.44543, 10777.52 11087.732 834.62024, 10668.066 11082.324 829.9876, 10548.087 11076.051 825.72754, 10448.078 11070.825 821.9375, 10354.512 11065.98 818.3238, 10240.567 11060.27 815.3995, 10112.93 11053.842 812.51154, 9977.073 11048.059 810.2117, 9888.956 11044.311 808.33777, 9778.282 11040.044 806.29065, 9652.516 11035.293 804.8468, 9516.629 11031.13 803.8975, 9397.78 11027.359 803.4656, 9295.269 11024.009 802.88403, 9171.626 11020.933 802.3999, 9036.207 11020.807 801.1313, 8896.08 11024.9795 800.4651, 8800.07 11028.165 800.57404, 8693.093 11035.104 801.67505, 8576.335 11045.326 804.3322, 8452.909 11058.053 807.7641, 8340.107 11070.353 810.964, 8250.294 11080.403 813.56555, 8141.7095 11091.168 815.2907, 8022.656 11101.477 816.0671, 7898.7334 11111.823 817.0281, 7809.35 11119.24 818.21765, 7718.8013 11126.609 819.647, 7625.6475 11132.982 823.214, 7541.954 11138.3545 829.9019, 7426.99 11144.568 841.9056, 7317.5244 11130.585 852.659, 7246.6074 11065.6875 857.6354, 7208.2827 10971.017 860.1125, 7194.1104 10899.31 858.9917, 7179.675 10817.091 855.49084, 7157.218 10694.489 849.69586, 7142.603 10619.052 847.7905, 7127.431 10537.889 847.301, 7115.1987 10465.157 847.67725, 7096.0215 10327.906 848.78015, 7087.226 10245.018 849.0845, 7075.2144 10113.668 849.2962, 7067.685 10028.411 848.27014, 7059.624 9939.118 847.7997, 7052.9893 9865.498 848.07526, 7047.303 9802.346 848.21857, 7041.0312 9734.422 848.9971, 7035.0205 9668.446 851.6003, 7027.721 9547.305 857.1527, 7047.639 9433.019 861.01904, 7088.479 9351.969 863.53827, 7186.702 9291.166 863.74243, 7293.859 9256.107 860.479, 7356.8745 9244.319 857.09467, 7431.4165 9235.997 852.87, 7548.153 9227.766 849.19995, 7625.8486 9226.255 848.01276, 7713.0347 9225.725 847.10016, 7807.8384 9227.168 845.7151, 7905.1484 9229.939 844.0882, 7973.7466 9232.053 842.5561, 8060.6216 9234.728 840.26373, 8161.336 9238.337 837.7299, 8270.05 9243.266 835.373, 8359.355 9247.02 833.5368, 8441.671 9250.192 831.29425, 8538.396 9254.086 830.25745, 8645.451 9258.992 829.09094, 8760.254 9264.898 828.2697, 8834.64 9268.729 827.5135, 8931.181 9273.782 826.46967, 9044.24 9280.169 825.33673, 9169.63 9286.864 823.328, 9278.321 9291.864 821.0467, 9373.126 9295.709 818.3222, 9484.641 9298.746 815.70605, 9604.153 9301.982 813.78796, 9728.197 9306.253 813.08813, 9813.084 9309.223 813.2492, 9910.675 9313.123 814.7852, 10022.376 9318.194 816.3028, 10144.196 9324.565 816.7676, 10255.218 9331.221 817.1278, 10343.708 9336.844 817.46796, 10448.186 9343.976 817.5148, 10560.101 9351.721 818.3334, 10672.318 9358.391 820.4875, 10752.548 9362.932 823.7462, 10833.563 9366.743 827.52875, 10922.182 9370.114 831.5367, 11015.65 9374.287 835.3168, 11102.74 9378.6455 839.069, 11167.126 9381.958 842.60504, 11243.322 9386.845 845.7397, 11324.174 9392.543 848.6941, 11403.52 9399.141 851.3484, 11514.736 9409.424 856.2256, 11620.109 9420.006 859.96643, 11719.864 9433.758 862.6919, 11814.663 9464.492 865.0785, 11869.786 9534.482 866.7311, 11897.179 9636.099 860.09155, 11913.845 9700.443 853.308, 11932.569 9782.497 825.79144, 11945.042 9847.998 226.0688</trace>
</ink>
</file>

<file path=ppt/ink/ink13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6443.7646 11806.419 874.14984, 6347.13 11871.113 869.7133, 6268.399 11950.068 869.0352, 6232.8726 12047.39 866.4372, 6249.6475 12132.807 863.4622, 6336.383 12211.3 857.1724, 6436.072 12260.606 854.9884, 6510.154 12301.186 856.3844, 6526.1562 12367.4795 857.3134, 6480.826 12443.932 856.69073, 6415.1206 12510.624 857.0608, 6335.0254 12577.11 857.32983, 6270.859 12607.3955 568.7658</trace>
</ink>
</file>

<file path=ppt/ink/ink13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6636.8096 12078.922 874.14984, 6641.7983 12176.762 862.33026, 6644.163 12244.389 840.29767</trace>
</ink>
</file>

<file path=ppt/ink/ink13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6681.8535 12425.368 874.14984, 6689.526 12538.416 879.2094, 6696.5605 12614.621 881.3664</trace>
</ink>
</file>

<file path=ppt/ink/ink13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7128.613 12305.404 874.14984, 7103.994 12389.153 864.54126, 7094.1523 12474.738 855.56665, 7104.9097 12560.182 850.78107, 7147.7954 12644.9 850.9691, 7247.938 12702.585 852.7883, 7328.729 12680.81 855.85004, 7403.858 12601.876 856.63666, 7448.32 12492.503 853.84283, 7461.707 12389.019 852.4706, 7444.221 12264.798 852.46515, 7416.669 12181.138 853.1473, 7344.8247 12110.148 855.16174, 7270.6934 12078.004 858.0385, 7177.5522 12109.077 859.26074, 7126.3545 12194.143 857.93713, 7125.548 12277.355 852.7566, 7130.758 12342.824 833.5201</trace>
</ink>
</file>

<file path=ppt/ink/ink13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7978.009 12305.404 874.14984, 7909.9795 12280.541 865.84076, 7830.9424 12282.633 860.9026, 7757.2 12305.567 858.4661, 7687.24 12360.147 857.29224, 7639.668 12467.015 854.8211, 7676.712 12577.469 853.779, 7731.8965 12659.608 850.6495, 7838.098 12729.092 843.32007, 7918.7207 12744.713 827.018, 7986.841 12692.083 773.5964</trace>
</ink>
</file>

<file path=ppt/ink/ink13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7665.461 12364.869 874.14984, 7774.636 12411.952 849.15875, 7875.036 12443.475 822.51825, 7976.8687 12459.595 781.3172, 8073.322 12439.56 729.49615, 8141.637 12425.366 603.67456</trace>
</ink>
</file>

<file path=ppt/ink/ink13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8306.185 12455.876 874.14984, 8298.305 12539.562 863.85046, 8293.692 12669.771 854.9115, 8294.2295 12753.572 849.46893, 8297.887 12844.474 844.7201, 8304.795 12934.933 842.7409, 8310.259 13000.238 842.67206, 8324.96 13107.724 843.7787, 8383.646 13024.19 846.421, 8420.735 12912.821 838.4414, 8447.716 12832.057 833.4828, 8475.967 12741.491 829.37555, 8515.837 12604.423 825.17633, 8537.063 12516.603 825.07886, 8557.358 12419.996 825.6218, 8574.702 12318.258 827.16534, 8587.548 12216.565 829.5583, 8593.522 12119.719 833.56213, 8593.279 11992.768 843.4918, 8572.013 11900.347 853.29016, 8490.657 11884.512 860.38367, 8445.598 11970.485 858.3546, 8425.844 12104.106 846.51306, 8427.966 12202.072 837.69617, 8439.246 12308.665 830.4009, 8458.676 12416.518 825.3735, 8472.437 12489.642 821.611, 8495.663 12567.625 820.28424, 8528.521 12643.328 824.5882, 8563.928 12723.649 835.38464, 8644.17 12778.81 846.0457, 8756.381 12767.151 853.6356, 8834.095 12727.464 857.5631, 8890.032 12642.698 856.6168, 8808.053 12589.833 855.9159, 8720.684 12660.414 858.49664, 8705.395 12741.57 859.0534, 8766.36 12811.582 861.063, 8835.798 12796.755 860.6248, 8903.46 12714.151 859.0638, 8937.192 12618.504 860.453, 8963.031 12687.24 853.3505, 8978.618 12774.278 844.0905, 9012.384 12855.257 844.2583, 9086.081 12830.886 845.68164, 9130.609 12742.693 843.09186, 9165.886 12652.475 850.61383, 9238.98 12641.682 855.8439, 9259.232 12717.871 854.5494, 9339.692 12694.367 855.8335, 9383.446 12625.8955 860.0967, 9455.159 12602.343 862.7002, 9532.458 12657.242 859.28796, 9584.918 12734.243 850.89557, 9596.842 12815.089 837.93567, 9604.12 12878.687 711.4562</trace>
</ink>
</file>

<file path=ppt/ink/ink13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9223.606 13285.796 874.14984, 9149.643 13291.994 864.1005, 9021.71 13290.738 855.7504, 8936.672 13283.386 849.55273, 8837.589 13273.804 842.9195, 8724.902 13263.744 836.1673, 8599.235 13254.069 830.18066, 8480.727 13246.22 824.37524, 8380.357 13240.075 816.044, 8264.999 13233.774 808.4716, 8180.052 13229.186 801.948, 8062.957 13223.998 796.1706, 7927.007 13219.396 791.5697, 7782.446 13217.021 772.0529, 7668.3096 13216.838 745.0644, 7562.427 13218.781 710.7656, 7446.067 13225.044 669.1582, 7329.203 13233.541 620.7802, 7221.8057 13241.129 566.0613, 7150.4673 13246.238 505.7287, 7076.516 13250.668 440.58554, 7010.37 13255.407 372.05396, 6935.614 13269.294 244.55322</trace>
</ink>
</file>

<file path=ppt/ink/ink13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6577.9766 12093.918 874.14984, 6586.667 12183.658 862.31964, 6590.426 12276.713 852.2449, 6592.262 12378.405 844.83765, 6591.756 12441.762 842.86035, 6590.781 12512.443 842.55023, 6589.5605 12587.93 841.5887, 6586.7515 12698.958 844.73566, 6575.9146 12778.797 852.2181, 6506.0063 12756.989 856.45703, 6416.9917 12705.777 854.0241, 6328.855 12668.723 854.9253, 6254.3916 12660.591 857.7653, 6243.962 12735.304 858.845, 6302.969 12803.538 853.90857, 6410.951 12865.071 842.2097, 6474.212 12876.332 831.16504, 6571.5137 12852.596 802.54193, 6636.809 12832.828 746.1704</trace>
</ink>
</file>

<file path=ppt/ink/ink13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10868.162 12274.897 874.14984, 10842.99 12375.785 858.8699, 10821.655 12449.468 849.6747, 10795.414 12532.93 843.4073, 10763.995 12617.993 840.3374, 10727.212 12696.035 839.8776, 10663.124 12797.791 844.16016, 10596.826 12844.678 847.2855, 10507.374 12822.27 851.0528, 10424.317 12710.658 857.61914, 10423.234 12601.862 859.8349, 10502.665 12545.765 859.5145, 10600.648 12610.231 853.8032, 10675.011 12687.388 846.4456, 10740.225 12778.588 829.3329, 10787.287 12843.9375 805.22046, 10824.35 12906.836 213.23267</trace>
</ink>
</file>

<file path=ppt/ink/ink13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11092.46 12440.364 874.14984, 11165.995 12515.572 865.5334, 11201.815 12612.135 865.5247, 11196.871 12699.224 865.14813, 11138.686 12770.619 865.23596, 11072.963 12809.625 866.48615</trace>
</ink>
</file>

<file path=ppt/ink/ink13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11359.966 12516.375 874.14984, 11289.708 12540.09 871.449, 11219.299 12604.912 862.9383, 11200.855 12686.702 862.7364, 11219.375 12757.735 861.3656, 11314.24 12814.882 855.15094, 11387.767 12824.685 846.1066</trace>
</ink>
</file>

<file path=ppt/ink/ink13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11628.389 12682.358 874.14984, 11730.198 12699.357 860.81726, 11795.805 12704.296 862.06165, 11862.228 12693.055 862.22974, 11938.343 12685.779 859.9465, 12001.42 12664.406 426.38336</trace>
</ink>
</file>

<file path=ppt/ink/ink13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11837.061 12486.384 874.14984, 11826.771 12585.38 861.9142, 11822.11 12658.992 857.13995, 11822.549 12742.806 850.3461, 11830.597 12827.133 840.67865, 11849.218 12900.041 830.42676, 11864.659 12984.952 803.05817, 11891.55 13048.225 615.0058</trace>
</ink>
</file>

<file path=ppt/ink/ink13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12239.697 12486.384 874.14984, 12244.632 12572.912 864.0849, 12260.445 12707.307 854.7272, 12271.757 12795.183 848.32184, 12283.096 12891.977 842.45496, 12294.61 12990.868 838.2791, 12302.198 13056.061 835.33246, 12309.349 13132.396 832.52435, 12313.251 13232.553 839.57477</trace>
</ink>
</file>

<file path=ppt/ink/ink13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12194.653 12410.373 874.14984, 12285.245 12393.787 864.3466, 12399.574 12423.096 858.1151, 12494.43 12488.774 860.527, 12472.603 12567.218 862.2431, 12402.164 12623.944 862.8465, 12405.469 12693.048 861.83185, 12476.06 12782.655 857.15656, 12515.263 12867.595 860.1817, 12449.2295 12906.077 861.8615, 12406.896 12826.84 864.9281, 12450.108 12763.895 8.633285</trace>
</ink>
</file>

<file path=ppt/ink/ink13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12656.121 12486.384 874.14984, 12657.009 12577.337 870.98755, 12677.32 12693.559 868.12354, 12757.322 12732.428 864.03595, 12817.78 12660.62 857.53174, 12847.499 12584.665 855.2405, 12869.6455 12685.054 839.1214, 12893.36 12817.48 829.0306, 12910.824 12910.846 823.54266, 12924.219 13002.414 819.7737, 12934.361 13129.536 820.85834, 12902.126 13221.648 829.43805, 12805.578 13227.678 841.7854, 12743.448 13148.53 843.38586, 12700.013 13082.242 826.35974</trace>
</ink>
</file>

<file path=ppt/ink/ink13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13162.634 12757.336 874.14984, 13226.061 12757.336 865.6959, 13338.311 12752.37 854.73193, 13430.919 12737.487 842.24274, 13494.537 12727.272 819.62665</trace>
</ink>
</file>

<file path=ppt/ink/ink13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13252.721 12546.882 874.14984, 13269.479 12632.175 862.0882, 13283.954 12699.953 854.2147, 13302.405 12777.85 847.5992, 13329.114 12887.784 827.5516, 13349.498 12971.167 792.6172, 13360.846 13034.402 7.7901144</trace>
</ink>
</file>

<file path=ppt/ink/ink13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6756.3135 12787.326 874.14984, 6822.85 12699.457 864.89105, 6865.105 12631.111 862.1183, 6901.5264 12567.31 860.6698, 6939.889 12495.816 859.30426, 6985.7856 12422.099 860.8261, 7000.794 12501.341 852.92163, 6997.2886 12599.726 840.3495, 6992.5747 12682.454 832.1525, 6988.083 12779.7705 823.9753, 6983.7153 12877.805 820.8653, 6980.597 12947.645 818.43744, 6976.8853 13026.553 816.90686, 6973.65 13094.277 819.44727, 6962.4863 13181.378 829.4108, 6941.8716 13116.701 843.8167, 6943.3867 13047.123 841.07, 6946.0063 12983.655 838.3345, 6965.2017 12852.891 831.8776, 6985.684 12776.283 832.2389, 7014.711 12702.406 833.27563, 7065.998 12604.813 837.2126, 7155.192 12537.066 843.8839, 7229.3594 12516.33 852.71326, 7285.2007 12594.484 861.85657, 7219.088 12674.824 861.0715, 7113.68 12670.075 860.0564, 7040.426 12658.916 858.8147</trace>
</ink>
</file>

<file path=ppt/ink/ink13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13505.518 12364.869 874.14984, 13594.849 12468.962 861.68506, 13672.733 12587.534 852.5455, 13728.499 12689.978 851.1293, 13761.319 12769.993 852.1645, 13755.276 12844.091 853.55035, 13678.085 12800.47 857.4281, 13651.968 12722.499 854.39215, 13652.008 12610.898 842.6582, 13664.83 12509.772 822.9336, 13687.012 12409.943 780.7486, 13709.753 12332.546 709.34796, 13732.621 12268.637 513.63574</trace>
</ink>
</file>

<file path=ppt/ink/ink13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13922.861 12576.873 874.14984, 14008.7705 12545.498 865.99963, 14016.906 12626.163 864.15, 13937.911 12708.921 863.8808, 13964.903 12775.141 861.6289, 14028.765 12800.393 859.1081, 14132.878 12848.592 855.295, 14206.731 12898.861 855.4338, 14257.388 12986.475 856.8431, 14274.996 13068.33 857.6317, 14254.132 13162.846 860.4755, 14205.858 13227.145 863.9754, 14125.15 13228.562 863.4643, 14051.378 13162.131 858.79346, 14018.168 13063.557 851.68756, 14022.993 12998.663 848.7339, 14044.566 12933.336 845.46643, 14061.96 12860.112 833.3101, 14108.542 12796.636 409.81223</trace>
</ink>
</file>

<file path=ppt/ink/ink13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14667.461 12561.878 874.14984, 14564.701 12569.267 868.18054, 14493.649 12581.084 867.6349, 14427.749 12591.172 865.35895, 14361.395 12600.653 680.7724</trace>
</ink>
</file>

<file path=ppt/ink/ink13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14667.461 12817.835 874.14984, 14585.607 12813.447 869.675, 14497.21 12816.1875 863.80676, 14432.309 12816.977 832.3437</trace>
</ink>
</file>

<file path=ppt/ink/ink13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15010.346 12486.384 874.14984, 14930.1 12578.452 865.3279, 14902.502 12681.003 862.14264, 14903.466 12763.052 861.75903, 14942.402 12844.321 863.3953, 15052.276 12916.885 863.6901, 15133.245 12914.342 864.19696, 15219.231 12838.635 863.9355, 15256.703 12747.272 862.88074, 15253.777 12681.084 861.35864, 15236.768 12614.861 858.67896, 15183.304 12506.577 847.20026, 15111.156 12438.361 828.54236, 15047.194 12391.932 785.62885</trace>
</ink>
</file>

<file path=ppt/ink/ink13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15293.478 13331.298 874.14984, 15202.304 13324.9375 867.1151, 15134.227 13322.359 860.07465, 15056.423 13318.731 855.3971, 14972.166 13315.659 852.5062, 14849.58 13314.652 848.8333, 14768.0625 13316.539 847.5245, 14699.129 13318.307 846.7436, 14629.614 13318.818 844.3672, 14543.956 13318.809 841.98035, 14444.343 13317.171 839.83875, 14332.138 13313.737 837.14355, 14259.606 13311.526 834.8155, 14161.855 13307.537 831.44916, 14043.897 13302.011 826.8816, 13911.913 13296.926 821.5878, 13769.885 13292.864 816.0151, 13635.956 13290.221 810.8371, 13532.339 13288.509 806.08923, 13404.224 13286.115 801.42175, 13259.586 13284.031 797.08014, 13103.592 13281.979 793.3707, 12984.571 13280.643 790.0988, 12860.624 13279.807 787.0848, 12715.241 13281.873 784.40857, 12553.657 13287.456 781.9751, 12392.671 13296.562 780.11176, 12276.828 13303.617 778.2076, 12132.941 13316.091 776.39777, 11972.404 13332.84 775.0494, 11800.403 13352.17 774.1761, 11664.527 13367.441 773.5729, 11533.529 13382.011 772.8927, 11384.114 13398.818 772.86426, 11226.565 13416.863 773.8907, 11068.65 13433.855 776.3255, 10918.501 13448.863 781.6603, 10814.613 13459.141 787.1729, 10715.652 13469.214 794.9644, 10630.562 13477.8125 806.7109, 10508.281 13489.724 828.2054, 10404.6875 13483.656 845.568, 10318.766 13427.884 857.97797, 10254.194 13325.355 863.33624, 10219.01 13237.375 862.06476, 10197.0625 13152.558 859.0238, 10182.743 13068.554 856.67523, 10170.033 12948.241 854.55884, 10160.005 12842.33 853.8471, 10152.7295 12773.303 853.9009, 10144.8 12697.789 854.15784, 10137.699 12613.914 854.3756, 10132.237 12543.769 854.2717, 10128.614 12475.292 853.9863, 10126.287 12389.097 851.58765, 10124.809 12291.089 847.8169, 10122.8955 12188.538 843.94006, 10121.657 12121.867 840.68097, 10120.238 12046.995 838.90283, 10121.322 11974.893 842.287, 10130.225 11910.469 845.9318, 10200.928 11810.183 850.4374, 10265.823 11777.248 850.65424, 10343.554 11754.387 849.11847, 10418.666 11739.382 846.3582, 10560.886 11723.16 840.6403, 10656.034 11719.291 839.7707, 10763.839 11716.181 836.00146, 10843.373 11714.209 832.32336, 10935.464 11712.574 828.05896, 11014.477 11711.91 823.8179, 11097.994 11711.989 819.59094, 11206.591 11712.622 815.5692, 11318.446 11713.565 812.25183, 11407.428 11714.392 809.05225, 11523.761 11716.769 805.79285, 11661.086 11721.8 801.23926, 11813.652 11728.569 796.6445, 11932.83 11733.9375 792.2267, 12054.51 11739.586 788.091, 12196.282 11744.905 784.5642, 12350.286 11747.991 782.7075, 12503.058 11750.301 782.074, 12610.356 11751.85 781.7239, 12741.52 11754.138 784.0788, 12886.965 11756.335 785.34247, 13042.961 11758.445 786.015, 13168.976 11759.384 786.6329, 13285.143 11759.457 786.9416, 13418.099 11756.349 788.02576, 13559.771 11750.825 789.47595, 13703.46 11743.438 791.99164, 13796.855 11738.581 794.0225, 13906.691 11732.487 798.077, 14024.873 11726.859 801.3821, 14146.527 11722.459 806.30896, 14248.125 11719.588 811.7712, 14335.464 11717.725 817.0675, 14437.428 11715.6045 822.616, 14547.929 11713.536 826.33105, 14661.725 11714.252 829.0455, 14738.537 11715.027 830.8175, 14823.387 11718.03 832.7999, 14909.51 11723.871 838.2618, 14973.522 11729.986 843.7497, 15099.0205 11756.4375 852.33044, 15165.733 11783.905 854.4318, 15258.067 11834.468 856.2377, 15340.222 11918.656 858.16284, 15394.362 12026.501 859.283, 15419.757 12117.35 857.8535, 15426.835 12183.99 856.88153, 15432.411 12265.613 855.2884, 15437.001 12342.44 852.41986, 15440.707 12414.216 848.7731, 15445.206 12514.364 842.54156, 15449.623 12645.3955 832.82715, 15449.14 12805.857 817.36536, 15448.438 12917.94 801.21484, 15439.195 13054.783 780.6352, 15413.936 13204.982 734.1808, 15397.507 13302.18 692.5105, 15391.253 13372.56 618.2933, 15367.938 13466.774 504.88824</trace>
</ink>
</file>

<file path=ppt/ink/ink13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18943.857 2314.833 874.14984, 19028.297 2314.833 869.3911, 19094.705 2314.833 867.1293, 19175.635 2315.3943 864.4172, 19296.72 2317.1843 862.8176, 19362.527 2318.0728 861.2089, 19470.232 2320.8796 858.61115, 19535.816 2323.5332 857.3758, 19606.79 2327.4592 856.973, 19716.805 2332.7793 856.8709, 19783.998 2335.112 856.6131, 19861.844 2337.9036 856.0241, 19948.57 2340.2688 854.96814, 20042.475 2342.1667 852.8931, 20105.531 2343.4702 851.1031, 20181.557 2345.508 849.0407, 20269.734 2348.6494 847.1396, 20368.088 2351.9465 845.0182, 20458.36 2354.4192 842.8443, 20534.008 2356.2344 840.51514, 20628.088 2357.7712 837.47186, 20734.434 2360.0366 834.0294, 20850.027 2363.1536 830.6234, 20973.248 2366.458 827.7057, 21070.248 2369.0532 825.35425, 21165.455 2371.0105 823.00507, 21277.047 2372.6235 821.3357, 21399.564 2374.94 819.08234, 21524.969 2378.2354 816.9254, 21611.986 2380.5981 815.0792, 21720.77 2383.4128 813.3871, 21844.996 2385.7756 811.67163, 21937.385 2387.413 810.4184, 22039.633 2388.7034 808.96844, 22161.629 2389.9023 807.04926, 22296.26 2391.7788 805.4579, 22428.295 2395.3723 803.75934, 22524.006 2398.2473 802.4642, 22640.057 2404.6777 793.7738, 22768.9 2413.0742 776.5821, 22904.77 2423.6514 751.28406, 23043.887 2435.4712 718.1973, 23160.912 2444.7925 677.4457, 23257.578 2452.1438 629.64374, 23359.45 2456.9172 575.3661, 23424.912 2460.0046 526.51874, 23492.508 2464.3594 384.21204</trace>
</ink>
</file>

<file path=ppt/ink/ink13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23086.043 2268.8127 874.14984, 23181.959 2298.6611 863.2797, 23289.186 2330.7573 853.29425, 23397.184 2366.7114 846.17896, 23495.537 2404.1982 848.3531, 23590.543 2454.821 849.8086, 23624.29 2550.3743 856.268, 23502.03 2655.7769 846.0237, 23437.82 2705.74 827.2092, 23354.465 2751.7688 784.2158</trace>
</ink>
</file>

<file path=ppt/ink/ink13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18941.1 7483.6 874.14984, 18850.99 7424.754 866.99084, 18766.824 7336.8755 864.6725, 18789.77 7403.4478 858.37085, 18834.865 7496.585 856.46564, 18872.656 7572.415 858.8437, 18940.08 7567.995 859.1278, 18976.146 7501.2754 855.3578, 19015.71 7390.2983 848.5772, 19039.83 7325.1206 841.5997, 19063.924 7260.05 832.021, 19097.352 7168.647 801.63635, 19121.035 7103.608 731.44543</trace>
</ink>
</file>

<file path=ppt/ink/ink13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18213.965 7913.814 874.14984, 18277.727 7874.9224 867.7395, 18341.908 7864.2197 865.74744, 18435.213 7882.6523 862.6669, 18505.49 7917.348 862.30457, 18544.37 8000.542 861.1504, 18524.998 8084.695 859.0204, 18431.777 8179.4976 848.8897, 18359.549 8215.092 839.5576, 18285.203 8258.044 814.26654, 18221.39 8275.788 785.13153</trace>
</ink>
</file>

<file path=ppt/ink/ink13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7351.993 12183.89 874.14984, 7247.097 12178.668 862.1745, 7175.434 12177.257 856.5065, 7068.8574 12177.848 854.3211, 6975.4814 12183.664 861.5097, 6905.233 12191.644 873.435</trace>
</ink>
</file>

<file path=ppt/ink/ink13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18732.428 7921.0527 874.14984, 18660.951 7952.089 864.5562, 18567.389 8002.4673 854.5399, 18502.477 8055.1353 858.76746, 18487.525 8137.3086 860.55945, 18555.467 8203.935 856.6625, 18677.744 8232.912 845.7037, 18748.756 8246.588 828.3189, 18825.273 8245.263 799.4988</trace>
</ink>
</file>

<file path=ppt/ink/ink13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23935.44 2419.801 874.14984, 23924.357 2487.341 856.8046, 23941.225 2584.4639 862.0465, 24017.53 2610.5347 861.8023, 24102.377 2577.1064 858.70135, 24188.068 2500.8672 848.67084, 24248.062 2426.0464 854.23846, 24274.947 2360.723 857.497, 24228.121 2445.2776 861.5973, 24216.352 2531.838 858.5566, 24220.363 2595.2615 855.54376, 24229.803 2666.4 853.25134, 24239.297 2729.4495 852.2615, 24256.799 2848.0618 850.8708, 24258.814 2915.2544 851.07416, 24249.984 3016.2886 852.4627, 24195.9 3117.7131 854.6512, 24094.258 3178.9478 858.5855, 24026.062 3132.7522 859.2957, 24007.65 3018.9277 854.01324, 24029.885 2953.245 848.2572, 24095.324 2866.208 827.1584, 24184.709 2831.9236 791.8763, 24247.986 2812.2673 717.6041</trace>
</ink>
</file>

<file path=ppt/ink/ink13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24874.0 2963.256 874.14984, 24840.514 3042.4277 850.0066</trace>
</ink>
</file>

<file path=ppt/ink/ink13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18854.69 2298.8037 874.14984, 18804.135 2389.7043 879.83673, 18762.648 2455.1433 825.5231</trace>
</ink>
</file>

<file path=ppt/ink/ink13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18765.521 2314.833 874.14984, 18846.75 2328.4058 872.2984, 18939.21 2352.2349 871.9182, 19006.135 2370.2915 871.1747</trace>
</ink>
</file>

<file path=ppt/ink/ink13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18958.566 2254.3345 874.14984, 18887.723 2338.3901 869.7485, 18822.03 2402.516 868.4496</trace>
</ink>
</file>

<file path=ppt/ink/ink13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18765.521 2314.833 874.14984, 18872.709 2339.4385 879.83673, 18936.502 2351.5461 881.3664</trace>
</ink>
</file>

<file path=ppt/ink/ink13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13312.474 3325.2144 874.14984, 13302.381 3423.6028 863.5383, 13292.36 3520.4453 859.6918, 13282.508 3606.3743 859.94, 13276.272 3697.7185 863.4085, 13352.276 3643.6384 857.11017, 13423.068 3539.3477 847.6107, 13474.563 3474.0334 840.35986, 13550.769 3388.5667 830.6952, 13657.6875 3278.5835 816.3813, 13727.116 3207.1719 789.7262, 13786.259 3143.2925 745.82947, 13851.028 3081.8403 703.53436</trace>
</ink>
</file>

<file path=ppt/ink/ink13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1824.4851 5935.969 874.14984, 1735.0306 6004.013 866.2965, 1653.8394 6096.1304 866.1623, 1612.7317 6167.9478 863.8657, 1585.3137 6252.537 861.133, 1589.5038 6361.2505 859.40533, 1611.5577 6439.8003 859.1655, 1660.2124 6505.8105 861.0338, 1760.5127 6534.991 861.74744, 1826.5165 6522.4243 860.70416, 1926.2328 6481.093 858.60455, 2006.6042 6379.2744 858.2138, 2049.6956 6289.4507 856.69586, 2065.8206 6177.2505 855.20764, 2057.4124 6095.4575 857.15326, 1995.6787 6026.1587 860.4895, 1932.0979 6006.168 860.75854, 1856.919 5976.495 864.45306, 1793.4839 5971.4336 678.1564</trace>
</ink>
</file>

<file path=ppt/ink/ink13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2554.3774 6237.946 874.14984, 2582.7424 6157.3086 867.843, 2614.7188 6059.101 861.5717, 2643.44 5976.238 859.3729, 2654.0232 5906.7803 862.59656, 2587.143 5937.0093 862.1161, 2564.7886 6037.0156 854.6361, 2559.9526 6125.248 846.4821, 2561.0576 6231.907 836.8739, 2563.419 6320.0547 828.9682, 2567.2727 6408.8257 821.1888, 2571.5527 6515.14 815.2686, 2573.8452 6629.73 811.5352, 2573.2522 6743.5073 810.1957, 2572.8386 6818.555 809.71423, 2568.3433 6903.2095 811.7196, 2558.2676 6985.9346 819.5597, 2539.956 7053.393 827.97626, 2498.9724 7123.0415 842.6013, 2424.7522 7036.3154 850.8469, 2401.0137 6923.8467 841.47565, 2404.1145 6843.74 834.9361, 2418.9456 6756.617 829.10254, 2440.9697 6676.3496 825.93915, 2483.383 6563.014 825.2025, 2557.0315 6465.6157 833.8598, 2633.8442 6410.9727 844.4347, 2742.6235 6421.302 853.24414, 2819.8218 6464.5903 856.8829, 2880.0776 6550.0127 856.83435, 2912.2087 6619.8027 861.6059, 2916.165 6685.4136 8.722187</trace>
</ink>
</file>

<file path=ppt/ink/ink13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7173.657 11972.403 874.14984, 7279.0537 11988.728 859.24896, 7344.695 12015.226 851.0616, 7413.2275 12057.151 844.08386, 7506.591 12134.468 842.3396, 7551.3135 12217.135 847.57513, 7552.6626 12293.703 848.0423, 7491.906 12358.377 848.93353, 7405.234 12399.676 858.1735, 7337.2847 12410.373 867.5075</trace>
</ink>
</file>

<file path=ppt/ink/ink13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2703.2974 6298.962 874.14984, 2716.8428 6373.7417 870.90955</trace>
</ink>
</file>

<file path=ppt/ink/ink13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3329.3135 6237.946 874.14984, 3277.287 6323.388 862.9509, 3211.7727 6430.3633 855.10626, 3162.197 6511.8066 850.6212, 3118.6929 6581.843 839.63983, 3061.788 6656.546 810.58044</trace>
</ink>
</file>

<file path=ppt/ink/ink13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3076.5166 6298.962 874.14984, 3106.9014 6394.2183 863.21497, 3141.6624 6474.5337 859.3781, 3193.9111 6540.487 860.8966, 3265.0452 6577.927 862.22375, 3340.4705 6583.075 860.9513, 3427.9077 6537.387 862.01074, 3487.1636 6444.4365 864.0737, 3424.0842 6404.9097 860.35297, 3396.7974 6485.198 857.4668, 3408.2017 6561.2563 855.00214, 3484.7175 6631.321 850.7312, 3617.8025 6637.117 844.69464, 3683.0613 6635.886 836.2336, 3746.6572 6615.417 826.1335</trace>
</ink>
</file>

<file path=ppt/ink/ink13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4178.709 6011.464 874.14984, 4173.8296 6074.8228 862.69855, 4163.3755 6137.9326 853.2235, 4149.0645 6215.613 843.27124, 4133.4917 6301.188 836.4201, 4120.055 6375.1895 825.52545, 4099.161 6494.7974 791.1384, 4083.4314 6592.6997 726.4666, 4070.8748 6663.214 630.20953, 4057.0608 6726.6187 396.60532</trace>
</ink>
</file>

<file path=ppt/ink/ink13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4044.4973 5926.6616 874.14984, 4094.1975 5861.53 863.42316, 4191.7935 5787.9146 859.63354, 4266.877 5759.205 853.38446, 4345.7944 5743.987 846.90436, 4479.676 5740.1006 836.7742, 4593.4336 5764.7017 828.03253, 4679.662 5814.2534 824.7037, 4723.632 5904.958 828.5895, 4702.247 5997.232 832.14606, 4630.639 6077.896 830.1889, 4501.8687 6144.636 825.225, 4379.9375 6184.402 821.70874, 4303.481 6196.0786 821.8538, 4230.607 6199.8755 826.362, 4132.4165 6199.152 835.86804, 4136.049 6278.3823 850.83203, 4185.564 6360.164 849.5971, 4221.04 6425.185 846.4671, 4261.3716 6495.5674 841.98846, 4334.2417 6599.322 823.63043, 4424.226 6646.418 785.989, 4495.2656 6667.9824 698.8825</trace>
</ink>
</file>

<file path=ppt/ink/ink13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5177.025 5845.9966 874.14984, 5106.419 5928.756 860.2906, 5016.0757 6060.0625 843.64514, 4974.152 6145.513 837.4379, 4924.3438 6273.6304 838.5185, 4907.0176 6363.885 841.8977, 4897.4844 6468.989 842.0047, 4899.198 6578.8574 837.5603, 4913.56 6684.891 829.6201, 4943.074 6775.8438 821.7923, 4964.535 6855.647 810.316, 4987.2573 6919.0107 774.74896</trace>
</ink>
</file>

<file path=ppt/ink/ink13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5385.697 6282.9326 874.14984, 5348.3867 6377.667 861.0693, 5308.2354 6467.513 852.9227, 5274.567 6545.873 853.3726, 5264.496 6639.8945 858.1559, 5340.969 6680.536 856.609, 5448.148 6647.2505 848.6137, 5550.494 6556.099 836.6991, 5592.896 6490.088 835.63, 5620.1787 6422.243 834.5179, 5635.052 6320.2773 837.1028, 5586.0625 6254.6807 841.73364, 5490.862 6240.8286 847.05255, 5417.5146 6268.3193 851.63446, 5352.887 6316.947 842.709</trace>
</ink>
</file>

<file path=ppt/ink/ink13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5817.749 6358.427 874.14984, 5906.0703 6438.16 864.14624, 5944.6465 6503.6675 861.39874, 5954.0015 6570.364 860.20996, 5941.768 6637.458 858.4286, 5896.406 6713.6753 857.35846, 5823.592 6754.95 861.8989, 5832.9204 6668.7544 858.5104, 5851.736 6581.0605 842.54236</trace>
</ink>
</file>

<file path=ppt/ink/ink13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6086.173 6358.427 874.14984, 6050.3013 6427.444 874.14984, 6010.942 6513.51 866.7553, 5982.7393 6603.5996 867.9898, 5982.494 6682.288 868.41254, 6045.494 6722.273 865.05756, 6121.794 6678.8965 860.2928, 6184.803 6638.5073 825.8217</trace>
</ink>
</file>

<file path=ppt/ink/ink13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6264.51 6343.4307 874.14984, 6270.9844 6421.649 857.1508, 6295.945 6517.824 861.4116, 6363.7036 6537.8 859.61316, 6444.7563 6439.477 846.55383, 6473.431 6372.7485 847.7074, 6494.233 6274.7886 851.0905, 6467.399 6351.999 856.17303, 6462.703 6419.313 852.84906, 6459.597 6497.578 846.9008, 6459.033 6570.811 843.85724, 6459.476 6691.61 840.9556, 6455.119 6757.095 842.0584, 6421.576 6868.1743 846.4752, 6324.1113 6923.8564 854.2411, 6244.585 6859.9795 853.2092, 6184.9565 6796.7847 787.2745</trace>
</ink>
</file>

<file path=ppt/ink/ink13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7411.7456 12984.335 874.14984, 7379.062 13060.628 867.2826, 7343.2407 13163.685 866.1734, 7320.586 13237.497 866.7741, 7332.2915 13152.549 857.1485, 7349.1816 13066.5 852.1108, 7365.523 12970.874 853.3018, 7449.3096 12996.835 863.72406, 7522.7183 12946.481 859.64795, 7570.2583 12850.561 851.65546, 7606.515 12753.86 849.79266, 7604.281 12825.826 849.826, 7585.977 12925.615 848.101, 7572.992 12989.0 847.93097, 7556.963 13066.61 852.07336, 7538.017 13141.9375 859.5875</trace>
</ink>
</file>

<file path=ppt/ink/ink13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6577.9766 6313.9575 874.14984, 6651.1636 6326.976 865.7862, 6727.606 6368.249 863.07697, 6780.6313 6436.67 863.5936, 6759.7485 6516.2344 862.92725, 6845.368 6573.0176 860.3711, 6919.104 6603.365 859.4158, 6940.934 6689.6187 858.5041, 6916.6274 6783.9595 855.0814, 6856.844 6867.2207 854.1773, 6770.9873 6909.8096 858.0129, 6692.0806 6855.773 857.98114, 6654.159 6763.4385 850.84094, 6633.2065 6691.1504 833.6421, 6645.268 6627.9507 228.76057</trace>
</ink>
</file>

<file path=ppt/ink/ink13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6935.5693 5981.4727 874.14984, 7004.2446 6043.941 862.61597, 7091.218 6149.683 851.32196, 7135.0913 6219.0874 847.04004, 7191.977 6327.073 841.42505, 7228.1475 6435.595 838.271, 7239.1523 6510.6606 836.8973, 7242.147 6588.046 836.2462, 7230.834 6722.144 834.4596, 7205.639 6803.7725 830.4085, 7170.1357 6885.0127 824.28796, 7129.414 6961.417 815.86755, 7063.913 7067.479 776.9887, 6996.65 7141.314 706.1783, 6932.6504 7153.219 395.13443</trace>
</ink>
</file>

<file path=ppt/ink/ink13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7799.6733 6584.909 874.14984, 7724.245 6559.4443 863.4287, 7666.0195 6648.648 861.73804, 7687.2314 6723.5815 862.00824, 7762.459 6710.784 860.8592, 7822.6333 6611.608 853.2044, 7861.5083 6535.817 857.66144, 7882.16 6631.957 854.63416, 7886.979 6705.446 849.9671, 7896.5806 6826.441 845.02, 7902.7173 6913.4863 840.0932, 7907.347 6984.334 836.6604, 7906.732 7051.961 833.4299, 7900.1445 7124.4136 833.4436, 7884.645 7188.9414 836.7127, 7847.652 7264.623 844.65625, 7763.9116 7267.604 850.1736, 7705.1187 7188.328 848.784, 7665.287 7125.036 835.63715</trace>
</ink>
</file>

<file path=ppt/ink/ink13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8231.725 6584.909 874.14984, 8146.7324 6622.7163 864.0449, 8064.488 6676.6353 859.3716, 8002.187 6758.869 860.96387, 8084.0884 6732.517 858.77454, 8155.336 6621.2734 855.566, 8189.182 6544.248 859.39874, 8209.509 6652.326 859.20386, 8264.711 6731.0806 860.0206, 8336.937 6730.877 861.261, 8408.299 6637.9053 851.56586, 8454.682 6519.9033 837.95856, 8473.996 6433.8013 830.9327, 8489.627 6342.6104 826.88763, 8500.337 6274.2275 825.9816, 8507.072 6209.729 829.7165, 8499.482 6119.815 837.48663, 8455.436 6196.2524 845.2058, 8446.626 6267.3525 843.5624, 8439.658 6383.434 838.7694, 8443.14 6457.3706 835.4021, 8451.982 6532.4136 836.58344, 8473.54 6641.1978 839.1173, 8525.407 6730.3896 845.3531, 8615.543 6758.4473 852.72504, 8700.126 6719.147 856.6921, 8751.808 6653.778 859.0382, 8777.567 6560.144 861.53296, 8824.233 6632.7803 863.62915, 8896.069 6695.9424 864.956</trace>
</ink>
</file>

<file path=ppt/ink/ink13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8782.361 6207.9556 874.14984, 8771.525 6276.0264 869.21344</trace>
</ink>
</file>

<file path=ppt/ink/ink13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8991.033 6087.4746 874.14984, 9000.146 6177.6924 867.6022, 9012.041 6288.6606 860.84106, 9022.323 6386.098 854.29565, 9036.347 6482.633 841.51514, 9064.323 6593.8223 821.4276, 9101.239 6678.9673 776.4981, 9139.953 6750.893 652.6022</trace>
</ink>
</file>

<file path=ppt/ink/ink13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9184.997 6706.4233 874.14984, 9267.133 6675.725 864.48175, 9353.929 6640.0728 859.8572, 9428.812 6601.914 859.6059, 9473.482 6537.209 860.9019, 9389.348 6489.512 859.43896, 9318.821 6527.237 859.7706, 9280.505 6617.316 861.44226, 9335.065 6695.6753 861.254, 9412.002 6721.9717 859.44165, 9499.882 6708.3135 853.06305, 9577.503 6666.5767 846.52545, 9665.29 6569.1743 843.9219, 9694.283 6500.323 849.46796, 9678.706 6432.8203 855.0623, 9605.303 6412.207 862.1985, 9545.156 6521.4956 862.65155, 9554.388 6625.189 855.83746, 9607.821 6714.741 853.3513, 9671.027 6761.654 854.7288, 9757.413 6749.153 856.1119, 9831.342 6682.5767 855.9449, 9882.429 6590.669 855.7979, 9913.949 6513.282 855.35614, 9967.19 6589.7017 856.78973, 9983.291 6653.782 858.4082, 10026.455 6555.5425 861.5596, 10085.243 6488.067 863.24774, 10154.246 6490.709 861.2401, 10231.396 6601.1465 854.74713, 10260.477 6670.341 843.85486, 10263.162 6733.308 552.7834</trace>
</ink>
</file>

<file path=ppt/ink/ink13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9527.881 6041.454 874.14984, 9482.102 6131.469 862.61554, 9445.24 6216.708 858.7391, 9415.438 6281.6475 799.00616</trace>
</ink>
</file>

<file path=ppt/ink/ink13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10600.656 6690.394 874.14984, 10570.321 6765.888 856.62164</trace>
</ink>
</file>

<file path=ppt/ink/ink13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1526.6451 7082.861 874.14984, 1602.4116 7113.5493 865.52515, 1701.0842 7115.627 862.9015, 1798.8835 7118.243 861.2483, 1872.7776 7120.634 860.0235, 1952.5052 7124.536 858.3742, 2034.2051 7129.6143 854.97986, 2115.1677 7134.455 851.8182, 2233.1836 7140.544 850.7582, 2331.2065 7143.588 852.3003, 2396.2515 7145.4644 852.6132, 2468.4016 7147.2197 852.9021, 2535.4187 7147.986 853.1897, 2657.231 7148.9517 854.37695, 2733.2163 7150.665 855.05646, 2814.8696 7152.877 855.54706, 2900.8174 7154.856 855.0794, 2970.5454 7156.2876 854.68506, 3036.8337 7157.4395 854.24146, 3115.732 7158.541 853.5533, 3202.4824 7159.248 852.46265, 3292.223 7159.7134 851.48444, 3426.2827 7160.211 849.9088, 3513.2688 7160.316 849.113, 3609.8145 7161.2886 847.7906, 3713.5403 7163.9307 845.836, 3811.5735 7165.6465 843.3318, 3887.5854 7166.7583 840.84143, 3980.8594 7167.477 837.8891, 4086.0105 7169.044 834.996, 4200.5425 7170.613 832.2117, 4287.916 7171.7354 829.8915, 4377.588 7172.73 827.5266, 4481.006 7173.7417 825.8543, 4595.299 7175.672 824.32404, 4710.313 7178.2847 823.11725, 4792.6216 7180.2476 822.01294, 4894.8726 7182.81 820.4948, 5011.9404 7185.2085 819.2548, 5140.5894 7187.118 817.70276, 5243.4287 7188.493 816.2408, 5342.761 7189.6113 814.5803, 5459.712 7191.254 813.11896, 5588.927 7194.15 811.22064, 5724.081 7197.0747 809.3267, 5813.382 7198.9985 807.4762, 5924.805 7200.796 805.8002, 6051.036 7202.315 805.00543, 6187.1855 7203.6567 804.5271, 6330.7363 7203.24 804.3923, 6462.0425 7202.4507 804.53796, 6562.825 7201.719 804.63965, 6680.129 7201.596 804.57697, 6807.8325 7201.8594 804.43427, 6942.324 7202.201 805.1262, 7043.4624 7202.469 806.672, 7148.2217 7204.2407 807.72314, 7269.067 7207.587 807.98596, 7400.3643 7211.042 807.61035, 7533.4624 7213.7983 807.28735, 7625.093 7215.6523 806.80347, 7738.251 7217.2285 806.4009, 7864.909 7218.6157 806.16034, 7998.3896 7219.5117 806.6749, 8108.7446 7220.092 806.9836, 8208.177 7220.4688 806.96674, 8325.431 7220.6914 807.77295, 8454.089 7219.523 808.2201, 8590.151 7216.728 808.4834, 8680.123 7214.821 808.62646, 8788.199 7210.9126 808.8647, 8908.6045 7205.4316 809.0945, 9037.67 7198.929 809.53674, 9150.877 7192.2144 810.2389, 9245.0 7186.118 810.72003, 9355.05 7178.303 806.4255, 9474.133 7170.106 798.2049, 9597.133 7162.225 781.64825, 9682.728 7156.7793 756.9677, 9774.37 7150.8394 724.3527, 9871.429 7143.347 684.08417, 9966.443 7135.213 636.5981, 10047.257 7128.562 582.34467, 10172.001 7118.293 456.6014, 10280.749 7113.6025 321.0139, 10346.839 7111.9443 113.0698</trace>
</ink>
</file>

<file path=ppt/ink/ink13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7874.133 12742.857 874.14984, 7821.2935 12826.535 863.1383, 7757.3325 12931.0 858.6155, 7698.1914 13040.133 856.56696, 7657.1313 13125.125 855.92865, 7630.7383 13193.052 861.8724, 7607.4087 13259.094 243.39307</trace>
</ink>
</file>

<file path=ppt/ink/ink13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3344.0215 8305.247 874.14984, 3264.3037 8248.397 867.7342, 3179.499 8221.191 862.913, 3072.428 8238.372 861.56415, 2965.0203 8296.324 859.0698, 2901.105 8362.325 857.16034, 2879.3748 8447.018 857.5955, 2896.8796 8538.663 857.2192, 2938.5574 8607.035 857.0278, 3019.9019 8646.864 859.5957, 3116.6194 8607.164 859.67914, 3191.671 8520.764 853.8139, 3226.2373 8443.987 846.96106, 3254.4822 8353.982 839.7874, 3273.148 8288.509 836.2129, 3286.9336 8213.583 832.8844, 3294.3394 8126.464 829.98663, 3296.259 8033.5884 829.3986, 3295.54 7949.498 830.5685, 3294.2998 7886.2476 832.19556, 3290.7793 7818.882 836.16754, 3289.9546 7745.528 845.8928, 3297.9429 7818.7227 846.28534, 3300.2185 7897.979 841.08734, 3302.0935 7977.2217 835.51355, 3303.6206 8048.7876 829.101, 3306.267 8142.961 822.13336, 3311.5823 8249.967 804.2506, 3323.2256 8363.174 777.6297, 3330.8115 8436.945 753.6708, 3336.0125 8510.41 696.37115, 3344.6648 8573.702 610.84814</trace>
</ink>
</file>

<file path=ppt/ink/ink13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3627.1536 7731.8003 874.14984, 3650.8396 7817.334 862.12317, 3665.3145 7887.6177 857.6767, 3677.4985 7969.3716 854.6004, 3688.7405 8098.518 852.9604, 3690.9666 8172.624 851.9658, 3690.326 8245.587 852.6379, 3686.1802 8355.241 854.4936, 3682.6218 8418.11 857.1358, 3683.2756 8513.714 862.29205, 3712.328 8580.551 865.4131, 3830.4255 8610.871 864.10333, 3901.8357 8605.353 860.3319, 3965.126 8602.267 850.8929, 4029.7893 8592.228 836.9333</trace>
</ink>
</file>

<file path=ppt/ink/ink13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4253.169 8561.72 874.14984, 4244.808 8635.233 869.2259, 4264.709 8738.095 867.92236, 4338.3496 8812.083 867.3226, 4443.008 8813.351 866.59155, 4503.9175 8726.32 864.88226, 4431.5586 8619.431 864.3385, 4371.258 8548.193 862.4686, 4305.2646 8526.559 808.0398</trace>
</ink>
</file>

<file path=ppt/ink/ink13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3478.2334 7943.8047 874.14984, 3551.8408 7949.43 861.1009, 3621.1348 7954.082 849.22845, 3704.3198 7959.636 839.32324, 3795.432 7963.419 831.58044, 3924.76 7964.711 823.0112, 4037.9028 7959.253 800.1691, 4106.5117 7948.525 774.34717, 4182.6196 7938.556 714.1117, 4247.6504 7924.9272 324.36505</trace>
</ink>
</file>

<file path=ppt/ink/ink13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4044.4973 7777.304 874.14984, 4148.097 7799.515 862.8486, 4246.249 7833.024 853.63837, 4319.9834 7889.572 856.8004, 4341.419 7966.4287 858.55804, 4318.3745 8039.896 857.25256, 4267.8774 8109.7886 858.8433</trace>
</ink>
</file>

<file path=ppt/ink/ink13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4790.0166 7973.278 874.14984, 4731.856 8051.07 863.2873, 4673.445 8175.378 852.1136, 4635.484 8286.781 844.21893, 4616.0835 8394.564 842.5266, 4614.0166 8466.335 839.7539, 4618.958 8549.038 834.2041, 4632.1157 8636.695 827.37286, 4659.5396 8763.894 807.0152, 4684.791 8828.356 787.4684, 4711.12 8903.294 734.4664, 4743.1772 8968.112 6.8842006</trace>
</ink>
</file>

<file path=ppt/ink/ink13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4938.937 8290.769 874.14984, 4924.811 8404.201 861.5611, 4914.3887 8467.592 858.16205, 4903.1504 8535.716 858.9385, 4893.991 8600.859 859.4871, 4891.1753 8537.837 844.6846, 4899.136 8445.916 836.1533, 4916.309 8326.696 840.4238, 4935.511 8258.121 846.193, 4973.524 8335.854 853.9378, 4999.006 8412.793 860.5702, 5086.2554 8466.437 863.51904, 5172.143 8352.765 857.8367, 5221.612 8251.536 850.25824, 5258.8403 8188.4814 849.3471, 5255.014 8274.419 841.5926, 5227.5215 8394.956 832.1796, 5210.9194 8470.403 824.2678, 5197.064 8534.803 812.75305, 5180.461 8611.374 765.01697, 5163.4204 8676.087 452.79865</trace>
</ink>
</file>

<file path=ppt/ink/ink13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5505.2007 8109.7886 874.14984, 5479.384 8231.053 854.86017, 5456.4844 8306.7 845.9769, 5429.688 8394.82 838.44794, 5402.5117 8488.491 832.4021, 5364.424 8629.051 825.06757, 5334.828 8755.384 801.6534, 5312.67 8871.156 747.8816, 5300.936 8936.471 669.25775</trace>
</ink>
</file>

<file path=ppt/ink/ink13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5579.661 8487.26 874.14984, 5583.417 8599.839 860.78436, 5581.938 8720.549 856.3814, 5577.2563 8804.638 857.2718, 5530.343 8718.351 850.41077, 5531.3076 8622.584 846.03766, 5547.231 8527.818 841.3544, 5590.934 8438.463 841.74023, 5655.6826 8368.599 847.3831, 5746.3325 8338.878 853.3282, 5808.558 8425.666 858.86523, 5755.186 8512.194 860.931, 5684.8105 8548.641 861.25867, 5619.961 8586.588 862.46985, 5682.574 8665.491 858.79425, 5754.2114 8736.145 849.49243, 5818.7183 8794.549 834.2907</trace>
</ink>
</file>

<file path=ppt/ink/ink13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5892.209 8094.7935 874.14984, 5993.6855 8161.3804 856.45465, 6095.3135 8272.6 837.94006, 6169.6797 8387.863 824.86566, 6220.201 8515.9795 818.2627, 6233.573 8607.415 813.82996, 6227.454 8701.447 811.8437, 6218.569 8773.268 812.27277, 6146.044 8885.3955 812.1444, 6098.3027 8949.619 816.37775, 6033.999 8974.283 632.61707</trace>
</ink>
</file>

<file path=ppt/ink/ink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19092.777 2510.2908 874.14984, 19168.912 2503.5913 871.64465, 19278.393 2490.156 867.28815, 19362.838 2478.4092 864.6944, 19473.541 2459.6438 863.68274, 19567.48 2442.753 861.6601, 19647.53 2428.8792 859.54846, 19716.256 2418.1167 858.7167, 19815.783 2404.1218 859.5911, 19934.809 2387.8882 859.65875, 20036.19 2374.1604 859.20135, 20102.79 2365.3423 858.6475, 20175.465 2356.3528 857.9879, 20253.338 2347.9438 857.34296, 20322.023 2340.9177 856.88684, 20448.488 2329.3782 855.52405, 20525.814 2323.0513 854.8771, 20609.7 2316.2236 854.32007, 20735.8 2305.97 853.58905, 20812.52 2298.4475 853.4179, 20895.9 2290.484 853.3387, 20973.201 2282.9712 853.28485, 21109.314 2268.906 853.0536, 21194.203 2260.0095 852.45917, 21287.092 2250.9587 851.2474, 21356.297 2244.1638 849.93726, 21431.395 2236.6658 848.28564, 21518.307 2228.7053 846.46533, 21612.502 2220.4666 845.5327, 21700.248 2213.2224 845.1045, 21765.865 2207.9082 844.6323, 21843.59 2201.9006 841.6519, 21927.55 2194.0166 836.6296, 22013.594 2182.888 829.7266, 22086.729 2173.9915 819.6406, 22162.186 2163.3274 796.16974</trace>
</ink>
</file>

<file path=ppt/ink/ink14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7874.133 12938.315 874.14984, 7867.502 13002.062 865.5142, 7850.887 13123.331 853.63947, 7843.509 13190.74 849.3828, 7834.842 13275.536 845.2516, 7826.925 13342.596 852.0285, 7794.3438 13256.138 855.2257, 7795.73 13187.741 852.75287, 7806.577 13073.664 850.9117, 7822.296 13006.412 848.3398, 7843.9683 12936.714 847.23926, 7883.898 12834.831 849.28986, 7930.792 12765.242 853.69763, 7999.01 12760.963 859.61066, 7982.8223 12860.409 860.7813, 7900.76 12957.981 861.98016, 7865.739 13043.616 862.1693, 7898.383 13123.686 860.8628, 7980.8374 13184.283 862.783, 8052.4697 13210.817 867.989</trace>
</ink>
</file>

<file path=ppt/ink/ink14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5757.997 9105.175 874.14984, 5688.9365 9109.216 861.77, 5615.7466 9106.392 847.3667, 5518.8374 9098.744 832.82776, 5403.3643 9088.651 819.92303, 5307.7915 9080.091 809.8693, 5215.985 9072.335 799.86444, 5123.7036 9065.28 796.67035, 5043.476 9059.4375 794.214, 4932.8574 9052.333 787.9094, 4803.396 9046.409 784.22253, 4657.6904 9044.385 782.3506, 4497.6777 9047.511 781.2948, 4368.7344 9051.737 780.6177, 4242.4917 9058.124 779.96545, 4094.8906 9069.644 777.88934, 3939.6965 9083.77 753.38165, 3789.6152 9097.81 719.27496, 3689.181 9107.261 677.5451, 3580.9426 9115.829 628.651, 3475.8171 9122.519 572.582, 3377.3374 9127.76 510.7967, 3299.4785 9131.288 444.7238, 3234.271 9133.738 375.7098, 3163.768 9134.915 305.527, 3094.09 9136.306 144.99521</trace>
</ink>
</file>

<file path=ppt/ink/ink14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3910.2852 9437.143 874.14984, 3934.815 9541.355 859.5591, 3945.121 9610.035 852.7851, 3953.1616 9690.416 846.857, 3959.376 9769.061 842.5382, 3966.526 9891.743 838.03986, 3971.231 9991.35 837.3648, 3974.5322 10076.987 840.7876, 3892.8894 10084.763 848.6985, 3782.3242 10018.943 849.992, 3696.5828 9982.703 853.94904, 3676.5312 10076.218 848.7771, 3784.8992 10170.882 840.85834, 3853.726 10203.501 839.2801, 3959.1375 10230.885 836.5654, 4066.559 10169.002 836.80493, 4112.0767 10101.439 832.4013, 4171.444 9973.028 823.1482, 4193.68 9876.778 818.1843, 4208.6953 9776.431 815.1834, 4218.532 9693.497 813.86444, 4224.011 9630.647 812.31226, 4229.8374 9695.448 827.7628, 4235.5083 9767.214 824.00256, 4249.1064 9894.449 814.78064, 4264.9834 9983.101 792.98126, 4287.3843 10070.169 759.9902, 4304.6973 10142.665 705.5723, 4327.6294 10222.075 605.674</trace>
</ink>
</file>

<file path=ppt/ink/ink14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4089.541 9845.121 874.14984, 4156.85 9854.239 861.1072, 4236.66 9864.014 843.0786, 4361.1235 9874.549 808.25323, 4433.005 9880.636 762.30396, 4508.8438 9887.884 690.2764, 4574.247 9895.274 317.51022</trace>
</ink>
</file>

<file path=ppt/ink/ink14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6532.933 8728.737 874.14984, 6495.5454 8836.7705 856.1058, 6462.3047 8913.148 843.7189, 6418.7476 9010.7 831.6117, 6379.6763 9096.251 821.2716, 6341.696 9177.99 812.1825, 6300.757 9264.237 805.7236, 6264.0894 9340.806 800.4555, 6211.753 9450.187 788.48975, 6151.672 9576.934 753.5863, 6087.9355 9711.291 712.261, 6040.6406 9810.215 665.337, 5993.7095 9906.679 613.0711, 5945.575 10000.623 555.5827, 5908.1543 10074.273 466.02795, 5873.0996 10143.233 321.53708</trace>
</ink>
</file>

<file path=ppt/ink/ink14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6443.7646 9498.158 874.14984, 6431.407 9614.85 855.6665, 6414.826 9692.511 845.99396, 6392.374 9781.991 837.94, 6372.8335 9859.583 832.4215, 6356.9355 9922.587 828.9367, 6329.2715 10029.912 831.71313, 6304.3916 10106.032 839.4048, 6263.154 10020.639 851.327, 6261.966 9951.164 846.25604, 6272.0073 9860.682 839.3474, 6294.577 9762.909 833.03986, 6312.805 9690.697 827.1113, 6338.1587 9624.083 829.3224, 6374.576 9560.706 832.95636, 6457.678 9472.191 839.3004, 6569.1504 9425.113 842.75696, 6667.1353 9418.107 852.30383, 6738.354 9490.156 861.7507, 6687.062 9562.475 858.6593, 6564.0933 9622.883 846.256, 6452.0444 9655.899 835.58826, 6368.608 9703.832 841.27655, 6363.8384 9768.444 842.6519, 6451.0503 9859.701 833.7556, 6526.443 9910.158 828.64825, 6609.3335 9953.92 815.56323, 6680.167 9987.85 794.3726, 6771.1396 10012.855 736.01447, 6836.323 10025.714 606.31</trace>
</ink>
</file>

<file path=ppt/ink/ink14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7024.737 9014.686 874.14984, 7118.074 9014.684 862.3894, 7251.3237 9014.684 849.98975, 7329.669 9014.684 833.5488, 7393.899 9018.1875 543.64777</trace>
</ink>
</file>

<file path=ppt/ink/ink14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7054.153 9286.154 874.14984, 7122.194 9298.065 861.32404, 7192.292 9303.124 847.55786, 7285.006 9302.75 834.2844, 7351.617 9303.289 813.67725, 7426.4526 9302.181 782.799</trace>
</ink>
</file>

<file path=ppt/ink/ink14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8037.761 8803.198 874.14984, 7985.4795 8884.035 863.45636, 7936.062 8988.522 859.0025, 7907.5537 9075.636 858.91235, 7918.8267 9186.872 861.1015, 7968.5244 9267.344 859.819, 8081.2876 9281.224 858.8434, 8149.7837 9253.279 853.9377, 8212.669 9208.168 848.69635, 8291.8125 9131.841 840.3888, 8331.916 9015.93 840.7525, 8334.119 8910.395 842.94995, 8286.746 8809.239 845.1218, 8197.561 8739.352 849.2056, 8105.85 8707.6045 845.281, 8040.3696 8690.01 829.3643</trace>
</ink>
</file>

<file path=ppt/ink/ink14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8544.272 8848.701 874.14984, 8523.414 8962.592 860.8832, 8502.861 9087.578 853.3331, 8487.302 9179.966 854.41766, 8470.462 9116.552 797.6257</trace>
</ink>
</file>

<file path=ppt/ink/ink14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8589.316 8728.737 874.14984, 8597.695 8818.285 864.95764, 8614.367 8922.372 860.7607, 8648.521 8994.91 863.97186, 8736.6 9031.576 863.8127, 8801.423 8968.256 861.69147, 8846.544 8883.469 855.1935, 8888.583 8798.263 856.7245, 8942.961 8731.17 861.9213, 8978.244 8824.59 862.159, 8980.838 8953.05 852.01465, 8980.505 9040.175 844.16125, 8979.833 9132.344 831.81067, 8979.213 9209.97 813.6547, 8977.526 9311.756 764.9148, 8976.325 9377.677 665.28613</trace>
</ink>
</file>

<file path=ppt/ink/ink14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7898.033 13460.569 874.14984, 7821.565 13441.893 863.9099, 7688.298 13417.672 854.4675, 7602.0522 13403.179 848.33673, 7507.096 13389.959 842.60394, 7362.1064 13371.294 835.50244, 7221.852 13353.995 828.74316, 7118.9336 13341.1045 824.58966, 7006.7275 13327.103 820.5723, 6907.689 13313.186 812.35834, 6832.5273 13302.147 800.1022, 6760.0933 13285.155 780.19684, 6694.0527 13271.123 748.13684, 6628.681 13250.611 661.23376</trace>
</ink>
</file>

<file path=ppt/ink/ink14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8126.929 8456.751 874.14984, 8228.079 8456.751 856.51605, 8311.417 8455.317 844.2193, 8420.096 8451.359 831.0176, 8547.673 8445.732 818.8351, 8681.059 8438.587 806.2124, 8766.547 8433.991 770.63293, 8862.17 8425.921 731.90375, 8927.38 8420.57 691.5059, 9001.25 8415.576 583.29126</trace>
</ink>
</file>

<file path=ppt/ink/ink14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8916.573 8214.757 874.14984, 9017.592 8247.815 859.7132, 9142.982 8305.758 850.8709, 9234.542 8387.508 852.30914, 9266.077 8451.583 854.36285, 9239.181 8554.465 853.7895, 9191.024 8631.875 852.10834, 9142.316 8697.392 738.9395</trace>
</ink>
</file>

<file path=ppt/ink/ink14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9437.794 8985.212 874.14984, 9407.299 9056.179 864.84174, 9352.12 9152.935 860.31647, 9292.608 9256.27 855.6284, 9252.754 9329.442 844.6506, 9215.257 9404.2 798.88086</trace>
</ink>
</file>

<file path=ppt/ink/ink14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9408.377 9014.686 874.14984, 9450.843 9092.162 864.168, 9494.856 9174.272 854.3976, 9534.678 9254.388 839.9301, 9564.616 9321.252 821.3547, 9590.228 9386.767 724.016</trace>
</ink>
</file>

<file path=ppt/ink/ink14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9811.013 8970.216 874.14984, 9848.916 9046.794 865.1175, 9882.608 9141.595 860.1875, 9901.712 9225.027 858.23987, 9901.418 9293.372 860.2681, 9897.571 9194.213 856.8397, 9912.219 9110.093 857.5904, 9957.073 9030.332 857.35455, 10040.977 9007.604 857.3873, 10108.621 9094.345 857.3696, 10119.648 9190.777 857.94305, 10115.768 9089.216 849.5455, 10159.234 8998.286 851.3815, 10249.128 8921.942 853.68024, 10323.494 8947.089 855.2325, 10363.969 9010.664 856.45605, 10366.861 9115.915 852.4579, 10354.685 9204.466 838.7008, 10341.586 9269.48 789.10333</trace>
</ink>
</file>

<file path=ppt/ink/ink14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10778.993 8970.216 874.14984, 10706.229 8957.277 869.0205, 10610.123 8978.834 864.2507, 10523.763 9051.1875 863.6226, 10505.529 9123.4795 862.6847, 10517.294 9187.683 859.8228, 10598.047 9238.843 860.2231, 10684.023 9194.54 858.0763, 10744.561 9126.207 854.57904, 10775.024 9029.959 856.5967, 10787.567 8966.236 859.09607, 10798.948 9031.539 851.5452, 10805.736 9124.447 840.8555, 10809.887 9189.851 834.4136, 10818.004 9319.657 820.3156, 10821.565 9414.66 814.7018, 10818.988 9515.559 811.9338, 10813.486 9595.59 812.0607, 10804.896 9666.747 813.4591, 10787.234 9740.663 818.4461, 10759.422 9807.6045 825.5896, 10678.668 9880.946 838.9654, 10614.661 9873.935 849.2916, 10581.337 9773.784 850.8555, 10590.718 9700.587 847.18066, 10620.366 9626.146 843.1843, 10693.715 9520.477 833.2691, 10742.468 9457.446 811.5255, 10807.371 9428.618 396.9792</trace>
</ink>
</file>

<file path=ppt/ink/ink14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10391.984 8668.239 874.14984, 10491.178 8668.239 860.1621, 10567.282 8668.239 849.8801, 10662.389 8668.239 839.39606, 10765.1875 8667.098 831.3635, 10861.902 8661.902 816.2898, 10938.374 8658.334 793.0872, 11014.157 8655.254 761.0492</trace>
</ink>
</file>

<file path=ppt/ink/ink14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10734.869 8471.23 874.14984, 10851.537 8513.483 856.67914, 10915.628 8541.795 849.8356, 10980.133 8575.762 845.7748, 11068.447 8633.747 847.1142, 11096.593 8721.474 851.7741, 11079.9375 8795.685 850.90466, 10992.448 8877.704 846.9332, 10927.762 8913.387 778.9673</trace>
</ink>
</file>

<file path=ppt/ink/ink14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11479.469 9136.2 874.14984, 11584.944 9109.959 857.5894, 11664.75 9094.551 849.9409, 11729.742 9082.498 844.6315, 11849.275 9066.207 826.4966, 11930.43 9055.113 795.21606</trace>
</ink>
</file>

<file path=ppt/ink/ink14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11702.85 8864.214 874.14984, 11707.784 8964.888 862.0369, 11714.827 9100.88 853.3924, 11719.555 9179.724 846.4989, 11724.482 9256.708 838.5437, 11728.952 9328.429 822.17175, 11733.185 9392.673 801.1919</trace>
</ink>
</file>

<file path=ppt/ink/ink14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7128.613 13421.2705 874.14984, 7134.623 13504.278 868.4468, 7135.0938 13571.097 864.1572, 7134.637 13642.504 861.6934, 7135.954 13716.945 865.2019, 7068.163 13714.612 864.43805, 6994.2695 13615.91 856.46344, 6934.397 13545.985 850.13684, 6868.7886 13528.9795 852.0896, 6859.127 13634.741 844.55054, 6918.6694 13743.867 843.1339, 6986.681 13806.358 848.88055, 7092.4595 13792.566 850.28265, 7171.5215 13739.561 847.12134, 7244.268 13628.124 844.2203, 7288.358 13528.242 843.3045, 7308.906 13631.556 841.82196, 7299.234 13704.611 838.56036, 7290.0576 13767.9795 839.00354, 7264.57 13852.997 844.0915, 7257.9634 13759.614 853.3379, 7329.6504 13662.167 851.89374, 7394.9194 13616.753 847.22064, 7469.6865 13581.816 838.58856, 7545.472 13561.061 826.3495, 7630.4365 13530.884 791.7078, 7694.0405 13530.701 721.40393</trace>
</ink>
</file>

<file path=ppt/ink/ink14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12210.28 8988.831 874.14984, 12162.436 9089.645 863.8001, 12155.416 9179.179 862.5701, 12200.279 9250.167 861.8996, 12285.749 9295.014 859.2304, 12379.51 9287.737 856.8729, 12470.229 9245.142 855.9388, 12540.897 9139.084 855.6454, 12546.275 9044.663 855.4489, 12515.661 8962.526 855.5963, 12422.289 8888.266 859.30304, 12331.542 8898.799 861.2499, 12265.389 8911.123 864.2751</trace>
</ink>
</file>

<file path=ppt/ink/ink14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12730.581 8954.187 874.14984, 12716.846 9044.923 863.52454, 12700.597 9160.365 859.65594, 12688.259 9272.625 858.3425, 12680.745 9346.492 861.1322, 12670.141 9410.821 8.618223</trace>
</ink>
</file>

<file path=ppt/ink/ink14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12760.917 8939.19 874.14984, 12789.482 9007.866 869.717, 12864.514 9102.433 868.20306, 12935.835 9129.619 867.7685, 13025.088 9080.887 863.9712, 13087.945 8981.448 856.8136, 13153.085 9022.156 849.1293, 13162.745 9153.355 839.6614, 13169.172 9227.318 831.36945, 13180.986 9328.91 804.21625, 13190.806 9401.61 732.6007</trace>
</ink>
</file>

<file path=ppt/ink/ink14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12372.99 8652.728 874.14984, 12461.949 8670.099 863.1606, 12525.727 8682.26 856.7627, 12601.884 8694.765 851.2672, 12686.801 8706.507 846.57227, 12773.749 8715.478 843.43353, 12891.585 8724.23 841.7667, 12984.851 8719.863 844.3429, 13050.15 8673.522 857.9757</trace>
</ink>
</file>

<file path=ppt/ink/ink14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12909.837 8471.23 874.14984, 13006.378 8519.409 861.7626, 13102.67 8601.574 855.20044, 13162.916 8683.671 843.475, 13188.062 8761.181 826.92645, 13175.233 8841.583 797.7241, 13154.524 8905.722 695.60724</trace>
</ink>
</file>

<file path=ppt/ink/ink14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13610.3125 9105.175 874.14984, 13573.614 9203.342 863.24164, 13530.855 9312.751 858.72314, 13495.851 9399.397 849.2771, 13468.685 9466.291 834.56647, 13440.345 9529.557 697.38666</trace>
</ink>
</file>

<file path=ppt/ink/ink14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13535.854 9090.696 874.14984, 13581.371 9163.062 863.2277, 13626.815 9254.436 848.1631, 13668.302 9341.983 835.5552, 13703.774 9415.546 819.4407, 13733.453 9481.267 730.8739</trace>
</ink>
</file>

<file path=ppt/ink/ink14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14027.656 9044.677 874.14984, 14040.493 9140.618 862.84766, 14047.421 9263.484 858.2535, 14050.563 9329.717 858.61566, 14055.176 9423.182 861.0066, 14057.016 9491.421 864.0342, 14018.058 9412.025 859.2108, 13987.936 9303.231 846.8649, 13975.287 9221.1045 839.8777, 13969.0205 9132.293 835.0807, 13970.58 9050.208 832.3755, 13989.347 8920.748 831.2911, 14018.994 8853.899 832.949, 14093.88 8750.046 838.31665, 14180.224 8695.194 846.78656, 14267.432 8687.975 854.9499, 14345.027 8747.436 859.01776, 14381.29 8831.736 858.7821, 14353.496 8939.81 854.85284, 14282.015 9013.076 851.544, 14183.586 9049.259 850.9399, 14105.113 9056.104 854.4571, 14120.873 9138.597 857.91003, 14164.803 9222.968 858.54614, 14224.657 9319.08 858.9939, 14279.615 9386.565 858.5528, 14365.149 9437.111 860.3421, 14442.003 9442.668 861.615, 14511.048 9385.752 861.42816, 14548.158 9322.871 565.8313</trace>
</ink>
</file>

<file path=ppt/ink/ink14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13922.861 8441.239 874.14984, 14047.762 8466.118 856.3441, 14129.703 8478.175 846.8869, 14228.528 8487.879 837.5919, 14331.881 8493.359 824.32104, 14426.282 8491.153 804.40485, 14502.033 8491.065 775.0594, 14575.947 8490.422 728.0676</trace>
</ink>
</file>

<file path=ppt/ink/ink14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14310.789 8305.247 874.14984, 14427.458 8374.985 851.79565, 14541.921 8449.224 838.86414, 14604.894 8521.98 846.4009, 14583.632 8627.512 849.52545, 14563.656 8701.087 857.55725, 14500.239 8748.32 8.514443</trace>
</ink>
</file>

<file path=ppt/ink/ink14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8141.637 13331.298 874.14984, 8211.124 13362.231 865.2519, 8275.095 13392.003 866.3351, 8338.808 13416.23 869.0043, 8402.429 13442.032 430.38696</trace>
</ink>
</file>

<file path=ppt/ink/ink14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12686.458 9769.11 874.14984, 12762.365 9704.149 866.38904, 12857.384 9612.422 858.9342, 12967.016 9502.167 848.4155, 13064.071 9402.939 840.6456, 13167.774 9295.323 831.83624, 13237.717 9225.138 828.2041, 13314.868 9150.044 825.8384, 13432.937 9037.801 824.5628, 13508.93 8968.191 824.2927, 13595.33 8888.27 822.927, 13681.4795 8806.848 820.8866, 13744.526 8747.008 818.39105, 13825.792 8670.12 815.13025, 13917.027 8583.871 812.2944, 14014.707 8493.547 810.2835, 14116.251 8403.318 809.59625, 14218.713 8317.402 810.02673, 14308.576 8244.904 811.9223, 14375.815 8191.5244 814.2881, 14446.743 8135.831 819.0384, 14514.615 8080.953 825.29047, 14618.481 7986.662 838.03534, 14672.551 7901.4634 850.7184, 14705.151 7823.324 870.5853</trace>
</ink>
</file>

<file path=ppt/ink/ink14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14354.912 7897.7847 874.14984, 14452.006 7875.0767 862.1786, 14515.476 7863.7983 857.85864, 14584.842 7855.5244 854.1904, 14690.7705 7852.3535 852.36005, 14761.318 7863.2354 854.3509, 14795.152 7949.178 855.55286, 14738.036 8054.729 849.7792, 14694.069 8125.7646 835.94714</trace>
</ink>
</file>

<file path=ppt/ink/ink14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15055.39 7641.8276 874.14984, 14998.56 7715.451 864.8006, 14951.887 7784.3223 863.0516, 14930.361 7882.3423 864.8178, 14992.543 7975.254 862.7112, 15068.507 8022.509 856.95166, 15189.194 8019.3813 851.87805, 15276.2705 7988.743 851.8568, 15344.765 7904.881 854.65216, 15328.046 7813.1255 855.91736, 15280.08 7744.3706 857.16315, 15180.839 7690.4976 854.2485, 15114.365 7671.9585 849.42346, 15029.896 7645.9136 832.4902, 14966.061 7635.279 405.8694</trace>
</ink>
</file>

<file path=ppt/ink/ink14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15323.813 7384.837 874.14984, 15225.171 7404.5137 863.174, 15098.018 7428.974 854.06836, 14993.998 7447.139 839.6524, 14923.885 7458.9277 814.55316</trace>
</ink>
</file>

<file path=ppt/ink/ink14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15204.31 7279.869 874.14984, 15289.579 7287.92 864.1698, 15363.366 7303.235 861.21954, 15446.583 7352.8364 863.3851, 15481.333 7418.5864 863.0669, 15445.147 7508.5244 860.01746, 15399.886 7583.1377 855.90576</trace>
</ink>
</file>

<file path=ppt/ink/ink14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15651.068 8275.772 874.14984, 15606.945 8354.243 862.48157, 15538.323 8490.362 848.6484, 15483.805 8607.0625 839.47, 15433.624 8730.012 831.49194, 15403.409 8824.921 824.232, 15377.932 8940.854 816.9872, 15363.914 9068.104 810.779, 15355.211 9154.817 806.21674, 15359.563 9265.767 801.93225, 15380.2295 9388.021 785.444, 15400.96 9480.447 760.73474, 15430.195 9567.936 728.5856, 15471.131 9650.113 688.86914, 15546.622 9739.02 600.9325, 15610.233 9794.726 336.02084</trace>
</ink>
</file>

<file path=ppt/ink/ink14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15830.326 9014.686 874.14984, 15863.289 9098.97 864.5728, 15891.889 9224.587 855.7188, 15899.9375 9294.341 850.8413, 15907.614 9406.286 846.2036, 15909.654 9501.544 845.0122, 15908.311 9586.892 846.5314, 15858.57 9458.389 841.1503, 15845.71 9383.757 834.7217, 15835.058 9318.957 828.4652, 15823.571 9239.604 822.52234, 15815.466 9156.387 822.04694, 15814.142 9075.265 824.2435, 15823.418 8964.535 830.4599, 15878.524 8871.384 839.67725, 15950.984 8823.85 848.79803, 16052.415 8822.811 855.1783, 16152.832 8863.27 855.356, 16209.809 8935.139 856.84973, 16195.118 9035.083 856.53784, 16148.905 9100.302 855.12695, 16031.632 9146.919 851.2871, 15923.699 9166.146 847.82935, 15840.712 9170.532 847.554, 15847.329 9235.943 854.8152, 15910.892 9297.152 851.5187, 15999.648 9380.399 850.0719, 16078.352 9445.046 850.7892, 16166.437 9494.212 852.2611, 16265.535 9505.403 855.26154, 16330.454 9507.612 862.9316</trace>
</ink>
</file>

<file path=ppt/ink/ink14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15725.529 8652.728 874.14984, 15835.238 8661.825 860.28375, 15905.36 8665.799 852.64606, 15986.225 8669.463 845.723, 16068.574 8669.582 835.5341, 16131.968 8668.893 824.79877, 16209.578 8642.927 787.6471, 16273.609 8604.048 601.59216</trace>
</ink>
</file>

<file path=ppt/ink/ink14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16068.412 8502.256 874.14984, 16142.702 8538.07 865.1688, 16228.042 8578.416 862.4373, 16309.741 8623.986 862.8821, 16360.355 8708.103 863.977, 16311.001 8787.857 863.11774, 16245.854 8823.783 423.9272</trace>
</ink>
</file>

<file path=ppt/ink/ink14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16649.387 8864.214 874.14984, 16622.025 8973.639 860.8321, 16604.469 9036.978 856.43884, 16583.541 9107.619 852.96655, 16559.924 9183.407 850.4559, 16526.176 9295.08 847.44037, 16497.39 9400.436 846.4562, 16475.04 9499.318 838.9594, 16468.21 9585.289 824.87726, 16464.45 9649.068 745.91797</trace>
</ink>
</file>

<file path=ppt/ink/ink14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8112.2207 13572.26 874.14984, 8192.078 13586.962 865.2999, 8286.224 13601.937 861.86456, 8363.59 13607.001 863.82983, 8429.2705 13612.271 844.9939</trace>
</ink>
</file>

<file path=ppt/ink/ink14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16798.305 8970.216 874.14984, 16761.863 9058.287 862.66266, 16725.066 9184.808 854.9462, 16709.395 9259.789 852.11304, 16691.94 9373.052 839.9808, 16685.787 9471.873 820.22723, 16690.148 9565.857 785.30786, 16694.523 9629.686 714.7293</trace>
</ink>
</file>

<file path=ppt/ink/ink14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17081.438 9210.66 874.14984, 17042.412 9304.442 863.43207, 17016.172 9395.305 859.7324, 17014.045 9475.436 861.6369, 17042.611 9543.057 863.3783, 17121.766 9558.005 862.30774, 17201.88 9519.035 859.7825, 17276.268 9416.231 852.26385, 17290.705 9302.624 850.1143, 17268.93 9228.401 850.9923, 17168.535 9160.228 853.18256, 17072.924 9152.898 855.49475, 17006.977 9151.193 856.8131</trace>
</ink>
</file>

<file path=ppt/ink/ink14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17424.32 9195.665 874.14984, 17418.857 9291.589 863.4226, 17407.9 9401.752 855.0015, 17400.797 9504.74 855.5188, 17391.887 9386.177 836.6417, 17399.443 9315.547 833.5035, 17412.828 9213.486 828.729, 17492.615 9299.555 833.4259, 17520.2 9395.952 841.088, 17551.975 9475.733 849.9749, 17633.48 9392.835 847.8112, 17669.133 9320.064 843.3372, 17702.32 9254.811 839.82904, 17754.805 9155.016 834.5188, 17798.781 9090.097 836.3299, 17858.049 9181.16 839.2815, 17863.598 9260.758 834.90814, 17867.072 9332.38 830.3482, 17869.252 9396.476 825.9373, 17871.871 9471.339 814.45496, 17873.51 9544.294 794.7727, 17867.973 9636.033 738.60754, 17861.66 9700.035 621.8577</trace>
</ink>
</file>

<file path=ppt/ink/ink14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17707.453 8878.692 874.14984, 17604.691 8892.93 861.05804, 17471.361 8909.727 854.2411, 17395.18 8920.19 852.38885, 17285.219 8935.282 850.2151, 17181.672 8946.618 842.72144, 17111.773 8954.187 828.91925</trace>
</ink>
</file>

<file path=ppt/ink/ink14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17469.365 8818.711 874.14984, 17572.02 8837.062 860.5826, 17671.207 8870.357 852.4055, 17734.867 8916.94 856.1165, 17712.533 8995.479 856.80646, 17608.586 9019.329 853.83936, 17543.32 9019.181 845.38934</trace>
</ink>
</file>

<file path=ppt/ink/ink14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17916.125 8607.223 874.14984, 18013.844 8703.707 847.7096, 18071.24 8777.086 835.01105, 18130.838 8870.554 823.96075, 18183.111 8975.279 815.63617, 18216.533 9043.174 809.8892, 18244.854 9131.494 805.87115, 18273.201 9268.974 801.7783, 18267.145 9350.77 803.3912, 18244.65 9430.633 807.5931, 18215.035 9497.293 813.30896, 18142.688 9603.818 824.7414, 18044.002 9695.298 829.0279, 17975.877 9754.115 824.4561</trace>
</ink>
</file>

<file path=ppt/ink/ink14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22207.23 4547.6 874.14984, 22149.383 4637.8813 874.14984, 22085.086 4711.4146 874.1499, 22001.367 4781.6133 872.9895, 21912.613 4846.6313 871.52655, 21826.152 4910.984 870.6577, 21746.215 4972.1807 869.8497, 21675.566 5032.319 869.2803, 21605.264 5096.582 869.2398, 21530.033 5163.4165 869.3356, 21456.062 5227.31 869.3718, 21382.992 5284.573 869.4405, 21306.441 5338.576 869.2951, 21240.877 5384.076 869.1056, 21166.062 5431.983 867.67566, 21069.053 5488.123 866.6372, 20995.264 5531.3936 865.4002, 20908.89 5580.4946 866.36584, 20810.256 5628.852 866.31506, 20723.348 5666.561 866.35724, 20600.537 5715.0386 865.9676, 20500.26 5754.2837 865.1858, 20415.916 5786.802 862.3781, 20321.057 5821.08 862.19244, 20256.195 5841.0796 862.94635, 20183.74 5862.7485 863.0437, 20106.365 5884.582 862.55194, 20027.033 5905.437 862.4011, 19947.83 5926.4805 862.9298, 19869.592 5947.3765 863.2701, 19805.305 5964.59 863.14886, 19690.932 5992.7764 863.71136, 19586.256 6016.3477 864.1115, 19476.646 6038.812 864.97516, 19367.88 6057.598 865.0742, 19298.764 6067.052 864.4682, 19184.604 6081.1543 862.35187, 19117.158 6087.1875 862.02576, 19046.553 6090.1304 863.33734, 18970.049 6091.1157 863.92035, 18890.836 6089.6025 863.09686, 18775.15 6085.485 859.53485, 18708.762 6080.9204 857.6422, 18640.559 6074.796 856.78064, 18535.994 6064.2856 857.89734, 18422.742 6048.095 857.86487, 18323.277 6035.5796 858.1452, 18221.102 6023.242 859.5879, 18104.084 6005.9253 860.2687, 18002.877 5987.943 859.4504, 17909.756 5966.4824 859.29425, 17808.6 5936.933 859.3273, 17701.07 5902.976 858.9844, 17609.236 5872.8184 858.7306, 17488.371 5830.6685 858.7539, 17394.672 5797.89 858.4001, 17283.67 5755.4917 860.2614, 17187.707 5714.316 861.5254, 17074.777 5657.373 860.5117, 16993.3 5612.77 859.3536, 16902.975 5561.928 856.62067, 16835.455 5523.773 846.1073, 16751.535 5473.0225 828.17487, 16687.63 5431.706 795.0311, 16624.436 5384.723 7.284871</trace>
</ink>
</file>

<file path=ppt/ink/ink14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21119.744 5543.5024 874.14984, 21215.396 5475.559 866.60864, 21279.453 5435.854 863.382, 21349.246 5393.884 862.92346, 21414.752 5354.3926 862.9325, 21512.865 5296.9546 861.6699, 21626.004 5231.914 860.92755, 21717.602 5181.5703 859.46735, 21793.775 5140.031 859.5061, 21858.168 5104.4365 859.8958, 21938.002 5058.9556 859.98206, 22036.654 5003.9644 860.1932, 22125.727 4954.703 860.27905, 22234.9 4898.869 859.39795, 22299.787 4866.7227 858.5242, 22368.63 4833.58 857.7176, 22476.479 4783.9062 856.59766, 22605.248 4729.56 855.8798, 22678.084 4698.546 855.59247, 22786.666 4652.049 855.0413, 22857.191 4621.7666 854.66846, 22932.023 4587.2124 854.3653, 23008.352 4549.51 852.1588, 23084.545 4510.212 847.948, 23157.678 4470.4404 841.76965, 23224.734 4432.4463 833.6061, 23302.95 4388.828 809.94293, 23366.408 4354.6904 391.22717</trace>
</ink>
</file>

<file path=ppt/ink/ink14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23026.291 4321.117 874.14984, 23126.22 4322.6587 858.14343, 23194.754 4327.3726 852.6557, 23259.496 4336.6143 851.1364, 23348.314 4359.8955 853.42017, 23409.205 4434.1685 857.18134, 23371.207 4518.516 855.0693, 23296.799 4588.2866 846.7575, 23231.072 4621.005 544.69653</trace>
</ink>
</file>

<file path=ppt/ink/ink14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23532.8 4336.113 874.14984, 23548.074 4418.579 865.34094, 23579.16 4533.089 860.9134, 23610.715 4620.847 859.52716, 23647.81 4697.4688 859.71326, 23719.1 4781.534 862.6322, 23782.008 4778.654 866.285, 23809.422 4674.062 864.0166, 23805.945 4546.838 857.5785, 23797.107 4483.2964 856.8107, 23779.34 4398.2817 855.7062, 23845.754 4342.2437 856.9325, 23934.043 4355.9697 853.5161, 24031.092 4351.9194 842.4223, 24094.014 4346.6963 817.7904</trace>
</ink>
</file>

<file path=ppt/ink/ink14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9184.997 12712.867 874.14984, 9114.391 12730.65 865.9836, 9012.72 12740.88 861.53394, 8928.395 12748.14 858.91406, 8852.359 12755.742 859.1758, 8782.787 12771.807 861.5317, 8742.929 12850.545 863.7355, 8771.908 12913.609 862.46674, 8840.939 12989.099 860.29095, 8910.949 13056.236 858.19446, 8943.11 13125.399 860.3517, 8923.238 13192.592 860.2424, 8850.801 13261.199 857.6838, 8779.156 13316.615 858.4978, 8718.591 13405.445 861.83514, 8708.52 13485.43 861.01794, 8790.528 13580.454 854.3832, 8883.597 13623.322 843.1815, 8965.465 13604.343 824.77686, 9030.402 13581.261 764.47626</trace>
</ink>
</file>

<file path=ppt/ink/ink14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23443.635 4110.6646 874.14984, 23548.465 4098.427 866.22815, 23623.256 4090.4214 857.42444, 23737.908 4079.093 836.83167, 23836.344 4068.2869 813.1381, 23915.873 4048.598 777.53107, 23981.408 4032.1394 672.60443</trace>
</ink>
</file>

<file path=ppt/ink/ink14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23726.764 3898.66 874.14984, 23808.055 3927.7307 864.9828, 23880.098 3961.7673 859.21185, 23946.848 4003.7354 859.1576, 23986.496 4078.7676 861.6396, 23954.275 4160.288 860.64844, 23914.268 4223.4526 807.94946</trace>
</ink>
</file>

<file path=ppt/ink/ink14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18974.193 2359.3022 874.14984, 18945.014 2425.6628 867.94635, 18982.69 2508.045 866.58374, 19033.307 2595.4268 863.27515, 19090.314 2683.4783 862.9439, 19138.67 2753.4001 863.6605, 19194.803 2833.0793 862.45044, 19253.984 2917.28 861.0537, 19307.557 2993.8323 861.1371, 19370.062 3087.384 860.4731, 19426.445 3172.1633 859.94946, 19480.2 3253.9626 860.1407, 19547.863 3352.9233 860.41046, 19604.973 3437.2407 860.0737, 19665.31 3532.8384 861.4227, 19720.86 3618.4675 862.0369, 19788.889 3719.9453 860.4317, 19858.65 3831.2605 859.69904, 19911.115 3914.8682 860.8214, 19980.242 4020.7092 861.4941, 20038.203 4111.726 860.5129, 20096.617 4202.292 859.6702, 20156.025 4292.543 860.39557, 20212.266 4375.335 860.15106, 20276.365 4473.3945 859.50555, 20331.564 4560.0874 859.9386, 20385.432 4646.804 860.6499, 20445.01 4742.7803 860.31036, 20498.473 4820.184 859.90704, 20568.502 4913.949 859.7785, 20624.127 4985.3887 859.7082, 20690.398 5071.134 859.8514, 20755.98 5164.074 860.3406, 20803.334 5233.0967 860.8256, 20860.998 5318.193 861.19635, 20906.816 5386.1465 861.63385, 20956.504 5458.587 863.76514, 21010.848 5530.7173 865.2925, 21075.992 5593.4663 865.8192, 21134.836 5657.674 8.660235</trace>
</ink>
</file>

<file path=ppt/ink/ink14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20762.152 5423.0225 874.14984, 20837.008 5483.114 864.8287, 20923.242 5544.3765 860.7587, 20996.691 5588.0605 862.3832, 21065.295 5613.169 863.5286, 21131.066 5627.384 872.3734</trace>
</ink>
</file>

<file path=ppt/ink/ink14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21029.656 5287.0293 874.14984, 21047.42 5358.7354 868.7324, 21056.38 5430.72 863.3194, 21060.348 5496.588 859.89764, 21055.803 5577.922 853.5032, 21050.752 5641.9985 832.634</trace>
</ink>
</file>

<file path=ppt/ink/ink14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20121.43 5242.0435 874.14984, 20113.158 5322.518 865.1082, 20105.799 5418.276 862.17316, 20107.795 5525.7637 863.896, 20112.885 5595.778 866.12115, 20121.553 5477.048 854.3719, 20123.674 5370.8096 845.231, 20125.22 5307.598 846.1915, 20137.7 5223.5146 849.1464, 20189.584 5308.7905 851.31146, 20218.256 5380.2095 860.0291, 20277.7 5444.364 865.7602, 20344.246 5355.609 862.85144, 20377.291 5266.7725 856.79016, 20403.934 5187.6807 854.44794, 20452.332 5253.828 856.7777, 20456.545 5335.61 851.6755, 20460.797 5407.09 838.7124, 20463.395 5484.038 812.6847</trace>
</ink>
</file>

<file path=ppt/ink/ink14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1497.2288 10524.568 874.14984, 1518.059 10615.995 860.9085, 1528.3738 10688.1 853.8442, 1537.4556 10766.966 846.0368, 1548.1166 10903.753 834.47015, 1551.1366 11034.339 826.2809, 1549.8799 11133.295 823.8979, 1549.0371 11240.653 821.1593, 1548.4229 11331.503 820.3408, 1547.9536 11407.491 820.6737, 1546.9349 11489.742 823.73956, 1545.9072 11559.432 828.63153, 1546.2003 11661.414 839.55225, 1613.101 11703.352 856.5245, 1704.4404 11681.548 859.10394, 1774.2074 11670.872 856.64355, 1849.2385 11663.708 852.6322, 1954.9193 11653.629 835.5701, 2043.0706 11636.442 813.39124, 2108.1343 11628.258 679.66266</trace>
</ink>
</file>

<file path=ppt/ink/ink14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2196.7854 11595.449 874.14984, 2170.5938 11670.92 869.038, 2137.28 11767.931 868.25934, 2125.9985 11848.402 865.37836, 2135.003 11916.24 862.9672, 2193.899 11990.376 860.5678, 2262.3557 12027.449 859.3371, 2357.6697 11999.087 858.24585, 2434.0293 11927.174 856.6123, 2474.727 11838.89 855.567, 2474.365 11730.312 855.555, 2445.6746 11652.627 855.4718, 2359.2776 11605.44 857.0694, 2275.3977 11616.665 858.57666, 2212.3499 11634.65 861.4962</trace>
</ink>
</file>

<file path=ppt/ink/ink14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2122.3252 10976.5 874.14984, 2057.966 10971.697 865.08466, 1986.2982 10968.678 851.04315, 1891.656 10966.245 835.6797, 1778.5361 10964.45 822.2001, 1656.0569 10963.366 812.3421, 1578.795 10962.692 780.62665, 1486.5624 10963.747 745.2395, 1418.5432 10964.722 706.50806, 1349.1718 10967.562 653.51434, 1260.3406 10977.311 542.50287, 1196.0637 10987.368 228.10515</trace>
</ink>
</file>

<file path=ppt/ink/ink14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1854.8208 10750.019 874.14984, 1957.8638 10758.289 862.0037, 2083.2937 10790.647 856.44403, 2151.1145 10817.56 854.9232, 2254.379 10871.051 853.62006, 2318.9124 10917.963 854.2767, 2337.6467 10983.452 856.54474, 2263.471 11066.037 857.432, 2187.5168 11101.829 851.0028, 2117.9666 11122.795 838.8956, 2052.2188 11135.816 709.9071</trace>
</ink>
</file>

<file path=ppt/ink/ink14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9348.625 13120.328 874.14984, 9336.457 13239.417 857.6989, 9330.721 13309.374 850.55725, 9326.487 13379.82 845.4413, 9320.825 13485.185 840.9497, 9315.118 13573.046 844.1471, 9299.78 13639.818 847.52673, 9281.104 13567.788 846.409, 9279.109 13503.858 844.3639, 9281.078 13427.586 841.7396, 9287.016 13354.763 840.1154, 9305.329 13232.04 837.25946, 9325.296 13164.127 838.5744, 9354.313 13100.497 840.00116, 9406.505 13015.105 844.8137, 9487.621 12956.824 851.39526, 9559.979 12939.936 858.1108, 9643.182 12968.517 862.44745, 9707.156 13000.156 841.6093</trace>
</ink>
</file>

<file path=ppt/ink/ink14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2897.2612 10961.504 874.14984, 2852.7507 11034.327 863.83813, 2790.1284 11143.859 856.41046, 2756.1409 11217.192 851.8566, 2711.8347 11336.361 844.9722, 2683.9348 11464.92 837.551, 2679.398 11567.844 830.1072, 2687.6646 11690.493 821.6472, 2709.318 11816.56 812.9638, 2726.7449 11907.275 805.38873, 2759.4773 12011.338 798.9027, 2803.4363 12102.529 774.686, 2835.104 12174.8545 741.9109, 2869.6226 12245.574 689.65656</trace>
</ink>
</file>

<file path=ppt/ink/ink14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2904.6155 11342.078 874.14984, 2917.3896 11407.683 864.6558, 2929.9724 11528.64 857.39075, 2936.381 11608.934 852.23895, 2946.909 11737.771 843.9332, 2957.11 11857.769 838.3555, 2962.5444 11931.3545 830.3759, 2966.0242 12002.093 821.04895, 2970.3962 12080.083 799.42865, 2968.8718 12144.764 614.12024</trace>
</ink>
</file>

<file path=ppt/ink/ink14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2882.5532 11368.967 874.14984, 2941.6143 11454.096 862.7085, 2999.603 11548.337 854.35754, 3048.6897 11624.471 859.44025, 3125.6062 11661.023 862.57477, 3182.074 11578.137 858.73505, 3218.8477 11485.607 851.3226, 3242.653 11400.431 844.6278, 3302.7214 11529.496 835.8782, 3300.8613 11662.277 824.5616, 3293.8948 11751.381 806.9149, 3284.7744 11842.067 781.28955, 3276.475 11917.428 745.70306, 3270.5947 11988.126 654.2576</trace>
</ink>
</file>

<file path=ppt/ink/ink14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3568.3208 11339.493 874.14984, 3540.1494 11444.099 856.8866, 3522.9136 11519.173 847.20807, 3501.8237 11610.293 839.0164, 3478.2551 11715.399 831.48975, 3454.6523 11830.558 824.9357, 3434.168 11953.328 809.6456, 3417.8406 12080.621 788.05725, 3404.956 12190.782 755.0561, 3398.5732 12283.275 715.02344, 3392.3813 12357.448 658.664, 3387.941 12428.293 554.6012</trace>
</ink>
</file>

<file path=ppt/ink/ink14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3672.1973 11882.431 874.14984, 3675.9531 11988.997 861.58014, 3674.1016 12054.084 856.76373, 3670.5972 12128.472 852.56024, 3665.7725 12208.626 850.0394, 3661.4236 12285.048 848.2456, 3655.6147 12389.898 847.67944, 3652.6824 12464.704 852.1518, 3648.0356 12529.25 847.9426</trace>
</ink>
</file>

<file path=ppt/ink/ink14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3612.445 11897.943 874.14984, 3688.2693 11856.825 864.7846, 3791.6045 11861.689 860.4508, 3877.4084 11899.783 857.9323, 3938.4412 11981.8545 857.17737, 3898.131 12048.928 856.21265, 3825.2507 12081.476 853.8337, 3718.1392 12086.93 855.5647, 3710.7927 12161.314 856.59143, 3793.0657 12255.836 850.6939, 3853.7207 12331.328 846.44824, 3930.525 12428.508 837.93945, 3980.3171 12491.465 823.6931</trace>
</ink>
</file>

<file path=ppt/ink/ink14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3835.8254 11383.961 874.14984, 3928.7764 11485.636 847.76086, 3981.5103 11562.488 834.9854, 4038.0647 11658.739 824.73706, 4093.2112 11769.423 815.6533, 4139.075 11889.911 808.774, 4170.919 12014.086 805.2968, 4191.2944 12094.325 803.0559, 4201.5728 12193.699 800.44604, 4208.0635 12258.835 801.02246, 4200.989 12339.315 802.5177, 4181.051 12422.914 801.599, 4149.1533 12500.529 799.1626, 4086.8894 12602.24 780.14795, 4036.6292 12666.528 717.405</trace>
</ink>
</file>

<file path=ppt/ink/ink14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4357.965 11867.435 874.14984, 4424.209 11869.18 862.80634, 4548.941 11884.378 844.187, 4645.098 11897.324 826.5788, 4709.4346 11908.254 750.07086</trace>
</ink>
</file>

<file path=ppt/ink/ink14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4342.3374 12032.901 874.14984, 4453.871 12072.94 854.5435, 4545.4727 12092.918 840.25275, 4629.175 12112.722 809.62964, 4692.1353 12125.515 779.88715</trace>
</ink>
</file>

<file path=ppt/ink/ink14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5087.857 11715.93 874.14984, 5027.6685 11784.512 863.5487, 4978.9624 11883.292 859.9103, 4958.4707 11993.107 857.77014, 4964.3154 12084.963 856.5412, 5004.713 12175.86 854.1041, 5065.17 12245.124 853.79425, 5150.7188 12263.036 855.95294, 5223.222 12225.073 856.63074, 5281.302 12100.45 847.81854, 5291.5483 12021.007 842.092, 5288.439 11903.571 835.798, 5264.7583 11837.902 834.9578, 5205.124 11741.434 839.2378, 5120.4126 11703.79 844.73987, 5054.8975 11772.027 861.27106</trace>
</ink>
</file>

<file path=ppt/ink/ink14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9319.209 13301.308 874.14984, 9430.779 13296.968 861.59753, 9520.825 13295.2295 850.03906, 9609.797 13291.507 833.3909, 9691.51 13285.793 792.12585</trace>
</ink>
</file>

<file path=ppt/ink/ink14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5460.157 11686.456 874.14984, 5465.092 11783.075 863.21356, 5468.2334 11846.981 857.2038, 5470.744 11924.213 850.5787, 5472.5986 11990.479 845.0134, 5474.7104 12105.694 840.9552, 5474.642 12201.735 840.23755, 5463.8433 12119.713 836.9145, 5462.1323 11980.476 831.19073, 5459.882 11855.391 826.7781, 5456.638 11782.831 831.17163, 5452.59 11713.938 835.12604, 5458.0815 11638.829 842.0974, 5505.8384 11723.042 850.11176, 5522.136 11788.692 848.4633, 5547.6406 11889.021 848.53784, 5578.988 11972.975 853.5531, 5657.368 11980.247 857.29144, 5717.061 11872.616 855.75995, 5734.3237 11809.828 853.9958, 5759.3774 11711.094 848.43604, 5824.503 11795.328 840.29663, 5839.5493 11910.58 830.3489, 5846.169 11975.556 824.8198, 5854.022 12052.008 811.78564, 5862.6255 12122.298 788.97394, 5871.717 12200.973 735.26483, 5878.388 12266.383 451.39078</trace>
</ink>
</file>

<file path=ppt/ink/ink14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5073.1484 11354.488 874.14984, 5136.9097 11371.366 865.14606, 5205.699 11384.442 850.8282, 5297.3506 11400.221 836.4163, 5405.611 11415.4 824.87933, 5519.064 11427.428 816.0267, 5597.506 11435.37 789.56616, 5675.2354 11438.432 758.49274, 5784.4893 11431.479 674.5244, 5854.534 11423.346 504.69717</trace>
</ink>
</file>

<file path=ppt/ink/ink14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5698.245 11142.484 874.14984, 5780.3115 11188.185 863.7016, 5895.1636 11269.175 850.6628, 5984.491 11351.456 842.85754, 6033.3345 11427.365 846.00824, 6035.3438 11517.75 846.32825, 5987.956 11613.901 846.77045, 5932.6377 11690.489 846.1626</trace>
</ink>
</file>

<file path=ppt/ink/ink14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6175.3413 12002.911 874.14984, 6152.5234 12093.868 863.19324, 6127.453 12205.01 859.5118, 6108.3276 12293.826 861.13745, 6086.934 12357.088 862.0561</trace>
</ink>
</file>

<file path=ppt/ink/ink14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6190.0493 11957.407 874.14984, 6237.197 12047.655 858.7725, 6270.941 12113.881 851.14886, 6302.886 12179.411 845.94464, 6352.275 12288.254 828.22266, 6387.686 12367.606 797.6126, 6407.279 12430.961 7.8451753</trace>
</ink>
</file>

<file path=ppt/ink/ink14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6458.473 11882.431 874.14984, 6509.8574 11951.855 864.7537, 6544.301 12025.773 861.00757, 6571.899 12111.322 858.71075, 6591.1826 12191.928 858.463, 6602.3145 12259.216 858.36365, 6601.5903 12155.988 857.41223, 6614.1357 12060.035 856.3577, 6660.017 11971.574 858.113, 6727.2993 11953.536 857.6761, 6794.2275 12058.992 854.956, 6801.058 12124.721 852.7722, 6802.799 12223.607 851.98456, 6783.942 12308.074 854.4553, 6771.6436 12241.728 853.382, 6793.4404 12129.879 851.1724, 6822.976 12033.959 849.685, 6876.656 11945.069 853.477, 6958.672 11918.841 856.0877, 7024.881 11940.821 857.3643, 7070.7183 12032.879 857.7496, 7082.961 12123.952 856.1726, 7058.4785 12237.079 848.0251, 7038.1807 12310.92 832.56165</trace>
</ink>
</file>

<file path=ppt/ink/ink14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7210.4272 11933.1045 874.14984, 7232.6265 11866.227 865.2869, 7273.8833 11789.228 867.52185, 7347.537 11765.591 867.07965, 7415.811 11812.756 863.059, 7461.833 11890.901 854.1139, 7489.831 12005.258 844.13293, 7505.9033 12120.218 840.5797, 7525.9814 12245.204 841.2442, 7559.8906 12334.654 848.06604, 7636.5635 12328.083 856.0834, 7688.9683 12215.588 852.2546, 7717.699 12111.452 847.13635, 7725.0986 12042.984 845.01746, 7727.1626 11972.609 844.972, 7720.2847 11864.625 846.1484, 7689.715 11767.933 850.1007, 7624.837 11713.277 859.65936, 7580.689 11781.395 862.84186, 7615.9087 11896.217 855.7036, 7675.809 11985.331 847.2279, 7765.9277 12042.481 832.1921, 7829.089 12078.922 802.9422</trace>
</ink>
</file>

<file path=ppt/ink/ink14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7217.7817 11398.957 874.14984, 7344.25 11419.139 854.441, 7426.6616 11427.732 843.4232, 7520.1914 11434.848 834.38806, 7610.1943 11435.722 820.3084, 7714.4956 11422.86 772.7182, 7781.617 11412.831 697.7059</trace>
</ink>
</file>

<file path=ppt/ink/ink14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7591.001 11217.979 874.14984, 7671.335 11266.377 863.5587, 7771.017 11347.356 854.678, 7842.7617 11422.184 853.2692, 7877.42 11500.2295 856.2387, 7863.7925 11611.494 855.346, 7847.4565 11684.557 860.0487</trace>
</ink>
</file>

<file path=ppt/ink/ink14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7888.8413 12213.882 874.14984, 7872.5254 12314.791 861.9838, 7866.973 12377.613 857.5958, 7864.4644 12448.346 854.13696, 7866.6694 12521.339 852.3811, 7873.6904 12625.874 850.9762, 7888.573 12557.988 840.603, 7895.3555 12426.448 829.4392, 7896.299 12355.727 826.4115, 7895.8213 12242.642 823.4011, 7894.3486 12160.308 827.96216, 7945.8936 12254.032 840.1736, 7976.357 12334.538 840.79553, 8067.7617 12355.478 848.2285, 8133.978 12254.913 840.162, 8185.071 12153.995 840.95575, 8215.442 12240.721 828.44244, 8208.944 12308.691 822.7573, 8201.974 12375.713 809.28424, 8188.8423 12502.795 758.25775, 8181.276 12574.328 684.19, 8171.8447 12638.788 275.7247</trace>
</ink>
</file>

<file path=ppt/ink/ink14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9408.377 12712.867 874.14984, 9506.157 12718.842 866.6978, 9596.219 12726.091 865.36804, 9694.837 12727.167 865.5847, 9758.615 12727.862 865.9632</trace>
</ink>
</file>

<file path=ppt/ink/ink14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8424.77 12169.412 874.14984, 8390.827 12273.5205 855.6723, 8365.322 12351.658 845.2293, 8339.107 12443.765 838.7066, 8314.811 12543.374 833.5286, 8296.169 12623.714 829.3154, 8284.636 12694.204 820.81366, 8272.271 12813.511 784.7186, 8273.297 12909.366 726.027, 8275.988 12972.151 611.5967</trace>
</ink>
</file>

<file path=ppt/ink/ink14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8514.856 12621.343 874.14984, 8506.331 12736.335 858.5044, 8503.885 12802.793 852.4758, 8502.121 12873.67 848.5752, 8499.623 12975.031 844.06464, 8480.223 12894.679 852.2864, 8493.089 12776.2 850.53656, 8513.021 12669.713 850.13, 8544.523 12577.414 852.2699, 8626.709 12507.585 857.52924, 8717.993 12533.037 858.29803, 8783.6 12604.639 862.2979, 8736.01 12677.29 862.6619, 8658.651 12701.211 861.37915, 8546.691 12706.593 862.793, 8541.224 12798.533 856.3795, 8635.233 12910.323 843.4675, 8715.419 13002.924 837.54156, 8797.232 13073.356 843.7515, 8870.763 13059.803 867.1501</trace>
</ink>
</file>

<file path=ppt/ink/ink14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8961.616 12213.882 874.14984, 9057.534 12228.024 863.1998, 9183.97 12241.945 854.92053, 9258.46 12248.575 847.0234, 9337.428 12247.338 824.3601, 9400.44 12245.102 8.066578</trace>
</ink>
</file>

<file path=ppt/ink/ink14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9065.492 12410.373 874.14984, 9149.014 12437.068 867.5817, 9236.383 12458.42 861.6146, 9322.966 12475.401 856.8152, 9386.416 12488.703 841.7168</trace>
</ink>
</file>

<file path=ppt/ink/ink14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9914.889 12501.38 874.14984, 9976.279 12432.358 864.74414, 10015.194 12362.534 856.6828, 10050.529 12276.17 849.97473, 10089.918 12137.825 841.5213, 10110.465 12050.658 837.20276, 10129.847 11959.324 835.3118, 10144.196 11881.072 835.77997, 10162.041 11752.73 839.6158, 10166.233 11686.394 843.9879, 10152.847 11574.651 851.8901, 10083.047 11597.653 853.9761, 10047.402 11708.376 842.727, 10033.39 11800.371 835.721, 10022.312 11907.12 828.552, 10014.794 12021.214 821.5051, 10009.909 12103.455 818.0913, 10008.235 12191.226 815.1643, 10012.225 12287.571 814.9773, 10024.123 12382.102 817.4374, 10042.224 12463.066 822.3948, 10082.388 12576.3955 834.6846, 10142.731 12646.422 857.42615</trace>
</ink>
</file>

<file path=ppt/ink/ink14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10406.693 12757.336 874.14984, 10479.379 12676.181 861.4731, 10507.172 12601.886 859.86615, 10526.441 12503.178 858.3338, 10532.877 12439.617 857.7502, 10538.936 12371.038 856.36304, 10544.066 12306.259 855.44495, 10551.386 12210.251 857.7396, 10531.908 12275.745 853.32214, 10531.762 12340.319 849.79224, 10536.863 12413.943 846.7632, 10545.628 12484.915 845.1199, 10564.381 12587.384 844.29443, 10606.06 12666.851 849.43176, 10687.06 12655.286 855.65454, 10747.054 12559.544 854.4767, 10782.432 12448.836 854.53265, 10799.438 12356.125 855.8764, 10805.934 12287.566 858.01733, 10767.378 12385.291 855.323, 10761.838 12454.534 850.59235, 10758.139 12565.46 843.9756, 10772.3545 12671.856 847.034, 10864.875 12686.203 852.1688, 10935.268 12622.378 857.9919</trace>
</ink>
</file>

<file path=ppt/ink/ink14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11002.373 12561.878 874.14984, 11006.129 12650.886 864.2351, 11006.775 12764.717 864.5239, 11007.186 12828.227 865.14435, 11004.873 12895.118 865.2859, 10993.438 12827.426 857.98126, 10989.634 12759.937 855.746, 10992.462 12672.668 857.8816, 11029.244 12578.6 860.04553, 11112.273 12535.4375 860.83203, 11200.443 12521.823 861.3621, 11285.506 12516.373 857.4464</trace>
</ink>
</file>

<file path=ppt/ink/ink14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10540.905 12017.907 874.14984, 10618.516 12038.926 865.27484, 10756.127 12066.678 854.8884, 10819.203 12077.483 850.3138, 10929.998 12088.005 840.00543, 11009.201 12083.026 823.2308, 11073.078 12082.568 695.6506</trace>
</ink>
</file>

<file path=ppt/ink/ink14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10853.453 11942.93 874.14984, 10938.888 11970.657 864.419, 11034.312 12008.732 857.70514, 11111.071 12047.338 853.0369, 11175.237 12121.945 857.69824, 11140.088 12211.274 860.4409, 11076.834 12274.897 866.98346</trace>
</ink>
</file>

<file path=ppt/ink/ink14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11688.141 12379.865 874.14984, 11640.794 12455.499 864.46027, 11584.223 12554.055 859.8991, 11540.505 12640.939 856.87335, 11508.042 12717.511 856.85223, 11484.811 12802.695 859.56024, 11472.115 12871.094 874.9716</trace>
</ink>
</file>

<file path=ppt/ink/ink14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9646.466 12546.882 874.14984, 9732.206 12629.61 862.51434, 9772.636 12705.671 863.5511, 9780.642 12780.446 863.9779, 9742.24 12852.466 865.4469, 9677.369 12894.961 8.658895</trace>
</ink>
</file>

<file path=ppt/ink/ink14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11643.097 12335.396 874.14984, 11670.683 12414.206 865.9217, 11700.692 12513.92 859.18427, 11728.941 12600.976 847.3418, 11756.913 12678.556 830.90204, 11787.48 12754.257 804.8737, 11809.962 12817.687 504.8965</trace>
</ink>
</file>

<file path=ppt/ink/ink14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12105.484 12893.846 874.14984, 12178.184 12791.255 863.27167, 12221.413 12704.82 859.71924, 12252.233 12619.297 857.55457, 12279.547 12503.545 854.32416, 12292.287 12430.324 853.09644, 12301.287 12363.329 852.6597, 12311.517 12247.461 853.15875, 12312.759 12180.037 853.6755, 12309.639 12112.037 854.4411, 12300.513 12015.654 856.0244, 12273.233 11917.4 859.18335, 12183.735 11853.098 861.7516, 12119.239 11927.285 859.92096, 12102.791 12033.354 856.10175, 12101.808 12158.227 850.06323, 12104.77 12224.674 848.2401, 12114.535 12352.803 845.4523, 12125.002 12436.264 844.4999, 12139.408 12526.527 843.6813, 12150.526 12591.545 843.17255, 12165.154 12662.463 842.8861, 12186.394 12739.8125 839.9188, 12213.229 12811.233 835.1495, 12263.98 12894.66 822.1101, 12311.829 12959.567 694.24664</trace>
</ink>
</file>

<file path=ppt/ink/ink14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12611.997 12425.368 874.14984, 12600.53 12508.626 868.34784, 12589.481 12612.306 863.51404, 12585.408 12694.031 861.804, 12590.798 12779.13 861.43536, 12611.374 12857.016 861.8521, 12674.234 12915.66 864.2718, 12739.592 12888.422 863.55115, 12794.888 12818.409 860.5477, 12827.816 12698.204 857.1024, 12830.437 12628.206 855.43085, 12826.809 12526.789 853.42426, 12793.502 12411.893 853.37317, 12751.721 12333.283 855.1043, 12684.925 12283.803 859.5065, 12608.432 12300.887 861.60425, 12568.287 12389.613 861.26917, 12604.915 12467.158 859.113, 12687.453 12508.592 845.4181, 12753.207 12514.017 647.82684</trace>
</ink>
</file>

<file path=ppt/ink/ink14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12671.749 12032.901 874.14984, 12694.144 12111.544 873.53156, 12697.508 12044.179 869.7835, 12626.719 12056.307 867.2069, 12646.427 12127.519 865.7235, 12719.89 12093.789 865.90436, 12705.527 12019.502 866.5504, 12664.68 12100.787 867.1761</trace>
</ink>
</file>

<file path=ppt/ink/ink14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13029.341 12455.876 874.14984, 13037.42 12530.836 845.7305, 13046.197 12600.577 846.7209, 13057.5625 12672.819 850.246, 13072.541 12743.775 852.7208, 13097.428 12811.168 855.93756, 13164.275 12839.14 863.155, 13208.475 12775.597 862.2433, 13241.479 12663.348 855.17377, 13259.284 12557.77 850.9973, 13267.463 12465.686 850.19116, 13253.299 12546.7295 848.92096, 13269.919 12677.442 837.24615, 13287.613 12743.89 826.93866, 13323.851 12830.327 796.6449, 13354.622 12895.22 716.08356</trace>
</ink>
</file>

<file path=ppt/ink/ink14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13484.374 12897.466 874.14984, 13473.218 12965.802 869.3785, 13475.957 13063.028 864.02686, 13500.844 13132.422 866.0531, 13567.161 13145.13 865.61456, 13609.331 13078.948 861.6937, 13637.894 12969.668 858.88794, 13645.259 12880.78 857.3833, 13624.067 12792.673 857.1141, 13594.265 12726.169 858.3746, 13517.836 12661.355 863.778, 13453.503 12685.421 864.6496, 13425.245 12775.606 862.7129, 13465.106 12864.517 859.9262, 13530.233 12919.833 856.8794, 13612.822 12924.234 851.1813, 13677.302 12921.097 834.255</trace>
</ink>
</file>

<file path=ppt/ink/ink14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13356.597 12169.412 874.14984, 13258.767 12186.886 862.76135, 13133.074 12192.041 854.3632, 13039.524 12188.649 841.11914, 12972.218 12168.61 826.24567, 12907.667 12140.599 621.171</trace>
</ink>
</file>

<file path=ppt/ink/ink14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13162.634 11972.403 874.14984, 13256.23 12005.099 863.03644, 13364.297 12063.266 857.5087, 13440.073 12117.699 857.3068, 13469.235 12194.989 859.54504, 13428.769 12276.709 859.2557, 13345.327 12319.87 860.08295, 13269.587 12352.357 859.68195</trace>
</ink>
</file>

<file path=ppt/ink/ink14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9497.545 12183.89 874.14984, 9526.221 12288.787 862.06885, 9549.808 12417.187 853.38947, 9558.654 12488.9 850.64716, 9564.81 12561.084 851.4294, 9571.968 12665.274 854.2393, 9573.697 12735.759 856.43146, 9578.368 12637.83 851.20575, 9585.591 12574.685 850.36206, 9598.586 12483.385 850.60925, 9623.951 12383.578 853.94226, 9692.429 12369.027 860.11774, 9705.005 12444.456 857.8326, 9705.304 12558.982 854.5277, 9699.562 12657.139 856.5258, 9689.446 12725.736 859.6541, 9689.75 12626.998 854.7456, 9694.759 12563.137 852.92426, 9705.446 12462.776 851.6939, 9724.034 12371.059 855.5046, 9751.577 12302.446 858.9267, 9818.129 12315.173 853.5591, 9845.114 12395.163 850.8688, 9860.211 12536.413 839.8294, 9864.857 12630.216 834.9812, 9867.822 12703.17 830.808, 9869.332 12778.261 826.9113, 9870.68 12843.509 818.7009, 9870.765 12908.841 812.80255</trace>
</ink>
</file>

<file path=ppt/ink/ink14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13967.906 12621.343 874.14984, 14062.448 12627.443 870.6627, 14157.779 12626.015 867.73303, 14224.611 12623.028 861.4528, 14290.4 12624.057 8.576029</trace>
</ink>
</file>

<file path=ppt/ink/ink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21879.053 2073.3552 874.14984, 21962.754 2088.4585 864.5188, 22061.486 2108.538 859.81866, 22137.59 2125.1812 857.3256, 22215.062 2177.113 860.87683, 22141.31 2278.2793 856.5654, 22069.697 2323.9517 848.04095, 21982.05 2382.75 814.94525, 21918.139 2411.8406 621.6459</trace>
</ink>
</file>

<file path=ppt/ink/ink15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9974.641 13451.779 874.14984, 10049.118 13405.818 864.1983, 10120.259 13358.436 856.7522, 10196.512 13305.174 851.3426, 10304.204 13221.816 848.2919, 10369.207 13168.57 845.9707, 10469.185 13084.555 845.1215, 10536.808 13026.727 844.2738, 10619.12 12958.772 841.2234, 10702.429 12892.186 836.9669, 10769.04 12839.539 832.521, 10854.897 12772.597 826.8493, 10952.747 12699.285 821.018, 11055.785 12625.872 816.4411, 11131.417 12572.477 813.76245, 11205.766 12521.047 811.5302, 11283.11 12466.816 813.90967, 11360.667 12410.112 818.68317, 11434.694 12354.123 824.0508, 11555.989 12261.981 834.3528, 11632.577 12203.224 837.7916, 11709.837 12143.055 840.181, 11817.439 12055.937 834.9945, 11891.983 11993.837 806.7588</trace>
</ink>
</file>

<file path=ppt/ink/ink15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13997.321 12847.825 874.14984, 14082.594 12843.022 867.87225, 14172.817 12833.66 866.7437, 14262.431 12814.824 868.3682, 14326.616 12801.101 813.7133</trace>
</ink>
</file>

<file path=ppt/ink/ink15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14489.126 12410.373 874.14984, 14511.913 12506.742 861.81396, 14525.457 12574.434 856.03564, 14545.278 12683.215 850.24835, 14557.807 12773.939 851.2518, 14557.807 12855.262 854.1276, 14528.241 12777.985 856.46405, 14529.422 12685.94 857.0514, 14553.226 12582.073 860.34467, 14621.747 12520.42 862.83685, 14690.822 12578.755 862.9815, 14720.449 12673.15 860.53217, 14724.465 12753.646 860.8202, 14709.861 12652.631 861.9534, 14747.723 12564.969 863.0924, 14842.598 12555.352 861.5632, 14901.773 12657.799 861.3898, 14915.653 12724.804 863.2985, 14907.081 12807.9375 865.9508, 14896.099 12871.297 865.92487</trace>
</ink>
</file>

<file path=ppt/ink/ink15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15115.141 12954.346 874.14984, 15169.803 12883.027 862.6514, 15224.662 12785.335 851.5329, 15265.395 12682.125 844.00037, 15293.476 12558.426 839.9402, 15299.871 12481.629 837.89813, 15299.617 12406.887 838.34216, 15290.789 12297.692 841.88214, 15263.77 12189.291 848.66174, 15234.016 12118.468 856.1525, 15169.032 12140.154 861.14386, 15156.088 12256.849 854.7132, 15155.347 12378.042 845.65704, 15160.946 12463.717 840.46735, 15171.241 12559.891 831.50226, 15185.569 12661.415 820.66064, 15198.4795 12744.507 804.0271, 15210.537 12815.473 779.5758, 15224.938 12888.752 747.71576, 15248.034 12991.361 663.54486, 15273.298 13054.7705 453.79996</trace>
</ink>
</file>

<file path=ppt/ink/ink15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15278.769 11897.943 874.14984, 15360.494 11900.038 868.4611, 15452.638 11921.312 863.51794, 15517.7705 11967.105 864.69666, 15547.076 12061.902 864.559, 15489.934 12158.65 863.9092, 15421.457 12248.246 865.9972, 15454.505 12337.657 866.2234, 15528.392 12375.333 864.80695, 15601.039 12401.131 860.82605</trace>
</ink>
</file>

<file path=ppt/ink/ink15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15696.112 12682.358 874.14984, 15677.75 12753.728 871.52997, 15671.6875 12831.534 863.1113, 15687.776 12927.831 858.90594, 15722.13 13012.03 860.57874, 15808.345 13078.56 861.7789, 15882.251 13042.2295 860.69586, 15935.081 12955.638 856.335, 15950.216 12889.073 852.17816, 15957.056 12817.231 849.9636, 15955.415 12745.502 848.035, 15945.776 12677.931 848.276, 15923.603 12585.806 849.8345, 15868.84 12507.044 854.4459, 15780.028 12474.827 862.1623, 15711.489 12562.702 863.8021, 15719.248 12640.904 863.3609, 15778.108 12715.435 861.32837, 15841.397 12761.359 425.14185</trace>
</ink>
</file>

<file path=ppt/ink/ink15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15815.618 12123.391 874.14984, 15796.529 12201.723 871.59235, 15782.881 12267.046 865.6029</trace>
</ink>
</file>

<file path=ppt/ink/ink15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16173.209 13074.825 874.14984, 16209.934 13002.868 868.34125, 16253.548 12890.307 861.9144, 16272.897 12826.27 860.7528, 16296.558 12728.147 859.3458, 16306.594 12644.128 858.8715, 16305.151 12549.566 859.54346, 16286.058 12639.435 857.9467, 16294.154 12736.61 854.86847, 16318.855 12845.242 855.01953, 16378.009 12918.518 855.0145, 16421.525 12853.0625 851.93317, 16455.895 12762.463 847.26276, 16472.117 12699.304 845.3806, 16484.195 12632.043 847.56146, 16489.781 12547.896 850.77875, 16482.057 12651.025 851.3369, 16486.6 12743.847 851.3126, 16496.217 12828.8955 851.0958, 16521.207 12918.915 853.8393, 16604.158 12903.904 858.7728, 16688.594 12823.207 863.1239, 16754.53 12804.953 863.83105, 16829.822 12885.438 862.5459, 16800.09 12985.225 863.5087, 16722.838 13050.981 864.6798, 16800.166 13091.064 860.3955, 16871.383 13118.479 855.5802, 16953.703 13229.741 856.775, 16974.635 13322.711 856.9882, 16952.688 13414.228 859.14087, 16896.951 13481.986 860.51373, 16832.957 13524.462 860.4663, 16746.51 13530.929 858.9903, 16711.588 13457.126 855.14, 16778.723 13356.442 843.2223, 16828.64 13285.793 816.73676</trace>
</ink>
</file>

<file path=ppt/ink/ink15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16560.217 12289.893 874.14984, 16483.46 12301.704 868.7062, 16361.046 12315.033 863.79254, 16269.306 12331.795 860.2615, 16205.317 12339.875 800.77203</trace>
</ink>
</file>

<file path=ppt/ink/ink15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16411.297 12169.412 874.14984, 16487.795 12192.84 865.03, 16564.717 12221.051 860.90063, 16647.43 12255.713 860.55096, 16709.564 12326.61 863.0341, 16660.389 12403.173 865.0913, 16594.135 12450.92 572.33185</trace>
</ink>
</file>

<file path=ppt/ink/ink15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17155.898 12425.368 874.14984, 17227.555 12439.347 868.3588, 17313.117 12447.762 866.16614, 17383.203 12446.021 867.72327, 17449.312 12442.681 872.3475</trace>
</ink>
</file>

<file path=ppt/ink/ink15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11359.966 11988.433 874.14984, 11450.335 11986.889 863.8497, 11576.091 11979.24 854.09296, 11678.789 11971.929 847.1792, 11769.66 11964.345 846.2447, 11890.054 11949.701 850.69714, 11983.778 11936.006 855.9264, 12046.604 11940.7705 861.9589, 12005.462 12039.449 864.81195, 11937.475 12113.999 855.8245, 11839.221 12214.163 837.83936, 11773.003 12280.58 803.7341</trace>
</ink>
</file>

<file path=ppt/ink/ink15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17186.232 12682.358 874.14984, 17260.195 12679.789 871.2925, 17346.023 12680.07 867.90674, 17415.06 12692.959 866.51874, 17486.656 12739.765 865.30786, 17551.658 12790.672 678.153</trace>
</ink>
</file>

<file path=ppt/ink/ink15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17453.738 12289.893 874.14984, 17551.564 12352.2295 868.5599, 17629.975 12402.668 866.70703, 17713.566 12487.131 866.76404, 17742.695 12570.272 866.2513, 17730.207 12646.052 864.5244, 17696.883 12711.003 862.5998, 17627.178 12789.326 863.18945, 17553.85 12835.282 864.13257</trace>
</ink>
</file>

<file path=ppt/ink/ink15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18571.557 11988.433 874.14984, 18464.512 11974.19 864.9246, 18366.326 12038.789 852.73285, 18298.375 12111.282 856.3549, 18271.895 12209.198 859.0468, 18328.723 12278.659 855.98346, 18421.27 12230.738 851.3612, 18486.49 12148.509 845.0002, 18516.549 12073.562 838.8545, 18543.273 11983.279 834.15454, 18562.23 11912.051 830.0132, 18578.684 11836.409 825.55817, 18594.629 11745.694 822.66797, 18609.213 11648.512 823.2763, 18622.516 11557.135 825.3279, 18631.764 11492.775 827.45667, 18645.318 11388.097 834.606, 18598.354 11520.347 831.65155, 18581.777 11629.391 821.1749, 18570.055 11734.342 810.8942, 18562.035 11816.116 802.0333, 18562.04 11906.62 798.11615, 18573.152 11989.589 804.3578, 18619.725 12082.12 817.0709, 18663.354 12145.927 840.27966</trace>
</ink>
</file>

<file path=ppt/ink/ink15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18988.9 11173.509 874.14984, 18973.209 11289.221 859.91656, 18962.68 11361.333 853.2878, 18954.51 11446.826 846.6671, 18947.88 11541.87 840.92755, 18942.836 11629.868 836.38617, 18939.26 11697.585 833.0134, 18936.432 11772.473 831.7716, 18932.518 11898.938 829.24835, 18933.107 12008.108 837.15674, 18957.324 12104.899 848.3361, 19035.21 12167.483 846.44336, 19135.375 12179.404 852.59686, 19204.928 12183.89 858.5153</trace>
</ink>
</file>

<file path=ppt/ink/ink15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19375.91 12002.911 874.14984, 19377.477 12103.917 867.04785, 19401.203 12207.864 865.9208, 19468.451 12250.504 865.7777, 19547.854 12223.183 862.1706, 19587.326 12153.76 858.96515, 19601.41 12075.812 860.45734, 19573.527 12004.769 861.6587, 19467.602 11970.734 861.8731, 19392.328 11999.316 861.84845, 19316.156 12048.414 860.59576</trace>
</ink>
</file>

<file path=ppt/ink/ink15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18884.105 11022.004 874.14984, 18967.127 11029.226 865.8559, 19091.857 11038.957 857.7467, 19159.861 11043.751 851.5538, 19259.756 11049.659 835.8725, 19341.166 11051.853 809.4136, 19404.22 11053.026 743.92633</trace>
</ink>
</file>

<file path=ppt/ink/ink15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19450.37 10825.512 874.14984, 19538.525 10908.424 866.88983, 19582.785 11015.544 862.7747, 19585.74 11108.626 859.91376, 19565.8 11179.4375 852.7814, 19502.748 11235.448 809.9709</trace>
</ink>
</file>

<file path=ppt/ink/ink15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18482.39 12425.368 874.14984, 18570.24 12439.217 864.40344, 18679.406 12454.563 859.9735, 18745.271 12459.994 858.00684, 18817.729 12460.374 857.3016, 18887.824 12458.018 856.6494, 19003.28 12450.744 853.1001, 19103.299 12442.958 842.4247, 19226.68 12446.498 825.1026, 19305.541 12450.381 790.5073</trace>
</ink>
</file>

<file path=ppt/ink/ink15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18974.193 12863.338 874.14984, 18896.857 12871.169 868.94525, 18814.18 12904.848 866.9249, 18728.0 12974.851 864.3302, 18684.768 13039.595 862.61255, 18651.184 13146.388 863.22644, 18652.53 13226.273 863.9581, 18744.44 13243.019 862.079, 18808.215 13182.395 857.879, 18862.574 13061.1875 847.69745, 18885.992 12982.78 842.6983, 18906.361 12901.44 841.1794, 18920.734 12836.198 841.5488, 18939.117 12722.301 843.1035, 18909.236 12832.217 836.7153, 18893.979 12918.648 830.0321, 18873.357 13049.499 819.17194, 18867.666 13123.251 818.8598, 18871.486 13191.443 823.6278, 18917.645 13276.099 832.65173, 18982.797 13271.282 841.47504, 19037.252 13200.296 846.9461, 19057.773 13124.225 844.802, 19080.79 13058.131 834.46954, 19092.777 12984.335 810.68555</trace>
</ink>
</file>

<file path=ppt/ink/ink15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19152.53 12666.846 874.14984, 19138.791 12783.472 848.82556, 19130.037 12856.041 842.4488, 19122.545 12938.861 837.6672, 19116.664 13025.25 835.0848, 19114.342 13107.852 835.1045, 19117.553 13173.967 841.0429, 19126.35 13244.905 847.35767, 19145.176 13180.828 864.5836</trace>
</ink>
</file>

<file path=ppt/ink/ink1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19063.361 11625.439 874.14984, 19113.393 11703.3125 880.2102, 19151.781 11769.01 825.5231</trace>
</ink>
</file>

<file path=ppt/ink/ink15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19033.025 12984.335 874.14984, 19105.656 12957.039 868.30646, 19170.828 12933.705 862.7814, 19238.18 12912.616 855.84424, 19302.732 12894.778 818.90155</trace>
</ink>
</file>

<file path=ppt/ink/ink15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19912.756 11293.989 874.14984, 19879.934 11356.9375 862.14606, 19849.66 11421.763 849.8003, 19813.496 11506.503 837.76874, 19776.254 11606.726 827.85645, 19744.28 11713.905 821.19543, 19721.771 11819.881 818.0117, 19707.496 11887.829 816.4962, 19701.719 11962.229 817.99005, 19703.615 12071.9375 823.05896, 19753.82 12148.089 833.8512, 19819.172 12192.613 863.1146</trace>
</ink>
</file>

<file path=ppt/ink/ink15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19987.217 11655.948 874.14984, 19973.09 11761.786 861.3136, 19961.578 11825.7295 856.4641, 19946.576 11894.367 853.48285, 19925.969 11991.611 855.3207, 19951.36 11916.128 852.52655, 19953.201 11851.222 850.0878, 19959.191 11767.713 841.08887, 19957.11 11704.017 551.82544</trace>
</ink>
</file>

<file path=ppt/ink/ink15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19972.508 11640.436 874.14984, 20066.82 11645.053 868.33575, 20133.998 11601.817 864.8369, 20141.285 11693.524 851.8286, 20111.805 11812.501 843.734, 20095.738 11911.03 846.60284, 20145.867 11845.76 676.6204</trace>
</ink>
</file>

<file path=ppt/ink/ink15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20419.27 11383.961 874.14984, 20388.127 11487.177 855.4682, 20361.514 11568.536 841.759, 20325.611 11670.918 828.5416, 20285.31 11783.589 818.8922, 20248.996 11893.722 791.5596, 20221.824 11978.355 759.7991, 20196.553 12084.258 685.9142, 20180.262 12154.415 527.5062</trace>
</ink>
</file>

<file path=ppt/ink/ink15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20493.73 11832.791 874.14984, 20481.951 11922.447 861.78687, 20470.91 11985.807 857.60254, 20459.562 12055.434 855.3869, 20449.877 12125.985 854.97327, 20437.697 12228.422 857.5242, 20445.299 12162.564 852.4908, 20461.525 12040.549 841.8039, 20477.28 11961.494 837.7308, 20496.633 11887.172 835.23694, 20530.229 11780.935 837.0556, 20589.28 11681.576 844.23145, 20633.363 11779.298 852.19464, 20602.252 11849.569 853.6954, 20561.467 11915.093 856.6703, 20480.738 11983.888 858.3269, 20580.82 12045.853 865.824, 20648.459 12059.1 865.13556, 20715.057 12052.737 240.62312</trace>
</ink>
</file>

<file path=ppt/ink/ink15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20820.986 11383.961 874.14984, 20872.926 11491.13 859.17566, 20892.398 11557.821 852.28656, 20907.121 11637.832 845.7068, 20914.328 11730.138 839.9585, 20913.148 11831.929 836.2666, 20903.87 11939.241 833.08484, 20889.854 12043.777 826.1062, 20880.422 12117.552 814.78076, 20867.68 12198.198 796.2169, 20850.25 12301.035 737.92255, 20833.344 12363.8955 523.04254</trace>
</ink>
</file>

<file path=ppt/ink/ink15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21089.41 11836.927 874.14984, 21168.842 11827.561 869.5217, 21263.344 11814.355 869.31, 21328.139 11806.259 862.11725</trace>
</ink>
</file>

<file path=ppt/ink/ink15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21223.621 12063.409 874.14984, 21294.83 12042.4795 869.84784, 21343.37 11970.934 867.24304, 21383.756 11906.902 678.78937</trace>
</ink>
</file>

<file path=ppt/ink/ink15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21685.09 11474.97 874.14984, 21671.355 11562.854 863.9563, 21662.598 11626.125 859.6121, 21653.715 11695.55 857.72205, 21645.016 11764.439 856.98926, 21633.494 11857.296 856.6195, 21622.205 11936.23 859.30597, 21644.738 11813.698 850.7409, 21667.275 11745.106 847.89545, 21694.031 11678.389 849.1717, 21757.125 11593.782 851.2164, 21824.312 11666.474 851.54425, 21823.508 11780.588 850.2702, 21811.85 11867.034 852.0597, 21825.531 11771.12 844.64197, 21858.36 11661.6875 839.11945, 21912.268 11570.31 841.61084, 21984.125 11630.32 841.621, 21998.129 11726.648 838.5244, 21995.66 11816.516 845.57733, 21979.646 11893.991 855.04956, 21948.324 11957.951 242.03075</trace>
</ink>
</file>

<file path=ppt/ink/ink1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5296.529 10856.0205 874.14984, 5380.898 10874.831 871.9471, 5499.243 10884.548 867.58234, 5604.789 10886.7 862.7622, 5697.494 10883.928 858.2206, 5819.835 10873.92 855.0526, 5924.676 10863.107 854.782, 6047.4756 10850.478 855.2889, 6119.336 10842.164 855.2889, 6230.119 10828.9375 856.31146, 6296.928 10821.245 856.4631, 6371.329 10813.713 856.40924, 6446.818 10807.645 856.2355, 6569.4688 10800.408 855.15735, 6644.6147 10798.451 854.7189, 6759.2886 10796.473 854.3485, 6829.727 10795.998 854.3298, 6905.227 10794.8125 854.39343, 6976.1167 10792.571 854.59985, 7093.7114 10788.123 854.99, 7163.92 10785.9375 855.2678, 7235.533 10784.154 855.70026, 7342.5464 10780.4795 856.54645, 7452.789 10774.098 857.8685, 7542.064 10769.612 859.0891, 7641.0747 10768.194 860.7448, 7729.7305 10770.971 863.37585, 7818.551 10775.096 865.2185, 7907.0757 10777.913 865.61084, 8026.1084 10779.577 866.03485, 8120.6187 10780.162 866.187, 8226.745 10771.663 865.82275, 8293.988 10729.278 866.52185, 8318.694 10661.361 866.2872, 8321.306 10577.625 865.48883, 8312.433 10445.017 864.6236, 8305.195 10365.449 864.5128, 8295.067 10292.519 864.41315, 8246.601 10194.354 864.57806, 8153.472 10154.918 865.0795, 8042.46 10136.713 864.7195, 7948.726 10126.716 864.5552, 7824.452 10120.722 864.6329, 7754.6245 10119.373 863.72516, 7649.261 10117.967 861.246, 7528.3647 10117.351 859.1738, 7423.6 10117.138 858.9089, 7309.99 10117.105 858.43726, 7244.7056 10117.105 858.1382, 7141.326 10117.105 858.0396, 7014.303 10117.105 858.00867, 6942.0303 10117.105 857.9059, 6865.9893 10117.105 857.485, 6753.4746 10117.105 856.7425, 6689.0513 10117.105 856.5864, 6621.1147 10117.105 856.6347, 6557.5903 10117.105 856.84064, 6448.2686 10117.105 857.12744, 6381.906 10118.389 857.2338, 6312.0913 10121.059 857.2432, 6207.8105 10125.659 857.3653, 6091.7896 10128.58 858.0434, 5993.61 10126.374 858.95874, 5893.0264 10122.409 859.847, 5785.2593 10119.885 861.2657, 5695.869 10120.75 863.7548, 5570.065 10126.118 864.9364, 5502.586 10130.08 865.2671, 5435.943 10137.978 865.56683, 5324.883 10184.822 866.31244, 5260.968 10290.037 865.9614, 5243.5317 10361.402 864.87213, 5226.643 10479.761 861.3579, 5226.2104 10547.589 858.0323, 5229.8535 10621.732 852.85394, 5237.096 10692.053 845.8218, 5254.015 10778.758 828.8215, 5264.9146 10844.293 749.1656</trace>
</ink>
</file>

<file path=ppt/ink/ink15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22102.434 11942.93 874.14984, 22147.254 11873.108 867.9018, 22203.14 11752.559 859.1795, 22230.092 11679.186 856.4384, 22254.832 11600.03 854.6034, 22274.62 11529.269 853.8348, 22301.605 11417.883 853.4594, 22317.703 11336.939 852.72235, 22321.31 11269.087 857.46173, 22241.533 11309.59 862.93207, 22206.531 11405.04 853.96954, 22192.504 11475.049 848.3552, 22182.479 11544.675 843.3553, 22173.762 11669.732 837.2496, 22177.262 11742.64 837.8668, 22195.158 11848.529 842.90027, 22262.914 11819.2295 848.00635, 22291.11 11753.589 845.16644, 22296.396 11686.456 829.38416</trace>
</ink>
</file>

<file path=ppt/ink/ink15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22415.9 11082.502 874.14984, 22417.543 11014.907 869.88495, 22471.5 10942.306 868.3536, 22538.43 10939.448 866.79156, 22561.12 11020.197 863.0789, 22553.484 11102.276 856.12274, 22529.113 11175.652 853.7593, 22503.967 11246.885 855.83, 22603.416 11271.885 857.75214, 22680.293 11255.758 859.5694</trace>
</ink>
</file>

<file path=ppt/ink/ink15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22862.66 11535.467 874.14984, 22829.973 11638.367 861.59454, 22799.498 11758.553 862.69244, 22819.594 11868.702 864.2068, 22915.902 11909.687 862.0929, 23007.492 11862.056 858.05304, 23060.523 11788.513 852.79865, 23099.457 11706.195 852.1883, 23122.508 11605.483 852.58887, 23129.045 11517.699 855.688, 23111.355 11438.234 859.92596, 23008.422 11385.572 865.8684, 22923.848 11456.951 866.0286, 22896.76 11537.228 866.25214, 22996.723 11557.983 861.6085, 23071.799 11535.546 851.072</trace>
</ink>
</file>

<file path=ppt/ink/ink15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23056.627 11051.993 874.14984, 23041.113 11141.02 869.4311, 23050.8 11208.144 869.8114, 23059.621 11272.323 684.2494</trace>
</ink>
</file>

<file path=ppt/ink/ink15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23280.004 11036.999 874.14984, 23236.805 11124.702 863.07086, 23202.35 11197.172 858.8113, 23184.064 11271.211 845.9301</trace>
</ink>
</file>

<file path=ppt/ink/ink15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23473.05 11490.481 874.14984, 23454.379 11572.092 865.9066, 23428.092 11687.995 863.6609, 23421.645 11801.838 865.61194, 23486.242 11838.197 863.8862, 23567.756 11752.671 853.99615, 23616.016 11669.106 843.79736, 23669.541 11546.29 842.59753, 23698.043 11464.167 846.42596, 23642.725 11531.316 853.2998, 23607.422 11660.937 851.04236, 23586.242 11773.619 846.5819, 23586.91 11866.92 847.7053, 23657.428 11840.405 851.86786, 23712.664 11763.222 853.0242, 23811.36 11683.347 861.18854, 23887.762 11715.203 860.5746, 23921.158 11824.849 857.93787, 23904.295 11903.13 856.3901, 23893.95 11966.137 854.83246, 23959.918 12019.115 854.6276, 24014.068 12082.941 855.52136, 24035.018 12153.858 857.8965, 24029.518 12225.667 858.97736, 23974.047 12294.77 860.1541, 23880.857 12290.439 860.32227, 23823.08 12223.553 858.238, 23816.25 12108.68 849.2584, 23836.332 12043.807 841.3707, 23857.498 11957.364 813.5968</trace>
</ink>
</file>

<file path=ppt/ink/ink15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23503.387 11248.486 874.14984, 23593.053 11231.011 864.5701, 23695.115 11211.07 859.1376, 23784.18 11190.891 848.62146, 23863.822 11169.379 823.93024, 23930.088 11153.143 520.0268</trace>
</ink>
</file>

<file path=ppt/ink/ink15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23801.225 11022.004 874.14984, 23868.523 11138.47 780.03, 23896.707 11229.553 810.45135, 23917.73 11309.59 864.02435</trace>
</ink>
</file>

<file path=ppt/ink/ink15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20649.084 10418.051 874.14984, 20733.646 10411.749 862.8396, 20801.797 10404.299 855.4011, 20888.379 10395.411 847.248, 20994.055 10386.56 837.9136, 21115.76 10377.597 828.63995, 21250.135 10370.723 820.14355, 21396.389 10366.938 812.8409, 21550.24 10366.428 806.8529, 21657.502 10365.968 798.03845, 21792.834 10366.046 789.9913, 21890.904 10366.198 783.5514, 22013.11 10365.196 777.39984, 22162.709 10362.404 770.9185, 22330.018 10356.604 765.5598, 22486.912 10348.505 762.99194, 22609.012 10341.393 760.981, 22757.021 10327.776 760.37384, 22919.924 10309.723 760.8182, 23030.086 10297.543 761.81714, 23160.396 10283.463 764.0602, 23303.99 10269.905 767.4027, 23450.668 10258.175 773.14136, 23594.63 10249.664 781.1418, 23722.994 10244.186 790.2929, 23814.383 10240.68 798.3377, 23912.316 10239.714 807.84674, 24008.633 10242.876 817.44366, 24098.695 10251.291 826.2762, 24167.38 10259.011 834.2173, 24280.95 10295.963 847.1198, 24371.74 10371.847 854.5417, 24424.58 10448.554 857.9338, 24473.709 10586.119 856.4949, 24492.4 10653.603 854.0959, 24508.78 10720.441 850.7491, 24526.098 10811.112 845.379, 24540.348 10923.959 838.10974, 24551.682 11057.64 829.4392, 24558.945 11144.591 821.53876, 24565.615 11268.219 811.75977, 24571.791 11418.096 799.5464, 24577.643 11580.226 786.6325, 24581.336 11685.125 750.2313, 24583.691 11753.063 706.93915, 24586.467 11851.399 657.1618, 24588.178 11914.682 613.1586, 24590.12 11986.599 448.84018</trace>
</ink>
</file>

<file path=ppt/ink/ink15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23637.598 12198.886 874.14984, 23563.182 12181.29 868.79285, 23473.16 12166.886 863.83704, 23393.78 12159.537 859.7615, 23305.068 12155.328 857.3255, 23242.074 12154.43 856.2829, 23170.57 12154.244 855.33307, 23060.875 12155.503 854.3294, 22985.828 12158.211 853.82477, 22899.021 12162.743 852.24536, 22817.137 12168.322 850.19745, 22750.303 12173.362 847.93744, 22666.604 12181.602 845.2213, 22570.809 12192.641 842.4263, 22468.168 12205.318 839.6535, 22394.56 12214.57 837.805, 22313.268 12225.254 835.8795, 22219.758 12237.683 834.3956, 22117.703 12252.526 833.65753, 22009.484 12270.574 833.37256, 21899.314 12290.596 833.0644, 21824.686 12304.256 832.7658, 21732.37 12322.055 832.11884, 21629.227 12343.089 831.2276, 21519.682 12366.961 830.1372, 21428.902 12388.171 829.556, 21348.928 12408.112 829.20087, 21255.748 12435.303 829.1486, 21153.023 12468.671 828.8494, 21044.1 12508.218 828.2306, 20972.645 12534.38 827.8115, 20885.693 12570.438 826.8414, 20790.635 12615.037 825.9408, 20691.604 12665.727 825.60156, 20606.768 12710.378 826.41595, 20536.406 12748.03 827.2244, 20455.416 12792.233 829.0435, 20368.76 12842.234 831.2068, 20279.098 12898.736 833.1579, 20146.879 12987.091 835.6871, 20067.848 13043.9375 836.068, 19982.758 13104.818 836.053, 19892.41 13165.378 836.0504, 19804.873 13219.57 836.8171, 19667.023 13297.39 838.23395, 19582.627 13333.559 838.88617, 19493.004 13365.002 840.08984, 19420.52 13388.743 841.6648, 19352.877 13409.137 843.27075, 19273.812 13429.942 845.1511, 19187.988 13451.028 847.0048, 19097.918 13473.426 848.55133, 18963.47 13506.318 849.8799, 18880.39 13523.785 849.95374, 18793.93 13539.036 850.31287, 18722.24 13550.85 850.8381, 18588.252 13568.727 851.7701, 18511.871 13572.312 852.33496, 18435.945 13570.136 853.01843, 18329.564 13558.267 854.60443, 18215.9 13496.019 856.05133, 18134.057 13406.728 855.7274, 18097.133 13337.147 851.95276, 18064.092 13242.912 845.0253, 18037.809 13128.481 836.14075, 18020.498 13045.545 827.99963, 18005.94 12942.652 818.939, 17995.482 12814.804 810.1989, 17988.988 12668.449 802.03094, 17985.45 12527.327 794.47284, 17983.498 12413.763 787.5624, 17986.23 12268.763 780.0191, 17995.695 12101.875 772.0462, 18012.406 11922.33 763.3426, 18025.775 11791.235 757.04346, 18043.127 11652.452 750.6113, 18068.477 11499.429 751.4803, 18101.273 11344.47 754.58844, 18139.877 11194.884 760.47437, 18183.818 11058.818 769.5984, 18213.418 10968.491 778.10645, 18257.064 10876.799 788.79175, 18312.73 10789.935 800.38495, 18379.426 10711.689 811.9345, 18496.6 10603.304 830.3729, 18571.334 10556.39 834.7964, 18660.453 10512.526 836.8824, 18762.182 10471.66 837.0095, 18828.615 10445.459 835.9351, 18919.158 10417.621 833.64026, 19029.863 10388.972 829.3013, 19123.393 10366.809 824.531, 19219.234 10346.36 818.934, 19341.959 10325.678 812.3348, 19480.852 10306.859 805.6217, 19627.035 10291.914 783.3106, 19775.975 10281.29 753.5306, 19881.104 10274.381 716.3642, 19991.068 10268.785 671.83984, 20106.258 10263.829 620.87244, 20216.309 10259.47 564.0451, 20287.543 10256.69 513.0627, 20359.898 10254.142 365.06134</trace>
</ink>
</file>

<file path=ppt/ink/ink1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8663.777 10554.043 874.14984, 8591.235 10631.676 861.9562, 8498.5 10737.605 853.2434, 8414.815 10838.67 847.6844, 8350.631 10920.843 847.3524, 8285.365 11005.587 851.4071, 8231.256 11075.699 858.27344, 8179.327 11142.484 879.3063</trace>
</ink>
</file>

<file path=ppt/ink/ink15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color" value="#FF0000"/>
      <brushProperty name="fitToCurve" value="1"/>
    </brush>
  </definitions>
  <trace timeOffset="0.0" brushRef="#br0" contextRef="#ctx0"> 3865 5585 874, 3960 5620 859</trace>
</ink>
</file>

<file path=ppt/ink/ink15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color" value="#FF0000"/>
      <brushProperty name="fitToCurve" value="1"/>
    </brush>
  </definitions>
  <trace timeOffset="0.0" brushRef="#br0" contextRef="#ctx0"> 11092 6569 874, 11049 6633 434</trace>
</ink>
</file>

<file path=ppt/ink/ink15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1704.0623 1551.6179 874.14984, 1643.6727 1624.2087 862.3326, 1584.6344 1718.1028 860.44653, 1544.4497 1812.7338 859.6761, 1526.614 1903.8842 858.7829, 1522.2622 2012.4581 856.7281, 1528.717 2075.2673 857.5001, 1584.7576 2146.8384 859.8992, 1685.7933 2115.4316 855.50183, 1772.2899 2043.3564 844.90497, 1855.3394 1914.3093 838.2531, 1902.5939 1811.8345 839.35724, 1923.3861 1700.4437 842.8107, 1917.2308 1614.447 848.51105, 1877.9828 1537.7727 855.2182, 1792.2542 1495.1293 859.2293, 1711.7754 1495.4183 859.3345, 1645.237 1540.9031 857.56195, 1582.0844 1594.7346 563.74884</trace>
</ink>
</file>

<file path=ppt/ink/ink15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2047.8652 1649.8636 874.14984, 2043.0084 1726.2224 856.60767, 2038.4196 1804.0619 841.90076, 2031.6045 1905.363 828.18115, 2022.4485 2020.2411 817.8331, 2016.6661 2092.3564 811.13574, 2008.67 2175.4036 806.17664, 2001.3232 2243.1624 816.52106, 1993.6865 2152.0579 821.24243, 1996.4669 2019.4851 815.9694, 2001.2 1915.5966 827.4428, 2006.9487 1837.8851 835.08734, 2068.4272 1774.0975 856.5743, 2142.0776 1773.626 865.1815, 2220.9158 1752.3887 863.89044, 2299.4204 1689.5669 860.9373, 2367.529 1629.2991 858.9612, 2354.7515 1734.8547 844.55774, 2338.9194 1806.2722 836.39105, 2308.9292 1934.8239 814.26935, 2286.0073 2033.2577 761.39185, 2272.4756 2104.1616 678.5478, 2261.4539 2168.9978 374.14932</trace>
</ink>
</file>

<file path=ppt/ink/ink15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1854.8208 1302.9006 874.14984, 1957.4944 1298.6597 858.35944, 2035.1328 1293.9922 849.0887, 2157.6018 1285.3256 836.6256, 2279.263 1273.6385 813.33636, 2354.038 1263.8407 793.52905, 2427.498 1250.7285 762.4598, 2509.4402 1237.3563 680.2621, 2574.1008 1224.445 408.99017</trace>
</ink>
</file>

<file path=ppt/ink/ink15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2376.041 1136.9169 874.14984, 2461.3108 1135.603 864.47546, 2559.72 1151.3784 859.14215, 2645.0571 1211.2316 860.9196, 2643.1252 1310.3945 858.6302, 2614.7712 1373.7009 853.50323, 2560.6082 1462.354 836.749, 2514.5186 1527.3499 802.0007</trace>
</ink>
</file>

<file path=ppt/ink/ink15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2845.7827 1724.3237 874.14984, 2812.095 1821.0037 860.8423, 2780.6243 1888.6434 853.1496, 2740.5444 1959.9357 848.1381, 2695.8218 2028.513 846.5896, 2630.043 2123.8015 848.92413</trace>
</ink>
</file>

<file path=ppt/ink/ink15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2778.6765 1695.3671 874.14984, 2813.6953 1758.7269 861.4526, 2835.199 1822.0571 850.5717, 2849.9448 1898.2163 842.249, 2860.0269 1962.46 836.0727, 2871.952 2046.4435 847.54584, 2880.3462 2110.1462 852.96606</trace>
</ink>
</file>

<file path=ppt/ink/ink15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3195.1013 1785.8566 874.14984, 3207.019 1872.0142 863.2937, 3203.0288 1935.7637 856.708, 3193.4163 2008.2062 851.1968, 3174.7559 2116.1877 850.96075, 3187.5317 2040.716 845.82074, 3218.792 1945.7261 837.97473, 3274.0212 1854.5703 836.9896, 3361.1162 1801.1716 842.19885, 3431.3728 1871.1768 847.56903, 3416.4202 1986.9855 849.966, 3377.579 2076.2124 856.7449, 3384.9958 1972.7073 844.85266, 3428.7246 1860.5103 831.9263, 3510.3027 1754.9337 839.0672, 3585.9512 1766.6548 842.3728, 3615.5466 1838.4597 840.0035, 3601.286 1951.438 831.3997, 3587.812 2026.7697 806.64667</trace>
</ink>
</file>

<file path=ppt/ink/ink15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4223.753 1604.8776 874.14984, 4136.019 1646.4539 862.8494, 4027.8394 1713.2472 856.5764, 3945.2935 1776.6749 854.2887, 3869.4966 1863.2653 855.5916, 3936.3853 1904.2136 858.21857, 4053.0278 1835.1 848.45886, 4136.865 1766.4594 841.4529, 4201.708 1698.5535 838.62726, 4212.8374 1784.2094 847.65405, 4188.966 1890.6283 844.0949, 4175.957 1964.0745 841.65576, 4165.5063 2046.9205 841.2767, 4158.344 2139.8796 839.7108, 4153.577 2214.2288 838.8224, 4148.3594 2291.4062 837.4511, 4138.8643 2381.8074 835.4303, 4122.692 2471.7239 834.6311, 4107.1846 2545.6729 836.0342, 4058.6143 2630.1665 845.26886, 3988.5576 2633.1995 849.8959, 3930.423 2569.055 848.0756, 3910.537 2496.0642 844.0134, 3909.4343 2399.0938 837.0393, 3908.8538 2335.6382 827.6266, 3903.5388 2251.454 793.8543</trace>
</ink>
</file>

<file path=ppt/ink/ink1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8723.528 10660.045 874.14984, 8654.12 10731.105 862.62537, 8579.594 10822.34 859.279, 8510.445 10914.515 857.828, 8458.408 10986.292 857.55334, 8398.125 11071.24 857.3109, 8357.663 11135.245 869.8895</trace>
</ink>
</file>

<file path=ppt/ink/ink15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3895.5771 1453.8892 874.14984, 4022.046 1441.5109 854.6313, 4104.457 1435.7659 843.6423, 4195.5625 1429.9426 834.5363, 4306.959 1422.9631 823.9294, 4389.015 1414.4296 805.8497, 4452.8413 1410.4469 724.69745</trace>
</ink>
</file>

<file path=ppt/ink/ink15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4357.965 1287.9052 874.14984, 4436.733 1296.1002 864.69006, 4526.902 1332.2736 861.835, 4596.4404 1413.614 860.727, 4567.928 1508.4447 858.18365, 4489.422 1566.5414 850.74396, 4424.882 1606.2377 826.3487</trace>
</ink>
</file>

<file path=ppt/ink/ink15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4908.601 1770.8612 874.14984, 5001.5522 1769.9879 866.2715, 5092.781 1784.4214 863.8846, 5158.705 1797.3257 837.38727</trace>
</ink>
</file>

<file path=ppt/ink/ink15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4864.4766 2012.3392 874.14984, 4930.7217 2007.5364 863.3748, 5061.859 1994.3981 850.89484, 5133.642 1978.2877 843.20465, 5199.0576 1965.3536 828.9263, 5262.4854 1949.4989 793.0803</trace>
</ink>
</file>

<file path=ppt/ink/ink15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5489.573 2073.3552 874.14984, 5554.1265 2010.3849 864.4554, 5630.433 1905.6799 855.09454, 5693.573 1804.9581 846.5661, 5751.4116 1704.645 843.0695, 5786.633 1639.4213 839.2922, 5824.765 1562.9727 836.63855, 5860.453 1480.0719 835.62726, 5885.9414 1417.0426 835.9441, 5923.566 1291.2953 840.2352, 5932.6084 1192.9454 849.164, 5867.008 1138.4473 857.632, 5793.1763 1179.8077 858.66016, 5717.024 1306.3385 848.2934, 5683.2437 1420.7273 838.93567, 5686.705 1499.5616 834.90674, 5706.4033 1585.7859 831.6792, 5739.3667 1676.8113 828.5957, 5781.823 1769.4303 821.8647, 5831.4395 1858.4912 813.2137, 5871.5444 1934.6355 802.5931, 5921.6255 2012.3391 778.2444</trace>
</ink>
</file>

<file path=ppt/ink/ink15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6264.51 1574.8866 874.14984, 6253.043 1664.6681 868.4311, 6245.037 1740.1508 866.97253, 6259.332 1840.5278 867.82544, 6350.058 1904.427 866.3165, 6445.2183 1828.1332 857.19556, 6494.0635 1756.0825 847.6538, 6563.281 1635.0741 830.58563, 6598.5767 1537.1428 837.85333, 6569.2114 1602.1677 842.902, 6548.6616 1696.2996 843.0382, 6550.2227 1794.0391 854.5877, 6605.9795 1859.7961 857.76074, 6672.0015 1845.9918 859.20105, 6754.5938 1832.6688 862.8825, 6807.325 1914.5907 860.99695, 6807.4795 2002.7283 857.9832, 6798.1577 2083.9602 860.3071, 6769.057 1998.2651 852.29193, 6777.181 1894.4009 849.50726, 6812.171 1804.566 852.75366, 6868.3447 1741.6599 855.20074, 6958.0024 1704.2236 856.8965, 7068.8057 1707.453 860.2782, 7142.5244 1714.5499 861.1008, 7207.58 1745.862 8.615357</trace>
</ink>
</file>

<file path=ppt/ink/ink15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6369.305 1317.8961 874.14984, 6479.7266 1304.4106 864.4863, 6559.576 1293.8536 853.56903, 6676.801 1277.2906 829.04443, 6782.154 1260.1534 796.70557, 6871.9604 1240.984 750.904, 6935.5684 1227.4065 639.6972</trace>
</ink>
</file>

<file path=ppt/ink/ink15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6771.0215 1136.9169 874.14984, 6836.9966 1155.7435 867.4325, 6912.8154 1202.2173 867.3173, 6969.6143 1269.8138 865.9607, 6967.7603 1365.7014 863.6095, 6904.866 1428.8385 807.3887</trace>
</ink>
</file>

<file path=ppt/ink/ink15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7680.1694 1574.8866 874.14984, 7617.239 1656.9036 862.4225, 7537.9517 1767.7104 853.9093, 7473.9717 1864.9447 840.79517, 7435.596 1927.9011 823.1762, 7392.2793 1992.5846 377.5596</trace>
</ink>
</file>

<file path=ppt/ink/ink15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7620.4175 1604.8776 874.14984, 7649.3145 1668.3081 866.7103, 7690.031 1760.7865 861.3271, 7721.389 1826.7991 856.43524, 7760.192 1900.3558 839.9822, 7791.4536 1964.5685 8.2485895</trace>
</ink>
</file>

<file path=ppt/ink/ink1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13684.773 11128.006 874.14984, 13617.153 11134.979 874.14984, 13527.315 11166.835 870.85065, 13448.089 11237.629 869.3378, 13394.43 11346.866 868.19586, 13378.382 11470.393 867.6038, 13405.679 11579.479 867.1348, 13476.552 11653.805 867.3619, 13577.316 11679.397 867.488, 13676.866 11641.7705 867.43976, 13755.355 11553.288 867.09546, 13801.431 11436.511 866.9037, 13793.152 11320.185 866.872, 13735.163 11240.167 866.562, 13671.756 11175.991 680.8539</trace>
</ink>
</file>

<file path=ppt/ink/ink15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8097.513 1514.3878 874.14984, 8105.029 1599.6105 864.9753, 8101.412 1692.9513 860.55096, 8092.5894 1778.0924 862.05273, 8079.084 1862.9602 864.6984, 8088.213 1762.574 866.39996, 8117.1235 1660.3533 866.96814, 8154.6777 1581.0651 867.40845, 8230.883 1560.2452 867.78894, 8251.042 1627.7657 866.25494, 8252.119 1710.1614 865.1907, 8239.005 1793.6074 865.86566, 8289.152 1702.3207 858.3009, 8358.148 1606.894 859.6328, 8452.882 1545.0659 860.59247, 8525.57 1581.5795 860.6607, 8553.211 1655.7336 860.1994, 8536.929 1745.5814 859.2957, 8522.211 1809.1251 852.93506</trace>
</ink>
</file>

<file path=ppt/ink/ink15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9050.786 1439.4108 874.14984, 8983.5625 1443.8315 851.3125, 8894.574 1472.4011 854.30927, 8824.54 1523.6337 856.1252, 8775.684 1589.6471 858.9332, 8759.749 1660.9642 859.9377, 8865.431 1648.522 860.51166, 8954.727 1578.2828 846.4817, 9052.233 1476.3477 834.64276, 9112.414 1413.0146 834.1816, 9131.924 1497.3387 840.8388, 9109.272 1631.6786 836.39105, 9099.831 1717.0745 832.95905, 9094.441 1792.6805 832.5303, 9090.983 1925.2458 831.21155, 9090.742 2002.3357 833.1859, 9085.449 2082.2185 835.71436, 9069.395 2195.9934 842.1393, 9022.065 2295.9812 850.79724, 8932.944 2328.2893 859.79095, 8880.875 2258.9448 857.8902, 8869.564 2139.0544 848.7374, 8890.599 2066.579 842.94604, 8906.748 1987.5892 821.12537, 8944.163 1923.4624 707.52576</trace>
</ink>
</file>

<file path=ppt/ink/ink15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9468.13 1348.404 874.14984, 9446.879 1451.8679 862.4676, 9434.783 1568.5886 863.9329, 9464.944 1669.4487 864.87994, 9557.447 1693.5548 861.82965, 9625.005 1619.978 857.1644, 9669.069 1522.2427 851.3995, 9698.574 1399.5514 849.12524, 9710.077 1311.4775 853.85895, 9662.247 1415.0117 855.4207, 9654.258 1542.998 845.8844, 9667.283 1638.82 823.40375, 9680.734 1708.219 779.69244</trace>
</ink>
</file>

<file path=ppt/ink/ink15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10108.854 1559.3741 874.14984, 10038.246 1663.0942 856.1595, 9945.788 1772.9236 842.0013, 9875.796 1850.4772 822.3138, 9805.732 1896.4397 785.8728, 9736.553 1929.6057 667.8818</trace>
</ink>
</file>

<file path=ppt/ink/ink15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9855.138 1634.8683 874.14984, 9925.552 1712.5629 863.444, 10007.757 1803.0969 853.9024, 10068.524 1867.3867 825.8712</trace>
</ink>
</file>

<file path=ppt/ink/ink15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9333.917 1136.9169 874.14984, 9443.206 1136.9165 860.13684, 9512.037 1136.9169 852.8941, 9592.504 1135.9381 846.12103, 9660.973 1133.7646 840.7316, 9723.855 1130.7917 836.20154, 9802.975 1122.2622 827.84, 9870.824 1116.0698 810.0354, 9945.225 1106.926 784.9808</trace>
</ink>
</file>

<file path=ppt/ink/ink15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9840.429 1031.9489 874.14984, 9917.238 1046.5111 867.38605, 9995.928 1118.7421 866.4723, 10005.98 1188.2991 864.69055, 9974.676 1255.6115 865.2017</trace>
</ink>
</file>

<file path=ppt/ink/ink15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18720.479 3038.75 874.14984, 18792.09 3036.9036 871.46643, 18884.922 3025.014 860.00934, 19005.021 3009.833 850.40106, 19081.283 3001.9673 846.52637, 19157.88 2995.0015 843.5103, 19294.025 2985.583 839.16705, 19388.2 2982.351 836.4015, 19456.45 2980.1426 834.149, 19540.303 2977.999 832.214, 19645.967 2976.0623 828.57025, 19767.396 2974.4958 824.37445, 19885.18 2971.6912 819.9811, 19977.078 2969.1704 815.92377, 20093.512 2964.4404 812.1181, 20228.436 2958.0718 808.3287, 20377.564 2951.0093 803.16223, 20490.027 2945.6763 798.61127, 20610.193 2940.023 793.7139, 20752.01 2932.3237 789.23157, 20907.426 2924.9414 785.8468, 21058.5 2921.1897 764.4203, 21168.018 2919.018 735.14923, 21298.018 2920.552 698.1692, 21435.889 2924.709 653.8082, 21571.992 2930.7576 602.61597, 21674.104 2934.9236 545.5231, 21766.877 2937.9973 483.02777, 21858.828 2936.172 416.50897, 21923.213 2935.2114 330.29617, 21994.713 2934.9617 173.37398</trace>
</ink>
</file>

<file path=ppt/ink/ink15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21834.93 2797.2722 874.14984, 21906.027 2816.3088 861.5782, 21969.342 2832.4314 851.70233, 22039.145 2853.111 845.1291, 22138.719 2888.4785 843.72736, 22178.89 2953.681 850.68286, 22139.42 3030.2502 848.73883, 22058.293 3104.297 838.9779, 21954.607 3160.6238 825.7358, 21889.93 3192.5044 794.96204, 21824.838 3207.0012 510.66406</trace>
</ink>
</file>

<file path=ppt/ink/ink15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22490.361 2781.7598 874.14984, 22467.291 2889.721 860.9675, 22446.938 3001.5676 856.14624, 22446.701 3091.4365 859.7072, 22503.254 3161.453 861.8338, 22571.184 3128.0093 860.514, 22626.574 3049.608 856.7927, 22654.512 2986.5156 857.0061, 22690.041 2900.4795 857.785, 22681.379 2978.815 851.47876, 22672.623 3069.0518 839.9656, 22679.0 3149.0808 824.7771, 22684.25 3211.9478 783.07434</trace>
</ink>
</file>

<file path=ppt/ink/ink1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18273.717 11520.472 874.14984, 18207.871 11536.026 874.14984, 18121.914 11574.038 872.5064, 18042.486 11638.413 870.7688, 17979.6 11729.151 869.6474, 17934.01 11833.762 868.9436, 17919.64 11942.607 868.1566, 17951.262 12040.477 867.9966, 18026.377 12114.262 868.15936, 18126.102 12143.992 868.25433, 18215.34 12107.69 867.874, 18279.227 12005.753 866.87354, 18314.38 11907.639 865.1614, 18332.334 11815.934 863.2039, 18333.018 11727.571 863.9386, 18295.236 11652.037 864.7986, 18216.791 11625.483 855.95447, 18153.902 11610.893 827.77203</trace>
</ink>
</file>

<file path=ppt/ink/ink15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22922.412 3069.2583 874.14984, 22912.709 3162.002 868.7396, 22929.822 3242.4336 867.72363, 23020.992 3217.3901 865.222, 23052.203 3301.4187 856.53436, 23021.637 3388.9583 849.9957, 22983.838 3507.124 834.65265, 22959.05 3585.4773 807.7919</trace>
</ink>
</file>

<file path=ppt/ink/ink15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22847.951 2510.2908 874.14984, 22722.295 2549.2385 852.9174, 22641.383 2568.623 842.01355, 22553.94 2584.3193 834.3832, 22481.31 2595.9922 828.8885, 22389.613 2598.816 811.17096, 22325.812 2600.7803 771.76587</trace>
</ink>
</file>

<file path=ppt/ink/ink15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22788.201 2374.2979 874.14984, 22877.62 2387.538 863.49243, 22973.28 2435.3386 864.36206, 23015.664 2542.2417 863.70764, 22989.102 2605.3867 859.67206, 22929.22 2701.167 846.5228, 22887.744 2776.5552 819.26483, 22842.729 2841.2576 778.15106</trace>
</ink>
</file>

<file path=ppt/ink/ink15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23115.457 3038.75 874.14984, 23085.516 3129.039 866.6354, 23068.264 3222.8662 858.68396, 23057.28 3294.1963 845.06824</trace>
</ink>
</file>

<file path=ppt/ink/ink15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18749.895 3083.7366 874.14984, 18734.9 3156.4275 871.6797, 18719.51 3257.1292 861.0987, 18712.283 3340.9744 857.72797, 18711.498 3421.3586 856.41254, 18720.045 3550.3127 855.0894, 18729.385 3671.046 853.42957, 18735.43 3747.2556 852.5127, 18742.316 3837.9934 849.48627, 18750.717 3941.4338 845.23035, 18756.287 4010.0703 841.4945, 18763.06 4100.073 837.26587, 18769.389 4205.175 833.22076, 18773.137 4318.796 825.08276, 18775.156 4416.1265 814.754, 18776.178 4496.5537 796.8242, 18775.842 4586.179 771.02496, 18775.254 4678.961 737.9776, 18775.814 4771.549 698.2073, 18776.258 4835.561 651.77185, 18776.74 4898.765 598.5074, 18774.465 4984.886 486.36002, 18770.06 5048.6226 143.18156</trace>
</ink>
</file>

<file path=ppt/ink/ink15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18794.94 2888.2786 874.14984, 18714.816 2897.5398 868.0404, 18637.19 2943.3938 862.9255, 18581.953 3025.9897 861.0383, 18561.418 3114.2073 858.87695, 18564.365 3201.1333 860.30237, 18597.521 3278.1895 862.14966, 18686.33 3325.9067 861.0825, 18791.967 3320.6316 857.2725, 18894.402 3273.7305 852.0381, 18982.232 3201.09 850.25543, 19031.52 3123.761 853.3766, 19046.305 3044.9868 856.9439, 18998.393 2940.4238 857.495, 18920.387 2870.3154 852.2712, 18804.914 2842.6846 837.3447, 18725.916 2829.7832 803.36414, 18662.053 2838.0713 390.79724</trace>
</ink>
</file>

<file path=ppt/ink/ink15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18735.186 3098.732 874.14984, 18718.055 3164.227 870.52734, 18804.785 3151.2302 865.8638, 18822.363 3087.3982 866.10614, 18748.088 3044.1143 864.03156, 18682.271 3111.8027 865.207, 18747.771 3141.4155 864.9245, 18777.79 3072.2947 866.1053, 18693.332 3060.509 865.37006, 18651.562 3138.936 865.87317, 18725.184 3163.1057 863.9046, 18793.922 3138.8955 861.0075, 18727.74 3132.6694 865.038, 18722.02 3197.371 813.3501</trace>
</ink>
</file>

<file path=ppt/ink/ink15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17752.496 2722.2952 874.14984, 17747.816 2805.2542 864.64215, 17743.049 2923.5762 859.5564, 17745.514 2989.754 858.2454, 17756.18 3087.1587 856.9299, 17779.062 3157.9617 859.2411, 17876.182 3155.807 859.68604, 17946.096 3074.3823 855.1171, 17981.082 2998.4956 847.4963, 18010.299 2912.3066 840.0726, 18031.652 2839.1926 841.4827, 18056.83 2731.198 844.02686, 18027.96 2818.9277 853.7651, 18015.693 2925.3623 850.9162, 18017.775 3028.9434 838.6906, 18020.002 3098.732 811.98456</trace>
</ink>
</file>

<file path=ppt/ink/ink15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18065.045 3113.727 874.14984, 18136.465 3034.4202 864.97363, 18222.803 3019.449 864.8574, 18268.904 3088.8 862.45087, 18253.49 3160.3804 857.17676, 18194.117 3255.0034 850.11975, 18114.293 3318.972 850.02594, 18198.178 3278.18 858.7042, 18265.875 3331.6167 862.0044, 18288.785 3404.5298 860.81683, 18242.326 3503.1208 856.3502, 18127.512 3573.0676 850.38116, 18028.682 3578.2483 845.2313, 17953.732 3571.474 834.3842</trace>
</ink>
</file>

<file path=ppt/ink/ink15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17707.453 2540.2817 874.14984, 17803.625 2528.1882 861.37854, 17868.521 2519.3413 855.18567, 17951.324 2506.6785 843.9908, 18036.475 2481.5405 826.851, 18117.443 2449.792 780.3183</trace>
</ink>
</file>

<file path=ppt/ink/ink1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6204.7573 9467.649 874.14984, 6134.339 9480.059 870.51733, 6207.132 9487.125 866.33386, 6314.7583 9480.788 860.751, 6382.347 9472.684 857.38934, 6453.5586 9462.795 855.02246, 6522.6953 9455.141 853.97797, 6624.2827 9448.912 853.4758, 6744.989 9459.915 854.5317, 6845.632 9471.825 856.02014, 6969.8833 9476.877 857.7223, 7042.083 9475.771 857.976, 7150.561 9473.236 857.5478, 7217.5723 9471.377 856.5583, 7288.531 9471.576 853.5988, 7352.0693 9472.963 848.7602, 7460.2505 9478.112 833.45715, 7580.8955 9488.399 806.65717, 7668.953 9494.558 750.5294, 7763.6035 9490.716 664.8305, 7834.4277 9485.48 480.03613</trace>
</ink>
</file>

<file path=ppt/ink/ink15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18020.002 2329.3115 874.14984, 18119.549 2385.7632 859.25183, 18195.902 2469.9148 847.8016, 18242.102 2587.206 838.9916, 18270.254 2667.0361 820.2231, 18270.482 2732.3372 538.73456</trace>
</ink>
</file>

<file path=ppt/ink/ink15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18556.85 4940.0664 874.14984, 18596.707 5022.3535 863.422, 18644.73 5128.9004 859.47955, 18689.08 5232.376 858.1491, 18727.697 5315.046 860.025, 18805.225 5378.119 861.03625, 18870.99 5264.673 855.2126, 18905.258 5163.706 847.60126, 18947.543 5052.4824 830.8584, 18989.953 4966.67 809.3603, 19024.525 4902.0386 609.2688</trace>
</ink>
</file>

<file path=ppt/ink/ink15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18586.266 5665.017 874.14984, 18568.773 5742.5884 864.54004, 18554.072 5856.5146 859.9704, 18550.36 5922.106 858.4712, 18553.463 6023.8335 856.92914, 18581.25 6106.9487 859.1956, 18649.65 6119.43 859.3856, 18714.043 6071.3022 858.1897, 18769.508 5954.4067 849.0181, 18795.537 5878.264 845.6467, 18816.09 5814.68 843.07764, 18839.37 5909.3057 824.5915, 18838.188 5983.7754 820.4537, 18843.6 6085.7656 808.8929, 18844.86 6151.561 786.6291</trace>
</ink>
</file>

<file path=ppt/ink/ink15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19107.486 6026.976 874.14984, 19064.54 6107.3574 863.3887, 19005.082 6205.894 859.80615, 18948.32 6299.1704 854.31177, 18910.184 6368.0913 837.82056</trace>
</ink>
</file>

<file path=ppt/ink/ink15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18884.105 6132.978 874.14984, 18966.914 6226.616 863.0463, 19067.977 6297.033 856.11694, 19137.822 6328.4355 839.2236</trace>
</ink>
</file>

<file path=ppt/ink/ink15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18526.514 5649.505 874.14984, 18599.137 5675.9272 865.0863, 18704.262 5715.1523 860.4161, 18796.945 5753.918 860.6904, 18866.54 5766.681 863.8562, 18904.416 5697.406 867.27527</trace>
</ink>
</file>

<file path=ppt/ink/ink15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18899.734 5559.532 874.14984, 18938.473 5647.7812 862.4302, 18963.084 5729.084 854.2756, 18972.586 5794.3784 848.18005, 18985.623 5868.314 831.356, 18986.62 5932.8857 543.18726</trace>
</ink>
</file>

<file path=ppt/ink/ink15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18749.895 3098.732 874.14984, 18816.014 3154.6233 864.69037, 18894.453 3232.5232 859.1592, 18958.771 3306.199 854.34216, 19031.998 3400.5872 852.8396, 19120.309 3512.0354 848.36835, 19176.936 3581.6008 846.01294, 19234.172 3650.6821 843.50574, 19335.56 3771.7483 838.535, 19402.166 3851.0615 835.4787, 19473.588 3937.6929 832.755, 19528.197 4004.1853 830.0158, 19583.902 4070.737 827.85333, 19649.861 4146.881 826.6391, 19722.102 4228.097 826.02026, 19792.613 4307.5215 826.1788, 19903.45 4433.437 826.695, 19970.951 4511.9385 827.0734, 20043.459 4596.248 827.6084, 20101.44 4662.919 824.5274, 20214.178 4787.2305 811.20984, 20280.635 4859.9995 788.694</trace>
</ink>
</file>

<file path=ppt/ink/ink15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20046.969 4925.588 874.14984, 20112.277 4982.605 867.5223, 20190.861 5028.2446 864.7845, 20269.533 5041.7363 865.16156, 20349.82 4993.8955 865.00366, 20393.117 4923.64 862.03613, 20398.652 4798.429 856.2757, 20381.809 4705.6265 843.73083, 20366.148 4642.4165 817.48413</trace>
</ink>
</file>

<file path=ppt/ink/ink15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20541.53 5086.918 874.14984, 20554.016 5163.663 863.85175, 20571.262 5272.0405 860.375, 20593.75 5364.346 862.3534, 20635.037 5437.0566 863.2481, 20712.479 5441.2876 861.75586, 20763.148 5352.4805 853.89594, 20793.469 5227.4575 848.5921, 20799.873 5157.025 848.89124, 20802.076 5071.7085 852.433, 20784.232 5143.257 849.55005, 20784.629 5256.3516 845.6862, 20790.863 5327.0415 842.71063, 20806.916 5439.61 842.98486, 20844.232 5538.5615 847.9003, 20910.172 5572.2793 852.9256, 20977.545 5551.8647 859.3686, 21057.15 5556.1567 863.07916, 21077.521 5642.1343 860.6734, 21078.797 5733.566 859.60693, 21008.018 5643.3833 860.7953, 21002.682 5566.9175 863.21216, 21045.275 5493.484 862.78015, 21124.898 5447.458 861.0674, 21233.447 5421.0684 855.46295, 21334.512 5398.525 843.6738, 21402.877 5384.758 818.2701</trace>
</ink>
</file>

<file path=ppt/ink/ink1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960.38116 1076.4181 874.14984, 1006.48645 988.9867 866.46436, 1056.8489 886.409 854.91974, 1109.143 783.46246 841.35876, 1168.2164 683.3111 847.7511, 1204.8373 809.15625 850.09216, 1197.9646 877.3957 846.06116, 1190.6753 950.08234 839.0648, 1178.287 1049.4177 829.81964, 1162.3704 1164.5863 820.99634, 1143.2034 1285.4779 814.0052, 1130.6788 1364.3252 808.7657, 1115.5125 1455.6569 805.4855, 1099.4633 1550.3868 806.6697, 1083.5431 1639.9757 812.27673, 1070.4844 1711.8553 818.9911, 1058.8485 1783.7225 835.2351, 1049.5493 1846.8723 870.6392</trace>
</ink>
</file>

<file path=ppt/ink/ink15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20612.312 4985.0527 874.14984, 20732.229 4974.644 852.8121, 20818.328 4966.89 842.7111, 20949.62 4953.686 825.12744, 21026.377 4945.7183 797.15515, 21092.629 4940.1885 682.9908</trace>
</ink>
</file>

<file path=ppt/ink/ink15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20895.447 4850.0938 874.14984, 20958.43 4882.7905 866.6261, 21030.95 4960.8765 862.9109, 21032.406 5046.0903 863.5929, 21024.508 5116.6797 865.8675</trace>
</ink>
</file>

<file path=ppt/ink/ink15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18660.725 3083.7366 874.14984, 18761.156 2996.1018 861.8536, 18830.785 2937.6804 848.6409, 18903.959 2876.0808 840.6866, 18978.676 2813.171 837.4366, 19093.492 2720.074 835.56616, 19161.42 2670.6428 836.6228, 19267.34 2596.4087 841.1149, 19337.93 2549.2905 842.96155, 19416.352 2497.6218 843.5138, 19483.537 2453.55 844.2155, 19616.758 2365.8843 844.0578, 19699.666 2309.8909 842.8481, 19790.69 2247.1682 839.87854, 19927.133 2152.8347 834.40295, 20015.348 2091.6716 830.95087, 20113.354 2023.7579 827.1226, 20201.826 1961.6526 823.72034, 20275.975 1909.2216 820.28485, 20366.016 1844.8362 817.0859, 20466.812 1774.1226 809.16864, 20574.566 1700.7949 794.9124, 20686.174 1627.4395 772.7473, 20758.701 1579.7736 752.8114, 20831.426 1530.8531 700.02405, 20894.627 1493.6758 579.88104</trace>
</ink>
</file>

<file path=ppt/ink/ink15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20597.605 1499.9095 874.14984, 20679.328 1485.2887 868.8311, 20762.465 1475.3322 863.506, 20837.871 1473.0947 861.3884, 20912.729 1494.0983 863.5009, 20968.277 1588.8732 862.2526, 20950.316 1682.6956 859.31775, 20899.463 1763.3798 844.7913, 20836.594 1817.2076 228.02997</trace>
</ink>
</file>

<file path=ppt/ink/ink15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21134.453 1227.4065 874.14984, 21149.646 1316.5906 864.8975, 21162.275 1390.2059 860.3356, 21177.273 1462.6635 858.67444, 21211.629 1540.6938 861.66394, 21286.668 1571.6643 862.9287, 21334.434 1481.3911 859.75433, 21352.629 1407.3428 853.3036, 21374.004 1298.1354 843.1872, 21382.291 1214.3748 847.9279, 21385.55 1303.3158 845.5113, 21396.965 1401.7561 847.33374, 21452.146 1499.6732 853.2319, 21535.996 1507.6533 853.1696, 21626.809 1432.121 854.60547, 21663.371 1510.8506 860.59534, 21702.814 1592.2797 857.5027, 21791.088 1600.0293 856.4843, 21870.746 1498.7354 850.6961, 21900.104 1399.9043 849.91046, 21878.164 1321.184 853.912, 21814.293 1276.2 855.1672, 21724.664 1273.3254 856.9917, 21659.844 1305.1058 861.11865, 21677.004 1386.2915 861.4458, 21778.52 1386.109 855.2108, 21852.36 1379.6694 838.9857, 21915.326 1356.0085 649.16864</trace>
</ink>
</file>

<file path=ppt/ink/ink15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21029.656 1031.9489 874.14984, 21121.592 1015.3963 863.4424, 21185.648 1001.8862 856.6119, 21259.875 983.9051 849.9246, 21327.559 962.7373 844.6641, 21428.879 917.4415 826.59344, 21493.76 887.2618 796.9795</trace>
</ink>
</file>

<file path=ppt/ink/ink15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21327.498 789.9538 874.14984, 21421.346 810.41785 863.46844, 21516.43 845.1791 858.1864, 21588.713 890.4339 857.05316, 21629.184 961.9827 857.0969, 21612.008 1039.7003 855.35675, 21579.918 1103.9628 751.0147</trace>
</ink>
</file>

<file path=ppt/ink/ink15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18765.521 4079.6392 874.14984, 18855.19 4047.4604 864.36145, 18939.01 4009.4436 854.26447, 19029.71 3963.9187 846.45215, 19148.113 3899.2454 831.74646, 19216.73 3861.6863 805.8217, 19280.6 3828.0513 520.3429</trace>
</ink>
</file>

<file path=ppt/ink/ink15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19078.068 4261.6523 874.14984, 19101.166 4374.2324 861.4006, 19119.436 4487.393 853.6407, 19140.902 4575.509 859.04095, 19179.906 4638.985 862.10376, 19253.227 4648.81 861.6892, 19322.148 4611.465 861.1365, 19383.436 4512.2417 862.06134, 19408.451 4421.874 860.7936, 19395.918 4328.804 861.0392, 19318.123 4254.155 861.1402, 19235.455 4223.998 860.3433, 19133.75 4249.0894 861.6486, 19088.824 4331.5483 863.4985, 19177.055 4372.924 859.2969, 19244.668 4397.053 849.9982, 19309.963 4397.4307 661.7041</trace>
</ink>
</file>

<file path=ppt/ink/ink15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18854.69 5302.025 874.14984, 18919.232 5255.7856 434.6193</trace>
</ink>
</file>

<file path=ppt/ink/ink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19033.025 3144.2354 874.14984, 19033.025 3241.639 867.7256, 19031.934 3327.5125 861.41174, 19028.56 3409.9187 861.1669, 19022.176 3506.8335 864.40906, 19010.879 3412.6091 849.926, 19008.287 3314.2485 842.91534, 19004.217 3220.9177 849.8752, 19086.53 3210.1091 857.7146, 19160.145 3269.431 707.04456, 19245.797 3247.7285 744.7868, 19326.771 3149.2463 756.944, 19393.578 3053.7424 763.44885, 19465.936 2985.9722 846.7918, 19482.205 3061.4028 846.6317, 19474.512 3150.1296 841.8619, 19466.16 3214.9622 838.24756, 19457.26 3282.6763 842.4862, 19446.1 3381.3088 845.1569, 19455.12 3450.2566 847.3306</trace>
</ink>
</file>

<file path=ppt/ink/ink1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1154.345 1092.4476 874.14984, 1198.1239 1011.7601 863.36395, 1280.5687 954.25574 864.32214, 1351.2534 950.40704 864.3828, 1366.2384 1057.631 859.4538, 1318.9474 1145.3976 850.8674, 1225.9724 1216.947 833.688, 1160.9343 1259.853 799.9895, 1096.2568 1261.9631 7.871334</trace>
</ink>
</file>

<file path=ppt/ink/ink16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19212.281 5121.0454 874.14984, 19274.865 5050.798 867.56384, 19330.31 4986.6914 754.86896</trace>
</ink>
</file>

<file path=ppt/ink/ink16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19584.582 4910.593 874.14984, 19654.844 4866.658 867.04443, 19718.322 4827.5483 808.1415</trace>
</ink>
</file>

<file path=ppt/ink/ink16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18675.434 3069.2583 874.14984, 18754.656 3156.243 869.89246, 18840.92 3262.469 867.1248, 18895.043 3325.9072 865.26984, 18978.203 3420.6924 860.6571, 19077.06 3531.7212 860.04047, 19151.893 3617.4468 859.3223, 19235.11 3719.461 858.4755, 19298.604 3798.3306 857.76, 19373.32 3884.3293 859.3751, 19440.861 3958.6316 859.56635, 19508.64 4032.4355 859.7885, 19568.143 4098.6157 860.9857, 19648.639 4187.5576 862.24756, 19725.521 4270.7646 861.1283, 19793.65 4347.8267 862.944, 19852.74 4416.3525 865.0151, 19933.77 4509.506 865.96765, 20009.26 4589.76 866.5123, 20073.79 4653.002 810.32135</trace>
</ink>
</file>

<file path=ppt/ink/ink16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19793.252 3808.1704 874.14984, 19734.877 3892.5806 866.4969, 19704.232 3967.3638 867.99866, 19718.898 4061.059 867.72174, 19801.314 4090.0142 865.09985, 19905.033 4039.3652 858.11743, 19972.678 3985.587 853.2061, 19987.11 4060.7627 860.40045, 20031.592 4131.4136 866.22784, 20060.436 4053.0112 865.7377, 20024.133 3970.405 865.44324, 20104.338 3966.3955 864.44086, 20179.594 4035.2468 863.57275, 20198.438 4133.4043 863.322, 20204.219 4198.8105 863.95593</trace>
</ink>
</file>

<file path=ppt/ink/ink16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20388.934 3974.1543 874.14984, 20344.973 4042.7366 867.41565, 20320.354 4114.3184 866.57294, 20341.055 4191.2876 866.09155, 20441.367 4229.6543 863.3205, 20542.912 4180.67 858.3356, 20596.564 4106.003 857.82104, 20604.8 4026.6228 857.6003, 20552.865 3944.9172 857.11804, 20445.348 3893.649 859.0423, 20352.98 3887.6646 862.0824, 20283.719 3937.6892 862.2824, 20271.861 4018.508 860.7053, 20321.271 4099.4956 856.9179, 20368.176 4162.9814 824.0008</trace>
</ink>
</file>

<file path=ppt/ink/ink16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18586.266 5377.5186 874.14984, 18551.666 5296.9062 839.61365, 18523.309 5232.103 736.4722</trace>
</ink>
</file>

<file path=ppt/ink/ink16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18079.752 4894.5635 874.14984, 18010.775 4807.365 866.7025, 17970.03 4739.4224 864.3887, 17937.79 4676.1196 676.881</trace>
</ink>
</file>

<file path=ppt/ink/ink16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17692.744 4351.625 874.14984, 17648.744 4266.5337 835.44965, 17616.008 4201.581 721.83496</trace>
</ink>
</file>

<file path=ppt/ink/ink16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18542.14 3235.2422 874.14984, 18450.217 3250.7812 874.14984, 18376.303 3284.6965 871.4868, 18280.215 3363.629 866.5076, 18201.82 3432.127 860.4117, 18121.059 3501.9683 850.6321, 18001.338 3597.5771 844.819, 17937.77 3644.6733 844.2793, 17836.713 3716.674 844.72186, 17728.242 3787.9722 849.9367, 17624.465 3851.9219 855.7072, 17520.281 3915.9028 858.8324, 17456.174 3951.6113 859.1963</trace>
</ink>
</file>

<file path=ppt/ink/ink16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18526.514 3189.2214 874.14984, 18467.844 3265.5752 864.7143, 18404.273 3319.1536 860.794, 18292.506 3410.3516 855.972, 18185.193 3498.1113 853.61615, 18087.848 3576.666 852.8154, 17965.139 3673.5696 852.9676, 17874.1 3745.9587 853.47845, 17766.197 3826.975 855.1097, 17678.068 3888.6116 856.54126, 17588.402 3944.4011 859.2435, 17507.826 3982.1326 861.9613, 17442.09 4007.9172 812.7165</trace>
</ink>
</file>

<file path=ppt/ink/ink1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990.71674 593.46204 874.14984, 1091.1788 567.2364 861.2885, 1155.8617 553.8709 854.7162, 1228.8373 542.0673 848.9561, 1317.7664 528.5049 842.2213, 1407.9812 512.71515 828.06995, 1473.8679 500.67282 798.447</trace>
</ink>
</file>

<file path=ppt/ink/ink16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16440.713 3627.1912 874.14984, 16533.46 3627.1907 871.1345, 16649.23 3627.1907 869.92035, 16724.123 3627.1907 868.2775</trace>
</ink>
</file>

<file path=ppt/ink/ink16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16962.852 3340.2097 874.14984, 16885.676 3374.4666 871.1345, 16837.365 3439.754 869.6517, 16888.143 3523.25 867.32935, 16957.51 3621.9592 867.09973, 16962.59 3712.1726 865.68976, 16886.69 3777.7415 863.2595, 16811.94 3821.6797 856.3611</trace>
</ink>
</file>

<file path=ppt/ink/ink16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17066.73 3491.198 874.14984, 17060.541 3579.6572 871.2375, 17057.887 3688.1208 858.391, 17057.873 3757.8687 832.39307</trace>
</ink>
</file>

<file path=ppt/ink/ink16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17200.941 3537.2188 874.14984, 17195.64 3622.6213 871.3446, 17181.11 3730.82 868.4348, 17163.496 3805.6443 868.57477, 17176.965 3740.3088 861.36676, 17209.885 3661.9568 851.2318, 17271.828 3568.6255 851.1364, 17339.432 3534.3008 853.82007, 17388.76 3600.9253 857.83905, 17381.477 3672.8254 864.7515, 17359.51 3745.6367 870.9107</trace>
</ink>
</file>

<file path=ppt/ink/ink16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17141.19 3235.2422 874.14984, 17138.51 3300.8425 772.2973</trace>
</ink>
</file>

<file path=ppt/ink/ink16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17602.656 3521.189 874.14984, 17523.646 3554.9143 867.9757, 17473.979 3657.2979 868.49713, 17509.09 3730.2007 868.0207, 17593.959 3732.006 864.8741, 17667.055 3687.2258 861.6906, 17709.846 3608.4167 861.60944, 17712.693 3497.245 862.4633, 17618.002 3430.2295 860.042, 17543.424 3500.776 862.02264, 17603.44 3578.2126 859.1557, 17669.88 3638.0654 850.0476</trace>
</ink>
</file>

<file path=ppt/ink/ink16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16396.588 3596.1663 874.14984, 16475.828 3611.8594 867.8992, 16569.996 3621.8752 856.15753, 16635.14 3630.395 789.20544</trace>
</ink>
</file>

<file path=ppt/ink/ink16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4834.1416 3476.7197 874.14984, 4923.229 3470.3574 868.16736, 5030.7085 3462.8135 861.9333, 5112.1523 3464.0735 865.79254, 5178.183 3467.7544 874.0084</trace>
</ink>
</file>

<file path=ppt/ink/ink16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4893.8936 3717.681 874.14984, 4992.1177 3698.7314 866.4921, 5084.9116 3679.6738 857.31476, 5147.9683 3665.6792 850.49225, 5231.6206 3647.3416 830.5965</trace>
</ink>
</file>

<file path=ppt/ink/ink16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5519.909 3566.6924 874.14984, 5601.6553 3555.016 868.0113, 5668.265 3540.6035 864.7028, 5736.447 3526.3542 856.8967</trace>
</ink>
</file>

<file path=ppt/ink/ink1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1332.6813 458.50323 874.14984, 1423.0513 423.25873 863.24457, 1536.4574 426.22717 863.32745, 1596.5387 522.29193 861.31714, 1576.8152 606.86676 856.2347, 1573.6948 676.73334 846.35266, 1541.3533 758.9288 826.2671</trace>
</ink>
</file>

<file path=ppt/ink/ink16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5981.3774 3310.2192 874.14984, 5990.7803 3375.7114 865.07513, 6001.5986 3501.9229 852.34796, 6007.394 3604.9375 852.9943, 6001.349 3670.6658 858.483, 6017.0996 3601.617 847.11005, 6040.353 3532.4993 839.7433, 6072.673 3438.833 830.0058, 6122.995 3369.2812 832.27527, 6192.0767 3367.3547 834.45123, 6258.4116 3469.3062 832.12604, 6268.501 3556.0044 831.66583, 6263.752 3629.3877 831.7698, 6237.5103 3560.7732 843.1783, 6262.472 3443.5293 844.66876, 6296.0273 3360.175 850.51135, 6363.0947 3320.8818 855.0981, 6444.233 3366.5217 858.36346, 6466.068 3480.762 858.95294, 6477.119 3561.2056 856.3825, 6463.7856 3626.193 421.52533</trace>
</ink>
</file>

<file path=ppt/ink/ink16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6979.694 3235.2422 874.14984, 6894.6123 3275.6838 861.3534, 6799.385 3338.3389 854.52045, 6730.0986 3408.8003 855.5701, 6690.6367 3473.7012 858.6285, 6695.8677 3541.4436 860.3166, 6759.216 3517.6572 861.5156, 6825.278 3454.385 859.0416, 6890.0796 3366.4854 851.7535, 6957.749 3285.108 852.57166, 6994.5103 3406.4717 851.783, 6999.286 3484.605 846.1351, 7004.1294 3569.1443 840.7881, 7005.2114 3651.9785 838.1361, 6998.9463 3769.7825 842.62286, 6962.384 3881.311 845.68384, 6905.9746 3955.7102 848.69385, 6810.0947 3958.8933 853.2864, 6743.7437 3949.989 855.72266</trace>
</ink>
</file>

<file path=ppt/ink/ink16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7173.657 3581.688 874.14984, 7218.1885 3513.7742 868.08923, 7269.2124 3411.1663 860.791, 7307.724 3318.8984 855.66846, 7336.491 3226.9485 854.7388, 7350.144 3163.666 854.7075, 7362.4053 3092.036 853.80035, 7373.607 2985.3464 853.7605, 7366.5586 2893.704 856.761, 7302.895 2922.3875 858.3593, 7299.35 2989.2332 854.8701, 7300.8496 3097.4934 847.6931, 7310.5537 3173.85 840.38904, 7325.018 3255.412 830.561, 7339.94 3322.483 818.8543, 7375.0103 3431.4944 772.39276, 7397.447 3495.5308 702.05145</trace>
</ink>
</file>

<file path=ppt/ink/ink16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7948.593 3098.732 874.14984, 7876.0503 3122.3936 865.6073, 7789.093 3171.1326 861.80566, 7723.853 3219.464 860.9645, 7707.151 3289.3938 862.62225, 7793.6484 3365.621 858.3171, 7894.8525 3395.208 860.0278, 7936.0103 3474.5369 862.3182, 7824.543 3552.527 850.83405, 7744.227 3549.0664 835.86707, 7678.904 3537.5518 778.7871</trace>
</ink>
</file>

<file path=ppt/ink/ink16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8186.6807 3174.226 874.14984, 8173.139 3273.46 865.66034, 8160.6665 3359.6714 863.3197, 8149.364 3437.6824 857.28735, 8138.436 3502.5723 833.19226</trace>
</ink>
</file>

<file path=ppt/ink/ink16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8424.77 3235.2422 874.14984, 8427.35 3324.0308 864.3367, 8421.075 3416.045 860.28217, 8407.975 3479.1567 860.70593, 8398.883 3412.5469 851.71454, 8423.267 3347.2253 844.2131, 8459.693 3280.0364 837.81146, 8526.0 3185.631 835.5789, 8614.056 3146.0938 839.43695, 8681.9375 3180.7788 842.97864, 8710.908 3249.5374 847.6149, 8709.953 3349.3064 853.09357, 8701.227 3416.9067 849.81006, 8683.475 3482.6501 657.0867</trace>
</ink>
</file>

<file path=ppt/ink/ink16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8335.601 2932.748 874.14984, 8324.765 3011.9194 868.05975, 8310.0625 3077.013 8.643041</trace>
</ink>
</file>

<file path=ppt/ink/ink16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8931.281 3219.7295 874.14984, 8917.547 3317.0618 863.3885, 8910.556 3418.0203 864.82043, 8950.91 3498.6533 866.2685, 9050.211 3475.401 863.53253, 9126.627 3361.3708 857.8322, 9166.668 3258.9912 848.3526, 9173.087 3196.0054 845.919, 9153.909 3088.287 846.779, 9111.804 3015.9329 849.31995, 9030.841 2974.8684 853.83636, 8936.941 2991.4963 858.17236, 8864.41 3068.8406 862.2936, 8949.83 3146.453 860.24506, 9013.479 3175.6355 847.8992</trace>
</ink>
</file>

<file path=ppt/ink/ink16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9557.297 3054.2625 874.14984, 9539.378 3132.2305 868.86005, 9535.033 3241.1604 867.4753, 9579.239 3313.6423 865.9856, 9669.224 3288.648 861.53033, 9750.159 3176.991 854.5866, 9788.89 3094.395 852.30457, 9754.094 3188.667 856.6018, 9753.639 3273.016 859.111, 9806.109 3337.9346 862.19147, 9892.281 3329.0144 852.7368, 9974.979 3292.8977 849.89844, 10084.45 3252.5715 852.116, 10172.241 3243.4636 855.26715, 10240.217 3270.7795 856.8483, 10254.779 3338.6777 860.916, 10199.243 3418.7004 859.2452, 10115.976 3471.7598 857.95123, 10189.715 3535.8062 852.7104, 10257.969 3603.1475 846.0523, 10289.454 3715.3906 845.5652, 10281.713 3799.0564 846.86456, 10208.583 3868.2317 848.96564, 10144.473 3881.1084 850.07184, 10031.79 3873.825 849.0581, 9946.532 3824.6824 841.94037, 9876.605 3790.2983 827.34625, 9795.386 3732.676 787.632</trace>
</ink>
</file>

<file path=ppt/ink/ink16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9482.838 2842.7756 874.14984, 9579.288 2834.402 862.9375, 9648.107 2831.9846 855.7971, 9729.609 2830.1975 850.69543, 9815.055 2829.1167 845.20184, 9885.875 2828.447 836.4218, 9972.814 2827.7537 819.15155, 10036.75 2828.2144 776.39453</trace>
</ink>
</file>

<file path=ppt/ink/ink1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1382.3214 1573.8525 874.14984, 1354.5328 1657.284 862.5847, 1318.6736 1768.1727 860.0634, 1293.0089 1858.6035 863.43195</trace>
</ink>
</file>

<file path=ppt/ink/ink16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9929.597 2661.7961 874.14984, 10011.898 2694.272 863.64014, 10091.875 2759.9375 862.023, 10133.721 2853.349 861.8413, 10127.773 2935.2432 861.49396, 10119.107 2999.7952 853.8343</trace>
</ink>
</file>

<file path=ppt/ink/ink16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811.4612 4940.0664 874.14984, 811.4612 5016.8364 856.73926, 810.2861 5091.637 843.89355, 807.4756 5183.7417 833.44775, 805.5045 5285.8706 826.21075, 807.02 5391.9185 822.7313, 810.9591 5484.991 821.09033, 814.75256 5555.6177 820.2272, 824.56964 5629.4746 822.7562, 847.6722 5747.815 824.97424, 900.35596 5849.4585 837.1393, 971.48584 5892.8535 848.3615, 1075.769 5852.24 851.7365, 1151.6069 5784.266 848.6681, 1224.014 5657.15 842.74286, 1264.5704 5552.8047 844.13824, 1258.2623 5484.142 848.70996, 1167.6176 5486.154 853.418, 1093.5259 5572.177 859.3018, 1096.3857 5661.144 859.5151, 1151.4393 5738.053 856.63617, 1278.9357 5774.9717 849.79095, 1341.905 5788.3965 840.0361, 1407.1414 5784.981 826.01776</trace>
</ink>
</file>

<file path=ppt/ink/ink16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1854.8208 5106.0503 874.14984, 1848.1897 5173.289 864.1536, 1842.0067 5236.9497 854.02136, 1836.1611 5312.467 845.691, 1831.7415 5392.487 840.2869, 1831.4388 5472.427 837.6637, 1833.7844 5580.1055 839.5979, 1837.5647 5668.8438 842.9258, 1836.5734 5737.3896 849.38794</trace>
</ink>
</file>

<file path=ppt/ink/ink16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1646.1488 5060.5474 874.14984, 1721.2418 5055.5815 856.34894, 1796.5613 5053.7314 843.319, 1889.511 5054.1777 831.72565, 1988.4307 5055.414 822.9368, 2081.6921 5057.3027 802.40326, 2161.727 5058.467 768.9287, 2241.8293 5060.5474 715.8122</trace>
</ink>
</file>

<file path=ppt/ink/ink16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2447.7434 5180.51 874.14984, 2434.947 5282.729 858.9631, 2423.166 5353.2954 853.6554, 2408.1467 5429.631 852.1649, 2391.8174 5505.8164 851.93854, 2375.1848 5578.1123 852.6555, 2359.2102 5644.2993 853.7358, 2338.3335 5731.445 857.24225, 2324.1194 5797.446 810.07043</trace>
</ink>
</file>

<file path=ppt/ink/ink16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2479.9172 5136.041 874.14984, 2545.1963 5198.372 864.2788, 2623.617 5248.068 853.81335, 2692.1174 5275.903 851.8034, 2778.521 5258.093 855.64606, 2858.9165 5197.7246 854.4081, 2925.0222 5117.49 850.7706, 2940.7947 5207.3096 848.39124, 2922.7825 5272.3267 843.2643, 2903.4502 5346.338 834.8354, 2886.9226 5418.036 824.40857, 2866.7166 5530.8706 778.281, 2855.058 5601.1416 707.07355</trace>
</ink>
</file>

<file path=ppt/ink/ink16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2092.9092 5633.9927 874.14984, 2107.4785 5709.622 869.10895, 2121.8076 5776.2124 427.4965</trace>
</ink>
</file>

<file path=ppt/ink/ink16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3105.933 5589.0063 874.14984, 3081.5732 5681.6294 867.5497, 3066.7917 5748.0874 855.85675</trace>
</ink>
</file>

<file path=ppt/ink/ink16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3672.1973 5242.0435 874.14984, 3602.7659 5280.179 865.13184, 3510.0535 5350.305 859.3944, 3436.8875 5418.0405 854.64014, 3386.0386 5484.72 854.6044, 3360.51 5573.625 854.3917, 3401.3748 5660.661 855.8512, 3527.9873 5696.483 852.42487, 3606.1758 5681.021 847.4197, 3677.8606 5675.3423 834.7672, 3746.6572 5649.505 811.4309</trace>
</ink>
</file>

<file path=ppt/ink/ink16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4372.673 4850.0938 874.14984, 4347.1104 4938.164 863.635, 4295.106 5075.457 850.2209, 4247.9736 5193.642 842.04114, 4195.499 5317.1997 833.44604, 4153.801 5406.138 825.33154, 4107.4683 5504.569 808.8159, 4061.741 5605.6636 785.09375, 4031.2068 5673.2793 753.9594, 3996.5293 5753.4736 716.2539, 3961.475 5840.4883 671.8583, 3931.5156 5931.1675 620.43604, 3907.606 6000.6533 540.1895, 3884.992 6067.868 413.4485</trace>
</ink>
</file>

<file path=ppt/ink/ink1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1348.3088 1559.3741 874.14984, 1417.8574 1555.2445 868.45557, 1507.6642 1507.9221 860.4239, 1577.9332 1446.1996 857.8003, 1641.1799 1418.9706 859.46313, 1624.333 1488.9962 854.1288, 1592.7145 1591.6199 844.93866, 1573.5048 1654.6678 839.5392, 1553.6013 1726.7196 829.9138, 1538.3776 1797.5884 815.99725, 1519.8104 1875.9817 780.0645, 1507.2555 1942.093 591.73517</trace>
</ink>
</file>

<file path=ppt/ink/ink16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4267.8774 5815.489 874.14984, 4311.912 5734.984 863.0553, 4365.401 5618.4175 856.9249, 4409.7817 5526.8145 852.382, 4451.1567 5451.706 850.01556, 4466.7803 5514.4805 851.7141, 4457.847 5600.895 852.5117, 4452.7803 5692.3945 854.4239, 4465.172 5773.856 859.40594, 4531.663 5791.0967 861.446, 4608.273 5682.9976 853.8666, 4658.5527 5573.7583 841.50635, 4692.8804 5460.516 844.60156, 4670.5044 5546.1807 847.8116, 4658.73 5659.719 853.4276, 4679.539 5750.606 855.5525, 4757.0522 5754.357 854.06647, 4854.498 5683.744 854.6099, 4927.6274 5635.9863 859.27686, 4997.2197 5611.8887 862.4049, 5062.3716 5660.0947 863.6456, 5033.5723 5746.256 863.30566, 4963.004 5831.5215 860.5984, 4893.084 5880.6245 860.5907, 4966.0605 5869.8 860.7121, 5076.2246 5906.208 860.37976, 5127.45 5997.612 859.2174, 5123.449 6087.7163 854.7053, 5052.301 6191.219 847.10254, 4968.6113 6255.154 844.04236, 4900.8965 6274.25 842.72485, 4817.8696 6275.9214 840.0046, 4726.71 6247.494 835.22363, 4652.1255 6230.1177 826.0006, 4587.081 6209.2026 814.20386</trace>
</ink>
</file>

<file path=ppt/ink/ink16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4372.673 5302.025 874.14984, 4487.8413 5288.197 853.6249, 4571.4517 5277.7026 841.8954, 4668.8057 5265.379 833.42084, 4748.0513 5255.324 827.16016, 4817.393 5244.1675 822.5019, 4881.038 5233.4297 812.1303, 4960.9463 5211.5063 775.6673, 5025.96 5197.17 627.9073</trace>
</ink>
</file>

<file path=ppt/ink/ink16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4759.681 5106.0503 874.14984, 4856.1094 5119.461 866.6936, 4949.092 5141.7305 862.0705, 5012.332 5165.4326 862.6341, 5063.059 5254.324 863.8258, 5007.0522 5340.853 860.4827, 4944.2983 5411.216 855.421</trace>
</ink>
</file>

<file path=ppt/ink/ink16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5505.2007 5391.9976 874.14984, 5497.779 5484.7363 868.6289, 5489.573 5551.776 865.1958</trace>
</ink>
</file>

<file path=ppt/ink/ink16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5519.909 5784.981 874.14984, 5541.9116 5864.609 867.7773, 5554.732 5930.875 8.638163</trace>
</ink>
</file>

<file path=ppt/ink/ink16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2822.8013 7702.326 874.14984, 2839.7449 7596.403 866.3261, 2858.7668 7526.092 859.3555, 2884.1997 7452.1465 858.2101, 2913.8513 7381.4507 859.9397, 2981.6208 7297.1147 861.9069, 3050.3037 7387.1367 850.0084, 3057.6938 7493.14 839.1919, 3047.567 7600.4624 833.3469, 3030.1465 7689.702 828.664, 3016.1646 7580.333 840.24005, 3033.9216 7514.2305 838.0441, 3058.8418 7444.6377 836.747, 3090.4612 7378.1973 841.2638, 3168.436 7291.6006 846.1503, 3236.609 7300.5825 849.6214, 3271.0613 7364.42 853.01935, 3273.5623 7475.6235 852.38745, 3263.821 7545.7847 850.8422, 3241.7808 7652.5815 848.3489, 3228.3281 7578.8594 840.5784, 3256.5896 7474.177 830.17737, 3291.1514 7398.6387 825.5041, 3350.2576 7291.838 818.7562, 3434.5728 7217.31 828.0883, 3519.6616 7235.8257 841.745, 3544.9697 7332.911 846.4801, 3548.5586 7444.494 846.7835, 3545.468 7515.679 843.0167, 3542.3416 7593.1865 822.79144, 3534.7437 7656.3535 757.5308</trace>
</ink>
</file>

<file path=ppt/ink/ink16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3717.241 7716.8047 874.14984, 3761.507 7634.171 866.8906, 3792.7788 7571.342 859.005, 3826.2014 7499.339 854.29376, 3858.298 7425.6475 852.7246, 3898.8105 7323.2427 852.4098, 3926.5627 7226.822 853.55084, 3940.3777 7153.4106 852.5497, 3951.1426 7088.5396 851.44147, 3967.3682 6958.448 850.889, 3973.867 6848.3315 852.63776, 3939.9578 6781.4917 856.8472, 3851.3687 6824.315 856.512, 3797.7031 6955.015 846.45514, 3786.2266 7038.7266 841.683, 3787.8867 7128.5757 839.8744, 3797.5732 7213.4893 837.46454, 3806.5164 7276.588 831.37427, 3826.2778 7351.6494 823.5588, 3854.3127 7431.613 813.82635, 3887.6257 7510.4624 798.1846, 3922.5303 7581.483 775.34265, 3961.4214 7662.7197 717.62476, 3996.5225 7727.2563 185.3004</trace>
</ink>
</file>

<file path=ppt/ink/ink16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4074.833 6569.9136 874.14984, 4163.467 6555.2236 869.00745, 4232.7075 6571.879 867.9307, 4272.4136 6637.1436 865.68036, 4274.14 6703.3164 862.9421, 4232.938 6786.9697 858.6728, 4191.8745 6854.8354 858.05176, 4250.448 6924.447 854.72406, 4341.9087 6940.911 848.4624, 4413.2593 6949.022 832.44415, 4477.332 6950.5225 406.11813</trace>
</ink>
</file>

<file path=ppt/ink/ink16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4685.2217 7264.3574 874.14984, 4664.3623 7353.6025 863.74146, 4646.943 7453.5723 862.79584, 4669.9585 7550.5107 864.2343, 4764.023 7610.709 861.74133, 4872.289 7581.5576 856.6715, 4954.5493 7525.6533 855.9196, 5004.581 7444.909 856.83154, 5018.132 7319.4185 856.6247, 5005.87 7252.1245 855.86597, 4974.989 7161.3516 855.2119, 4894.7666 7090.182 856.27844, 4813.0356 7058.796 857.91125, 4728.5435 7072.7305 860.2112, 4671.7197 7148.787 861.09015, 4663.0615 7228.104 860.8391, 4765.96 7297.487 860.5116, 4867.574 7262.16 853.4029, 4938.937 7233.8486 837.79</trace>
</ink>
</file>

<file path=ppt/ink/ink16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4864.4766 6811.3916 874.14984, 4873.951 6903.311 868.7443, 4879.185 6970.1357 865.42926</trace>
</ink>
</file>

<file path=ppt/ink/ink1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2018.449 1182.4202 874.14984, 1989.729 1259.1907 855.85345, 1954.9667 1333.9913 839.0326, 1906.2158 1427.3239 823.8577, 1856.969 1516.6791 811.96674, 1818.9622 1584.5369 803.2106, 1769.1155 1668.1603 770.245, 1716.2963 1754.2092 733.77075, 1644.7595 1867.6537 639.5565, 1586.4105 1936.8483 430.19977</trace>
</ink>
</file>

<file path=ppt/ink/ink16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5102.5654 6781.9185 874.14984, 5084.2915 6879.2485 865.1691, 5073.1484 6947.9014 859.0574</trace>
</ink>
</file>

<file path=ppt/ink/ink16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5385.697 7309.3433 874.14984, 5467.4214 7303.393 868.8712, 5577.8 7302.633 862.0592, 5666.2344 7305.655 852.228, 5733.0107 7308.4463 832.5959</trace>
</ink>
</file>

<file path=ppt/ink/ink16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5385.697 7565.8164 874.14984, 5470.967 7569.584 864.7864, 5588.2026 7565.9097 858.35486, 5656.108 7555.0273 855.27386, 5738.832 7544.468 844.264, 5803.264 7531.5303 414.46124</trace>
</ink>
</file>

<file path=ppt/ink/ink16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5937.253 7460.849 874.14984, 6039.2812 7460.847 861.23755, 6106.984 7459.619 854.3973, 6180.882 7454.2124 849.0388, 6250.23 7439.7163 840.7229, 6322.4644 7427.85 821.744, 6387.0415 7409.454 705.9547</trace>
</ink>
</file>

<file path=ppt/ink/ink16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6532.933 7203.858 874.14984, 6555.3286 7272.272 866.8582, 6573.3896 7377.7363 864.53674, 6574.3306 7484.5537 865.7695, 6617.8887 7410.6685 856.1435, 6671.307 7330.3135 854.6593, 6763.385 7285.345 857.51794, 6829.811 7298.38 858.0933, 6867.0864 7381.8306 856.9813, 6875.181 7465.0176 859.5448, 6880.6055 7353.249 860.9225, 6951.8726 7269.1626 861.791, 7049.3965 7275.0 858.5288, 7115.56 7331.8203 853.1736, 7135.693 7424.7407 841.2508, 7143.561 7490.663 816.00214, 7119.182 7554.403 8.057492</trace>
</ink>
</file>

<file path=ppt/ink/ink16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7694.877 7203.858 874.14984, 7617.5664 7195.2715 865.2876, 7520.8145 7221.1084 861.22784, 7430.088 7277.525 860.4599, 7385.49 7365.423 862.1198, 7462.1763 7400.3965 860.5563, 7556.6255 7381.016 855.5295, 7646.398 7315.1143 848.3255, 7711.6143 7307.8267 847.7079, 7712.36 7400.173 847.7706, 7710.4507 7527.449 849.3461, 7704.3057 7628.807 854.1597, 7667.5093 7724.476 858.3383, 7558.6836 7747.8164 857.6042, 7481.3145 7752.5 855.3765, 7415.88 7708.3975 236.10617</trace>
</ink>
</file>

<file path=ppt/ink/ink16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7888.8413 7505.318 874.14984, 7951.2705 7435.753 863.71216, 8015.4194 7339.0913 859.0297, 8067.3003 7212.9272 856.6922, 8095.357 7113.123 856.2501, 8107.545 7044.3794 855.18805, 8120.283 6936.4536 854.2339, 8110.0615 6832.5767 857.0916, 8047.286 6850.8394 856.87396, 8018.9033 6955.964 848.74084, 8008.985 7079.308 842.46906, 8012.761 7151.2036 841.4098, 8023.7456 7225.94 842.2301, 8046.7837 7301.12 843.2402, 8092.7847 7406.067 845.1583, 8165.666 7494.1714 848.56433, 8224.576 7559.0083 831.11005</trace>
</ink>
</file>

<file path=ppt/ink/ink16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8693.193 6992.371 874.14984, 8594.995 7009.7427 868.4408, 8506.593 7055.3335 867.2263, 8486.11 7146.7383 864.54803, 8546.684 7212.511 859.808, 8616.247 7268.1953 860.4697, 8644.668 7338.3525 862.24207, 8576.868 7410.904 862.1007, 8506.584 7438.0967 861.2532</trace>
</ink>
</file>

<file path=ppt/ink/ink16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8887.157 7128.881 874.14984, 8879.277 7217.009 866.6722, 8876.19 7289.6797 868.8675, 8877.968 7367.463 871.24475, 8877.468 7432.1724 8.729443</trace>
</ink>
</file>

<file path=ppt/ink/ink16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9110.537 7082.861 874.14984, 9119.228 7168.5073 866.78033, 9126.327 7267.1816 863.58246, 9166.582 7166.0903 850.60645, 9223.154 7087.864 845.97217, 9298.412 7077.3413 849.68445, 9366.795 7166.173 852.21204, 9366.307 7267.809 855.55975, 9363.334 7339.334 858.5617</trace>
</ink>
</file>

<file path=ppt/ink/ink1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2003.741 1574.8866 874.14984, 1984.1581 1649.9103 857.06573, 1963.9108 1718.1849 846.69226, 1937.4601 1796.3673 839.9116, 1909.6567 1876.166 829.4136, 1871.2301 1981.2666 801.87537, 1839.5615 2048.189 760.83276, 1806.5115 2111.2031 335.28223</trace>
</ink>
</file>

<file path=ppt/ink/ink16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8931.281 6781.9185 874.14984, 8959.84 6846.6147 570.12396</trace>
</ink>
</file>

<file path=ppt/ink/ink16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9602.341 7037.874 874.14984, 9580.836 7123.0317 867.044, 9575.598 7224.791 866.8774, 9621.159 7309.399 866.45776, 9722.008 7322.3545 863.2766, 9805.539 7297.4077 856.87274, 9869.45 7250.957 852.9915, 9917.893 7160.473 851.8097, 9932.17 7068.035 851.7392, 9907.607 6967.136 852.9151, 9829.985 6860.241 853.8844, 9752.66 6794.1597 855.78064, 9645.5625 6766.281 859.36066, 9565.8955 6825.9854 860.7372, 9553.447 6910.388 857.7957, 9585.86 6978.2695 851.33514, 9639.847 7047.5503 842.78156, 9710.604 7104.3696 826.2686, 9783.609 7173.408 779.95746, 9846.55 7206.827 733.3204</trace>
</ink>
</file>

<file path=ppt/ink/ink16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3070.0823 9150.16 874.14984, 3055.267 9243.123 861.5864, 3055.3125 9307.279 856.0624, 3063.7085 9374.258 852.77094, 3081.7805 9438.776 851.6901, 3136.6323 9540.539 852.9698, 3201.2874 9590.928 856.2527, 3280.6133 9604.327 856.90625, 3380.6924 9532.356 858.3585, 3439.5579 9436.438 857.5562, 3454.9443 9357.6 852.3392, 3457.3293 9269.916 845.73596, 3448.8657 9191.26 840.03345, 3416.6392 9069.814 835.13934, 3342.851 8965.425 839.47375, 3240.4207 8910.206 846.0885, 3157.9448 8923.849 853.52527, 3150.0615 8990.586 859.3103, 3222.3105 9082.128 857.61035, 3293.496 9115.387 847.6146, 3358.6963 9140.18 773.849</trace>
</ink>
</file>

<file path=ppt/ink/ink16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3240.145 8577.749 874.14984, 3253.2617 8684.334 867.91223, 3262.2078 8758.21 864.2363</trace>
</ink>
</file>

<file path=ppt/ink/ink16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3448.817 8577.749 874.14984, 3447.6614 8673.32 863.835, 3457.57 8754.443 859.82477, 3464.8528 8818.856 799.83954</trace>
</ink>
</file>

<file path=ppt/ink/ink16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3984.7456 9302.184 874.14984, 4084.7444 9305.063 866.8954, 4161.2017 9304.9375 855.10046, 4247.115 9303.028 846.73535, 4333.968 9296.641 835.3704, 4413.8105 9291.901 814.5176, 4480.2 9286.123 792.6983</trace>
</ink>
</file>

<file path=ppt/ink/ink16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4164.001 9060.188 874.14984, 4164.0015 9151.553 867.2104, 4165.457 9280.579 861.5325, 4171.305 9384.718 853.136, 4175.7637 9450.727 839.7793</trace>
</ink>
</file>

<file path=ppt/ink/ink16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5162.3164 8668.239 874.14984, 5138.556 8598.413 868.10205, 5063.895 8544.166 865.1185, 4958.085 8531.818 862.62384, 4884.748 8553.257 862.73773, 4850.8955 8635.916 861.2063, 4865.0635 8707.614 859.16254, 4962.107 8770.074 860.4339, 5050.87 8732.148 861.1791, 5109.2407 8660.446 859.9129, 5141.413 8595.055 861.669, 5193.9517 8689.763 852.7301, 5218.5703 8799.747 844.0587, 5223.1777 8871.65 841.481, 5220.205 8944.0625 842.80707, 5203.6895 9050.301 846.3249, 5147.3076 9123.715 851.11884, 5079.4976 9119.857 856.4788, 5052.03 9040.559 860.83453, 5101.5474 8963.583 855.54297, 5165.7505 8928.792 237.4774</trace>
</ink>
</file>

<file path=ppt/ink/ink16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5424.3057 9302.184 874.14984, 5352.1187 9302.181 864.06915, 5243.426 9302.181 860.08655, 5179.3154 9300.8125 858.95844, 5109.7925 9299.224 857.7359, 5039.052 9300.293 854.55304, 4934.0615 9307.37 843.60596, 4870.5586 9312.048 824.9387</trace>
</ink>
</file>

<file path=ppt/ink/ink16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5013.397 10010.588 874.14984, 5083.747 9975.097 865.6341, 5157.4995 9909.63 859.74976, 5199.0757 9824.248 858.12463, 5210.3306 9719.726 856.38135, 5197.959 9632.9 855.1094, 5156.1455 9554.079 858.79974, 5082.0835 9534.53 862.41425, 5056.3564 9599.354 861.92847, 5058.639 9705.332 857.495, 5082.154 9837.042 848.0294, 5103.934 9920.792 838.76117, 5127.4243 10001.995 827.75824, 5165.7656 10124.941 788.7767, 5199.715 10221.284 730.2927, 5222.774 10285.817 611.86176</trace>
</ink>
</file>

<file path=ppt/ink/ink1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1958.6971 1665.8933 874.14984, 2019.881 1588.0933 861.3882, 2128.4978 1513.7125 853.5357, 2221.5493 1472.7421 853.4684, 2289.793 1499.3774 856.5515, 2287.66 1574.4208 853.5933, 2185.9565 1699.198 836.6644, 2107.8074 1763.4238 827.11273, 2038.5281 1815.498 821.6392, 1931.4645 1865.6769 831.30145, 2023.8116 1873.7646 863.3704, 2108.967 1964.6128 863.41724, 2245.4395 1962.8129 858.6495, 2312.252 1956.7013 852.4408, 2376.0413 1921.8494 838.43616</trace>
</ink>
</file>

<file path=ppt/ink/ink16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5788.333 8924.713 874.14984, 5718.142 8936.056 870.1709, 5645.497 9008.517 867.92065, 5641.3955 9075.343 864.57666, 5689.7896 9168.805 858.29315, 5745.4644 9242.52 855.2489, 5796.68 9308.012 858.6477, 5804.89 9374.262 861.0175, 5736.8105 9415.8 862.2756, 5670.7993 9439.567 865.0646</trace>
</ink>
</file>

<file path=ppt/ink/ink16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5966.6694 9090.696 874.14984, 5965.649 9173.292 868.44806, 5966.4976 9270.181 862.94385, 5969.7476 9355.736 857.2652, 5972.8984 9423.648 845.42346</trace>
</ink>
</file>

<file path=ppt/ink/ink16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6220.3853 9165.673 874.14984, 6217.78 9258.0 866.3915, 6209.2627 9374.826 864.081, 6210.1675 9279.995 855.9387, 6239.472 9198.234 854.6897, 6291.288 9125.527 858.5834, 6372.0757 9103.529 862.2095, 6439.4185 9187.445 862.64636, 6466.5776 9290.44 856.1833, 6471.539 9360.447 842.9361, 6466.5933 9424.715 714.54565</trace>
</ink>
</file>

<file path=ppt/ink/ink16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6070.5454 8712.709 874.14984, 6059.709 8791.88 867.9507, 6045.008 8856.963 8.640723</trace>
</ink>
</file>

<file path=ppt/ink/ink16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6652.4365 9075.701 874.14984, 6641.189 9180.734 862.761, 6643.5127 9281.01 864.4255, 6663.4585 9351.133 865.9917, 6760.359 9411.606 864.66394, 6863.987 9360.789 860.8044, 6925.473 9267.103 854.1009, 6933.6533 9156.256 846.7744, 6896.959 9042.0 844.78, 6848.19 8959.278 845.77606, 6765.425 8881.058 849.02374, 6693.0083 8835.964 853.4744, 6602.5093 8829.377 859.1542, 6555.815 8924.873 861.01636, 6616.011 9006.149 854.9752, 6679.479 9046.212 848.6783, 6759.6084 9068.253 842.5326, 6822.4844 9090.919 827.3022, 6905.233 9105.175 805.62054</trace>
</ink>
</file>

<file path=ppt/ink/ink16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7575.3735 9090.696 874.14984, 7493.5195 9083.518 865.01874, 7388.7827 9085.302 860.7985, 7303.3374 9088.153 857.4082, 7233.4087 9090.696 847.6671</trace>
</ink>
</file>

<file path=ppt/ink/ink16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7605.709 9271.675 874.14984, 7528.398 9280.048 865.46606, 7429.211 9285.819 861.2454, 7334.347 9295.58 856.5066, 7270.179 9302.181 847.0406</trace>
</ink>
</file>

<file path=ppt/ink/ink16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7963.3013 9014.686 874.14984, 7899.9146 9073.033 869.10834, 7851.5527 9180.754 866.785, 7854.797 9274.732 863.8169, 7922.6665 9352.257 859.876, 8018.4844 9387.118 854.8826, 8114.168 9374.416 851.53375, 8193.739 9307.287 850.93774, 8231.642 9233.646 851.2539, 8216.478 9122.769 851.95325, 8175.245 9038.713 852.5806, 8087.1763 8969.179 847.0838, 8007.6284 8931.264 832.81384, 7934.8306 8924.852 798.16266</trace>
</ink>
</file>

<file path=ppt/ink/ink16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8395.354 8290.769 874.14984, 8418.061 8385.847 863.1442, 8442.173 8520.566 857.4841, 8455.053 8604.604 852.8079, 8469.693 8699.019 847.2279, 8492.489 8842.943 837.3615, 8503.0625 8908.172 830.5942, 8517.51 8990.25 823.73566, 8536.941 9094.317 818.13116, 8555.796 9190.327 814.0426, 8572.77 9274.212 810.267, 8593.19 9378.147 807.94293, 8615.527 9492.707 806.26904, 8636.479 9610.272 806.6528, 8651.052 9693.022 808.0557, 8665.341 9778.759 811.3304, 8678.194 9867.201 817.33484, 8688.078 9952.77 824.3555, 8695.18 10022.014 831.05347, 8698.738 10137.475 845.3847, 8663.127 10247.541 855.4594, 8597.914 10311.912 860.18536, 8492.478 10344.2705 859.5779, 8422.439 10352.171 856.84174, 8304.916 10360.875 854.1759, 8230.118 10364.139 851.63293, 8141.1924 10368.556 848.61865, 8039.605 10373.765 844.889, 7973.2056 10377.114 841.61804, 7882.1514 10380.742 837.0349, 7771.4873 10384.168 831.6824, 7645.1626 10386.562 826.0782, 7533.8774 10388.122 820.84424, 7435.551 10389.134 815.1457, 7314.5107 10391.069 809.456, 7176.975 10393.777 804.1906, 7025.83 10395.505 799.2187, 6922.1465 10396.595 795.4919, 6797.524 10396.015 791.7611, 6653.2427 10395.985 788.9269, 6496.562 10397.238 786.23706, 6354.1797 10399.327 784.47034, 6238.08 10401.423 783.061, 6095.7856 10405.538 781.7912, 5934.927 10411.133 780.28534, 5760.0723 10414.933 777.3458, 5632.3794 10416.942 773.88165, 5492.586 10416.509 769.8891, 5331.7207 10414.224 767.08746, 5159.531 10411.081 763.72906, 4995.034 10408.459 763.705, 4872.63 10406.568 763.4374, 4724.5767 10405.328 763.9873, 4561.411 10404.484 765.1366, 4388.775 10403.896 766.6226, 4255.174 10403.512 768.61084, 4122.717 10403.269 770.7705, 3969.876 10403.135 773.44403, 3807.5603 10404.358 775.34485, 3648.8127 10407.142 777.8329, 3539.8503 10409.193 779.1596, 3414.1248 10413.1 781.99646, 3287.0183 10418.574 787.48364, 3167.8074 10424.146 795.5376, 3078.0723 10428.097 805.05176, 3003.5244 10431.073 814.2282, 2931.225 10433.374 824.8571, 2866.55 10431.933 834.2621, 2774.419 10395.819 847.8375, 2731.7678 10315.597 854.5236, 2717.572 10182.373 848.1913, 2714.598 10110.008 842.4407, 2710.4475 10036.305 836.41284, 2705.6914 9958.619 829.64856, 2701.3242 9889.141 822.8115, 2693.4255 9797.508 816.8334, 2681.5176 9693.442 812.58124, 2673.3123 9623.328 809.78125, 2660.628 9533.902 807.686, 2645.1975 9426.119 807.28894, 2628.9656 9305.466 808.1148, 2612.8696 9175.408 808.87396, 2598.233 9050.707 808.58954, 2587.7395 8960.309 808.51117, 2576.7 8855.029 809.29425, 2566.6594 8748.148 812.0743, 2555.3335 8649.925 817.884, 2546.09 8574.798 824.25574, 2527.773 8457.667 838.8815, 2520.379 8377.434 850.7763, 2534.872 8313.282 860.48486, 2598.8174 8275.019 866.23785, 2672.3884 8262.679 865.67523, 2800.285 8271.117 859.5065, 2864.6929 8276.671 855.78625, 2985.6199 8285.734 851.8266, 3066.9167 8288.878 850.88306, 3159.629 8291.923 848.7683, 3228.0142 8294.248 846.62384, 3305.068 8297.071 843.5624, 3397.1833 8301.065 840.344, 3504.274 8305.072 836.78174, 3626.638 8308.54 832.68506, 3761.5203 8312.009 827.4642, 3851.155 8314.297 822.3645, 3969.3027 8316.873 815.24036, 4107.235 8318.727 807.68115, 4258.3164 8320.286 800.88837, 4387.8027 8321.294 795.7329, 4501.445 8321.931 791.38654, 4636.054 8322.316 788.6631, 4786.1787 8322.546 786.4279, 4946.6396 8322.686 784.63983, 5054.831 8322.839 783.6757, 5183.103 8323.958 782.648, 5327.634 8326.688 782.828, 5483.0396 8329.377 783.26843, 5622.843 8332.392 784.20337, 5736.611 8335.098 784.6817, 5872.1245 8337.774 785.8348, 6020.3677 8339.146 787.0025, 6174.5786 8340.774 788.1416, 6331.6855 8341.831 789.2015, 6455.5586 8342.165 790.5102, 6570.5513 8341.802 791.76355, 6699.578 8340.807 793.28546, 6837.724 8339.778 794.96454, 6980.4697 8339.095 797.2239, 7122.5137 8337.355 800.4842, 7220.626 8336.04 803.5032, 7323.2715 8334.8125 806.9781, 7434.2056 8334.371 811.4014, 7549.563 8334.269 816.37915, 7653.906 8334.459 821.00244, 7734.325 8334.703 825.2435, 7825.6416 8335.241 829.1978, 7918.1733 8335.594 833.67664, 8004.9937 8335.824 838.37744, 8121.931 8336.102 848.1286, 8227.404 8337.505 856.6038, 8316.181 8345.28 847.7318, 8380.525 8352.889 813.386</trace>
</ink>
</file>

<file path=ppt/ink/ink16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1317.9733 11308.468 874.14984, 1381.4587 11247.233 865.3568, 1439.7477 11165.35 865.78406, 1509.818 11203.754 855.8996, 1532.7997 11291.256 844.025, 1539.5802 11362.139 836.2598, 1543.2435 11453.528 827.5325, 1544.7787 11558.037 822.0666, 1544.9087 11641.222 817.53577, 1543.5662 11722.952 813.3219, 1540.2793 11812.881 812.7355, 1535.4822 11901.147 816.31683, 1531.0233 11973.366 821.50836, 1528.5801 12043.437 831.9775, 1543.8256 11963.435 838.8957, 1559.8971 11887.679 839.9736, 1574.6632 11823.084 840.9753, 1590.4043 11759.187 841.918, 1612.081 11685.604 843.2923, 1638.2733 11611.684 844.6669, 1683.9675 11504.512 848.90875, 1749.4524 11410.167 854.11255, 1800.9503 11327.782 860.6578, 1731.5935 11316.048 867.2747, 1700.8628 11404.551 864.9237, 1721.944 11515.781 862.79956, 1771.9702 11586.09 861.58624, 1865.6394 11573.389 859.7387, 1936.3749 11512.139 853.14636, 1969.6554 11445.111 846.4998, 1997.1587 11364.742 840.1478, 2015.7615 11296.443 836.75446, 2028.7023 11231.679 833.70386, 2036.0494 11158.117 831.74084, 2037.6426 11082.804 833.35364, 2034.7483 11009.6045 835.5605, 2028.2313 10909.387 841.6511, 2015.0333 10840.7295 852.04254, 1994.4913 10965.982 848.18665, 1996.2616 11053.982 840.5478, 2003.6575 11153.701 833.0257, 2015.0077 11253.7295 826.8395, 2023.3829 11324.195 821.1922, 2036.041 11405.933 819.2188, 2052.4656 11487.045 820.7108, 2067.2583 11553.484 824.21924, 2104.212 11629.518 835.3313, 2172.8716 11605.581 849.6675, 2220.4028 11493.306 850.5012, 2252.8914 11385.012 846.9073, 2273.5486 11297.235 842.5839, 2296.5781 11402.793 843.0496, 2302.6875 11473.122 838.0072, 2313.1418 11545.449 836.83514, 2335.5688 11650.461 839.8146, 2399.0107 11700.254 846.80585, 2461.0823 11606.25 846.39197, 2488.4204 11524.385 840.5329, 2510.6992 11429.263 834.7072, 2525.6714 11361.814 829.3514, 2537.3894 11285.819 827.6784, 2544.601 11204.061 826.44775, 2547.1602 11122.781 828.4443, 2547.6482 11053.473 831.0296, 2546.0327 10953.883 836.7421, 2496.3955 11075.147 845.867, 2490.309 11157.858 838.8997, 2487.0125 11253.555 831.7537, 2486.8376 11352.982 828.92444, 2490.6665 11445.726 828.10126, 2502.2727 11570.328 831.41187, 2541.5579 11641.575 840.241, 2621.7908 11586.958 850.18445, 2667.4397 11514.89 855.2474, 2739.9585 11492.505 849.8996, 2751.5535 11581.202 848.1076, 2745.5088 11663.373 843.05255, 2703.4392 11740.031 813.5332</trace>
</ink>
</file>

<file path=ppt/ink/ink1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2628.8374 1333.9257 874.14984, 2711.5671 1314.6196 865.188, 2786.4033 1303.1406 858.0668, 2860.8616 1300.8066 845.5484, 2942.3054 1302.9006 813.2891</trace>
</ink>
</file>

<file path=ppt/ink/ink16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2465.2092 11263.481 874.14984, 2554.2964 11263.481 867.737, 2643.75 11263.481 861.3399, 2718.925 11263.481 852.5317</trace>
</ink>
</file>

<file path=ppt/ink/ink16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2316.289 10841.541 874.14984, 2325.7632 10932.478 868.1082, 2330.9976 11007.525 864.74725</trace>
</ink>
</file>

<file path=ppt/ink/ink16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1913.6534 11051.993 874.14984, 1988.9436 11077.05 864.7486, 2065.0588 11089.037 858.2701, 2149.9822 11088.783 855.63043, 2214.237 11087.041 849.69763, 2280.7598 11081.315 8.465297</trace>
</ink>
</file>

<file path=ppt/ink/ink16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3180.3933 11429.465 874.14984, 3180.3933 11527.033 863.63434, 3181.7852 11640.585 860.6372, 3215.457 11560.257 851.02106, 3241.1836 11466.035 848.7939, 3291.9805 11393.89 852.3796, 3364.181 11473.536 847.62195, 3385.1296 11566.798 845.67084, 3392.0923 11658.56 847.48975, 3419.404 11529.832 838.6886, 3443.7583 11419.304 841.48224, 3473.9543 11338.818 850.67706, 3549.6277 11344.423 854.8128, 3583.0889 11429.134 856.47723, 3593.337 11542.663 851.97107, 3593.5522 11605.708 849.7615, 3599.3132 11697.824 853.14246, 3695.6914 11678.366 855.70514, 3754.0923 11608.26 854.0979, 3814.9263 11518.7 857.3539, 3855.8662 11598.151 857.5969, 3898.6309 11672.599 861.2226, 3977.9714 11701.536 861.94055, 4066.498 11653.173 860.5057, 4106.741 11583.587 860.48395, 4082.0708 11459.343 859.5222, 4028.4175 11369.734 859.1774, 3948.517 11318.568 860.8092, 3871.3054 11347.315 862.3723, 3881.5488 11436.129 861.74066, 3993.3848 11494.634 861.19275, 4103.8467 11446.626 861.1172, 4179.287 11410.218 862.3209, 4217.921 11517.301 859.51794, 4249.5767 11611.153 860.1634, 4319.9883 11634.356 859.49097, 4401.1934 11555.053 854.34375, 4435.4585 11446.761 851.8519, 4447.274 11368.65 853.7734, 4447.258 11446.889 851.5248, 4463.2793 11541.468 847.2636, 4507.181 11633.018 852.7112, 4587.0317 11639.585 855.79333, 4644.5186 11542.963 852.85175, 4675.732 11453.101 854.34973, 4708.12 11522.43 852.472, 4725.6016 11589.8125 850.6675, 4762.0264 11693.515 852.2355, 4844.737 11761.775 856.2254, 4910.3115 11658.0205 857.13995, 4917.104 11540.101 859.5854, 4908.061 11448.554 861.3745, 5006.437 11446.175 862.6821, 5086.3184 11462.803 864.6707, 5136.0356 11395.29 866.1112, 5072.2134 11400.646 864.9973, 5046.2197 11490.163 859.9892, 5049.3545 11589.986 853.551, 5103.72 11701.074 850.6741, 5203.704 11776.785 850.6013, 5293.264 11749.626 851.5809, 5358.9053 11688.977 852.86725, 5405.251 11587.353 854.02, 5430.464 11482.9375 857.388, 5480.861 11567.245 850.8557, 5500.444 11672.923 848.60675, 5513.769 11760.895 851.4221, 5524.009 11688.139 845.98846, 5534.568 11579.835 847.3916, 5564.131 11506.684 852.3284, 5615.6597 11616.09 847.1386, 5629.5215 11716.091 845.2454, 5675.6104 11634.003 842.13715, 5697.6504 11536.156 843.14417, 5779.1157 11506.85 852.8141, 5810.528 11586.11 852.6312, 5839.7812 11686.868 852.7047, 5899.015 11776.612 857.6323, 6001.8257 11769.864 856.3678, 6086.851 11682.744 847.383, 6126.104 11576.375 839.79553, 6117.211 11462.4375 842.67975, 6044.8296 11408.491 851.1685, 6026.419 11513.658 848.5413, 6031.6714 11596.248 842.79486, 6038.006 11663.712 837.25226, 6052.112 11727.509 839.8397, 6108.41 11824.664 844.06244, 6171.875 11811.935 845.26056, 6227.194 11706.745 846.8134, 6292.164 11760.64 853.98193, 6313.8105 11823.964 858.25116, 6390.108 11741.805 850.3749, 6419.976 11640.55 841.8167, 6442.9824 11549.1875 836.614, 6501.816 11623.935 841.34357, 6545.3833 11737.028 847.9891, 6628.3384 11724.871 847.96014, 6670.258 11612.081 834.18146, 6685.683 11518.228 826.81256, 6693.3345 11413.168 820.8983, 6693.303 11306.488 816.80133, 6692.715 11233.386 813.969, 6687.4087 11162.139 811.41974, 6675.881 11091.353 822.70355, 6677.2207 11173.992 820.23956, 6681.4023 11244.286 815.43585, 6685.9844 11312.246 810.4175, 6693.824 11395.309 804.8798, 6700.6807 11463.241 799.6765, 6714.2725 11554.958 794.2044, 6733.2817 11655.984 794.03986, 6750.737 11742.29 793.5656, 6764.203 11805.319 793.8153, 6781.1235 11884.55 812.452, 6761.9844 11783.513 834.64453, 6750.85 11658.776 832.983, 6749.3804 11574.663 825.039, 6751.984 11490.908 811.58813, 6761.1577 11418.944 787.4577, 6767.2554 11356.015 745.42773, 6779.9634 11291.331 672.0809</trace>
</ink>
</file>

<file path=ppt/ink/ink16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7769.337 11278.994 874.14984, 7706.441 11312.051 871.51294, 7663.9453 11409.568 862.3744, 7669.043 11473.67 857.719, 7692.4224 11541.706 852.9029, 7745.4487 11643.275 844.5769, 7808.385 11726.086 840.1439, 7869.0337 11815.582 845.1113, 7851.408 11891.532 849.58295, 7752.112 11944.14 854.5854, 7683.542 11953.308 852.4276</trace>
</ink>
</file>

<file path=ppt/ink/ink16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7978.009 11490.481 874.14984, 7985.349 11566.976 868.5638, 7993.4204 11683.595 861.63983, 7998.3555 11796.241 850.8776, 8005.3633 11873.329 828.74023</trace>
</ink>
</file>

<file path=ppt/ink/ink16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8052.4697 11113.011 874.14984, 8039.264 11177.928 772.2973</trace>
</ink>
</file>

<file path=ppt/ink/ink16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6935.5693 11564.941 874.14984, 6903.4805 11653.276 866.4814, 6948.3696 11735.416 861.48193, 6997.413 11804.659 863.63525, 6997.313 11869.496 864.96515, 6922.7246 11897.189 861.1764, 6842.055 11888.971 854.0956, 6771.021 11867.435 828.77136</trace>
</ink>
</file>

<file path=ppt/ink/ink16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8201.389 11505.477 874.14984, 8196.532 11580.39 868.89636, 8191.17 11685.501 863.76697, 8188.578 11764.41 863.66693, 8206.896 11685.753 850.825, 8222.944 11613.091 846.6023, 8253.374 11506.232 845.99036, 8309.271 11430.477 849.9297, 8382.893 11439.368 855.0634, 8396.871 11536.779 858.6504, 8394.066 11619.687 855.0589, 8386.419 11713.306 846.9113, 8380.645 11776.429 830.8983</trace>
</ink>
</file>

<file path=ppt/ink/ink16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8589.316 11505.477 874.14984, 8557.53 11609.147 862.03375, 8552.99 11729.595 855.8015, 8593.917 11834.27 856.84204, 8657.298 11886.914 858.4456, 8733.526 11876.557 856.70557, 8812.083 11768.902 854.0229, 8829.498 11699.184 850.5069, 8837.065 11621.32 846.4512, 8834.901 11542.113 843.32025, 8821.631 11432.521 842.75604, 8772.829 11323.643 845.6586, 8718.044 11249.8955 849.91296, 8631.842 11215.297 856.7361, 8573.052 11296.169 860.6708, 8641.129 11406.175 848.748, 8712.053 11458.004 839.87634, 8780.956 11517.832 808.1216, 8845.348 11551.543 783.51196</trace>
</ink>
</file>

<file path=ppt/ink/ink1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2628.8374 1544.3787 874.14984, 2730.111 1521.8145 861.61096, 2793.381 1510.0708 855.60693, 2857.3782 1499.9095 850.543, 2959.3328 1484.319 844.65497, 3034.4778 1472.7964 830.60406, 3099.023 1468.3313 8.288895</trace>
</ink>
</file>

<file path=ppt/ink/ink16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9080.201 11791.425 874.14984, 9082.7295 11710.062 868.40906, 9108.212 11608.2 866.0522, 9189.861 11554.097 865.1817, 9246.33 11618.942 859.72736, 9288.696 11691.607 854.15295, 9359.33 11765.954 855.3796, 9438.903 11712.216 852.5224, 9489.367 11620.361 845.1716, 9514.921 11554.588 817.179</trace>
</ink>
</file>

<file path=ppt/ink/ink16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9811.013 11444.461 874.14984, 9775.489 11512.629 867.7359, 9756.232 11615.87 864.29895, 9767.275 11730.795 861.3656, 9809.608 11827.529 863.3952, 9892.034 11865.21 862.45465, 9975.079 11817.03 860.2183, 10024.876 11739.1 856.772, 10050.378 11652.633 852.9935, 10051.78 11538.1 849.68866, 10030.926 11428.605 850.3404, 9990.825 11334.565 852.1477, 9933.892 11255.662 856.0375, 9847.67 11206.4375 860.63245, 9764.74 11237.674 863.06177, 9740.807 11324.529 860.34625, 9768.921 11426.973 853.36145, 9827.551 11509.491 840.2046, 9879.1 11572.432 790.2852</trace>
</ink>
</file>

<file path=ppt/ink/ink16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9720.925 8592.228 874.14984, 9823.154 8629.713 857.554, 9891.507 8669.946 847.68463, 9962.996 8727.238 838.7014, 10067.372 8839.712 829.00934, 10112.096 8914.076 824.7445, 10151.06 9005.536 821.462, 10179.031 9069.802 816.6895, 10201.889 9153.775 812.6955, 10215.133 9254.12 810.3018, 10220.4795 9338.605 810.18994, 10219.782 9418.842 810.6644, 10211.422 9511.84 812.2638, 10198.597 9609.538 814.4976, 10184.948 9708.4795 818.8669, 10175.526 9805.057 824.9915, 10170.497 9872.703 830.80505, 10172.83 9941.435 835.9558, 10188.307 10012.509 840.67523, 10219.259 10080.104 844.5341, 10317.382 10191.043 851.0068, 10389.776 10260.444 856.59357, 10386.487 10333.823 854.5527, 10364.157 10397.978 855.5565, 10349.291 10516.44 849.5826, 10352.715 10603.952 843.57855, 10363.461 10691.954 836.9877, 10374.619 10762.972 830.5095, 10399.168 10857.373 822.62665, 10434.242 10968.394 817.05444, 10474.662 11088.062 812.52203, 10504.584 11177.679 807.57666, 10533.235 11267.581 803.9057, 10559.401 11364.29 804.2328, 10577.697 11457.65 809.8404, 10587.868 11527.349 817.04913, 10583.337 11640.962 832.9712, 10511.084 11733.466 846.4192, 10429.422 11788.314 856.87427, 10365.183 11810.063 860.91583, 10286.574 11837.817 864.237, 10222.602 11845.084 570.53253</trace>
</ink>
</file>

<file path=ppt/ink/ink16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10660.409 10146.581 874.14984, 10763.451 10139.858 863.40686, 10886.794 10139.918 853.3652, 10986.993 10130.629 840.9283, 11054.771 10124.346 816.08496</trace>
</ink>
</file>

<file path=ppt/ink/ink16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10689.825 10283.091 874.14984, 10758.286 10281.344 860.68097, 10823.897 10277.02 849.71466, 10900.389 10267.96 841.43555, 11004.9795 10247.671 817.7627, 11080.841 10231.526 782.2138</trace>
</ink>
</file>

<file path=ppt/ink/ink16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10972.958 9951.123 874.14984, 11045.413 10018.538 863.5723, 11134.13 10108.683 854.7069, 11200.682 10198.94 854.3318, 11210.842 10278.8 857.951, 11190.144 10357.477 859.22595, 11151.417 10431.264 868.0777</trace>
</ink>
</file>

<file path=ppt/ink/ink16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11792.018 9980.598 874.14984, 11739.484 10061.837 866.3252, 11707.311 10186.986 860.76996, 11710.57 10253.306 859.49084, 11730.904 10341.884 856.9114, 11772.043 10409.522 855.0381, 11852.016 10458.796 853.3075, 11932.098 10471.367 854.8237, 12011.416 10436.353 856.5385, 12070.686 10350.235 856.73047, 12089.361 10286.387 854.4384, 12105.417 10176.532 850.05005, 12090.617 10051.059 850.6173, 12068.23 9988.111 850.7317, 12025.321 9902.571 851.49475, 11945.341 9833.886 855.467, 11856.627 9813.3955 860.44617, 11784.932 9883.33 863.3534, 11796.776 9951.828 862.7901, 11876.891 10009.119 860.39233, 11949.302 10044.574 853.5138</trace>
</ink>
</file>

<file path=ppt/ink/ink16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11882.1045 9437.143 874.14984, 11884.453 9522.608 869.5033, 11896.767 9587.434 868.8662, 11906.89 9650.198 682.33344</trace>
</ink>
</file>

<file path=ppt/ink/ink16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12060.44 9422.147 874.14984, 12057.053 9523.277 868.1772, 12053.087 9595.37 864.3337</trace>
</ink>
</file>

<file path=ppt/ink/ink16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12432.741 10298.087 874.14984, 12513.911 10309.226 867.94336, 12655.08 10305.54 865.0289, 12730.144 10302.475 861.09436, 12795.445 10298.338 755.01263</trace>
</ink>
</file>

<file path=ppt/ink/ink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22117.143 1725.358 874.14984, 22178.734 1824.6982 865.7849, 22194.09 1902.5222 862.0711, 22195.504 1977.986 860.1497, 22204.057 2055.446 862.8499, 22244.59 2127.156 865.08435, 22324.537 2039.3838 864.4089, 22352.367 1931.7495 857.0652, 22364.139 1860.185 851.71716, 22376.99 1749.7767 851.9842, 22379.2 1674.3417 853.3013, 22475.75 1704.4531 853.8272, 22544.742 1695.0942 850.24274, 22628.6 1694.7478 836.83844, 22694.01 1672.8405 544.6708</trace>
</ink>
</file>

<file path=ppt/ink/ink1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3299.897 1136.9169 874.14984, 3321.0383 1214.7087 864.955, 3327.1816 1312.3481 859.86505, 3314.9934 1408.1532 861.0763, 3278.5327 1488.8787 863.2327, 3285.2446 1416.243 842.4214, 3325.1152 1344.4469 830.3589, 3381.3662 1264.7522 819.5679, 3433.097 1196.4375 810.9998, 3519.8562 1115.6696 821.2526, 3592.794 1088.5671 828.9921, 3654.889 1155.4536 836.6207, 3680.6228 1237.6398 843.3682, 3667.9153 1357.0009 851.0012, 3639.0266 1437.0271 852.06665, 3608.836 1353.014 845.1775, 3640.5676 1254.096 839.75354, 3710.2568 1144.9746 846.3145, 3786.68 1080.8505 851.43396, 3872.429 1079.3231 853.8511, 3942.8037 1166.2731 858.75995, 3950.5168 1241.3981 856.30743, 3945.811 1310.1118 845.6546, 3934.5366 1374.1161 722.1688</trace>
</ink>
</file>

<file path=ppt/ink/ink17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12581.662 10132.103 874.14984, 12583.436 10213.139 868.7527, 12589.173 10298.772 863.1062, 12604.893 10395.956 862.26636, 12635.1045 10480.644 861.01025, 12653.448 10543.967 803.94055</trace>
</ink>
</file>

<file path=ppt/ink/ink17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13249.963 9574.17 874.14984, 13179.216 9544.354 868.9272, 13072.166 9565.542 866.59796, 13016.639 9669.454 862.7231, 13023.227 9732.215 859.31256, 13061.454 9818.67 853.72974, 13131.093 9860.595 854.6553, 13206.3 9808.301 855.7134, 13222.417 9707.253 857.1738, 13224.32 9623.225 861.575, 13252.776 9697.756 856.1662, 13277.501 9815.452 843.83325, 13290.762 9893.026 839.3668, 13298.483 9969.392 837.21405, 13299.876 10075.425 836.8356, 13258.911 10164.934 842.76843, 13177.025 10180.61 849.72833, 13113.362 10108.687 861.1373, 13167.628 10035.283 863.78455, 13230.921 10006.6 677.2435</trace>
</ink>
</file>

<file path=ppt/ink/ink17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13365.79 10354.966 874.14984, 13298.303 10347.529 869.1579, 13178.386 10347.761 867.0519, 13113.732 10348.8545 866.2276, 13049.62 10350.18 679.8951</trace>
</ink>
</file>

<file path=ppt/ink/ink17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13118.509 11036.999 874.14984, 13191.928 11010.359 868.6942, 13248.8125 10932.681 864.35876, 13278.925 10852.574 860.71857, 13287.292 10772.951 857.866, 13275.834 10672.925 855.74384, 13252.846 10594.642 857.46936, 13182.961 10555.142 859.78394, 13140.64 10634.369 853.16925, 13118.924 10743.699 844.8152, 13119.096 10822.106 840.25635, 13127.105 10907.689 838.34076, 13142.797 10995.149 836.6458, 13164.237 11082.222 836.7719, 13183.139 11149.811 837.4983, 13230.423 11262.88 843.512, 13341.594 11312.941 850.29004, 13420.785 11335.404 861.6938, 13484.252 11317.269 674.49524</trace>
</ink>
</file>

<file path=ppt/ink/ink17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13908.153 10010.588 874.14984, 13833.171 10000.283 868.6426, 13764.167 10002.474 867.4808, 13698.969 10051.726 867.37756, 13725.669 10151.267 860.0502, 13793.709 10236.638 847.2813, 13897.819 10315.014 837.3056, 13970.289 10376.149 843.7178, 13931.79 10454.011 848.2681, 13853.58 10479.717 852.5001, 13773.565 10482.649 847.0756</trace>
</ink>
</file>

<file path=ppt/ink/ink17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14071.782 10161.576 874.14984, 14075.33 10251.695 868.33673, 14093.139 10366.475 869.09094, 14105.909 10441.344 871.88153</trace>
</ink>
</file>

<file path=ppt/ink/ink17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14012.029 10056.092 874.14984, 13915.662 9971.797 868.3549, 13803.904 9965.685 866.94745, 13720.446 10018.3 864.59576, 13672.358 10134.911 855.36536, 13670.297 10210.69 849.59296, 13686.676 10327.536 841.1699, 13746.819 10447.497 840.52325, 13808.826 10534.089 842.85986, 13873.308 10587.822 849.8394, 13966.853 10586.565 860.0179, 14048.574 10497.178 861.48, 14094.517 10400.086 860.8343, 14122.576 10313.812 860.85913, 14138.183 10216.82 861.6103, 14131.596 10119.767 861.9795, 14106.636 10036.467 863.16034, 14042.162 9964.336 864.0276, 13928.341 9925.531 863.90283, 13834.473 9925.957 863.1556, 13754.589 9984.111 864.08887, 13724.258 10097.978 862.5325, 13729.147 10186.007 861.1983, 13765.862 10262.812 863.0049, 13846.358 10315.524 864.3018, 13941.237 10325.745 864.1573, 14044.969 10288.323 865.1909, 14106.683 10223.845 865.2736, 14168.7705 10159.401 8.636638</trace>
</ink>
</file>

<file path=ppt/ink/ink17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13922.861 9951.123 874.14984, 13848.189 9958.345 871.53217, 13753.223 10000.296 867.2725, 13682.576 10095.459 866.4511, 13667.417 10159.925 865.3586, 13666.204 10228.635 864.60175, 13676.404 10329.722 863.6343, 13724.745 10437.112 863.58673, 13793.588 10515.024 864.66254, 13875.517 10557.647 865.4352, 13986.145 10552.078 864.03735, 14069.903 10499.215 863.84076, 14131.356 10421.963 863.3862, 14168.393 10311.136 862.02563, 14172.01 10247.613 862.69525, 14162.562 10181.545 862.9006, 14133.392 10085.314 863.23065, 14055.27 9997.464 864.17957, 13931.697 9951.727 864.54486, 13865.685 9956.005 865.0285, 13761.213 10021.628 865.0816, 13726.573 10128.062 865.35504, 13742.901 10209.577 865.48175, 13836.338 10272.276 865.21594, 13965.006 10284.316 865.34314, 14034.143 10277.77 865.41846, 14100.698 10267.119 865.47174, 14196.11 10241.249 861.8395, 14261.541 10224.433 833.9732</trace>
</ink>
</file>

<file path=ppt/ink/ink17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14444.082 10267.062 874.14984, 14533.525 10280.339 867.914, 14601.479 10290.23 866.34296, 14683.599 10302.372 862.0899</trace>
</ink>
</file>

<file path=ppt/ink/ink17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14429.373 10463.554 874.14984, 14512.894 10464.85 867.8043, 14639.696 10449.803 860.44495, 14705.7 10441.063 852.3885, 14770.123 10431.891 561.2486</trace>
</ink>
</file>

<file path=ppt/ink/ink1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4149.2925 1317.8961 874.14984, 4132.5625 1423.2954 864.49176, 4118.9575 1499.9093 857.5696</trace>
</ink>
</file>

<file path=ppt/ink/ink17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14980.931 10252.583 874.14984, 14950.341 10319.921 867.98315, 14942.407 10420.899 866.2792, 14957.77 10501.613 864.941, 15011.996 10572.388 864.17566, 15089.494 10594.743 863.3129, 15165.278 10572.358 862.8514, 15225.991 10483.202 860.1863, 15240.77 10386.588 856.897, 15205.796 10289.325 854.6023, 15137.46 10208.788 851.5768, 15062.424 10161.879 841.4573, 14972.168 10149.102 824.3711, 14900.294 10163.0205 778.73425</trace>
</ink>
</file>

<file path=ppt/ink/ink17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15398.274 11339.493 874.14984, 15298.945 11336.067 866.6384, 15228.353 11335.989 861.2962, 15145.131 11336.531 853.51483, 15079.495 11337.072 845.5454, 15012.624 11337.947 839.1287, 14947.533 11338.693 834.27747, 14795.8125 11341.048 826.5101, 14690.176 11343.5 822.2054, 14617.48 11345.232 818.3526, 14515.866 11349.12 813.9119, 14392.605 11355.674 808.8974, 14253.015 11363.596 804.1573, 14133.098 11370.42 800.47345, 14023.893 11376.655 796.9301, 13888.964 11383.826 793.30835, 13736.318 11391.422 789.8889, 13572.5 11399.09 785.751, 13464.625 11404.141 782.7238, 13333.654 11409.904 780.0869, 13189.58 11416.184 780.16614, 13041.265 11422.964 781.7722, 12914.329 11428.836 784.8366, 12810.398 11433.683 787.9559, 12692.716 11437.175 792.63605, 12569.473 11439.036 798.45013, 12446.214 11440.942 804.8868, 12361.238 11441.798 811.0392, 12271.98 11440.314 817.53156, 12179.884 11434.363 825.2063, 12089.846 11424.408 831.75305, 12023.345 11415.316 837.88916, 11904.23 11385.626 850.42346, 11819.518 11342.378 858.95825, 11731.951 11238.916 859.55835, 11668.12 11129.461 852.34283, 11620.966 11005.783 855.16815, 11592.809 10900.77 856.4134, 11579.37 10834.738 856.0455, 11566.595 10754.048 853.9226, 11554.937 10655.742 848.76434, 11542.342 10539.413 842.2344, 11533.793 10459.114 836.78955, 11520.606 10358.997 830.24915, 11500.089 10247.34 822.0806, 11471.822 10137.153 816.7428, 11444.927 10046.676 816.5481, 11422.327 9976.659 817.5187, 11394.992 9903.875 820.9885, 11367.169 9830.293 825.53174, 11342.61 9756.855 831.3113, 11312.055 9650.256 842.9426, 11295.788 9531.529 854.03186, 11295.724 9443.3955 861.8579, 11342.631 9344.158 864.4939, 11465.992 9266.838 858.7163, 11595.899 9227.211 846.1302, 11694.36 9217.16 837.7013, 11810.85 9212.179 830.1576, 11906.634 9209.39 823.0194, 12003.219 9208.559 815.4895, 12121.612 9207.731 808.62744, 12255.645 9205.767 802.5396, 12399.588 9203.443 797.5053, 12496.105 9201.937 793.93085, 12623.961 9200.421 790.2702, 12773.334 9200.016 787.6286, 12935.661 9201.395 784.69183, 13072.886 9203.19 781.85583, 13194.293 9205.2705 779.176, 13337.97 9207.165 777.8234, 13496.16 9208.7705 777.034, 13663.115 9210.202 776.6422, 13775.396 9211.175 776.5907, 13907.724 9211.784 779.626, 14053.518 9213.469 781.7586, 14201.847 9216.209 784.3613, 14326.604 9219.566 787.55646, 14424.99 9222.704 791.1665, 14527.97 9227.485 797.4486, 14626.313 9233.5205 806.7688, 14719.034 9240.375 816.2548, 14783.594 9245.08 825.4288, 14849.684 9249.351 833.8606, 14920.212 9253.959 839.9268, 14992.637 9260.427 845.4513, 15098.449 9274.308 855.43207, 15199.343 9323.55 863.38196, 15273.844 9437.936 861.5947, 15314.221 9550.42 854.07477, 15327.745 9629.752 848.9635, 15337.797 9719.609 844.1763, 15343.96 9794.475 842.87024, 15347.359 9868.613 840.798, 15347.35 9962.319 837.4075, 15345.835 10071.925 832.87024, 15345.014 10193.724 827.50287, 15344.417 10276.378 823.12286, 15345.646 10390.573 817.2614, 15352.592 10533.469 809.94885, 15374.036 10710.4375 795.73645, 15387.953 10824.948 767.63745, 15392.949 10892.324 733.7973, 15403.236 10973.408 700.6651, 15413.987 11037.367 586.45184</trace>
</ink>
</file>

<file path=ppt/ink/ink17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16932.518 9075.701 874.14984, 16847.582 8993.179 867.9531, 16745.045 8977.549 867.08545, 16673.615 9012.305 866.52905, 16615.664 9089.684 865.7813, 16604.14 9197.987 865.7215, 16618.066 9282.759 866.2973, 16660.246 9376.774 864.8761, 16711.496 9448.317 865.3432, 16806.008 9476.938 865.237, 16911.027 9428.931 861.994, 16986.059 9351.722 856.38074, 17045.06 9234.545 852.4283, 17069.965 9161.079 850.99426, 17099.299 9045.2295 849.76056, 17106.162 8922.239 850.8476, 17092.455 8830.473 854.15894, 17045.207 8763.446 859.143, 16975.922 8740.551 861.7715, 16875.783 8778.422 860.4242, 16794.033 8853.449 856.21295, 16756.957 8943.998 854.2297, 16784.85 9041.734 853.11646, 16861.559 9090.118 851.744, 16925.594 9121.112 845.58905</trace>
</ink>
</file>

<file path=ppt/ink/ink17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17373.762 8882.828 874.14984, 17294.611 8987.772 867.84644, 17285.275 9102.972 865.99646, 17343.527 9212.418 864.9847, 17400.512 9325.503 865.4834, 17404.096 9431.843 863.07245, 17343.627 9508.594 855.814</trace>
</ink>
</file>

<file path=ppt/ink/ink17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17692.744 8970.216 874.14984, 17624.51 9068.996 860.4486, 17569.555 9184.561 856.8429, 17546.582 9301.738 860.0277, 17629.943 9349.891 859.67267, 17731.777 9250.377 846.8931, 17781.582 9182.548 841.041, 17847.447 9087.788 832.8491, 17856.807 9160.506 849.2848, 17862.328 9236.4375 858.71533, 17937.387 9199.556 860.1692, 17975.877 9120.168 845.9274</trace>
</ink>
</file>

<file path=ppt/ink/ink17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17901.418 8668.239 874.14984, 17869.215 8746.57 868.8901, 17845.6 8811.437 859.8245</trace>
</ink>
</file>

<file path=ppt/ink/ink17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18259.008 8365.745 874.14984, 18253.152 8473.728 860.6569, 18245.645 8543.167 853.8593, 18235.393 8625.551 847.2371, 18224.46 8715.292 842.03955, 18214.018 8806.144 838.8761, 18204.8 8894.167 839.49054, 18198.27 8976.184 843.6017, 18197.352 9045.957 846.2899, 18271.12 8989.909 843.64386, 18303.135 8909.717 813.0483</trace>
</ink>
</file>

<file path=ppt/ink/ink17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18452.053 8395.736 874.14984, 18438.318 8504.303 860.2209, 18428.105 8573.921 853.37823, 18416.291 8655.819 846.99854, 18402.725 8745.078 842.00055, 18391.314 8835.816 838.9658, 18386.414 8922.477 839.9112, 18392.09 8998.851 844.01794, 18426.729 9096.879 848.4619, 18445.195 9161.508 861.1053</trace>
</ink>
</file>

<file path=ppt/ink/ink17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18794.94 8894.722 874.14984, 18699.908 8974.327 855.19214, 18578.852 9096.064 848.1821, 18513.896 9192.022 855.2104, 18583.152 9160.738 852.30457, 18664.387 9061.324 844.55634, 18718.59 8984.479 850.66986, 18766.469 9056.594 854.0776, 18787.578 9164.38 860.91266, 18855.803 9213.027 864.0794, 18939.053 9110.6455 853.80115, 18978.727 9012.913 843.2806, 19004.54 8949.032 829.66565, 19041.72 8865.013 782.8539, 19060.838 8800.376 7.7132854</trace>
</ink>
</file>

<file path=ppt/ink/ink17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19107.486 8350.749 874.14984, 19099.607 8472.251 856.5708, 19097.268 8549.442 850.72833, 19095.568 8640.605 842.7653, 19093.186 8740.602 835.95526, 19088.383 8843.615 831.8005, 19082.07 8943.012 831.6312, 19076.738 9034.298 836.74457, 19073.803 9109.487 840.11975, 19028.414 9044.501 422.54645</trace>
</ink>
</file>

<file path=ppt/ink/ink1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4387.3813 1242.4019 874.14984, 4398.817 1167.9509 865.47424, 4437.5215 1070.2701 861.2665, 4478.365 987.7954 858.6082, 4518.866 921.57886 857.2874, 4592.315 849.19006 860.6581, 4654.152 970.6546 859.49756, 4649.994 1068.3854 852.79, 4640.1265 1136.7683 848.9479, 4630.7246 1203.0363 849.742, 4620.3994 1305.9742 851.4113, 4712.3413 1303.9487 842.13, 4789.0283 1206.8295 829.8302, 4836.4927 1136.2842 825.6148, 4880.4272 1064.2723 822.1179, 4913.535 1000.7867 826.32904, 4952.838 895.9334 834.4394, 4947.123 795.03314 843.41266, 4894.5723 882.21796 862.45575, 4952.795 949.9715 858.59094, 5072.621 972.7577 852.5671, 5156.603 982.4235 840.4576, 5221.172 962.0114 412.11765</trace>
</ink>
</file>

<file path=ppt/ink/ink17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19018.316 8985.212 874.14984, 19090.773 8916.077 865.8501, 19200.615 8888.47 865.8604, 19297.783 8948.073 862.9362, 19335.383 9035.647 858.94904, 19345.324 9115.446 854.1458, 19343.713 9200.109 858.203, 19422.469 9186.404 858.87006, 19478.578 9110.244 850.62866, 19514.156 9047.363 845.7888, 19567.676 8945.52 836.0782, 19545.527 9042.073 842.81104, 19533.424 9131.361 851.56586, 19603.4 9186.948 856.58765, 19669.186 9138.303 854.8353, 19703.092 9054.322 857.1613, 19704.537 8951.977 861.49243, 19724.395 8880.492 862.333, 19792.227 8845.348 862.9042, 19871.033 8911.276 862.39764, 19873.46 9017.788 856.6869, 19861.998 9101.879 858.3034, 19942.324 9076.786 859.03375, 20017.166 8968.55 851.7487, 20067.87 8903.563 851.702, 20090.55 8976.366 854.0467, 20091.57 9057.076 858.8216, 20195.271 9067.192 863.5692, 20267.465 9004.175 854.16486, 20360.516 8928.656 853.9381, 20444.477 8914.506 855.1395, 20477.986 9011.356 849.5187, 20440.607 9109.854 840.3596, 20408.203 9178.294 815.86365</trace>
</ink>
</file>

<file path=ppt/ink/ink17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19450.37 8592.228 874.14984, 19417.213 8659.6045 867.5584, 19383.91 8722.511 837.6592</trace>
</ink>
</file>

<file path=ppt/ink/ink17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21387.252 8561.72 874.14984, 21303.568 8616.249 867.1145, 21237.771 8684.374 866.9348, 21254.512 8766.432 864.8667, 21288.05 8843.772 862.62665, 21332.75 8953.148 863.45526, 21352.723 9071.435 864.6959, 21289.744 9130.322 856.15936</trace>
</ink>
</file>

<file path=ppt/ink/ink17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21581.213 8833.705 874.14984, 21564.227 8948.789 865.9724, 21547.973 9052.625 865.0811</trace>
</ink>
</file>

<file path=ppt/ink/ink17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21879.053 8841.462 874.14984, 21874.197 8915.226 864.4573, 21868.834 9020.411 865.95856, 21863.426 9088.327 865.5045, 21896.756 8985.286 850.04364, 21921.582 8920.804 844.4085, 21970.764 8819.745 836.3484, 22036.383 8745.985 842.16315, 22101.322 8735.865 847.1881, 22141.229 8822.989 853.7219, 22134.098 8930.315 854.1919, 22119.867 9035.687 858.04016, 22191.818 9059.883 858.58246, 22249.52 8974.398 850.5383, 22283.355 8910.621 846.01636, 22333.45 8812.512 843.7245, 22341.348 8888.168 846.8065, 22326.48 8974.662 849.8688, 22321.385 9049.624 856.53064, 22384.3 9062.16 859.4626, 22447.65 8983.122 853.4311, 22485.219 8916.727 846.7298, 22541.371 8806.479 844.2738, 22543.68 8923.466 844.5065, 22525.68 9024.326 853.43744, 22614.549 9074.304 855.9541, 22679.65 9071.139 836.68</trace>
</ink>
</file>

<file path=ppt/ink/ink17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22951.83 8668.239 874.14984, 22878.182 8752.796 867.8643, 22832.908 8861.018 866.9453, 22859.271 8958.595 866.30786, 22909.412 9025.176 865.97327, 22969.512 9103.445 865.44714, 22963.852 9183.042 865.73047, 22950.312 9063.885 857.41113, 22987.826 8991.262 848.74475, 23036.973 8922.18 840.74036, 23120.146 8828.954 839.9441, 23193.53 8797.503 844.733, 23251.043 8867.754 848.0386, 23247.482 8960.566 851.01294, 23218.615 9084.871 857.096, 23211.178 9163.206 858.43616, 23280.059 9148.877 857.0775, 23338.096 9072.219 853.897, 23375.682 8984.23 854.1573, 23363.08 8882.264 857.3248, 23286.355 8834.689 858.8559, 23362.334 8839.268 857.8962, 23452.219 8840.436 856.33966, 23543.764 8868.655 858.3978, 23595.957 8972.881 859.6495, 23588.986 9057.817 861.5542, 23593.098 9126.979 864.86255, 23666.598 9064.392 860.6809, 23705.713 9001.518 793.8601</trace>
</ink>
</file>

<file path=ppt/ink/ink17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23354.465 8592.228 874.14984, 23446.234 8592.228 863.51843, 23573.889 8593.6 853.97266, 23640.979 8598.613 850.9299, 23724.824 8603.42 837.5432, 23789.354 8617.046 232.53093</trace>
</ink>
</file>

<file path=ppt/ink/ink17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23995.19 8788.202 874.14984, 23937.027 8864.451 862.3801, 23841.277 8965.188 857.04663, 23762.969 9071.339 861.0465, 23753.496 9145.949 862.40063, 23854.729 9117.198 856.05396, 23897.205 9053.386 849.9593, 23936.959 8971.857 841.3133, 23988.523 8841.648 825.4981, 24010.33 8753.676 820.6131, 24029.354 8662.5205 819.74603, 24045.72 8576.212 822.41486, 24058.363 8506.557 825.6786, 24044.814 8592.944 842.3469, 24039.592 8673.382 840.5831, 24038.738 8759.694 838.1386, 24041.34 8832.926 839.09644, 24058.557 8960.566 841.23987, 24116.766 9054.664 846.4259, 24174.926 9119.299 859.954</trace>
</ink>
</file>

<file path=ppt/ink/ink17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24427.24 8833.705 874.14984, 24335.541 8894.619 866.80396, 24270.754 8973.589 864.72766, 24237.414 9043.79 865.67566, 24313.434 9095.325 862.59796, 24378.875 9039.837 857.5757, 24449.324 8931.315 849.8532, 24481.457 8859.011 848.5181, 24460.553 8947.595 850.35156, 24453.402 9032.762 855.0423, 24470.775 9116.127 860.99316, 24557.059 9123.485 862.23694, 24648.459 8996.947 848.9724, 24717.469 8867.884 831.72217, 24754.713 8773.311 822.8788, 24788.9 8670.112 817.0298, 24816.1 8582.409 815.00287, 24836.738 8510.916 814.18585, 24854.0 8447.082 816.81, 24866.361 8372.107 826.1746, 24786.252 8438.082 842.01807, 24759.04 8508.858 840.8435, 24726.504 8622.305 836.5434, 24718.734 8694.252 834.2239, 24717.617 8767.677 835.70636, 24728.242 8877.741 838.69507, 24774.898 8963.569 844.8716, 24878.299 8979.271 851.239, 24988.49 8934.93 852.10345, 25065.223 8851.684 850.656, 25061.535 8788.154 854.81024, 24986.002 8791.629 859.2377, 24949.283 8857.204 863.49695, 24970.16 8946.269 865.7608, 25039.695 9028.483 865.478, 25069.479 9127.917 864.7979, 25008.166 9223.05 856.7264, 24963.17 9286.154 837.10754</trace>
</ink>
</file>

<file path=ppt/ink/ink17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21879.053 8411.249 874.14984, 21826.87 8489.359 865.2381, 21784.8 8552.79 853.4613</trace>
</ink>
</file>

<file path=ppt/ink/ink1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4447.133 593.46204 874.14984, 4542.037 580.941 861.12384, 4612.197 575.2524 852.787, 4696.909 569.4225 844.80804, 4794.7817 564.94824 837.5697, 4891.8765 562.6061 831.5019, 4963.564 561.25183 826.8386, 5048.3184 560.21954 817.77203, 5183.969 555.3635 770.8067, 5250.1753 552.3505 726.52686, 5314.204 548.5866 644.8251</trace>
</ink>
</file>

<file path=ppt/ink/ink17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16947.225 10132.103 874.14984, 16883.373 10130.97 866.46387, 16801.094 10181.68 861.91266, 16713.621 10270.662 860.2345, 16643.312 10391.183 860.4474, 16602.438 10490.628 858.4871, 16583.219 10580.521 857.06836, 16599.338 10681.356 860.13794, 16681.725 10711.215 861.2509, 16775.65 10599.954 850.27246, 16814.477 10529.641 841.97894, 16845.44 10466.059 833.89935, 16878.287 10378.358 826.9028, 16909.668 10275.745 819.97156, 16938.033 10166.886 816.1791, 16957.627 10090.546 814.31903, 16976.396 10010.805 813.666, 16994.162 9931.764 817.2454, 17016.883 9825.31 829.81024, 16996.523 9905.606 837.23047, 16969.988 10035.276 829.0998, 16953.76 10131.417 822.9087, 16942.709 10197.462 818.2943, 16932.512 10280.937 812.4994, 16926.178 10366.899 814.1006, 16926.932 10440.316 818.6666, 16943.865 10534.618 829.6082, 17030.566 10552.81 846.14417, 17118.828 10457.331 846.98126, 17182.96 10346.964 840.21814, 17212.01 10239.191 838.42017, 17132.186 10221.053 843.72095, 17072.13 10304.756 842.466, 17044.557 10405.982 846.6242, 17056.793 10490.346 851.9407, 17135.537 10532.015 853.20404, 17211.055 10552.074 861.1775</trace>
</ink>
</file>

<file path=ppt/ink/ink17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17513.49 10434.079 874.14984, 17567.229 10353.068 863.2761, 17631.428 10242.278 854.4668, 17696.848 10125.347 854.1919, 17743.97 10053.217 859.0104, 17790.486 10122.039 856.9835, 17787.812 10212.451 849.62555, 17782.607 10298.066 839.13513, 17775.475 10382.957 828.5155, 17762.209 10492.51 816.2761, 17745.328 10613.3545 806.4301, 17728.473 10733.738 800.95056, 17717.328 10812.78 797.70667, 17706.28 10894.776 799.45557, 17693.008 11000.788 813.9266, 17714.6 10927.988 833.3906, 17741.117 10808.75 827.9307, 17760.365 10730.948 824.2817, 17782.332 10654.127 826.31836, 17801.389 10590.666 828.6902, 17836.959 10500.383 836.6065, 17905.096 10418.482 843.53143, 18018.215 10324.184 851.5878, 18110.115 10239.765 857.8815, 18182.752 10137.335 859.1931, 18191.447 10062.474 860.029, 18121.459 10092.115 858.5534, 18052.828 10215.83 859.2507, 18047.412 10282.465 860.25244, 18080.334 10366.041 860.20764, 18172.508 10357.7295 853.946, 18238.53 10341.45 838.31665, 18303.955 10290.228 8.238346</trace>
</ink>
</file>

<file path=ppt/ink/ink17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18243.38 9724.641 874.14984, 18181.723 9843.355 858.5649, 18139.506 9920.098 846.37354</trace>
</ink>
</file>

<file path=ppt/ink/ink17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18407.93 10041.096 874.14984, 18416.617 10131.392 866.7005, 18420.725 10237.017 866.6435, 18467.861 10172.594 863.49414, 18521.111 10080.168 862.5745, 18599.709 10018.859 863.1473, 18677.537 10040.966 861.5399, 18697.107 10135.288 858.54535, 18691.37 10232.48 855.01, 18671.488 10344.241 843.4714, 18665.158 10408.147 827.21606, 18649.123 10471.812 224.2757</trace>
</ink>
</file>

<file path=ppt/ink/ink17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18749.895 9769.11 874.14984, 18739.057 9848.645 867.24774, 18724.406 9913.831 8.627187</trace>
</ink>
</file>

<file path=ppt/ink/ink17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18869.398 10232.934 874.14984, 18872.057 10305.6 869.0583, 18900.73 10373.874 869.4056, 18978.502 10374.871 867.3225, 19024.002 10287.264 865.89844, 19015.777 10210.1455 865.13025, 18943.375 10230.907 861.88184, 18889.654 10294.364 858.2916</trace>
</ink>
</file>

<file path=ppt/ink/ink17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19406.244 10041.096 874.14984, 19331.568 10119.303 857.0114, 19234.021 10232.204 860.2586, 19187.688 10327.584 862.59766, 19279.396 10285.886 852.5561, 19335.613 10196.854 841.48694, 19367.164 10122.041 833.59436, 19398.346 10029.967 826.011, 19428.137 9930.059 820.6575, 19454.236 9833.112 819.1768, 19474.24 9755.335 823.25446, 19491.605 9679.126 833.16376, 19456.385 9777.733 829.32263, 19429.797 9871.797 827.0774, 19407.004 9966.379 827.6044, 19390.541 10037.766 828.45044, 19378.408 10119.188 831.25696, 19374.668 10198.046 836.65076, 19382.432 10260.886 840.02814, 19418.803 10335.94 844.4843, 19513.51 10330.042 850.6351, 19603.93 10271.949 851.696, 19659.025 10191.938 856.2841, 19593.223 10220.399 858.6536, 19662.58 10269.141 858.74396, 19737.787 10275.81 846.2598, 19801.729 10259.717 8.388651</trace>
</ink>
</file>

<file path=ppt/ink/ink17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19614.918 10207.079 874.14984, 19695.887 10177.263 867.8222, 19759.904 10134.324 862.23627, 19834.004 10046.984 861.7357, 19856.098 9979.564 863.36975, 19804.998 9916.727 863.5488, 19722.99 9947.278 861.5035, 19643.379 10028.129 854.3986, 19599.291 10116.782 850.50397, 19594.326 10206.574 852.2527, 19651.648 10288.321 853.0018, 19769.055 10345.565 848.97015, 19886.232 10366.987 844.3288, 19960.18 10377.226 829.7444, 20024.627 10373.319 646.5546</trace>
</ink>
</file>

<file path=ppt/ink/ink17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20762.152 9859.6 874.14984, 20762.15 9953.171 861.2091, 20761.06 10018.081 855.91724, 20756.951 10094.714 850.6203, 20751.084 10179.649 846.0478, 20744.564 10262.668 842.3451, 20732.438 10395.897 838.86676, 20720.717 10508.687 838.974, 20710.514 10597.792 847.59985, 20694.527 10661.278 429.03162</trace>
</ink>
</file>

<file path=ppt/ink/ink17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20388.934 9829.608 874.14984, 20466.488 9801.856 864.1944, 20586.176 9769.844 857.2214, 20663.8 9757.582 852.8088, 20750.537 9749.225 848.9451, 20839.686 9744.306 842.235, 20966.908 9740.667 822.72253, 21064.0 9744.991 780.09686, 21136.979 9751.4795 680.331</trace>
</ink>
</file>

<file path=ppt/ink/ink1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5057.5215 412.48282 874.14984, 5165.6646 416.04398 862.7354, 5278.9136 432.48392 854.36584, 5360.0747 466.98798 857.46375, 5380.8457 564.7436 858.01227, 5352.477 629.22656 852.8894, 5325.942 711.6401 841.12823</trace>
</ink>
</file>

<file path=ppt/ink/ink17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20820.986 10863.776 874.14984, 20823.646 10931.165 869.30817, 20846.402 11018.065 868.8324, 20921.096 11062.33 867.48193, 20970.832 10998.832 864.95996, 20995.87 10910.654 863.6375, 20966.654 10824.24 863.89276, 20881.943 10805.311 865.3297, 20817.105 10796.487 868.776</trace>
</ink>
</file>

<file path=ppt/ink/ink17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21178.576 10373.58 874.14984, 21263.285 10380.295 867.8943, 21330.205 10383.371 866.24207, 21410.74 10387.32 863.1088</trace>
</ink>
</file>

<file path=ppt/ink/ink17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21149.16 10629.536 874.14984, 21230.883 10615.625 871.3913, 21323.43 10590.256 852.38367, 21387.605 10574.213 777.80804</trace>
</ink>
</file>

<file path=ppt/ink/ink17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22162.186 9769.11 874.14984, 22069.193 9806.286 868.9719, 22028.55 9733.1875 862.84436, 22044.367 9663.43 857.86487, 22102.691 9576.51 851.3921, 22173.842 9517.495 852.1615, 22257.768 9515.634 854.7121, 22327.611 9623.882 855.10724, 22324.35 9691.064 850.8227, 22305.023 9770.817 845.7143, 22270.98 9857.185 841.4779, 22228.816 9938.729 836.7236, 22155.385 10053.613 831.2266, 22073.703 10132.068 839.2619, 22004.076 10167.634 846.93396, 22008.883 10251.789 861.3991, 22081.104 10323.747 854.771, 22145.072 10388.348 732.263</trace>
</ink>
</file>

<file path=ppt/ink/ink17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22519.777 9799.618 874.14984, 22501.11 9897.186 863.3569, 22473.898 10012.304 858.67737, 22461.688 10076.567 854.59064, 22446.844 10180.617 842.1477, 22437.215 10256.544 811.71185</trace>
</ink>
</file>

<file path=ppt/ink/ink17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22653.99 9845.121 874.14984, 22652.814 9933.94 865.02386, 22648.354 10014.449 854.43445, 22640.84 10086.899 839.2202, 22631.314 10157.253 822.9982, 22620.475 10220.906 733.9616</trace>
</ink>
</file>

<file path=ppt/ink/ink17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22490.361 9724.641 874.14984, 22580.031 9730.929 864.7436, 22701.148 9757.156 851.78674, 22771.383 9773.927 835.0362, 22835.662 9804.411 8.259748</trace>
</ink>
</file>

<file path=ppt/ink/ink17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21626.256 10463.554 874.14984, 21713.73 10463.554 866.92267, 21786.143 10463.554 861.9293, 21867.145 10465.074 855.3628, 21933.262 10466.581 851.35565, 22006.54 10468.2705 848.4002, 22069.451 10470.114 846.76697, 22195.025 10474.203 844.02826, 22271.203 10476.165 845.19434, 22354.275 10478.719 845.9119, 22478.145 10482.651 847.70825, 22553.457 10484.566 849.21356, 22634.248 10485.807 850.78107, 22706.092 10486.601 850.94714, 22833.834 10486.146 844.39014, 22908.84 10482.389 837.122, 22984.555 10475.718 827.8439, 23048.803 10470.803 810.92267, 23115.457 10463.554 783.0293</trace>
</ink>
</file>

<file path=ppt/ink/ink17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21987.525 11341.044 874.14984, 21988.104 11453.692 853.9841, 21987.465 11537.661 843.33545, 21986.762 11636.088 834.69794, 21986.354 11743.237 828.6768, 21988.477 11853.843 825.9276, 21992.453 11961.571 825.5173, 21996.275 12048.884 827.07025, 22000.674 12115.676 829.4716, 22011.072 12221.983 835.61786, 22064.277 12124.46 847.25256, 22070.61 12050.863 840.4635, 22077.629 11956.097 832.2799, 22085.107 11845.314 824.74164, 22091.797 11751.582 818.4711, 22098.465 11663.126 812.71185, 22108.977 11558.1045 809.7291, 22122.895 11443.49 807.5779, 22141.008 11323.748 806.64246, 22163.51 11204.764 809.0571, 22179.863 11122.071 811.9214, 22199.5 11040.574 816.59106, 22223.312 10963.101 823.7957, 22249.514 10894.87 830.9611, 22309.785 10786.753 844.2933, 22362.436 10723.481 853.5641, 22451.598 10671.9375 859.0126, 22564.562 10636.667 860.96545, 22673.572 10615.543 859.5294, 22745.887 10605.802 857.9444, 22825.012 10598.882 856.3321, 22909.361 10598.807 852.7054, 22979.07 10597.74 846.76636, 23056.627 10600.063 835.9595</trace>
</ink>
</file>

<file path=ppt/ink/ink17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22624.574 10901.006 874.14984, 22554.518 10973.285 868.3651, 22477.0 11086.767 864.7867, 22451.127 11150.282 864.9696, 22444.37 11236.342 866.261, 22526.842 11185.98 857.30493, 22587.19 11093.65 845.40607, 22643.293 10978.451 847.0008, 22684.701 10909.2 850.9377, 22706.145 10982.708 846.9097, 22701.22 11072.13 842.4697, 22690.605 11144.605 839.1933, 22674.447 11227.612 834.696, 22654.885 11308.0 834.1802, 22618.717 11428.75 836.82855, 22573.822 11517.0 845.03357, 22491.037 11503.099 855.06805, 22468.057 11420.553 856.54315, 22484.053 11332.502 855.9073, 22549.76 11267.831 857.9212, 22633.125 11267.71 858.6157, 22697.686 11276.962 857.21655</trace>
</ink>
</file>

<file path=ppt/ink/ink1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5222.069 1166.3907 874.14984, 5215.4375 1232.0459 865.14307, 5186.739 1355.1721 851.69025, 5151.721 1458.7183 843.22723, 5109.6885 1544.8826 828.03033, 5061.3945 1617.5277 807.861, 5009.2285 1681.843 506.78308</trace>
</ink>
</file>

<file path=ppt/ink/ink17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22311.105 11791.425 874.14984, 22383.562 11759.175 867.40656, 22498.375 11733.68 863.5688, 22567.488 11725.815 861.43195, 22672.816 11718.844 853.7926, 22751.775 11714.927 833.9309</trace>
</ink>
</file>

<file path=ppt/ink/ink17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22415.9 12289.893 874.14984, 22447.084 12198.077 866.6267, 22472.178 12132.108 859.69147, 22499.033 12062.322 857.9733, 22537.502 11961.146 859.0975, 22569.123 11872.362 863.2454, 22581.799 11787.407 865.02783, 22510.33 11806.98 864.2737, 22459.16 11924.337 864.7907, 22452.1 11992.609 864.4128, 22454.924 12091.771 862.4577, 22495.725 12205.484 859.4641, 22542.154 12295.049 854.9203, 22597.262 12366.879 836.63824</trace>
</ink>
</file>

<file path=ppt/ink/ink17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23443.635 9392.673 874.14984, 23349.564 9368.706 866.3695, 23216.738 9349.039 857.50104, 23129.05 9343.784 850.98865, 23028.424 9340.147 843.92566, 22919.242 9338.959 839.0516, 22820.396 9338.563 834.66376, 22738.164 9338.24 828.5931, 22651.91 9336.531 824.7, 22516.482 9329.262 822.83746, 22437.752 9319.605 826.1416, 22310.928 9304.941 834.5546, 22221.986 9296.488 838.6809, 22117.498 9289.693 839.1988, 22009.928 9286.6455 836.9769, 21926.775 9285.124 834.4446, 21815.117 9285.806 828.7667, 21687.51 9288.086 822.3818, 21555.766 9291.658 816.4982, 21458.771 9294.058 812.21375, 21366.844 9295.629 809.4529, 21274.576 9295.406 815.4849, 21186.732 9295.309 821.78876, 21049.58 9295.215 834.8597, 20970.521 9296.462 839.6837, 20889.904 9305.505 843.9096, 20824.885 9317.015 846.93896, 20689.668 9359.668 853.23175, 20617.957 9395.59 856.7586, 20518.982 9459.442 856.4954, 20431.082 9571.22 854.8144, 20396.252 9644.929 852.7996, 20368.879 9720.457 851.7801, 20348.58 9783.938 850.251, 20328.166 9874.615 846.2524, 20307.828 9990.948 838.1283, 20287.12 10130.515 827.1885, 20272.068 10235.956 816.7128, 20256.672 10358.234 804.10315, 20239.023 10508.187 789.6471, 20221.172 10676.642 774.4721, 20206.69 10838.856 763.0285, 20196.43 10960.271 753.25104, 20188.49 11106.139 749.248, 20183.432 11261.375 749.8019, 20183.832 11414.336 754.1373, 20186.324 11526.878 760.75354, 20192.688 11630.795 768.90094, 20207.99 11733.936 781.61176, 20232.72 11828.274 795.91266, 20262.572 11906.704 810.00525, 20316.709 12010.925 832.878, 20408.121 12095.848 847.14575, 20495.906 12148.229 855.1775, 20621.928 12188.142 857.49976, 20699.738 12203.555 856.61835, 20786.979 12217.366 854.75995, 20923.672 12236.434 850.87915, 21014.18 12247.468 847.69214, 21118.348 12261.098 843.23004, 21217.398 12274.921 838.36694, 21297.371 12286.344 833.8042, 21395.924 12301.94 829.26715, 21508.486 12319.346 825.1439, 21632.074 12336.662 821.3881, 21723.443 12349.234 818.5764, 21822.115 12360.064 815.9527, 21936.97 12368.888 813.6244, 22064.227 12375.292 811.40894, 22187.686 12378.112 809.8858, 22280.615 12379.4795 808.56177, 22396.25 12376.665 807.2099, 22526.549 12370.873 805.9226, 22665.701 12362.788 804.2534, 22771.41 12356.498 803.2104, 22876.203 12350.229 802.6268, 22994.662 12342.08 803.0357, 23120.873 12329.788 804.4412, 23242.334 12312.851 806.8257, 23327.553 12300.338 809.00336, 23423.525 12276.986 806.8283, 23513.87 12238.373 802.16864, 23583.943 12210.804 798.047, 23650.521 12182.903 780.27264</trace>
</ink>
</file>

<file path=ppt/ink/ink17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23607.262 9308.389 874.14984, 23611.076 9395.512 860.2172, 23611.018 9471.188 848.27167, 23610.621 9571.54 834.8563, 23608.656 9698.006 821.0001, 23605.098 9852.253 801.8543, 23600.23 10035.301 777.1331, 23592.885 10245.465 748.05743, 23587.951 10385.085 724.93787, 23580.36 10575.282 691.4146, 23574.373 10721.456 661.8408, 23567.268 10899.084 631.9002, 23560.049 11125.87 603.17053, 23554.957 11344.657 577.70483, 23551.422 11530.026 554.8045, 23545.24 11755.177 536.22046, 23530.168 11983.472 484.23367, 23520.432 12130.601 440.76657, 23517.621 12205.001 394.69547, 23513.957 12275.443 354.107, 23503.387 12379.863 241.1476</trace>
</ink>
</file>

<file path=ppt/ink/ink17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9125.245 12682.358 874.14984, 9021.156 12655.71 870.0684, 8938.099 12666.752 865.87384, 8867.144 12709.684 865.51587, 8817.392 12815.574 865.3462, 8853.254 12896.772 865.2544, 8921.6045 12909.432 862.73956, 8985.824 12856.787 862.5536, 9035.53 12778.393 861.36865, 9067.409 12708.496 861.12946, 9104.558 12771.612 863.8902, 9143.62 12842.81 865.3846, 9177.301 12908.203 813.1927</trace>
</ink>
</file>

<file path=ppt/ink/ink17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8812.697 12395.895 874.14984, 8835.957 12462.594 870.2537, 8901.865 12539.645 867.422</trace>
</ink>
</file>

<file path=ppt/ink/ink17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9319.209 12154.416 874.14984, 9338.157 12228.342 865.655, 9353.1 12349.38 857.7353, 9356.866 12427.588 852.4356, 9358.539 12510.907 849.51587, 9359.597 12594.36 848.00995, 9360.596 12674.744 848.8549, 9363.647 12746.975 850.2427, 9370.406 12837.468 854.3056, 9379.466 12901.505 241.28989</trace>
</ink>
</file>

<file path=ppt/ink/ink17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9274.166 12516.375 874.14984, 9348.858 12528.936 871.35297, 9470.51 12525.5205 866.3023, 9534.476 12522.024 861.10205, 9599.567 12514.621 566.336</trace>
</ink>
</file>

<file path=ppt/ink/ink17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9646.466 12561.878 874.14984, 9735.906 12561.877 879.2094, 9799.405 12562.413 880.49384</trace>
</ink>
</file>

<file path=ppt/ink/ink17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9676.802 12757.336 874.14984, 9745.152 12737.637 871.65717, 9830.174 12705.49 868.3224, 9893.819 12683.558 678.71014</trace>
</ink>
</file>

<file path=ppt/ink/ink1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5057.5215 1317.8961 874.14984, 5122.192 1257.4504 870.45233, 5194.877 1218.1024 869.6669, 5259.8745 1189.1218 845.0663</trace>
</ink>
</file>

<file path=ppt/ink/ink17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10094.1455 12410.373 874.14984, 10100.528 12505.23 868.97424, 10142.544 12587.934 868.2307, 10216.148 12589.935 867.2044, 10259.723 12500.828 866.32227, 10232.133 12411.055 865.1714, 10156.938 12400.739 863.0735, 10070.459 12456.491 856.38916, 10018.937 12521.772 786.2382</trace>
</ink>
</file>

<file path=ppt/ink/ink17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8901.865 13028.805 874.14984, 8985.385 13024.001 867.7963, 9111.097 13018.552 861.5355, 9182.57 13015.776 859.99097, 9293.26 13010.585 858.2703, 9390.025 13003.693 857.4276, 9453.005 12998.907 856.2376, 9527.261 12992.876 854.9558, 9608.417 12984.943 854.53015, 9731.689 12970.746 853.5863, 9802.985 12959.049 850.9363, 9906.309 12936.076 839.6445, 9971.179 12920.374 821.78204, 10036.54 12901.166 224.3213</trace>
</ink>
</file>

<file path=ppt/ink/ink17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10853.453 12481.73 874.14984, 10853.453 12564.014 863.2896, 10854.908 12677.012 859.8754, 10875.237 12779.752 859.5889, 10967.178 12778.105 856.46277, 11016.844 12705.666 845.95636, 11053.746 12601.772 834.1203, 11069.725 12521.716 827.6508, 11080.8125 12448.661 824.92163, 11091.518 12316.641 821.76843, 11086.469 12248.842 825.1764, 11061.972 12144.5625 834.83307, 11014.184 12073.765 846.3066, 10919.529 12065.158 859.2101, 10853.113 12143.774 860.9708, 10819.1 12229.238 861.22797, 10830.621 12316.07 861.60583, 10902.084 12372.327 859.73584, 10995.952 12379.096 854.7784, 11062.125 12379.863 843.9395</trace>
</ink>
</file>

<file path=ppt/ink/ink17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11330.549 12425.368 874.14984, 11396.238 12427.112 874.14984, 11465.025 12435.771 868.09705, 11528.0205 12448.572 568.699</trace>
</ink>
</file>

<file path=ppt/ink/ink17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11300.214 12682.358 874.14984, 11398.35 12678.291 863.2413, 11464.761 12674.603 843.1996</trace>
</ink>
</file>

<file path=ppt/ink/ink17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11807.6455 12229.911 874.14984, 11794.829 12335.294 862.0428, 11788.984 12399.212 857.0283, 11783.173 12467.835 854.00586, 11779.66 12534.99 853.7198, 11793.552 12649.413 858.1102, 11874.323 12690.745 859.07495, 11956.031 12588.662 852.5823, 11994.309 12493.001 840.8737, 12007.024 12428.178 834.9134, 12013.851 12354.312 834.5015, 12013.186 12275.107 834.7154, 12005.878 12160.629 837.3797, 11972.238 12045.325 845.09564, 11890.664 11982.49 858.27185, 11815.383 12036.495 862.9445, 11783.871 12101.609 864.3646, 11825.979 12174.041 863.0456, 11897.629 12198.545 859.2539, 11971.273 12198.886 850.67993</trace>
</ink>
</file>

<file path=ppt/ink/ink17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12134.901 12727.862 874.14984, 12154.4 12791.257 870.58826, 12200.92 12711.814 869.33655, 12110.035 12715.626 865.9537, 12176.2 12730.411 840.814</trace>
</ink>
</file>

<file path=ppt/ink/ink17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12328.865 12108.913 874.14984, 12435.79 12211.763 867.75824, 12539.615 12315.844 865.5263, 12594.811 12422.72 865.18713, 12600.86 12523.374 863.37415, 12573.828 12619.729 859.65283, 12520.794 12712.737 857.2633, 12475.41 12780.678 858.6141, 12437.281 12847.343 863.5735, 12477.743 12784.343 683.8385</trace>
</ink>
</file>

<file path=ppt/ink/ink17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12820.669 12379.865 874.14984, 12814.747 12469.787 869.0542, 12841.448 12549.357 868.6792, 12931.554 12531.964 864.8467, 12980.265 12432.98 864.08734, 12981.551 12354.99 865.0115, 12894.952 12302.487 868.11237, 12831.589 12313.145 763.74365</trace>
</ink>
</file>

<file path=ppt/ink/ink17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12179.945 12666.846 874.14984, 12095.893 12732.352 870.42914, 12069.661 12824.676 868.834, 12103.06 12898.901 868.39777, 12185.9375 12915.692 865.65985, 12257.958 12855.705 864.08496, 12291.37 12771.025 864.58594, 12261.581 12704.18 863.99506, 12176.711 12651.038 861.781, 12103.707 12604.317 855.14026</trace>
</ink>
</file>

<file path=ppt/ink/ink1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5222.069 1182.4202 874.14984, 5285.7656 1251.098 869.704, 5358.773 1255.7009 867.2001, 5437.5938 1227.5826 862.43964, 5515.998 1178.4941 858.3887, 5538.3867 1254.7865 856.3613, 5518.523 1323.4912 854.5051, 5496.2607 1402.7435 853.2258, 5474.548 1496.4757 847.0166, 5460.157 1559.3738 831.0602</trace>
</ink>
</file>

<file path=ppt/ink/ink17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13922.861 12410.373 874.14984, 13902.901 12487.655 869.3042, 13892.89 12605.187 867.2654, 13929.045 12702.822 865.9395, 13999.508 12698.961 862.99475, 14069.527 12628.072 854.8979, 14104.031 12548.413 849.57385, 14123.603 12454.819 846.2698, 14121.099 12347.862 848.5287, 14107.325 12273.819 852.65826, 14014.557 12198.9795 858.40625, 13940.303 12222.363 862.67474, 13894.113 12298.367 864.6218, 13895.791 12366.884 864.61426, 13966.859 12421.207 862.96783, 14044.823 12434.8 861.11456, 14119.904 12404.661 856.7941</trace>
</ink>
</file>

<file path=ppt/ink/ink17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14071.782 11806.419 874.14984, 14062.222 11876.5205 869.98737, 14063.6 11950.942 868.00836, 14062.732 12015.502 758.0501</trace>
</ink>
</file>

<file path=ppt/ink/ink17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14489.126 11897.943 874.14984, 14449.548 11977.419 863.28253, 14392.579 12115.21 848.2724, 14361.8 12205.192 840.7735, 14335.382 12301.24 835.09406, 14316.079 12397.903 832.96765, 14307.027 12489.281 834.6163, 14308.798 12574.365 835.7921, 14324.859 12682.133 840.3696, 14381.061 12752.336 852.48645</trace>
</ink>
</file>

<file path=ppt/ink/ink17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14548.878 12259.385 874.14984, 14542.172 12352.143 867.45795, 14558.296 12447.267 866.4765, 14637.975 12485.381 865.9189, 14714.435 12398.479 863.2788, 14711.739 12309.974 864.88586, 14626.716 12272.826 867.69635, 14561.781 12297.467 576.0438</trace>
</ink>
</file>

<file path=ppt/ink/ink17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14861.425 11957.407 874.14984, 14890.101 12028.688 865.7167, 14913.687 12134.79 861.09973, 14922.532 12203.099 858.2029, 14928.69 12280.276 855.7353, 14932.577 12363.181 853.2516, 14934.729 12448.166 851.8275, 14936.303 12521.395 850.3563, 14939.9375 12628.751 855.17065, 14941.75 12691.624 865.13367</trace>
</ink>
</file>

<file path=ppt/ink/ink17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15084.807 12335.396 874.14984, 15163.868 12331.69 874.14984, 15243.737 12338.839 836.9548, 15307.145 12348.842 624.19745</trace>
</ink>
</file>

<file path=ppt/ink/ink17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15100.432 12516.375 874.14984, 15179.65 12501.642 871.4578, 15263.621 12476.811 860.79333, 15327.33 12459.827 743.47406</trace>
</ink>
</file>

<file path=ppt/ink/ink17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15547.192 12198.886 874.14984, 15524.121 12278.451 864.1415, 15504.639 12377.851 862.9308, 15512.69 12496.605 864.46155, 15548.03 12573.463 864.58966, 15624.52 12598.869 863.6789, 15698.624 12525.916 860.7368, 15728.938 12443.02 855.0308, 15725.497 12319.941 856.75934, 15666.804 12220.953 858.5577, 15569.599 12199.994 859.3181, 15503.452 12189.94 863.09033</trace>
</ink>
</file>

<file path=ppt/ink/ink17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16485.758 12455.876 874.14984, 16420.803 12522.553 863.52954, 16362.963 12613.062 860.51385, 16313.862 12735.367 858.50256, 16295.461 12801.804 857.96893, 16282.421 12867.844 857.7304, 16267.257 12972.119 857.6094, 16274.192 13085.895 860.0812, 16292.166 13166.986 861.6874, 16355.323 13227.468 864.00525, 16447.443 13215.459 863.13306, 16511.963 13173.08 860.65875, 16558.59 13108.783 857.14197, 16590.08 13029.825 854.57935, 16615.775 12901.909 850.5123, 16624.42 12824.999 849.7503, 16632.275 12712.25 849.82074, 16630.174 12646.879 851.8388, 16615.867 12544.041 857.5113, 16537.72 12479.65 862.7653, 16455.84 12539.488 864.6978, 16422.48 12618.952 865.1289, 16446.242 12703.417 864.893, 16545.895 12745.776 862.6027, 16642.016 12781.575 860.2826, 16709.137 12803.356 855.273</trace>
</ink>
</file>

<file path=ppt/ink/ink17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16903.102 12395.895 874.14984, 16863.27 12476.989 866.6802, 16838.277 12539.879 859.9739, 16812.01 12619.457 851.24225, 16784.975 12713.212 842.5141, 16760.217 12815.151 834.8815, 16740.646 12917.202 833.15454, 16728.164 13012.383 833.9513, 16725.469 13099.303 836.84735, 16735.086 13165.717 839.81244, 16773.477 13235.47 845.087, 16836.62 13271.286 860.1312</trace>
</ink>
</file>

<file path=ppt/ink/ink1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5862.7925 1031.9489 874.14984, 5800.7114 1157.6759 848.7527, 5756.5015 1236.6735 836.1561, 5704.87 1327.9043 825.57855, 5627.2783 1463.7732 811.58435, 5558.4697 1585.6238 761.327, 5522.789 1656.0037 721.1865, 5483.7334 1749.6356 633.3269, 5454.471 1814.1309 384.34894</trace>
</ink>
</file>

<file path=ppt/ink/ink17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17081.438 12470.871 874.14984, 17044.994 12564.458 863.17194, 17013.629 12695.473 852.12805, 17003.736 12766.768 849.066, 16997.93 12836.264 851.58887, 16996.236 12902.307 854.0989, 17002.37 13004.309 857.54333, 17032.729 13070.403 860.3084, 17104.42 13037.078 866.8794</trace>
</ink>
</file>

<file path=ppt/ink/ink17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16947.225 12863.338 874.14984, 17031.148 12838.132 869.6835, 17095.463 12809.213 865.9845, 17173.16 12775.633 857.64056</trace>
</ink>
</file>

<file path=ppt/ink/ink17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17335.154 12349.874 874.14984, 17348.082 12419.907 869.18604, 17362.234 12526.631 863.1624, 17366.95 12594.388 861.0388, 17369.795 12670.729 858.73517, 17368.902 12755.125 856.48846, 17362.756 12844.993 854.16614, 17351.658 12936.987 852.432, 17338.38 13029.969 850.7129, 17326.604 13105.574 849.7835, 17308.58 13204.245 854.60693</trace>
</ink>
</file>

<file path=ppt/ink/ink17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17573.242 12742.857 874.14984, 17649.375 12745.738 871.583, 17738.072 12754.522 871.04956, 17803.975 12765.092 869.88135</trace>
</ink>
</file>

<file path=ppt/ink/ink17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17587.95 12984.335 874.14984, 17671.445 12977.86 868.1281, 17783.414 12939.547 866.8086, 17856.463 12910.465 864.802</trace>
</ink>
</file>

<file path=ppt/ink/ink17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18139.506 12546.882 874.14984, 18102.807 12631.183 862.7353, 18067.215 12757.661 854.5561, 18056.27 12828.716 855.54, 18055.787 12899.744 857.7969, 18068.293 12964.904 859.41925, 18130.17 13035.741 860.36743, 18207.016 12992.177 857.5975, 18268.92 12869.968 849.364, 18305.883 12753.351 843.3343, 18320.127 12675.866 840.9807, 18331.178 12596.431 841.3116, 18336.48 12519.21 842.1005, 18334.219 12448.819 844.7438, 18317.986 12352.226 850.91504, 18253.07 12299.862 858.1498, 18170.93 12347.913 860.8451, 18135.973 12452.475 863.1361, 18190.125 12535.939 862.2221, 18264.744 12577.645 858.47296, 18339.87 12605.662 850.9423, 18403.066 12625.4795 813.2762</trace>
</ink>
</file>

<file path=ppt/ink/ink17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18348.178 13059.313 874.14984, 18334.994 13159.394 868.90936, 18411.016 13194.851 864.4427, 18457.104 13127.732 861.14294, 18472.729 13059.95 860.30707, 18395.709 13042.523 861.067, 18326.115 13082.063 862.0341</trace>
</ink>
</file>

<file path=ppt/ink/ink17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18780.23 12470.871 874.14984, 18741.965 12545.329 864.7784, 18694.092 12664.86 855.68646, 18672.0 12738.478 856.67944, 18657.953 12813.902 858.58575, 18657.629 12885.165 860.12354, 18704.367 12978.693 861.0378, 18786.643 12963.418 858.9804, 18875.178 12860.287 856.2064, 18910.598 12790.777 858.03656, 18904.322 12921.0205 842.7997, 18900.602 12998.709 844.3426, 18904.678 13070.367 848.297, 18924.814 13155.006 854.218, 18996.016 13113.522 854.37683, 19040.867 13013.267 851.95636, 19069.979 12912.248 853.551, 19078.541 12801.625 855.7705, 19065.824 12720.055 858.3565, 18971.213 12728.404 862.0927, 18927.615 12818.855 863.97473, 19015.691 12846.153 861.7067, 19100.547 12806.035 855.3344, 19185.668 12759.561 857.6653, 19261.426 12764.388 860.5655, 19306.738 12865.596 858.2793, 19299.906 12960.779 857.35455, 19268.98 13024.421 856.35535, 19188.69 13022.594 856.2706</trace>
</ink>
</file>

<file path=ppt/ink/ink17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19555.166 12516.375 874.14984, 19561.176 12606.593 867.63544, 19555.537 12741.402 859.6208, 19549.828 12821.229 856.5489, 19539.201 12940.06 854.12054, 19527.049 13044.342 853.48474, 19516.996 13117.482 851.7104, 19506.19 13194.436 847.847, 19497.041 13258.93 843.0389, 19485.736 13361.099 828.0923, 19478.137 13431.066 792.0321</trace>
</ink>
</file>

<file path=ppt/ink/ink17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19629.625 12455.876 874.14984, 19703.594 12425.756 866.7615, 19779.527 12401.653 862.61005, 19889.465 12380.43 863.59784, 19986.867 12368.845 864.5523, 20072.695 12379.477 856.3457, 20135.59 12391.794 833.11523</trace>
</ink>
</file>

<file path=ppt/ink/ink1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5862.7925 1348.404 874.14984, 5846.845 1454.2455 862.8167, 5832.0493 1521.0522 856.7145, 5812.894 1593.9529 849.73584, 5778.6973 1710.9104 841.92664, 5743.099 1816.0635 838.4349, 5698.692 1916.9486 825.39984, 5668.829 1982.3481 805.61383</trace>
</ink>
</file>

<file path=ppt/ink/ink17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19927.465 12666.846 874.14984, 19850.164 12661.486 870.64185, 19797.707 12738.708 869.1243, 19861.03 12753.931 863.5402, 19917.848 12683.914 858.1034, 19972.578 12607.199 858.9122, 20004.725 12672.853 852.0811, 19992.139 12798.31 849.48785, 19976.871 12896.208 854.0042, 19952.621 12974.997 857.86725, 19904.809 12902.61 865.2004, 19953.06 12838.623 861.80646</trace>
</ink>
</file>

<file path=ppt/ink/ink17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19778.545 13135.324 874.14984, 19868.365 13131.755 870.9873, 19999.113 13131.559 865.361, 20067.354 13132.767 858.55725, 20132.508 13141.745 563.26044</trace>
</ink>
</file>

<file path=ppt/ink/ink17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19807.96 13693.773 874.14984, 19850.484 13625.662 864.7363, 19905.578 13501.602 856.5036, 19930.21 13430.549 857.5443, 19946.814 13364.141 858.3149, 19957.812 13289.836 861.8616, 19902.846 13362.572 858.25116, 19877.822 13485.828 861.3863, 19914.63 13570.844 862.71564, 19987.158 13581.697 859.96765, 20068.002 13539.985 856.2675</trace>
</ink>
</file>

<file path=ppt/ink/ink17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19406.244 13240.292 874.14984, 19468.398 13351.857 871.7733, 19510.121 13421.2705 871.788</trace>
</ink>
</file>

<file path=ppt/ink/ink17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19987.217 13557.782 874.14984, 20014.865 13471.77 866.2673, 20035.732 13405.087 862.72906, 20066.607 13313.963 863.0468, 20072.63 13246.145 864.413, 19992.102 13332.549 861.4393, 19965.482 13419.072 861.63104, 19960.047 13518.653 862.1661, 20000.717 13616.051 862.48346, 20079.887 13641.637 863.2227, 20143.764 13652.757 856.953</trace>
</ink>
</file>

<file path=ppt/ink/ink17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20537.855 12651.85 874.14984, 20515.814 12740.556 863.37195, 20502.338 12803.704 860.2213, 20489.338 12873.063 858.5274, 20480.463 12943.894 857.68304, 20477.283 13014.781 858.7437, 20479.549 13085.769 859.86035, 20490.531 13194.138 860.9259, 20516.246 13266.459 862.7746, 20587.488 13229.715 863.91534, 20627.94 13150.319 855.9995</trace>
</ink>
</file>

<file path=ppt/ink/ink17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20463.395 12998.813 874.14984, 20549.686 12977.158 871.00507, 20626.578 12962.049 867.3464, 20709.756 12947.105 856.2605</trace>
</ink>
</file>

<file path=ppt/ink/ink17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19987.217 13618.279 874.14984, 20029.484 13540.911 869.5351, 20081.623 13420.191 867.26685, 20102.363 13352.65 867.0057, 20105.785 13244.54 867.3252, 20040.586 13227.688 864.5268, 19979.074 13307.306 862.893, 19947.867 13405.883 863.4934, 19942.146 13523.071 862.51764, 19971.137 13641.142 863.96063, 20020.748 13718.607 866.6096, 20091.096 13678.261 867.4161</trace>
</ink>
</file>

<file path=ppt/ink/ink17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21045.285 12440.364 874.14984, 20976.588 12404.431 870.67, 20867.236 12353.862 867.78674, 20795.066 12322.134 865.83215, 20718.363 12290.851 862.5543, 20609.5 12249.332 857.18976, 20515.361 12218.198 853.397, 20432.21 12194.525 852.1385, 20329.443 12167.278 853.54816, 20235.785 12145.556 855.54047, 20169.453 12132.6875 856.2668, 20094.396 12120.391 856.7011, 19973.09 12101.903 856.0771, 19899.42 12090.05 854.9556, 19816.805 12077.435 853.8093, 19732.395 12065.531 852.56134, 19602.0 12048.148 850.5672, 19519.543 12038.7 849.8883, 19430.162 12030.98 849.3848, 19355.6 12025.937 849.1659, 19286.035 12022.575 848.69385, 19202.3 12019.327 848.34143, 19109.523 12015.648 847.5566, 19010.648 12012.042 846.4264, 18946.701 12009.746 845.36096, 18865.72 12007.711 844.1094, 18773.762 12007.355 842.8705, 18673.379 12009.193 841.60657, 18586.186 12011.092 840.53894, 18510.096 12012.928 839.26807, 18420.164 12014.672 838.5197, 18320.156 12016.188 837.1836, 18213.928 12018.48 836.3924, 18104.637 12021.821 836.2735, 17992.186 12025.275 836.0359, 17899.496 12028.156 835.7838, 17819.47 12029.938 835.7757, 17728.87 12031.438 836.10376, 17632.773 12032.773 837.288, 17533.396 12033.632 839.0696, 17468.385 12034.182 840.5938, 17391.46 12034.534 842.77014, 17306.475 12033.461 844.75934, 17218.514 12030.725 846.4755, 17143.45 12028.086 848.17175, 17010.5 12023.655 851.36444, 16935.467 12022.85 852.82965, 16859.803 12024.157 853.9993, 16751.844 12028.643 855.843, 16631.719 12049.348 857.367, 16537.74 12080.73 858.69464, 16436.467 12138.136 859.097, 16342.567 12212.005 858.3939, 16259.312 12296.661 857.3393, 16172.873 12416.059 856.2602, 16132.677 12484.754 855.77954, 16076.431 12591.056 854.88904, 16047.187 12664.587 854.1132, 16020.952 12744.947 852.93726, 16001.555 12813.08 852.181, 15976.113 12936.044 851.91406, 15970.571 13000.8 852.72504, 15971.073 13064.911 853.8369, 15978.741 13156.702 856.05554, 16009.3545 13265.062 857.80164, 16047.58 13348.352 859.36926, 16109.49 13424.525 860.3158, 16183.593 13481.498 860.3591, 16271.763 13523.4795 859.7468, 16385.355 13563.691 858.8473, 16488.75 13596.763 857.82275, 16557.924 13615.535 857.0583, 16633.963 13633.634 856.19147, 16755.854 13659.577 854.5615, 16833.47 13672.847 853.36786, 16922.736 13687.608 851.51624, 17015.76 13702.268 848.8874, 17082.033 13712.6 846.3422, 17169.041 13726.62 842.7306, 17267.586 13742.774 838.95667, 17371.662 13757.951 836.017, 17454.71 13768.519 834.2894, 17533.178 13776.595 832.82336, 17624.95 13781.974 832.8239, 17728.45 13784.852 832.6716, 17837.723 13787.144 832.29895, 17911.74 13788.608 832.10333, 18007.38 13790.833 830.336, 18116.896 13794.749 828.3622, 18235.78 13799.766 826.4541, 18335.625 13804.418 824.7886, 18423.834 13808.907 823.00385, 18524.209 13813.464 822.5761, 18632.277 13814.774 822.8102, 18746.932 13811.593 823.60767, 18822.719 13809.353 824.62726, 18916.41 13803.846 825.2823, 19022.65 13798.963 825.6538, 19135.744 13796.303 825.74304, 19234.283 13794.544 826.33093, 19316.697 13793.38 826.9393, 19414.303 13790.398 829.46564, 19520.54 13784.406 830.7407, 19631.732 13775.394 831.3467, 19744.496 13763.908 831.45844, 19829.953 13754.754 831.4351, 19913.152 13744.859 831.6747, 20007.057 13733.674 832.57367, 20107.604 13722.909 834.1692, 20206.662 13713.5625 836.29474, 20276.541 13707.085 837.95966, 20359.846 13701.622 838.7964, 20449.613 13696.472 840.42615, 20542.283 13690.265 842.6336, 20616.06 13685.116 844.78467, 20681.39 13679.676 846.87463, 20751.85 13672.892 849.12067, 20823.846 13664.144 851.2292, 20892.959 13653.0205 853.15814, 20990.094 13630.607 856.1135, 21080.42 13573.088 858.6473, 21149.16 13511.761 862.87805</trace>
</ink>
</file>

<file path=ppt/ink/ink17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21178.576 12320.4 874.14984, 21167.562 12418.783 862.1157, 21159.186 12485.677 855.42474, 21151.217 12567.569 852.1903, 21145.043 12662.91 846.0034, 21140.635 12764.388 839.08203, 21137.77 12834.498 833.4868, 21135.941 12928.197 828.073, 21134.555 12992.801 821.53467, 21135.3 13082.783 815.5587, 21138.098 13188.682 803.5698, 21142.898 13299.686 783.72614, 21147.895 13392.633 756.8709, 21152.303 13465.709 721.9463, 21156.494 13533.349 680.6897, 21160.873 13605.838 583.2468, 21162.31 13670.122 4.8737454</trace>
</ink>
</file>

<file path=ppt/ink/ink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22534.486 1966.8359 874.14984, 22520.752 2070.5562 862.4307, 22494.217 2179.8943 859.63074, 22471.725 2257.5535 858.7409, 22500.006 2149.7883 853.7, 22493.951 2046.6396 854.02997, 22563.844 2007.5493 854.7679, 22668.955 1979.944 851.02057, 22757.742 1936.1371 856.46375, 22759.596 2019.8525 849.375, 22715.357 2124.8662 847.30853, 22687.832 2193.1477 841.4673, 22654.904 2257.0173 232.30338</trace>
</ink>
</file>

<file path=ppt/ink/ink1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5788.333 1508.1829 874.14984, 5804.8325 1439.7953 864.6837, 5862.517 1348.3761 860.1808, 5968.0566 1271.1208 855.6942, 6048.8657 1229.6243 852.3408, 6140.225 1225.7664 854.0418, 6218.019 1258.0967 856.2414, 6238.7925 1349.0457 856.4006, 6174.532 1451.2167 847.7865, 6031.7446 1542.3246 830.8341, 5954.4023 1579.2313 821.2549, 5889.27 1603.3577 812.237, 5797.2466 1627.763 823.63165, 5849.686 1712.2239 844.5779, 5930.3525 1779.7416 856.449, 6018.013 1782.5667 861.08685, 6093.21 1791.8135 859.4459, 6175.341 1785.8564 860.5012</trace>
</ink>
</file>

<file path=ppt/ink/ink18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11940.938 12969.34 874.14984, 11903.878 13042.381 867.8233, 11839.734 13152.041 861.2728, 11783.988 13239.599 860.81354, 11714.965 13320.429 862.45526, 11689.707 13408.942 863.88904, 11760.036 13504.65 862.19556, 11822.908 13581.983 858.1614, 11878.965 13647.077 855.93976, 11955.629 13737.048 861.4183, 12021.895 13724.49 860.10876, 12031.237 13659.417 837.2513</trace>
</ink>
</file>

<file path=ppt/ink/ink18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12165.236 13044.835 874.14984, 12125.671 13116.876 874.14984, 12051.719 13238.134 866.63184, 11992.399 13330.558 862.1561, 11922.182 13419.97 860.9356, 12008.787 13421.633 863.0327, 12120.434 13468.659 864.44727, 12214.854 13578.436 864.7665, 12271.402 13670.045 864.2736, 12292.424 13733.52 239.51483</trace>
</ink>
</file>

<file path=ppt/ink/ink18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12537.537 13331.298 874.14984, 12591.241 13262.839 864.2397, 12660.678 13156.457 857.3427, 12709.853 13077.265 857.94104, 12781.977 13007.472 861.325, 12812.715 13089.355 861.0127, 12813.066 13184.484 856.6977, 12799.301 13310.87 850.9676, 12785.602 13408.65 852.8504, 12780.716 13476.044 855.40643</trace>
</ink>
</file>

<file path=ppt/ink/ink18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25127.717 12696.837 874.14984, 25181.793 12767.465 863.14966, 25220.07 12830.622 8.548101</trace>
</ink>
</file>

<file path=ppt/ink/ink18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9932.355 13391.798 874.14984, 10019.801 13388.33 863.18567, 10135.231 13388.977 864.45966, 10200.062 13390.043 863.4493, 10265.285 13392.021 862.4949, 10328.704 13395.304 861.51373, 10455.531 13402.654 860.8794, 10525.824 13406.741 860.1458, 10600.88 13410.1455 859.90894, 10717.144 13415.256 858.45264, 10818.424 13418.8 856.9322, 10953.28 13422.294 855.8622, 11034.155 13425.313 855.39374, 11120.645 13428.721 854.6451, 11185.667 13431.404 853.9616, 11252.94 13434.488 853.15424, 11331.425 13438.871 852.2284, 11417.724 13443.359 851.7129, 11509.151 13448.292 851.1794, 11603.282 13453.689 851.164, 11699.597 13459.769 851.2704, 11768.583 13464.262 851.3192, 11841.696 13469.536 851.2969, 11922.349 13475.51 851.3742, 11993.004 13480.788 851.59216, 12129.42 13491.063 852.2673, 12215.904 13498.596 852.0572, 12311.432 13505.851 851.00287, 12414.474 13510.535 848.782, 12492.905 13513.381 846.20844, 12571.324 13514.837 843.6721, 12660.716 13515.0205 841.7021, 12758.155 13514.554 840.39294, 12863.6455 13514.232 839.25775, 12977.339 13514.004 837.6754, 13052.282 13513.821 836.1994, 13145.916 13515.116 833.9013, 13254.183 13517.58 831.0167, 13372.265 13519.179 828.20435, 13495.821 13516.553 826.0022, 13608.348 13511.238 824.9402, 13693.062 13506.452 824.2152, 13791.942 13498.397 823.8421, 13900.652 13489.124 823.7284, 14018.644 13479.793 823.46436, 14111.933 13472.406 822.859, 14205.896 13464.871 822.18713, 14318.831 13455.55 820.5282, 14443.447 13444.173 818.30194, 14567.867 13431.999 816.6021, 14654.474 13423.457 814.75, 14757.892 13411.135 815.71936, 14870.504 13395.855 816.50946, 14993.969 13379.009 816.71655, 15134.236 13364.616 815.1432, 15262.806 13355.849 811.63385, 15368.636 13350.532 808.2087, 15488.898 13354.107 804.84204, 15566.373 13356.506 798.13257, 15644.936 13355.856 782.29047, 15709.844 13365.537 724.2304</trace>
</ink>
</file>

<file path=ppt/ink/ink18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1258.2212 1016.4364 874.14984, 1187.7999 1092.8695 866.73975, 1125.6915 1190.9138 868.7403, 1153.2255 1277.6963 864.6049, 1251.0361 1330.4753 859.46533, 1327.4233 1359.3619 858.5969, 1394.0846 1444.2847 860.73627, 1371.978 1525.6145 860.0086, 1325.1943 1591.8617 858.85187, 1242.1716 1645.7747 853.98004, 1176.1559 1682.2667 833.3407</trace>
</ink>
</file>

<file path=ppt/ink/ink18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1556.0614 1378.3948 874.14984, 1560.6289 1463.4106 869.4381, 1558.4546 1554.2188 862.9963, 1556.6235 1618.1318 848.03253</trace>
</ink>
</file>

<file path=ppt/ink/ink18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1630.5214 1031.9489 874.14984, 1627.8419 1097.5494 772.2973</trace>
</ink>
</file>

<file path=ppt/ink/ink18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2421.0847 789.9538 874.14984, 2401.604 901.99194 857.7517, 2388.2068 974.94446 849.80286, 2374.9019 1059.944 843.057, 2364.6545 1128.3009 838.16754, 2356.1426 1193.4789 834.6683, 2349.1272 1269.5479 832.9633, 2345.1382 1339.5391 834.58575, 2343.193 1453.0929 836.0604, 2361.0808 1552.9866 843.37714, 2432.7324 1618.5267 856.0129, 2537.755 1570.9618 857.3859, 2622.729 1500.3258 850.6255, 2712.665 1381.7168 850.697, 2726.879 1307.4845 852.31616, 2653.152 1315.3634 849.29626, 2583.8496 1369.564 853.0984, 2551.3777 1439.5409 857.1649, 2615.5967 1498.7996 857.5725, 2731.0293 1500.9995 851.8133, 2799.5176 1502.96 853.55835, 2899.4102 1550.6917 856.3414, 2909.5254 1649.5342 853.61664, 2870.0562 1728.2261 846.13043, 2808.0933 1800.3348 821.429</trace>
</ink>
</file>

<file path=ppt/ink/ink18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3374.3572 1317.8961 874.14984, 3378.1128 1418.0978 862.7044, 3375.0535 1535.6229 863.1211, 3365.9019 1613.5332 862.3099, 3401.5723 1496.8953 840.2553, 3430.2341 1432.4275 832.24884, 3497.7043 1319.4397 820.37, 3584.6929 1264.7544 828.6997, 3658.6462 1330.4484 832.65643, 3665.0327 1394.948 833.2023, 3661.1143 1468.2754 833.1451, 3644.2168 1572.0829 835.6681, 3616.8357 1483.8273 832.23584, 3644.7595 1390.7858 827.786, 3698.393 1296.0535 830.422, 3765.4805 1238.2595 838.30444, 3850.1958 1258.2781 845.3251, 3902.7295 1348.3928 849.9352, 3913.6873 1449.6658 846.514, 3917.3135 1524.0066 829.22217, 3896.5415 1587.7587 8.194139</trace>
</ink>
</file>

<file path=ppt/ink/ink1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1363.017 2374.2979 874.14984, 1427.4869 2372.8005 864.50006, 1566.9545 2365.3025 846.5961, 1660.6149 2359.7031 839.3138, 1769.6451 2353.4656 832.1907, 1839.6718 2349.4666 826.8877, 1937.4075 2343.0022 820.918, 2012.9778 2337.9163 816.6165, 2109.9922 2331.7542 808.69385, 2235.824 2323.1626 800.949, 2386.399 2311.1724 793.07336, 2542.3726 2297.4797 784.1083, 2658.9946 2287.0188 775.4414, 2812.4604 2272.369 761.41907, 2991.761 2254.2607 744.37384, 3190.1345 2235.5208 726.65295, 3350.6636 2222.0227 713.42413, 3504.7122 2211.1465 701.1602, 3687.0735 2202.6455 694.5505, 3888.2515 2196.0808 691.0002, 4099.392 2190.66 688.1524, 4238.6807 2187.1729 685.4662, 4413.8 2183.0928 682.08453, 4611.367 2176.6943 681.4627, 4824.805 2167.8816 682.2731, 5006.426 2160.6418 683.9134, 5165.503 2154.4421 684.10345, 5349.438 2153.008 655.7928, 5539.3027 2161.6357 617.6761, 5713.12 2189.0884 571.2364, 5825.007 2206.9502 529.49884, 5909.06 2212.6697 438.57245, 5982.103 2226.7947 366.36298</trace>
</ink>
</file>

<file path=ppt/ink/ink18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4029.7893 1258.4315 874.14984, 4043.4148 1355.4509 863.4793, 4059.8718 1463.239 859.756, 4074.0579 1541.2125 861.1474, 4142.719 1466.077 839.5333, 4168.9673 1380.538 812.5427, 4194.785 1291.39 778.16364, 4227.029 1170.1772 688.0962, 4244.1914 1102.6503 565.39386</trace>
</ink>
</file>

<file path=ppt/ink/ink18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4387.3813 758.9288 874.14984, 4404.7627 879.5656 859.8138, 4409.891 952.1847 852.0775, 4413.518 1032.7867 844.50586, 4415.8057 1149.37 839.8478, 4414.87 1249.3612 841.9117, 4414.4067 1345.2529 842.10724, 4414.927 1446.6521 846.6794, 4412.9575 1511.4861 856.4031, 4407.2915 1576.4169 573.6309</trace>
</ink>
</file>

<file path=ppt/ink/ink18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4312.9214 1258.4315 874.14984, 4436.24 1208.9679 850.04865, 4553.83 1162.8677 833.90375, 4626.444 1134.082 803.4916, 4691.1265 1112.2366 7.960297</trace>
</ink>
</file>

<file path=ppt/ink/ink18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4759.681 1136.9169 874.14984, 4696.4385 1203.7441 868.9804, 4626.241 1302.7999 868.4322, 4643.9873 1375.7013 867.4532, 4707.817 1439.5161 866.8412, 4726.989 1503.0314 864.5305, 4657.24 1573.301 857.5062, 4592.457 1591.1008 851.56104, 4523.0923 1555.0251 826.5519</trace>
</ink>
</file>

<file path=ppt/ink/ink18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5162.3164 1634.8683 874.14984, 5217.5117 1505.634 845.9673, 5268.757 1394.2516 822.46277, 5299.5547 1327.3099 788.00287, 5335.5464 1262.7506 7.861273</trace>
</ink>
</file>

<file path=ppt/ink/ink18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5712.953 1182.4202 874.14984, 5686.762 1270.2931 868.30817, 5660.824 1341.3922 866.3554, 5661.2876 1414.773 867.70087, 5726.698 1435.8711 866.9971, 5760.0005 1350.1407 863.10266, 5724.362 1268.8326 861.23956, 5720.541 1183.9497 863.3367, 5815.5054 1138.8356 862.0263, 5916.4194 1148.2379 858.2896, 5994.125 1187.022 856.29987, 6034.833 1271.695 855.3389, 6037.336 1350.3657 855.125, 6111.803 1267.8678 842.0129, 6188.1475 1170.5347 844.7597, 6259.8335 1124.1416 850.26794, 6323.4453 1190.4889 853.43243, 6341.7754 1287.408 849.92993, 6349.735 1368.5619 839.44086, 6352.5283 1434.9921 786.48224</trace>
</ink>
</file>

<file path=ppt/ink/ink18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6652.4365 608.97455 874.14984, 6648.888 671.99774 863.8315, 6642.9585 735.25116 855.8652, 6633.9717 814.2359 848.70483, 6622.8667 903.8936 841.6137, 6613.28 979.4745 836.2158, 6605.502 1045.1791 826.8471, 6596.5625 1116.1256 815.513, 6582.8066 1235.5226 767.88605, 6580.7603 1305.1884 731.3924, 6576.9243 1381.3658 632.5317, 6577.3105 1444.6729 278.47485</trace>
</ink>
</file>

<file path=ppt/ink/ink18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6518.225 1061.4226 874.14984, 6606.405 1050.4637 862.87244, 6747.313 1041.317 849.28265, 6814.7134 1036.3928 836.0204, 6879.587 1032.1165 819.48785</trace>
</ink>
</file>

<file path=ppt/ink/ink18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5340.6533 1317.8961 874.14984, 5357.575 1385.7717 869.2157, 5400.889 1479.8967 868.3175, 5441.959 1565.8613 867.5153, 5440.521 1635.6125 865.97046, 5355.182 1661.6366 861.27985, 5311.1763 1576.5657 852.14044, 5280.689 1510.561 832.184</trace>
</ink>
</file>

<file path=ppt/ink/ink18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7351.993 1212.4111 874.14984, 7274.2163 1234.7909 871.0862, 7187.01 1305.8923 868.37427, 7185.599 1371.2638 867.4541, 7261.357 1350.6769 861.2694, 7330.809 1283.8091 849.76184, 7364.248 1213.6471 842.2471, 7394.15 1122.0314 835.9668, 7414.9844 1053.6991 830.285, 7433.1445 973.8486 823.8212, 7447.875 892.63947 828.35864, 7462.237 792.6647 836.90753, 7419.083 883.2313 850.2157, 7411.115 947.6059 848.742, 7405.6924 1055.4371 846.91235, 7413.0693 1126.9218 845.5453, 7430.596 1199.9302 845.51935, 7470.9097 1302.5333 847.25946, 7564.741 1349.6659 850.68195, 7664.8657 1330.0133 852.49634, 7745.339 1252.4135 848.7213, 7801.764 1159.4164 850.993, 7805.236 1088.8871 853.3174, 7723.59 1111.0531 852.7849, 7673.5684 1181.2886 854.1093, 7657.811 1256.7269 857.00507, 7717.021 1321.1793 859.9839, 7781.85 1339.0796 568.1298</trace>
</ink>
</file>

<file path=ppt/ink/ink1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782.0448 3506.1936 874.14984, 783.81903 3569.3037 865.14874, 786.9796 3632.5203 854.8208, 789.0294 3713.123 844.4833, 788.1082 3800.606 835.3495, 780.7028 3939.5999 823.24976, 766.2333 4059.177 825.3898, 754.48236 4123.746 827.5558, 695.3305 4046.3264 816.8585, 692.20593 3982.776 8.0162115</trace>
</ink>
</file>

<file path=ppt/ink/ink18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8231.725 1378.3948 874.14984, 8291.931 1283.3904 851.8059, 8356.318 1175.3877 830.3509, 8395.175 1109.3678 821.8076, 8471.618 979.9031 811.71405, 8514.027 905.5425 818.7693, 8546.977 838.97766 821.7766, 8571.054 764.0134 830.22986, 8511.637 826.79 839.8316, 8464.674 922.5606 839.8674, 8442.283 997.13153 837.8721, 8427.205 1086.8821 832.24677, 8419.757 1182.3668 828.27527, 8415.194 1247.5249 824.81537, 8417.465 1327.6744 822.66187, 8426.953 1411.5165 823.06226, 8439.207 1491.9089 826.5203, 8450.022 1555.5687 830.98157, 8515.926 1510.7703 842.0686, 8536.336 1405.7216 841.41693, 8545.703 1315.27 844.6973, 8624.006 1409.282 863.402, 8716.917 1440.3099 864.97534, 8786.522 1393.4681 864.6308, 8771.914 1310.1998 864.60205, 8705.969 1277.8391 863.47156, 8619.047 1282.8572 863.5609, 8685.179 1185.6289 851.3795, 8776.399 1120.9421 845.3762, 8880.395 1089.4541 850.7562, 8947.872 1149.5187 852.9788, 8972.204 1247.9349 855.59674, 9008.2295 1326.5177 860.44183, 9086.655 1314.667 863.44135, 9149.867 1296.3368 838.4139</trace>
</ink>
</file>

<file path=ppt/ink/ink18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9274.166 624.48706 874.14984, 9285.049 750.21405 855.6775, 9286.563 828.18787 847.9001, 9286.394 915.1086 842.85333, 9284.91 993.9234 839.2089, 9281.251 1121.1499 830.1082, 9278.099 1227.7601 808.0547, 9270.819 1304.8153 732.13043</trace>
</ink>
</file>

<file path=ppt/ink/ink18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9230.041 1031.9489 874.14984, 9306.694 970.9383 860.3862, 9439.474 926.1984 846.6892, 9517.872 901.6843 826.3656, 9583.63 896.2585 540.24097</trace>
</ink>
</file>

<file path=ppt/ink/ink18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9437.794 1317.8961 874.14984, 9523.319 1235.3683 853.9254, 9597.645 1146.3182 850.4373, 9531.928 1132.0166 849.9484, 9455.509 1230.5397 852.51935, 9459.22 1317.247 855.85846, 9527.57 1336.2245 855.46484, 9616.703 1293.507 849.59894, 9732.448 1196.6046 837.5646, 9817.389 1136.9341 835.7207, 9881.361 1169.468 842.0479, 9876.159 1248.8947 846.52234, 9843.697 1337.9017 852.8523, 9785.108 1405.0309 857.7653, 9712.219 1409.2083 851.1601, 9649.363 1399.6962 784.4686</trace>
</ink>
</file>

<file path=ppt/ink/ink18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10361.649 1092.4476 874.14984, 10278.77 1125.2128 864.9691, 10187.193 1198.0239 863.9737, 10146.89 1268.522 864.9138, 10232.079 1312.632 861.90106, 10289.1 1245.3384 859.1085, 10329.7705 1143.0631 854.8908, 10352.593 1074.7102 852.36316, 10390.336 1174.4944 859.3718, 10455.074 1211.7903 862.5291, 10513.339 1127.9535 859.1515, 10585.814 1153.997 856.6533, 10628.532 1074.3848 855.55664, 10693.425 1032.9314 857.974, 10749.47 1108.9956 859.6214, 10816.588 1061.4557 852.5502, 10841.858 998.3133 235.0766</trace>
</ink>
</file>

<file path=ppt/ink/ink18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10913.205 970.93304 874.14984, 10917.019 1069.8588 866.5571, 10919.01 1164.0316 853.1644, 10920.4 1275.5592 841.6603, 10919.792 1352.5536 833.2758, 10916.124 1438.4836 823.89856, 10907.915 1527.0519 810.2274, 10892.658 1658.6503 753.56274, 10881.234 1733.2607 715.1302, 10869.24 1803.9956 669.36224, 10846.678 1890.3867 573.1303, 10828.099 1954.3218 204.43327</trace>
</ink>
</file>

<file path=ppt/ink/ink18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10809.329 1166.3907 874.14984, 10916.271 1096.5444 857.0388, 11029.128 1070.267 848.7386, 11112.386 1068.1599 846.6258, 11179.123 1134.7324 852.10455, 11155.295 1222.6543 851.985, 11058.071 1306.366 851.526, 10987.664 1363.3992 845.1316</trace>
</ink>
</file>

<file path=ppt/ink/ink18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11225.753 1287.9052 874.14984, 11288.738 1208.7065 863.28424, 11353.301 1105.0303 855.0722, 11401.828 1008.69666 848.06, 11442.224 906.4328 843.731, 11466.906 829.5323 840.1415, 11486.793 757.66766 841.16064, 11507.767 648.6801 846.99506, 11498.501 581.86566 853.86084, 11433.612 593.8482 857.72614, 11346.619 692.2779 851.81476, 11285.736 799.832 841.18115, 11263.321 873.3529 837.218, 11253.341 951.87305 835.4018, 11254.479 1069.334 837.17957, 11303.313 1180.1292 840.5992, 11379.39 1254.1298 846.5529, 11456.352 1275.0504 855.19196, 11527.215 1248.2823 860.2295, 11593.499 1156.0604 858.31635, 11636.598 1067.6289 858.0601, 11662.093 1155.0361 864.16583, 11666.078 1220.1674 865.9802</trace>
</ink>
</file>

<file path=ppt/ink/ink18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11688.141 699.98126 874.14984, 11677.305 767.2333 875.4558</trace>
</ink>
</file>

<file path=ppt/ink/ink18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11940.938 608.97455 874.14984, 11936.647 728.52094 857.93036, 11930.704 798.5005 850.7507, 11921.006 872.97473 845.79175, 11911.386 939.82446 837.6076, 11897.273 1038.6045 818.39716, 11888.396 1121.34 773.037, 11882.1045 1197.4156 642.93994</trace>
</ink>
</file>

<file path=ppt/ink/ink1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691.9574 3492.2324 874.14984, 788.26 3454.758 865.865, 860.1745 3452.8784 862.1634, 926.05096 3471.0952 860.3996, 982.0851 3543.4648 859.70416, 939.9744 3638.3362 854.8225, 856.9937 3724.0137 844.086, 784.1368 3781.331 810.9634</trace>
</ink>
</file>

<file path=ppt/ink/ink18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11807.6455 1016.4364 874.14984, 11908.338 1007.8272 868.4533, 12000.959 1060.6526 867.0961, 12060.186 1151.7384 866.82666, 12126.273 1210.8579 864.5544, 12210.474 1128.8623 855.775, 12246.472 1042.8568 847.3764, 12321.95 1085.8081 794.9354, 12366.833 1156.9891 861.938</trace>
</ink>
</file>

<file path=ppt/ink/ink18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12730.581 940.94214 874.14984, 12666.798 980.47516 866.85016, 12593.933 1034.1503 864.0396, 12539.802 1130.1624 866.59393, 12518.922 1196.5372 869.6007</trace>
</ink>
</file>

<file path=ppt/ink/ink18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12760.917 519.002 874.14984, 12756.061 614.0231 867.63196, 12751.581 678.9204 864.9567, 12744.867 773.455 857.38635, 12736.57 872.0016 848.5114, 12735.803 992.74554 853.9604, 12783.911 1083.1514 855.70197, 12855.679 1098.4581 855.8476, 12947.678 1037.2852 851.6693, 13020.05 962.43524 846.9967, 13028.892 898.7769 852.09875, 12980.512 982.71326 856.73364, 13033.366 1052.3031 860.7801, 13100.573 1080.8044 862.5866, 13134.811 1158.9122 861.8757, 13054.686 1228.6171 860.0222</trace>
</ink>
</file>

<file path=ppt/ink/ink18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12746.209 1121.9214 874.14984, 12675.4375 1175.7112 869.15393, 12587.897 1206.2891 865.7196, 12507.825 1209.866 862.62836, 12440.51 1184.9999 856.3032</trace>
</ink>
</file>

<file path=ppt/ink/ink18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13728.897 880.4435 874.14984, 13698.4795 961.0974 865.335, 13670.928 1035.6674 864.9869, 13663.3955 1119.4985 866.52246, 13741.372 1154.6307 863.9805, 13822.963 1106.9739 857.81323, 13897.51 1000.7263 846.77826, 13923.342 933.1991 843.1147, 13946.279 833.4879 842.66144, 13909.708 746.7273 844.6463, 13814.842 706.4331 848.95874, 13723.991 744.34344 855.5709, 13723.801 839.27997 858.19995, 13808.386 913.87744 848.5409, 13874.252 943.4771 805.7703</trace>
</ink>
</file>

<file path=ppt/ink/ink18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13982.612 1227.4065 874.14984, 13982.721 1310.4003 871.7946, 14048.27 1326.3353 867.8386, 14104.6045 1257.1594 864.89545, 14036.992 1199.3308 857.1064, 13971.197 1179.2247 236.74362</trace>
</ink>
</file>

<file path=ppt/ink/ink18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14310.789 1182.4202 874.14984, 14356.668 1078.6113 857.5623, 14414.283 994.1343 854.301, 14504.424 933.47675 858.42786, 14574.959 930.33264 859.623, 14610.964 1044.8284 855.2679, 14590.705 1133.4235 855.3786, 14588.202 1045.9229 846.83344, 14646.482 961.6294 849.3425, 14715.313 918.6954 854.6448, 14783.347 994.1934 856.9948, 14794.648 1080.5564 855.71387, 14794.461 1180.0509 845.01404, 14793.705 1243.5249 819.0453</trace>
</ink>
</file>

<file path=ppt/ink/ink18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15010.346 624.48706 874.14984, 14994.261 740.88403 863.5558, 14980.931 819.94464 855.8707</trace>
</ink>
</file>

<file path=ppt/ink/ink18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15070.098 1121.9214 874.14984, 15151.698 1070.0592 864.3888, 15216.188 1023.7727 860.12085, 15294.288 955.02844 863.1304, 15203.029 960.9097 863.7181, 15154.773 1033.7527 864.6719, 15239.13 1084.6445 860.8246, 15351.746 1089.3964 857.07513, 15458.847 1115.9431 860.244, 15486.363 1192.6934 859.47595, 15426.507 1272.8627 853.2893, 15353.2295 1302.9006 833.6442</trace>
</ink>
</file>

<file path=ppt/ink/ink18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15651.068 668.9563 874.14984, 15635.479 736.19604 862.09717, 15612.087 860.9794 852.98224, 15600.398 932.355 851.51044, 15591.303 1006.69073 851.7285, 15580.671 1111.0486 854.0064, 15575.495 1181.4573 856.59955, 15595.025 1077.74 857.35535, 15622.133 995.2766 856.8116, 15668.445 922.41486 859.8303, 15736.698 882.18524 861.05286, 15815.618 858.2088 866.72473</trace>
</ink>
</file>

<file path=ppt/ink/ink1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1601.1051 3491.198 874.14984, 1506.5594 3462.7878 865.9548, 1436.3473 3469.573 861.61835, 1363.7424 3498.5022 858.70526, 1274.0718 3578.4114 855.85614, 1218.8274 3653.1008 853.12897, 1207.5538 3754.6853 853.4799, 1227.9152 3855.9412 853.7251, 1261.9803 3959.7883 853.4831, 1286.5527 4041.8896 849.95654, 1304.4468 4107.1997 817.3614</trace>
</ink>
</file>

<file path=ppt/ink/ink18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16068.412 895.43884 874.14984, 16084.621 990.7383 863.28595, 16084.213 1111.3208 853.71686, 16077.652 1222.2928 845.29456, 16064.646 1330.834 841.7624, 16045.9795 1432.9874 843.4676, 16012.782 1506.7268 870.4089</trace>
</ink>
</file>

<file path=ppt/ink/ink18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15919.494 1273.4269 874.14984, 15987.955 1219.5228 853.83997, 16050.823 1169.1271 838.7, 16125.122 1107.2377 827.8146, 16205.962 1036.2611 819.4669, 16323.899 926.6646 808.3101, 16419.256 827.6545 812.2878, 16513.953 708.223 819.0113, 16569.375 620.015 833.2084, 16556.172 546.94586 852.51276, 16472.488 582.33344 857.509, 16386.207 662.3498 847.3372, 16308.577 778.6333 836.6059, 16279.378 852.50793 834.97003, 16260.678 917.16644 835.7283, 16247.369 1038.0394 837.83484, 16259.21 1101.584 840.5219, 16333.262 1178.5016 848.23914, 16414.824 1183.2598 853.9417, 16490.36 1117.943 855.07587, 16541.936 1016.9458 852.8809, 16571.123 931.9526 854.4158, 16573.678 1024.9858 860.72394, 16653.516 1067.5178 862.68195, 16722.596 989.44434 852.38965, 16778.484 896.0658 836.4681, 16779.836 983.38635 842.4483, 16830.727 1051.5858 853.19037, 16936.87 1011.177 855.11536, 17024.338 960.06757 850.6588, 17115.938 934.8188 853.1306, 17172.975 1014.39606 850.5964, 17165.398 1090.7789 851.6262, 17133.61 1162.9602 862.25323</trace>
</ink>
</file>

<file path=ppt/ink/ink18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17439.03 789.9538 874.14984, 17446.543 898.7491 862.3179, 17444.008 1018.335 859.0154, 17437.176 1109.516 859.08844, 17452.81 1037.8865 850.8107, 17480.83 952.40424 849.8543, 17556.332 891.8324 852.5264, 17617.582 985.9228 852.5322, 17625.818 1087.0151 856.89087, 17672.2 1159.556 861.9888, 17749.363 1108.9441 858.555, 17831.846 1013.97235 847.4201, 17893.348 918.2856 846.1337, 17892.49 850.4566 850.2447, 17819.018 889.5261 853.8088, 17771.066 998.8024 863.70703, 17795.21 1063.2183 863.1834, 17891.182 1072.7723 857.23517, 17960.252 1076.4181 842.8711</trace>
</ink>
</file>

<file path=ppt/ink/ink18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17990.586 578.4666 874.14984, 17944.25 659.30524 863.0529, 17880.176 740.9092 853.65125, 17824.156 805.152 660.2703</trace>
</ink>
</file>

<file path=ppt/ink/ink18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18184.547 865.9651 874.14984, 18089.693 949.96747 857.3549, 18025.162 1009.2913 854.0821, 17979.967 1085.199 859.1051, 18049.312 1060.9777 851.48987, 18141.055 978.44006 844.90765, 18218.22 947.49146 846.35144, 18246.62 1042.7184 839.8823, 18254.445 1140.0282 834.1979, 18256.518 1242.3604 830.97174, 18234.422 1365.9298 836.7087, 18194.22 1450.8024 841.90234, 18063.387 1484.0184 843.8381, 17994.15 1494.8375 846.80707, 17916.125 1483.8798 828.97314</trace>
</ink>
</file>

<file path=ppt/ink/ink18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18392.303 519.002 874.14984, 18392.303 607.0726 863.5972, 18397.262 733.59436 858.1409, 18401.533 803.27466 855.8931, 18409.018 908.46576 845.5196, 18415.855 996.4466 827.65674, 18435.604 1061.9438 792.4913, 18468.67 1126.9463 7.0922494</trace>
</ink>
</file>

<file path=ppt/ink/ink18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18646.018 865.9651 874.14984, 18653.533 947.88934 865.0783, 18646.926 1038.3774 860.822, 18617.053 1109.1028 866.16345</trace>
</ink>
</file>

<file path=ppt/ink/ink18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18735.186 668.9563 874.14984, 18728.152 749.6577 867.14966, 18718.086 812.52234 856.25574</trace>
</ink>
</file>

<file path=ppt/ink/ink18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19048.652 895.43884 874.14984, 18984.107 859.49335 867.44635, 18898.549 893.4577 859.2384, 18826.383 976.13574 856.97485, 18808.605 1039.0278 857.9431, 18889.004 1055.971 858.869, 18957.336 1009.0412 854.32904, 19018.998 941.5716 847.23627, 19085.107 958.73944 844.32776, 19090.348 1041.6454 840.6338, 19091.412 1105.1459 840.22107, 19093.531 1172.549 841.85565, 19096.873 1278.9578 846.7777, 19087.512 1394.4254 850.6053, 19060.76 1496.8369 853.9441, 19002.959 1566.8198 858.0694, 18924.395 1550.994 860.315, 18897.36 1453.0812 854.948, 18928.936 1329.7894 842.34406, 18966.287 1261.5582 836.861, 19011.465 1196.0609 835.8964, 19092.654 1092.647 837.59735, 19176.992 1001.8726 842.39465, 19250.393 917.0333 851.32196, 19282.55 850.4327 860.6742, 19213.354 817.77673 864.60803, 19135.465 866.1382 862.9016, 19106.143 970.9129 860.93945, 19160.531 1065.4692 856.36847, 19238.004 1108.1837 851.0408, 19327.85 1083.1351 845.1801, 19390.617 1061.4226 833.66724</trace>
</ink>
</file>

<file path=ppt/ink/ink18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19510.121 880.4435 874.14984, 19431.453 961.9801 863.40375, 19378.625 1029.0674 865.0075, 19380.352 1101.5292 864.19775, 19445.684 1046.9446 854.6727, 19489.068 977.07196 849.6773, 19555.25 1014.49066 853.34033, 19646.309 1044.0096 858.4218, 19718.793 1016.4364 859.8972</trace>
</ink>
</file>

<file path=ppt/ink/ink1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1154.345 3884.1816 874.14984, 1237.8131 3851.164 864.13055, 1344.4294 3822.8518 855.49384, 1426.2534 3805.149 844.14764, 1489.1544 3793.7056 724.73755</trace>
</ink>
</file>

<file path=ppt/ink/ink18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19704.086 458.50323 874.14984, 19711.598 546.4307 864.5697, 19706.072 675.7626 854.9214, 19698.846 785.22394 847.6423, 19695.455 874.31165 849.34235, 19704.584 966.3569 852.04504, 19795.44 948.3494 855.2809, 19890.354 867.15466 863.7211, 19953.36 845.76465 865.40576, 20012.158 923.115 863.73254, 19992.037 992.87555 862.0759, 19909.55 1055.3943 857.9092, 19814.643 1069.5135 849.5363, 19748.209 1076.4181 833.6129</trace>
</ink>
</file>

<file path=ppt/ink/ink18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20150.846 487.977 874.14984, 20129.986 608.2344 858.14185, 20121.504 678.13715 851.0694, 20115.213 752.567 846.2845, 20112.217 822.1061 843.29913, 20110.012 917.52264 843.6796, 20121.098 1010.6898 848.80865, 20170.352 1079.0116 852.6985, 20233.342 1086.3699 856.9828, 20318.588 1032.0688 853.78345, 20407.23 947.7165 845.2594, 20441.172 871.9601 848.97015, 20371.559 858.43317 848.9109, 20299.734 916.1033 852.3313, 20277.62 1016.43414 859.5872, 20394.59 1064.983 853.10626, 20483.734 1093.4945 837.13824, 20549.172 1093.1146 799.4527</trace>
</ink>
</file>

<file path=ppt/ink/ink18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20880.738 940.94214 874.14984, 20925.783 1016.4364 864.3483</trace>
</ink>
</file>

<file path=ppt/ink/ink18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3448.817 2963.256 874.14984, 3392.7803 3028.0273 864.73236, 3337.8618 3111.0447 861.8639, 3291.0496 3210.6077 860.135, 3264.72 3296.9365 859.10486, 3252.8643 3379.8347 857.23834, 3274.8657 3478.2095 859.6019, 3325.826 3540.9993 861.7003, 3432.377 3560.2148 860.53217, 3564.872 3511.088 850.54236, 3637.425 3457.997 842.94244, 3742.0007 3357.8074 830.78516, 3811.2217 3242.0479 834.1703, 3837.2078 3143.5593 840.24066, 3812.537 3024.4583 845.05536, 3733.007 2932.1428 851.2116, 3656.6018 2888.7874 856.7908, 3543.2913 2889.577 858.87524, 3453.4824 2919.3018 860.75183, 3393.5664 2996.4595 862.54865, 3389.7512 3067.4282 863.8628, 3490.8691 3124.2102 862.1658, 3567.3784 3157.7454 856.25446, 3632.0225 3160.814 748.1546</trace>
</ink>
</file>

<file path=ppt/ink/ink18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3657.4888 2510.2908 874.14984, 3654.101 2607.6719 868.43085, 3650.1355 2676.2744 865.36816</trace>
</ink>
</file>

<file path=ppt/ink/ink18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3806.409 2510.2908 874.14984, 3814.7883 2617.7751 850.1009, 3819.4302 2682.2117 811.34436</trace>
</ink>
</file>

<file path=ppt/ink/ink18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4059.2053 3370.7178 874.14984, 4157.738 3353.8594 862.88855, 4277.2324 3344.9424 856.67255, 4371.5596 3341.1938 845.6432, 4446.471 3336.3806 832.3757, 4510.564 3333.4585 778.77356</trace>
</ink>
</file>

<file path=ppt/ink/ink18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4238.461 3189.2214 874.14984, 4241.042 3277.6052 864.60126, 4234.2363 3395.9062 856.26276, 4229.179 3477.5737 851.12885, 4224.995 3556.0037 833.7888</trace>
</ink>
</file>

<file path=ppt/ink/ink18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5142.0933 2608.0195 874.14984, 5076.5366 2636.225 864.97235, 4990.5005 2692.2397 861.3537, 4909.1665 2776.1475 859.6997, 4866.531 2843.9404 860.1466, 4874.628 2915.206 861.12274, 4965.8413 2928.7578 860.04144, 5031.974 2893.3022 855.5226, 5095.142 2833.4197 848.84314, 5150.36 2745.9727 850.10657, 5176.7915 2816.7498 852.2061, 5180.1416 2900.1643 851.9737, 5184.3125 2982.5947 852.7462, 5188.2183 3069.0823 852.68774, 5188.5923 3152.9216 855.0319, 5161.307 3250.2966 858.4406, 5112.007 3313.9421 861.46625, 5037.599 3307.4038 863.59436, 5041.7085 3218.7632 861.446, 5100.1206 3140.0225 851.3579, 5179.788 3097.2156 840.42377, 5244.3105 3069.068 812.50714</trace>
</ink>
</file>

<file path=ppt/ink/ink18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4759.681 3446.2122 874.14984, 4862.2666 3444.67 861.451, 4931.569 3441.8003 853.6259, 5015.091 3438.5764 845.6887, 5084.7065 3435.939 839.3806, 5148.9883 3435.7278 834.151, 5261.2114 3439.669 811.78845, 5355.1323 3452.528 766.5464, 5417.9634 3462.9917 677.26544</trace>
</ink>
</file>

<file path=ppt/ink/ink1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975.0894 3974.1543 874.14984, 1029.9655 4036.943 8.813284</trace>
</ink>
</file>

<file path=ppt/ink/ink18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4804.725 4261.6523 874.14984, 4899.0767 4240.723 863.09906, 5012.188 4168.991 851.72327, 5096.723 4087.5889 845.25116, 5150.283 4012.6128 847.2294, 5183.9355 3917.785 849.7224, 5183.4907 3814.6987 852.9194, 5150.207 3744.9238 858.36145, 5058.811 3742.7024 862.503, 4996.2207 3843.2744 856.61993, 4980.778 3914.921 851.73706, 4970.167 4028.7566 845.8677, 4976.4634 4100.617 842.751, 4987.9727 4175.104 841.9035, 4999.969 4240.6265 842.6904, 5023.189 4341.9497 846.6067, 5055.0015 4410.655 854.4577, 5139.3354 4434.8755 868.799</trace>
</ink>
</file>

<file path=ppt/ink/ink18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5906.9175 3008.2422 874.14984, 5812.754 3053.337 863.47217, 5723.417 3109.0222 860.7543, 5676.1675 3191.3958 862.99817, 5732.0327 3254.5369 860.4954, 5815.383 3303.5354 857.911, 5884.7134 3344.6157 861.87006, 5876.314 3426.934 862.146, 5806.035 3454.52 861.20374, 5738.2803 3470.5444 859.2021</trace>
</ink>
</file>

<file path=ppt/ink/ink18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6086.173 3159.2305 874.14984, 6057.3833 3231.3936 867.4338, 6030.925 3306.979 866.85223, 6023.7017 3386.5833 866.8787, 6022.269 3451.2017 867.7134</trace>
</ink>
</file>

<file path=ppt/ink/ink18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6055.8374 2917.7527 874.14984, 6066.8384 2996.3745 867.6175, 6070.7266 3062.9614 8.633833</trace>
</ink>
</file>

<file path=ppt/ink/ink18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6324.261 3174.226 874.14984, 6308.96 3266.7542 863.10297, 6282.048 3369.254 863.9889, 6276.4277 3301.3774 857.9293, 6321.176 3219.4675 859.50793, 6402.178 3177.8623 860.0176, 6465.6313 3189.1558 859.6954, 6502.8677 3274.9753 860.4012, 6503.7983 3355.131 860.16284, 6487.8887 3438.9727 855.59644</trace>
</ink>
</file>

<file path=ppt/ink/ink18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6756.3135 3098.732 874.14984, 6722.3584 3168.7654 868.7076, 6681.1797 3276.3494 867.9743, 6685.0044 3377.664 867.9374, 6765.408 3451.0874 865.6447, 6843.811 3417.7893 863.8671, 6927.565 3301.5369 857.20325, 6955.907 3194.685 854.4017, 6951.2046 3100.1797 856.4028, 6922.137 3015.6206 857.91583, 6861.0566 2947.1123 859.4759, 6792.2173 2911.6843 862.2207, 6704.6323 2925.0437 864.64575, 6667.8774 2991.9517 864.1404, 6689.63 3060.9778 861.9063, 6783.538 3123.9832 854.78345, 6852.1675 3163.7305 838.2426, 6915.7876 3182.872 547.55194</trace>
</ink>
</file>

<file path=ppt/ink/ink18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7500.9136 3144.2354 874.14984, 7610.0903 3131.0032 862.0715, 7740.1963 3114.8684 854.5931, 7846.22 3098.7285 846.7015, 7916.633 3087.5342 830.71985</trace>
</ink>
</file>

<file path=ppt/ink/ink18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7545.9575 3400.7085 874.14984, 7651.4326 3395.5732 855.4409, 7745.4326 3379.5896 836.70135, 7830.4443 3366.393 791.4609, 7895.7393 3354.6763 745.9569</trace>
</ink>
</file>

<file path=ppt/ink/ink18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8380.645 3098.732 874.14984, 8320.29 3202.453 839.95953, 8279.221 3314.06 850.0763, 8289.53 3390.587 855.45825, 8394.144 3440.2705 853.08075, 8462.888 3429.3745 846.6094, 8539.385 3400.8887 843.31445, 8654.665 3340.1177 835.2662, 8763.011 3238.8816 830.83203, 8816.687 3153.46 836.5062, 8812.996 3077.099 842.81836, 8743.386 3020.0234 849.3463, 8653.343 2995.8384 850.7506, 8590.068 2999.2317 849.60724, 8477.102 3022.6223 839.70447, 8401.039 3042.781 816.0778</trace>
</ink>
</file>

<file path=ppt/ink/ink18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10495.861 3279.7112 874.14984, 10575.186 3216.0188 861.7616, 10678.527 3096.3992 844.4156, 10736.816 3019.992 837.1128, 10818.111 2910.1843 829.5898, 10863.264 2842.4246 829.1249, 10928.474 2736.2307 831.48663, 10968.781 2635.9453 840.2523, 10972.158 2556.576 850.57886, 10893.32 2511.2122 860.8243, 10805.704 2568.8308 858.2531, 10716.625 2700.1858 845.77997, 10661.612 2820.4675 837.0792, 10642.478 2893.9878 835.3901, 10630.623 2973.3694 835.43823, 10627.318 3049.5974 836.90375, 10635.169 3163.4985 840.1871, 10692.204 3273.51 846.34045, 10762.395 3330.967 852.1509, 10879.585 3331.509 853.264, 10953.3545 3304.4062 849.65576, 11063.93 3248.7803 841.1065, 11128.844 3197.6646 836.8303, 11223.656 3104.9556 840.8465, 11259.964 3023.8757 845.45764, 11180.821 3016.4412 851.8657, 11104.047 3099.1704 850.2315, 11068.941 3202.9307 848.4549, 11093.069 3289.0884 847.79456, 11178.852 3321.504 843.83344, 11245.243 3340.037 839.3792</trace>
</ink>
</file>

<file path=ppt/ink/ink1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1526.6451 3944.6807 874.14984, 1548.0729 4010.0054 582.0808</trace>
</ink>
</file>

<file path=ppt/ink/ink18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11911.521 2947.7434 874.14984, 11922.699 3014.7332 863.8424, 11928.591 3148.9133 851.02484, 11924.913 3222.6992 848.88904, 11913.7 3323.9854 847.48505, 11884.215 3252.1125 835.0284, 11891.846 3185.7458 825.5411, 11919.183 3059.33 811.862, 11964.444 2954.5361 811.9407, 12029.653 2886.7917 822.3191, 12103.392 2899.1338 832.18585, 12147.162 2966.5093 843.2671, 12154.263 3074.324 847.91815, 12147.668 3141.3113 849.87103, 12131.157 3242.831 851.6637, 12142.337 3107.1602 845.5996, 12164.774 3041.6157 839.667, 12221.48 2956.673 847.2104, 12294.303 2968.4602 848.7125, 12336.598 3039.138 844.4088, 12346.136 3148.7415 837.74835, 12337.199 3223.4011 828.8859, 12319.088 3288.9602 696.5848</trace>
</ink>
</file>

<file path=ppt/ink/ink18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12541.214 3000.4858 874.14984, 12550.928 3084.03 860.9953, 12566.585 3209.9646 855.55707, 12576.316 3301.3667 854.74506, 12664.188 3228.3452 842.5482, 12707.734 3104.4658 826.22424, 12730.687 3033.193 794.46747, 12746.209 2963.256 760.8175</trace>
</ink>
</file>

<file path=ppt/ink/ink18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13047.727 2504.603 874.14984, 13042.115 2628.3909 851.95953, 13035.105 2712.4595 843.2993, 13026.637 2805.004 838.01526, 13016.873 2899.3613 836.08466, 13006.914 2990.817 837.65436, 12993.254 3112.6804 841.05725, 13058.035 2997.9048 828.2251, 13116.615 2920.9521 800.45905, 13161.327 2857.382 754.1629, 13222.386 2781.7598 647.6383</trace>
</ink>
</file>

<file path=ppt/ink/ink18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13461.393 3204.7341 874.14984, 13558.41 3110.2412 861.61884, 13641.574 3015.1191 858.2989, 13702.762 2943.6838 860.10205, 13709.858 2880.014 861.954, 13624.367 2905.4062 858.1205, 13553.474 2948.6436 851.32764, 13489.073 3012.1404 854.45135, 13564.075 3058.281 853.35315, 13665.883 3047.8992 843.2762, 13743.4795 3031.4614 836.4008, 13825.87 3016.869 834.6385, 13894.096 3010.5603 834.9524, 13990.323 3020.9775 837.0973, 14014.722 3105.5723 839.5065, 13992.064 3195.167 835.0677, 13901.433 3294.0176 825.41705, 13835.451 3356.4856 790.5478, 13771.637 3375.4329 215.5262</trace>
</ink>
</file>

<file path=ppt/ink/ink18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14160.949 2664.3816 874.14984, 14154.762 2764.929 861.6269, 14148.78 2829.599 859.23096, 14141.59 2898.489 855.61926, 14132.91 2967.831 850.2554, 14123.944 3035.0386 843.5614, 14111.064 3133.0732 826.8286, 14100.746 3212.372 802.5223, 14089.169 3277.677 502.5018</trace>
</ink>
</file>

<file path=ppt/ink/ink18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14086.49 2917.7527 874.14984, 14163.911 2892.3289 858.1489, 14245.287 2864.6067 838.4031, 14327.178 2836.7502 796.0079, 14390.075 2820.2446 7.7928586</trace>
</ink>
</file>

<file path=ppt/ink/ink18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14548.878 3129.7568 874.14984, 14617.807 3063.034 863.23425, 14700.236 2969.0115 857.33997, 14764.542 2893.0752 854.16736, 14828.415 2868.8337 856.2212, 14835.963 2977.4873 846.025, 14827.295 3051.079 839.065, 14814.889 3142.1477 831.3602, 14800.507 3243.872 826.7824, 14791.032 3310.3162 823.6051, 14777.926 3393.5293 819.5683, 14760.567 3481.8918 818.9739, 14742.31 3559.824 823.361, 14713.362 3663.4705 833.66174, 14707.534 3558.394 842.92633, 14717.139 3449.2234 843.7993, 14723.587 3384.1592 847.42773, 14760.56 3273.0903 851.0458, 14858.239 3196.3296 849.67426, 14949.953 3153.0044 850.27563, 15058.466 3108.5444 853.3183, 15143.362 3061.161 855.8295, 15212.915 3002.149 857.82764, 15109.305 2982.4373 860.69995, 15027.851 3044.7761 857.46436, 14990.0205 3113.1 858.1993, 15049.325 3184.5188 857.55255, 15129.849 3204.7341 854.50464</trace>
</ink>
</file>

<file path=ppt/ink/ink18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15249.353 2631.2883 874.14984, 15145.154 2717.45 852.62866, 15051.766 2786.0398 837.2813, 14988.953 2830.6565 808.3279</trace>
</ink>
</file>

<file path=ppt/ink/ink18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15353.2295 2963.256 874.14984, 15347.764 3060.825 863.0996, 15328.488 3162.9158 860.12585, 15342.815 3076.2786 850.24207, 15394.434 3004.2927 849.5317, 15460.61 2951.5144 852.7654, 15560.415 2921.1025 857.97906, 15629.008 2902.757 866.53345</trace>
</ink>
</file>

<file path=ppt/ink/ink18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15755.865 2917.7527 874.14984, 15722.144 2984.7932 865.5153, 15680.492 3067.2449 862.2433, 15635.765 3150.8655 856.5178, 15595.361 3215.0264 417.75635</trace>
</ink>
</file>

<file path=ppt/ink/ink1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2033.1572 3793.175 874.14984, 1952.8966 3829.239 867.8338, 1879.5631 3869.224 862.7012, 1809.1208 3934.1042 864.0829, 1836.8121 3999.8665 863.2227, 1935.3091 3997.764 858.3155, 2013.7688 3968.4724 853.1946, 2075.4197 3891.9734 852.55, 2099.519 3806.0352 851.7833, 2103.013 3685.7856 850.95605, 2102.3853 3575.4888 854.3584, 2097.9238 3502.6973 860.3978, 2078.4658 3623.234 851.09686, 2076.9456 3693.8188 842.771, 2087.3716 3790.6118 818.6625, 2101.1245 3862.944 757.6083</trace>
</ink>
</file>

<file path=ppt/ink/ink18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15785.282 2691.27 874.14984, 15756.975 2754.4507 582.0808</trace>
</ink>
</file>

<file path=ppt/ink/ink18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15830.326 3069.2583 874.14984, 15918.514 3117.7275 868.51385, 15999.145 3113.5757 865.2296, 16086.927 3060.0564 864.988, 16132.4795 2992.185 864.31085, 16106.861 2917.0486 861.9411, 16006.255 2923.531 858.2118, 15937.599 2986.3657 845.0065, 15900.091 3051.9167 410.38705</trace>
</ink>
</file>

<file path=ppt/ink/ink18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16485.758 2872.2493 874.14984, 16379.858 2941.9888 856.26294, 16274.48 3025.495 848.57965, 16210.142 3091.146 851.2511, 16276.529 3140.2437 853.55347, 16357.406 3087.0334 848.9413, 16437.738 2987.8623 835.5783, 16508.082 2871.2964 810.49286, 16544.135 2790.1812 784.67, 16575.146 2723.7747 739.5802, 16605.262 2646.801 662.1141</trace>
</ink>
</file>

<file path=ppt/ink/ink18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16574.926 2464.7874 874.14984, 16572.184 2576.1035 859.76373, 16566.719 2641.7666 853.6155, 16559.383 2711.79 849.4227, 16549.9 2783.4773 846.86127, 16537.799 2870.5796 847.25146, 16526.512 2965.5503 851.8313, 16545.043 3049.0315 855.42035, 16637.596 3004.8271 847.9174, 16713.385 2925.2988 846.6646, 16720.512 2996.5964 852.22504, 16727.518 3076.6538 862.46655, 16795.193 3055.9321 863.3663, 16861.352 3030.5037 754.27826</trace>
</ink>
</file>

<file path=ppt/ink/ink18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16872.766 2631.2883 874.14984, 16820.58 2721.2944 862.6821, 16781.059 2784.7678 854.5822</trace>
</ink>
</file>

<file path=ppt/ink/ink18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16887.473 2993.2466 874.14984, 16961.436 2992.0364 868.4888, 17077.266 2947.018 859.0117, 17166.275 2894.8757 856.5207, 17218.406 2824.4453 859.01263, 17131.605 2776.0688 854.95575, 17045.146 2809.2285 853.1236, 16970.73 2884.8767 851.3639, 16931.328 2989.2183 850.6752, 16925.93 3107.0823 849.0843, 16935.195 3186.1448 847.0349, 16946.277 3266.8975 842.4166, 16961.85 3374.986 826.91895, 16973.086 3445.5254 791.87463</trace>
</ink>
</file>

<file path=ppt/ink/ink18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17335.154 2766.7642 874.14984, 17305.58 2847.5098 864.5779, 17274.55 2943.5293 863.3325, 17346.457 2985.9746 859.45795, 17431.047 2910.1782 848.37335, 17487.707 2831.0913 850.9163, 17499.008 2912.204 859.7073, 17563.51 2973.0957 862.6695, 17658.129 2968.9346 859.2742, 17752.908 2912.8333 854.81757, 17830.246 2827.3564 859.0893, 17762.822 2821.794 860.4473, 17717.105 2886.6025 862.6623, 17710.701 2977.1848 861.01666, 17776.717 3039.7666 857.12897, 17847.469 3082.577 848.5787</trace>
</ink>
</file>

<file path=ppt/ink/ink18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18497.096 2751.7688 874.14984, 18492.807 2849.1946 863.1322, 18480.055 2951.257 864.0072, 18512.002 2885.148 848.0195, 18558.01 2812.7083 836.4214, 18612.87 2746.561 837.3205, 18684.828 2727.8748 842.457, 18740.34 2805.109 848.31134, 18748.668 2891.2285 849.60394, 18740.451 2966.9202 850.10364, 18703.996 2865.7864 843.8222, 18713.057 2787.1267 844.3547, 18753.814 2717.0251 851.6349, 18853.277 2708.968 854.9202, 18905.938 2796.711 855.45636, 18928.979 2877.833 857.6674, 18946.559 2950.6506 861.1734, 19010.963 3000.4858 872.63477</trace>
</ink>
</file>

<file path=ppt/ink/ink18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19406.244 2631.2883 874.14984, 19303.225 2693.6292 858.92426, 19204.664 2789.073 853.4325, 19142.977 2871.4482 854.26855, 19126.006 2936.719 857.2116, 19191.982 2916.7878 852.4964, 19255.518 2834.9631 845.9928, 19305.816 2742.825 837.62366, 19348.549 2657.1677 838.265, 19385.771 2733.1582 850.9198, 19387.273 2809.2249 857.5709, 19454.656 2858.3 861.5235, 19517.713 2809.978 857.78424, 19583.904 2720.947 849.2115, 19631.48 2646.9116 847.2171, 19607.508 2720.6096 848.3851, 19587.645 2804.7458 854.58167, 19597.785 2868.6196 859.95953, 19681.322 2868.7612 860.34644, 19779.12 2771.3867 852.01843, 19874.922 2666.0115 846.55493, 19964.402 2600.6882 848.39264, 20043.4 2588.086 851.11835, 20113.604 2667.495 855.2206, 20092.064 2740.7986 861.4943, 20005.27 2783.9749 861.7795, 19942.174 2812.2673 858.6796</trace>
</ink>
</file>

<file path=ppt/ink/ink18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19748.209 2223.3096 874.14984, 19707.453 2291.5066 864.46027, 19637.775 2367.7551 855.1684</trace>
</ink>
</file>

<file path=ppt/ink/ink1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2479.9172 3657.182 874.14984, 2487.3284 3722.6067 857.8075</trace>
</ink>
</file>

<file path=ppt/ink/ink18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18497.096 3159.2305 874.14984, 18579.398 3159.23 853.46375, 18661.047 3158.1284 836.9287, 18762.467 3155.2898 824.19794, 18877.064 3152.084 814.0678, 18999.426 3149.5757 806.41235, 19087.283 3147.8906 805.38837, 19184.525 3145.6606 804.2422, 19268.223 3143.7139 803.5377, 19360.662 3139.6055 798.7189, 19481.2 3130.3308 794.20624, 19559.078 3124.3018 789.7171, 19627.13 3120.172 790.25745, 19692.984 3113.8145 783.0985</trace>
</ink>
</file>

<file path=ppt/ink/ink18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20344.809 2917.7527 874.14984, 20373.39 2836.2688 863.6462, 20432.443 2723.4067 854.7207, 20508.584 2622.8916 852.80493, 20577.115 2577.469 857.4735, 20654.207 2633.774 857.7089, 20667.33 2705.4016 855.4397, 20653.2 2796.7773 857.1625, 20676.21 2705.522 848.34906, 20731.486 2627.3005 851.2713, 20813.043 2594.291 855.59827, 20856.85 2688.0225 855.42633, 20841.36 2771.6318 851.90326, 20813.63 2857.254 826.8249</trace>
</ink>
</file>

<file path=ppt/ink/ink18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21104.117 2631.2883 874.14984, 21061.172 2701.1208 864.72253, 21007.564 2785.086 865.51764, 20982.31 2868.6448 867.08325, 21057.826 2898.271 864.791, 21142.37 2836.8813 864.45953, 21164.547 2761.995 862.7247, 21163.6 2659.6824 861.49243, 21178.541 2595.0896 863.2763, 21264.87 2626.0027 860.8166, 21327.846 2730.5505 858.60254, 21334.064 2826.4175 860.36743, 21372.55 2732.3093 851.7467, 21416.994 2652.4285 844.9874, 21480.227 2614.7607 849.73553, 21524.201 2678.6858 850.0128, 21512.809 2784.6873 847.5495, 21501.791 2858.8003 841.2327, 21473.834 2922.027 8.334687</trace>
</ink>
</file>

<file path=ppt/ink/ink18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22102.434 2419.801 874.14984, 22005.117 2485.1917 865.88965, 21967.385 2559.686 866.67444, 21978.787 2627.829 864.83594, 22046.508 2727.5728 861.37714, 22070.96 2825.54 862.4265, 21976.934 2900.5535 858.99255, 21902.078 2894.895 853.0685, 21836.688 2879.9045 784.87683</trace>
</ink>
</file>

<file path=ppt/ink/ink18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22311.105 2555.7942 874.14984, 22297.68 2643.8916 865.15845, 22280.184 2722.009 863.8028, 22281.863 2792.589 866.48724, 22291.607 2857.453 818.7209</trace>
</ink>
</file>

<file path=ppt/ink/ink18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22341.441 2298.8037 874.14984, 22341.441 2386.896 866.4279, 22341.441 2449.792 861.5415</trace>
</ink>
</file>

<file path=ppt/ink/ink18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22564.822 2713.5044 874.14984, 22558.633 2782.715 865.1153, 22545.418 2866.938 864.75775, 22565.4 2750.9746 843.3119, 22597.154 2645.961 825.6787, 22650.408 2553.4097 823.20184, 22723.613 2524.2222 830.92395, 22784.115 2608.182 835.4168, 22792.19 2714.1497 841.4146, 22789.16 2796.2498 852.7556, 22858.242 2779.4463 860.179, 22909.521 2715.3333 566.81055</trace>
</ink>
</file>

<file path=ppt/ink/ink18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22982.166 2525.2861 874.14984, 22977.482 2614.4814 864.42456, 22969.113 2711.673 864.3356, 22969.37 2778.2585 867.1228, 23044.13 2789.0266 864.63776, 23103.584 2696.3567 856.64044, 23146.219 2594.6074 852.02075, 23139.164 2691.0664 837.42346, 23132.023 2761.0342 815.2767, 23125.006 2826.5676 8.0498705</trace>
</ink>
</file>

<file path=ppt/ink/ink18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23488.678 2389.81 874.14984, 23415.467 2433.4717 868.4692, 23331.633 2483.3767 862.80524, 23253.379 2557.1917 866.4832, 23274.396 2639.425 864.5979, 23351.59 2704.4812 862.1206, 23381.262 2779.4285 864.0899, 23296.729 2800.7656 860.564, 23220.254 2781.7598 853.9598</trace>
</ink>
</file>

<file path=ppt/ink/ink18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23592.553 2555.7942 874.14984, 23564.8 2625.534 865.29095, 23538.826 2712.4062 865.4554, 23564.117 2785.264 865.86725, 23635.793 2764.1338 861.952, 23680.502 2681.9067 862.95465, 23673.766 2614.5693 863.14966, 23680.55 2539.3638 863.1663, 23768.9 2488.2603 862.3963, 23868.56 2518.001 861.81415, 23925.707 2618.6667 862.9941, 23922.98 2694.3872 863.9286, 23948.914 2759.8523 864.6542, 24044.451 2770.1648 862.9503, 24120.715 2716.3657 855.71387, 24184.967 2665.8962 786.1755</trace>
</ink>
</file>

<file path=ppt/ink/ink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23011.582 1846.8726 874.14984, 22965.248 1939.6904 860.38293, 22886.812 2065.817 843.8402, 22819.826 2169.4734 833.4672, 22766.633 2255.7202 812.6994, 22727.766 2328.29 759.50433, 22697.854 2392.41 619.89435</trace>
</ink>
</file>

<file path=ppt/ink/ink1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2524.961 3869.1863 874.14984, 2546.9639 3936.4377 875.4414</trace>
</ink>
</file>

<file path=ppt/ink/ink19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23712.057 2283.808 874.14984, 23846.88 2276.703 848.14087, 23922.412 2271.3425 814.13916, 23986.793 2270.3374 7.9721875</trace>
</ink>
</file>

<file path=ppt/ink/ink19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24278.322 2495.8123 874.14984, 24182.422 2576.8914 862.9957, 24111.264 2653.2217 861.88055, 24083.41 2747.4077 863.798, 24176.266 2782.9817 860.8148, 24261.346 2723.9756 854.90173, 24328.906 2663.8774 835.8549</trace>
</ink>
</file>

<file path=ppt/ink/ink19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24293.03 2193.3186 874.14984, 24295.61 2313.4983 857.2908, 24292.404 2383.227 851.8433, 24287.076 2457.948 843.7404, 24279.113 2533.9243 834.849, 24266.61 2646.4595 812.3417, 24259.885 2732.6687 772.0322, 24254.291 2796.2527 680.0743</trace>
</ink>
</file>

<file path=ppt/ink/ink19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24516.41 2495.8123 874.14984, 24429.521 2593.8062 862.56976, 24362.738 2677.2761 863.3621, 24443.215 2634.6938 858.37335, 24489.371 2706.0273 857.93646, 24562.42 2704.395 857.13324, 24606.594 2608.0134 844.5174, 24628.098 2519.6733 835.5245, 24649.467 2442.468 810.691, 24665.33 2359.3022 780.0793</trace>
</ink>
</file>

<file path=ppt/ink/ink19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24680.037 1997.344 874.14984, 24670.592 2090.7456 862.9884, 24663.775 2155.517 856.48193, 24654.62 2233.4429 849.76306, 24643.338 2319.92 844.8096, 24632.46 2406.2632 836.5753, 24618.832 2525.5322 815.283, 24611.793 2622.9087 762.3433, 24622.574 2706.3416 681.2119, 24643.268 2774.0034 483.156</trace>
</ink>
</file>

<file path=ppt/ink/ink19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24725.082 2615.776 874.14984, 24798.555 2610.2864 871.76166, 24864.84 2570.3867 870.08545, 24772.37 2522.4724 866.3351, 24728.746 2592.0454 864.21234, 24793.271 2670.5063 862.9944, 24863.209 2745.636 864.82733, 24834.518 2812.2368 864.47235, 24777.482 2875.2334 855.4745</trace>
</ink>
</file>

<file path=ppt/ink/ink19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24000.705 3061.502 874.14984, 23854.975 3075.7976 842.865, 23741.994 3085.1287 821.2424, 23602.021 3096.0425 794.00916, 23433.492 3108.4133 764.21356, 23228.814 3121.597 729.91724, 23101.762 3129.7815 678.90466, 23030.047 3134.921 614.8344, 22934.338 3141.0728 552.1059, 22870.371 3143.6946 494.9044</trace>
</ink>
</file>

<file path=ppt/ink/ink19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1854.8208 3083.7366 874.14984, 1803.1614 3174.6013 862.8146, 1757.2535 3291.3325 856.5576, 1737.0 3358.2305 853.8706, 1721.7911 3427.936 853.9402, 1707.9731 3516.217 855.0384, 1717.9858 3605.9941 856.4924, 1769.3907 3670.4329 858.88165, 1882.1508 3667.8252 857.1032, 1956.1516 3631.0422 850.5074, 2067.8254 3548.94 835.045, 2124.464 3481.265 829.0623, 2176.59 3402.46 823.75006, 2220.728 3319.9397 821.20197, 2252.7441 3238.8772 823.28186, 2283.0977 3127.7493 828.9218, 2260.1648 3019.2817 838.3846, 2179.7332 2946.323 847.60504, 2093.2075 2923.4385 853.22833, 1973.5789 2955.6694 853.41504, 1880.6526 3009.6091 855.71027, 1839.048 3105.123 858.1122, 1906.6206 3164.6292 857.37427, 1997.4557 3146.2068 849.04376, 2063.4927 3129.7568 827.06</trace>
</ink>
</file>

<file path=ppt/ink/ink19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2182.0771 2525.2861 874.14984, 2171.241 2604.458 867.83746, 2156.5422 2669.5332 8.639016</trace>
</ink>
</file>

<file path=ppt/ink/ink19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2539.6694 3355.2053 874.14984, 2473.5403 3437.7473 862.6549, 2405.6125 3521.233 859.616, 2342.7314 3592.203 851.84247</trace>
</ink>
</file>

<file path=ppt/ink/ink1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1124.0094 4261.6523 874.14984, 1223.1134 4240.624 860.72034, 1306.7007 4225.2056 850.7812, 1407.6332 4212.4897 843.38873, 1480.8386 4207.3667 839.6951, 1571.8474 4203.4355 834.7424, 1674.6298 4200.345 830.0098, 1744.3395 4198.355 822.0077, 1832.103 4195.8257 811.9444, 1932.4493 4191.6963 795.95074, 2034.7172 4183.905 772.0576, 2100.84 4178.8857 750.8827, 2166.8743 4175.276 693.9579, 2230.4805 4170.0435 514.5617</trace>
</ink>
</file>

<file path=ppt/ink/ink19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2345.7056 3385.7131 874.14984, 2375.0234 3463.305 865.68713, 2405.1423 3532.5845 863.91766, 2458.362 3610.072 863.3675</trace>
</ink>
</file>

<file path=ppt/ink/ink19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3507.6497 2176.772 874.14984, 3393.879 2194.0493 856.8443, 3323.2883 2207.1763 853.4353, 3253.2437 2224.6199 853.4196, 3189.1277 2246.0466 854.3654, 3089.9512 2307.987 856.7354, 3040.789 2377.1663 858.15466, 3014.9944 2456.8157 857.2409, 2995.3772 2592.8345 854.03815, 2980.3933 2685.3406 849.0763, 2967.1174 2762.7969 843.7225, 2952.758 2840.0686 837.96906, 2932.1287 2937.5684 831.80054, 2907.657 3050.455 825.74384, 2882.9585 3174.7197 820.5464, 2860.391 3305.4587 815.9321, 2844.836 3397.2012 812.50336, 2830.1108 3498.841 809.9874, 2817.0222 3610.4229 809.41565, 2807.3237 3723.8413 811.0086, 2800.167 3824.0476 814.5813, 2795.1956 3900.6216 818.3772, 2789.1826 3984.0596 824.30237, 2782.1619 4066.0593 830.4515, 2777.0647 4142.704 836.37836, 2776.1228 4211.4766 842.29425, 2783.0193 4308.4478 852.3909, 2848.0713 4391.9907 858.4648, 2919.2908 4424.144 856.8762, 3048.008 4461.028 847.0717, 3165.1152 4471.4995 835.0751, 3241.243 4477.9824 813.3826, 3337.814 4486.89 756.2489, 3401.172 4490.834 362.7217</trace>
</ink>
</file>

<file path=ppt/ink/ink19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8618.732 2329.3115 874.14984, 8722.078 2308.8845 857.20526, 8795.447 2304.8938 848.6284, 8879.924 2306.1113 841.80505, 8966.492 2313.6985 837.80945, 9047.147 2329.251 837.3177, 9111.526 2349.434 839.9179, 9199.626 2394.101 843.0434, 9257.993 2495.2725 848.1156, 9259.209 2558.4087 850.19727, 9250.872 2673.897 851.0597, 9238.883 2749.268 848.6754, 9221.449 2842.8818 843.88794, 9199.614 2952.6587 837.86273, 9172.902 3076.4385 831.04156, 9151.986 3170.4734 824.669, 9127.88 3271.469 817.80774, 9099.189 3387.757 811.36456, 9069.851 3509.6995 806.874, 9042.973 3625.4546 806.21313, 9024.262 3706.4644 806.3497, 9005.685 3796.1997 809.4281, 8988.195 3885.2942 815.7269, 8973.129 3960.4443 823.6291, 8945.996 4074.6687 839.7706, 8903.781 4162.29 853.5486, 8805.945 4225.321 859.3568, 8727.872 4248.4795 856.3045, 8637.098 4264.677 851.0089, 8539.358 4270.012 840.5714, 8475.881 4273.2397 830.60144, 8411.656 4280.0967 799.87994, 8348.483 4272.1016 686.9869</trace>
</ink>
</file>

<file path=ppt/ink/ink19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2718.9248 5891.5 874.14984, 2679.4817 5985.6772 862.7377, 2663.1282 6097.267 863.79297, 2672.9937 6173.7954 864.54376, 2758.865 6230.013 862.6774, 2841.721 6205.648 860.3932, 2929.804 6111.7534 850.7385, 2990.0447 6017.492 841.0564, 3021.4866 5948.2373 839.2515, 3048.4092 5874.3716 838.54736, 3066.8967 5801.7217 839.7369, 3080.1636 5696.219 844.4957, 3024.2786 5619.5903 850.284, 2912.0693 5601.4287 855.3101, 2832.3271 5623.006 860.42664, 2791.6682 5697.154 861.8571, 2814.383 5771.307 860.24347, 2938.7341 5813.1294 850.9723, 3002.3926 5830.078 837.64685, 3076.5168 5830.484 816.57886</trace>
</ink>
</file>

<file path=ppt/ink/ink19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3060.8894 5226.531 874.14984, 3052.914 5291.987 860.4293</trace>
</ink>
</file>

<file path=ppt/ink/ink19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3478.2334 5860.475 874.14984, 3464.499 5967.271 861.9717, 3453.6777 6079.6104 858.97455, 3469.754 6178.741 861.8165, 3544.8765 6229.0903 863.0372, 3650.6094 6164.9097 858.39905, 3721.2434 6077.565 848.0107, 3781.3428 5963.6875 843.15936, 3806.4639 5843.4644 845.0209, 3801.8352 5756.957 848.18976, 3747.0686 5679.2837 852.2006, 3683.3408 5639.7573 858.2616, 3579.2163 5648.5737 861.88995, 3513.6147 5719.335 862.35144, 3503.7905 5784.1455 861.1286, 3568.2888 5843.6064 858.89264, 3654.9292 5837.716 854.3187, 3720.6802 5828.6772 843.5507</trace>
</ink>
</file>

<file path=ppt/ink/ink19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3701.6133 5287.0293 874.14984, 3701.6133 5375.4854 865.62537, 3701.6135 5438.5347 861.1907</trace>
</ink>
</file>

<file path=ppt/ink/ink19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3895.5771 5318.0547 874.14984, 3877.303 5395.945 867.4356, 3863.7666 5460.5903 856.7391</trace>
</ink>
</file>

<file path=ppt/ink/ink19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3120.6414 6207.9556 874.14984, 3120.6414 6287.1274 856.6262, 3115.512 6352.431 8.435967</trace>
</ink>
</file>

<file path=ppt/ink/ink19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3612.445 5287.0293 874.14984, 3604.4836 5371.484 866.22253, 3597.7375 5438.5347 856.86926</trace>
</ink>
</file>

<file path=ppt/ink/ink1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3492.9414 3732.676 874.14984, 3518.2815 3652.169 867.6139, 3448.7563 3603.2273 862.7177, 3380.8748 3607.8625 860.16406, 3295.676 3661.5898 856.51904, 3231.634 3759.1885 857.175, 3265.3228 3853.9817 860.4409, 3336.8123 3888.7083 860.1773, 3442.2346 3873.0986 858.089, 3537.4695 3802.3325 855.86194, 3594.8286 3726.4812 854.1733, 3642.1106 3591.1484 851.3081, 3661.3755 3513.2144 848.81714, 3687.613 3384.2678 844.5942, 3698.8298 3311.412 845.11633, 3705.9111 3242.48 846.8244, 3709.6516 3146.8843 851.3807, 3666.943 3243.6755 852.55347, 3658.1306 3325.3496 848.24066, 3653.0552 3413.9539 844.2571, 3649.8757 3478.1377 841.10785, 3650.999 3548.54 837.59283, 3656.6692 3630.1572 830.7429, 3665.9473 3714.7803 822.141, 3674.7778 3785.4897 812.1142, 3690.558 3873.6997 779.31055, 3700.6943 3937.4177 682.49567</trace>
</ink>
</file>

<file path=ppt/ink/ink19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4223.753 6041.454 874.14984, 4344.4214 6038.612 851.5924, 4431.6777 6037.075 846.8537, 4521.3926 6031.8813 841.6863, 4589.7295 6027.196 837.31104, 4672.606 6009.075 822.8322, 4736.4663 5999.614 777.70856</trace>
</ink>
</file>

<file path=ppt/ink/ink19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4447.133 5875.47 874.14984, 4459.9707 5995.727 857.38226, 4462.168 6064.1973 850.84045, 4462.958 6170.0376 837.7212, 4463.0156 6236.6943 814.8053</trace>
</ink>
</file>

<file path=ppt/ink/ink19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5236.7773 5362.5234 874.14984, 5138.6914 5389.832 863.28827, 5043.9375 5448.811 860.60144, 4994.098 5538.299 862.6696, 5043.0093 5607.3394 861.5593, 5138.2007 5589.154 856.46204, 5205.528 5523.54 849.5996, 5256.0015 5449.6675 846.82, 5266.8813 5514.104 844.33887, 5258.146 5615.998 836.9058, 5252.153 5718.722 830.85364, 5244.636 5815.4795 832.0571, 5207.211 5915.1025 840.5219, 5140.8364 5938.947 848.9167, 5140.132 5860.346 856.70013, 5221.698 5807.7163 850.5164, 5284.634 5769.3506 822.1823</trace>
</ink>
</file>

<file path=ppt/ink/ink19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4923.3096 6192.443 874.14984, 5036.3174 6188.201 852.98444, 5126.2427 6183.5337 838.6494, 5233.5063 6178.098 826.583, 5349.7407 6172.3384 817.3267, 5421.895 6168.7646 801.32104, 5490.723 6165.296 767.42474, 5556.2095 6163.035 744.9125</trace>
</ink>
</file>

<file path=ppt/ink/ink19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5028.1055 6765.888 874.14984, 5116.2095 6719.8984 863.1774, 5224.0015 6631.258 856.18933, 5296.8843 6548.09 858.34015, 5331.1562 6463.334 861.3096, 5329.7466 6392.2944 861.5264, 5259.1455 6372.0 863.41833, 5209.1396 6440.189 861.2659, 5177.6177 6551.4834 852.4363, 5170.376 6667.7246 845.26825, 5180.871 6736.2554 845.08813, 5203.5605 6803.13 845.4907, 5251.3794 6889.8213 845.5137, 5311.2373 6962.3794 848.5808</trace>
</ink>
</file>

<file path=ppt/ink/ink19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5921.6255 5996.468 874.14984, 5881.0356 6084.028 863.67676, 5857.253 6180.1274 864.8207, 5875.118 6249.7793 866.00165, 5942.694 6272.972 864.0699, 6024.6665 6201.9897 857.3281, 6086.5293 6114.9487 847.10645, 6115.6064 6045.0693 842.07135, 6134.683 5969.755 838.3677, 6145.8374 5855.7236 837.8489, 6106.1235 5755.072 841.52325, 6001.6455 5689.333 850.0626, 5917.9224 5692.8804 856.1983, 5859.3037 5783.585 860.27905, 5887.9814 5848.654 860.21216, 5985.2715 5883.927 857.2712, 6055.8374 5906.4956 850.73474</trace>
</ink>
</file>

<file path=ppt/ink/ink19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6026.421 5333.0493 874.14984, 6019.39 5422.8965 864.2419, 6010.586 5487.8076 854.1833</trace>
</ink>
</file>

<file path=ppt/ink/ink19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6711.2695 5649.505 874.14984, 6639.233 5682.6577 868.22504, 6558.3286 5738.475 866.0697, 6511.5776 5811.5093 864.5014, 6594.845 5906.493 859.38806, 6675.908 5960.609 852.6513, 6728.411 6028.6743 855.301, 6689.8257 6125.0596 855.32495, 6597.4517 6175.4604 845.9136, 6532.4897 6178.176 832.2189, 6469.2583 6159.762 526.7729</trace>
</ink>
</file>

<file path=ppt/ink/ink19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6950.277 5815.489 874.14984, 6927.205 5922.5215 862.35077, 6909.3394 6036.671 851.51306, 6899.93 6103.379 837.3996, 6892.454 6166.8716 230.68996</trace>
</ink>
</file>

<file path=ppt/ink/ink19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7113.9053 5906.4956 874.14984, 7104.4585 6011.4355 862.77014, 7092.769 6108.894 864.1235, 7109.967 6017.375 857.0443, 7159.463 5914.2437 857.62573, 7225.8447 5842.634 860.67053, 7304.154 5845.9126 861.16693, 7358.5576 5953.028 858.1124, 7352.1216 6016.87 854.74506, 7348.7354 6099.2227 837.67566, 7319.483 6162.2817 230.43922</trace>
</ink>
</file>

<file path=ppt/ink/ink1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4029.7893 3717.681 874.14984, 4096.7295 3645.8623 863.62787, 4177.011 3534.5356 852.583, 4240.3027 3443.481 844.6437, 4299.377 3358.0613 842.94934, 4368.2773 3263.7744 845.79694, 4375.816 3371.636 839.20874, 4351.486 3487.9575 832.67975, 4335.0405 3575.1472 829.35925, 4317.3003 3673.5654 826.41455, 4302.391 3757.036 824.65216, 4289.5737 3830.1575 823.55225, 4273.42 3910.011 824.1532, 4253.2275 3987.6177 829.492, 4214.3228 4079.5024 841.27655, 4209.77 3983.5955 837.01013, 4230.914 3870.5967 829.93365, 4262.223 3751.8298 823.1503, 4301.624 3628.8762 817.7794, 4327.7163 3557.1145 820.5608, 4357.693 3483.1794 825.17084, 4408.5854 3379.8923 835.80536, 4505.8706 3279.3335 844.8839, 4598.2036 3221.0452 852.49445, 4696.924 3227.7495 859.78455, 4733.995 3300.7454 860.2368, 4713.007 3377.0544 858.0604, 4618.908 3459.919 851.33734, 4532.2935 3506.8755 836.3533, 4445.645 3517.3818 815.91016, 4380.5796 3518.997 770.3879</trace>
</ink>
</file>

<file path=ppt/ink/ink19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7605.709 5891.5 874.14984, 7569.0117 5956.0513 866.2778, 7540.173 6032.807 866.82074, 7569.2676 6101.158 867.159, 7654.593 6097.3047 863.4315, 7735.875 6046.527 857.06555, 7810.241 5949.81 851.8926, 7839.4272 5846.717 851.7955, 7831.8994 5783.6484 851.9543, 7796.155 5688.134 852.2319, 7720.7764 5621.8306 853.1077, 7644.009 5595.8755 856.96344, 7575.424 5602.3086 860.3033, 7527.9966 5695.2017 861.32153, 7632.271 5768.597 856.47034, 7707.173 5796.523 841.20135, 7773.459 5803.523 726.4986</trace>
</ink>
</file>

<file path=ppt/ink/ink19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8246.434 5800.4937 874.14984, 8346.252 5796.867 858.3125, 8418.834 5798.303 849.02136, 8486.036 5799.237 832.359, 8551.901 5804.208 644.8594</trace>
</ink>
</file>

<file path=ppt/ink/ink19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8246.434 5996.468 874.14984, 8310.193 5990.418 864.3252, 8373.108 5982.8604 854.04486, 8452.526 5970.232 843.59015, 8527.5625 5958.9272 819.77344, 8592.159 5949.989 704.49786</trace>
</ink>
</file>

<file path=ppt/ink/ink19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9065.492 5680.0127 874.14984, 8995.098 5758.8633 866.9915, 8953.581 5833.1484 865.0484, 8941.584 5901.1 864.13684, 8988.338 5965.632 863.44525, 9069.585 6007.246 860.2653, 9171.038 6012.3325 856.6693, 9259.113 5982.542 857.5015, 9319.823 5918.454 858.76294, 9329.658 5810.576 857.329, 9288.6875 5712.002 853.97894, 9210.455 5645.62 852.84216, 9102.49 5628.2314 849.9894, 9029.76 5623.1855 845.75793</trace>
</ink>
</file>

<file path=ppt/ink/ink19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3105.933 7883.306 874.14984, 3074.034 7965.2305 864.46594, 3055.7322 8071.6797 860.0552, 3067.9512 8176.4907 858.495, 3100.214 8253.651 857.9383, 3196.3484 8340.989 855.72095, 3269.1418 8367.998 855.92017, 3378.1316 8357.744 856.0507, 3468.2454 8317.407 855.60266, 3552.7395 8217.541 852.7829, 3584.678 8144.1113 849.576, 3616.5898 8026.0293 843.6399, 3613.812 7951.3027 841.23096, 3593.0884 7872.171 839.42065, 3554.194 7793.5586 837.38586, 3503.1177 7723.299 835.6584, 3416.0808 7631.0073 833.476, 3291.5632 7571.3613 837.70355, 3195.178 7552.5215 845.0018, 3128.9814 7610.8535 851.3481, 3141.1167 7742.4473 850.87225, 3191.2297 7848.403 840.48224, 3263.3328 7915.1953 821.6993, 3327.275 7964.9976 729.77094</trace>
</ink>
</file>

<file path=ppt/ink/ink19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3478.2334 7355.364 874.14984, 3465.7915 7456.4014 867.8066, 3456.1716 7528.587 864.50354</trace>
</ink>
</file>

<file path=ppt/ink/ink19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3657.4888 7203.858 874.14984, 3711.5254 7135.1816 864.6271, 3803.4316 7099.0864 860.9973, 3898.8755 7115.411 861.49207, 3949.3154 7190.078 860.27747, 3925.8184 7255.5093 858.2373, 3864.656 7330.473 859.76306, 3810.0134 7403.6196 861.7833, 3816.7908 7495.081 861.54565, 3875.2673 7560.003 857.1686, 3951.101 7590.312 849.7213, 4014.8196 7621.921 831.38794, 4089.541 7641.8276 800.2414</trace>
</ink>
</file>

<file path=ppt/ink/ink19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3970.037 8502.256 874.14984, 3865.764 8520.705 855.80255, 3783.3 8529.984 846.7796, 3684.52 8538.475 837.2973, 3610.665 8544.473 830.3146, 3529.8877 8551.455 825.58563, 3462.1165 8557.275 822.7793, 3390.8672 8562.704 820.3848, 3301.6895 8569.616 810.3647, 3214.192 8578.366 794.3887, 3087.4304 8595.6045 742.1, 3011.5442 8620.934 673.5151, 2947.8982 8639.141 271.93317</trace>
</ink>
</file>

<file path=ppt/ink/ink19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3508.569 8939.19 874.14984, 3443.2314 8922.6045 869.0281, 3384.4746 8856.666 867.06525, 3417.9277 8780.428 865.3305, 3512.756 8783.586 862.42706, 3578.624 8859.038 860.7042, 3555.5437 8966.5 855.35443, 3502.5007 9050.071 848.1389, 3406.7031 9146.734 845.6577, 3337.3508 9218.6875 847.7361, 3304.5098 9296.061 852.75977, 3357.444 9385.835 857.41425, 3474.2341 9427.859 852.105, 3578.2793 9427.341 841.07056, 3650.6248 9420.484 813.85474</trace>
</ink>
</file>

<file path=ppt/ink/ink19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7039.4453 5543.5024 874.14984, 7016.0054 5607.305 772.2973</trace>
</ink>
</file>

<file path=ppt/ink/ink1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4223.753 3023.2375 874.14984, 4325.139 3006.6497 859.8274, 4397.1 2999.91 850.96454, 4482.5054 2993.081 842.5938, 4607.305 2985.0437 831.6064, 4720.7007 2979.283 806.87366, 4789.738 2973.3872 780.89276, 4866.6265 2967.6128 716.5609, 4929.893 2963.21 436.6179</trace>
</ink>
</file>

<file path=ppt/ink/ink19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4447.133 8395.736 874.14984, 4562.9243 8390.173 857.17365, 4636.825 8381.319 847.4194, 4723.0024 8364.267 838.2407, 4798.62 8350.796 816.6634, 4864.4766 8336.27 795.9755</trace>
</ink>
</file>

<file path=ppt/ink/ink19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5628.3813 7638.7246 874.14984, 5515.7314 7601.6455 864.6027, 5398.9126 7642.2856 863.22266, 5330.835 7698.96 861.35895, 5301.529 7804.8184 859.22925, 5359.3887 7870.353 860.2695, 5442.41 7845.415 860.7736, 5494.1567 7766.5723 858.5495, 5514.0522 7671.3857 859.0199, 5565.02 7747.929 850.70233, 5581.615 7813.555 845.97186, 5602.966 7930.032 838.035, 5610.8594 8036.896 832.0209, 5606.7173 8102.063 832.92505, 5589.953 8198.66 839.61194, 5542.4717 8262.461 848.0771, 5452.0557 8236.965 857.5281, 5425.2744 8169.694 859.8671, 5474.9434 8082.895 859.74896, 5530.2114 8013.378 857.2344</trace>
</ink>
</file>

<file path=ppt/ink/ink19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5236.7773 8395.736 874.14984, 5302.3115 8401.86 862.7181, 5375.828 8405.419 847.634, 5476.5527 8409.774 831.6823, 5593.533 8413.268 819.0265, 5714.2856 8412.524 808.2934, 5789.242 8412.0625 785.1308, 5863.0396 8413.248 744.1223, 5928.208 8411.747 711.74036</trace>
</ink>
</file>

<file path=ppt/ink/ink19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5489.573 9029.681 874.14984, 5580.2173 9046.455 866.4635, 5702.918 9005.481 855.495, 5799.0127 8937.546 848.52386, 5872.2993 8837.004 851.9728, 5882.5977 8760.377 853.4892, 5845.303 8675.82 856.53235, 5777.07 8623.12 861.0681, 5693.1255 8620.985 862.7233, 5621.1465 8694.517 859.6452, 5600.2544 8759.904 854.87036, 5586.114 8874.893 844.822, 5592.907 8951.4375 840.4593, 5606.9043 9037.966 836.15533, 5625.437 9125.002 828.02234, 5654.496 9249.235 802.552, 5680.748 9345.62 758.9188, 5697.13 9410.197 645.0252</trace>
</ink>
</file>

<file path=ppt/ink/ink19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6428.1377 8154.258 874.14984, 6341.29 8178.371 867.9249, 6249.0347 8247.377 862.7018, 6200.971 8332.91 861.0706, 6195.2607 8400.26 860.22723, 6262.0176 8480.004 856.9103, 6337.4985 8509.083 854.63055, 6460.5835 8502.262 850.82086, 6569.733 8462.802 848.0478, 6666.218 8397.611 846.4785, 6730.5273 8360.699 851.9295, 6725.978 8447.1 850.24176, 6754.041 8532.774 853.96515, 6828.7954 8580.2705 857.8488, 6883.634 8471.737 855.2249, 6846.222 8369.366 851.69714, 6794.9043 8282.627 851.06726, 6778.235 8204.681 855.0335, 6865.0537 8160.4824 855.0658, 6938.6304 8171.1704 850.1758, 7005.4243 8184.9673 844.57825, 7108.6353 8249.066 846.98444, 7161.8076 8346.795 847.9041, 7159.6357 8446.279 846.7023, 7126.0947 8525.572 842.58997, 7088.8647 8589.125 553.7683</trace>
</ink>
</file>

<file path=ppt/ink/ink19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7411.7456 8230.27 874.14984, 7366.2197 8309.548 864.1748, 7340.37 8404.898 864.13354, 7380.2207 8493.105 864.3568, 7485.1475 8517.706 862.293, 7593.3013 8459.822 856.82135, 7653.9614 8386.088 852.22266, 7679.9595 8306.774 850.17645, 7678.7183 8231.066 848.93665, 7636.9097 8140.624 849.8123, 7589.3696 8075.8857 851.954, 7498.219 8015.618 854.4592, 7393.956 7988.432 855.8459, 7320.059 8003.1333 858.62976, 7298.8457 8094.292 859.23584, 7400.242 8185.9517 849.7492, 7494.295 8224.171 839.36646, 7566.0806 8258.043 815.7806, 7635.6636 8286.235 781.2695, 7699.355 8300.643 7.6732244</trace>
</ink>
</file>

<file path=ppt/ink/ink19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8148.072 8182.18 874.14984, 8227.312 8181.5317 864.2495, 8337.148 8180.1123 865.0151, 8409.59 8178.4746 866.8522</trace>
</ink>
</file>

<file path=ppt/ink/ink19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8112.2207 8411.249 874.14984, 8223.335 8412.419 855.4921, 8315.102 8405.813 838.56134, 8398.95 8400.641 802.129, 8462.197 8395.972 765.0389</trace>
</ink>
</file>

<file path=ppt/ink/ink19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9184.997 8018.7817 874.14984, 9109.937 7970.98 869.5378, 9019.151 7941.4946 864.625, 8942.366 7934.138 861.9067, 8854.818 7989.686 861.39856, 8803.281 8067.141 856.815, 8798.958 8181.344 852.2018, 8828.658 8284.6455 851.29193, 8891.36 8375.894 847.30554, 8995.082 8452.909 834.6864, 9113.792 8478.422 814.3561, 9179.7 8489.21 780.44855, 9243.122 8467.255 211.15791</trace>
</ink>
</file>

<file path=ppt/ink/ink19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9474.564 8260.777 874.14984, 9543.07 8260.777 865.6378, 9639.227 8259.548 864.6683, 9725.125 8250.872 866.04425, 9788.654 8244.802 861.5683</trace>
</ink>
</file>

<file path=ppt/ink/ink1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4551.0093 2842.7756 874.14984, 4650.4614 2845.8599 861.84644, 4753.5205 2861.242 851.9685, 4858.307 2896.4558 855.43494, 4925.7173 2982.0142 858.56024, 4895.8296 3057.7449 858.1191, 4824.053 3111.235 856.26263, 4759.0283 3152.6948 841.8381</trace>
</ink>
</file>

<file path=ppt/ink/ink19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9453.421 8517.251 874.14984, 9536.918 8501.769 868.024, 9662.189 8469.145 860.90204, 9728.059 8451.886 853.2254, 9793.099 8437.302 562.153</trace>
</ink>
</file>

<file path=ppt/ink/ink19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10004.058 8336.271 874.14984, 10108.228 8325.509 867.5561, 10183.3125 8314.037 863.583</trace>
</ink>
</file>

<file path=ppt/ink/ink19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10675.116 7807.294 874.14984, 10605.685 7763.5493 865.1816, 10511.233 7752.948 861.6063, 10419.632 7786.027 860.77106, 10365.197 7879.9854 861.3543, 10379.467 7948.378 860.56055, 10464.355 8005.547 859.3346, 10543.189 8019.514 860.0775, 10619.062 7985.769 861.159, 10667.557 7885.506 861.4005, 10673.786 7810.0728 863.22144, 10698.429 7915.3535 853.2808, 10718.057 7982.2373 847.14996, 10735.379 8045.582 844.2251, 10760.255 8160.5835 840.8738, 10764.349 8226.748 843.1261, 10755.643 8290.541 845.791, 10716.42 8372.605 850.99286, 10639.228 8377.96 856.45654, 10562.718 8294.043 859.8926, 10591.071 8208.891 860.2165, 10628.852 8144.216 859.7377</trace>
</ink>
</file>

<file path=ppt/ink/ink19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10436.109 8531.7295 874.14984, 10562.577 8517.9 854.4545, 10643.533 8509.045 843.845, 10732.743 8500.013 836.4512, 10821.152 8489.42 825.00916, 10895.811 8480.614 804.5295, 10972.958 8471.23 776.7577</trace>
</ink>
</file>

<file path=ppt/ink/ink19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10555.612 8999.689 874.14984, 10624.816 9031.822 869.751, 10703.445 9006.186 866.153, 10755.822 8937.005 864.1009, 10777.929 8844.702 861.7029, 10757.452 8746.44 861.06024, 10703.46 8679.704 862.095, 10613.713 8677.282 862.80804, 10575.38 8780.199 861.3435, 10574.827 8858.445 855.89795, 10586.329 8945.764 849.4369, 10611.129 9074.044 837.46436, 10642.397 9181.836 836.85315, 10675.495 9270.088 839.09, 10730.77 9336.342 846.0106, 10794.203 9394.438 684.51013</trace>
</ink>
</file>

<file path=ppt/ink/ink19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11196.336 8230.27 874.14984, 11131.774 8278.938 863.95044, 11082.251 8359.104 861.29755, 11082.576 8465.143 861.982, 11161.431 8546.009 861.94763, 11249.342 8570.842 858.66547, 11349.962 8523.482 856.04706, 11409.322 8456.751 856.22253, 11423.291 8379.927 855.9115, 11384.843 8458.629 857.046, 11401.185 8544.869 856.20325, 11442.259 8609.32 858.9394, 11507.882 8586.117 860.6326, 11503.567 8523.276 859.2721, 11468.57 8441.563 860.78674, 11444.91 8364.887 863.53845, 11485.312 8296.701 862.70667, 11555.184 8268.233 861.3106, 11639.233 8309.929 862.6036, 11671.7705 8406.34 860.50146, 11671.455 8492.746 856.25616, 11665.925 8556.7295 848.8238</trace>
</ink>
</file>

<file path=ppt/ink/ink19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11896.8125 8290.769 874.14984, 11870.959 8381.219 868.98456, 11864.452 8448.592 867.16876, 11871.831 8517.45 866.5733, 11930.034 8604.968 864.9037, 12017.306 8595.662 861.0846, 12064.759 8489.491 850.97107, 12079.759 8379.203 840.81995, 12068.621 8307.187 837.8154, 12045.159 8231.945 836.4781, 11998.318 8121.923 836.9257, 11912.246 8018.2617 839.94904, 11831.795 7954.816 847.7307, 11764.094 7937.695 856.245, 11744.805 8050.573 856.51086, 11791.747 8138.7686 847.329, 11855.269 8188.347 840.4958, 11928.497 8253.418 808.5181, 11993.476 8288.659 526.4445</trace>
</ink>
</file>

<file path=ppt/ink/ink19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12165.236 8607.223 874.14984, 12195.724 8671.342 870.62604, 12263.905 8707.593 869.2626, 12330.299 8627.554 864.6795, 12233.508 8548.371 862.15643, 12164.026 8515.539 861.41, 12100.715 8505.955 754.11304</trace>
</ink>
</file>

<file path=ppt/ink/ink19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3553.6128 10614.542 874.14984, 3495.3943 10709.44 868.5514, 3482.5527 10833.948 864.1056, 3493.819 10901.257 861.17737, 3554.0168 11012.455 860.3247, 3659.286 11056.05 859.1743, 3746.4897 11046.02 856.94116, 3819.9026 10973.225 854.84924, 3860.6199 10889.366 854.42004, 3870.2224 10824.564 853.2484, 3868.9998 10752.766 850.90936, 3854.817 10680.235 849.3829, 3812.8157 10572.122 848.7463, 3736.6394 10483.411 849.9908, 3634.6326 10434.934 854.5086, 3542.5347 10478.797 857.4763, 3502.0066 10552.547 858.12933, 3530.857 10664.369 853.8343, 3588.786 10730.591 841.5056, 3655.0261 10735.742 823.1026, 3718.4238 10728.304 689.56757</trace>
</ink>
</file>

<file path=ppt/ink/ink19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3761.3652 10192.602 874.14984, 3770.839 10280.11 866.4706, 3775.8242 10346.511 860.7984</trace>
</ink>
</file>

<file path=ppt/ink/ink1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4759.681 3657.182 874.14984, 4752.7593 3746.5088 865.13214, 4731.28 3863.8975 865.9871, 4710.1084 3944.3823 868.3427, 4705.0073 3879.505 864.0941, 4719.0596 3783.188 864.1103, 4733.451 3698.0278 864.5229, 4760.7246 3614.517 864.4406, 4842.6304 3580.7925 867.2979, 4909.0874 3646.8604 867.1228, 4975.1333 3645.2625 864.31537, 5051.6763 3560.868 856.285, 5095.264 3485.9246 850.78906, 5124.775 3557.4146 849.6395, 5110.8574 3658.6365 838.41156, 5101.767 3743.1064 822.8303, 5093.752 3807.4985 779.846</trace>
</ink>
</file>

<file path=ppt/ink/ink19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3910.2852 9966.119 874.14984, 4013.7188 9947.504 866.8097, 4079.0457 9949.346 858.36945, 4189.3525 9990.495 859.9173, 4216.5386 10074.27 859.4324, 4194.544 10146.734 858.5149, 4135.6167 10229.309 861.06305, 4113.45 10305.179 863.4105, 4241.5195 10384.198 858.53046, 4325.0 10413.023 847.45905, 4387.842 10421.04 786.86804</trace>
</ink>
</file>

<file path=ppt/ink/ink19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4251.3306 11217.979 874.14984, 4161.5117 11216.7295 862.4698, 4038.9873 11210.636 858.73956, 3974.6077 11209.107 858.21204, 3908.9814 11211.421 858.04474, 3839.664 11217.903 857.9231, 3764.3694 11227.54 857.7456, 3682.7488 11239.74 857.2541, 3610.5742 11250.744 855.65, 3495.157 11267.816 854.5517, 3431.6655 11293.6045 841.10547</trace>
</ink>
</file>

<file path=ppt/ink/ink19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3850.5334 11595.449 874.14984, 3773.0845 11615.816 870.84753, 3755.5444 11533.114 868.1243, 3821.2966 11511.195 864.0378, 3920.2937 11538.431 859.6467, 3985.417 11614.52 859.65204, 3945.4453 11714.346 859.1161, 3876.0554 11821.988 859.1492, 3868.3342 11900.3 856.3624, 3981.1406 11967.832 842.6052, 4072.1382 11976.741 833.6895, 4150.184 11990.271 807.748, 4238.461 11988.433 781.63367</trace>
</ink>
</file>

<file path=ppt/ink/ink19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4476.549 11098.015 874.14984, 4563.752 11100.509 870.8414, 4640.961 11108.919 870.03235, 4719.2993 11116.7705 867.19965, 4783.493 11130.792 8.680236</trace>
</ink>
</file>

<file path=ppt/ink/ink19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4461.8413 11308.468 874.14984, 4569.5063 11320.733 857.79004, 4644.0767 11325.911 851.1373, 4727.5093 11324.981 845.9525, 4801.033 11325.538 831.4724, 4864.4766 11323.463 822.34186</trace>
</ink>
</file>

<file path=ppt/ink/ink19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5148.5283 10428.393 874.14984, 5119.609 10496.84 865.0761, 5119.866 10588.649 866.4931, 5185.3145 10665.006 865.43164, 5253.8047 10685.239 863.02637, 5334.765 10627.17 859.19147, 5351.4727 10530.918 859.7541, 5339.2656 10437.261 861.55023, 5361.083 10563.065 849.46454, 5390.609 10671.6045 838.3578, 5412.112 10743.902 836.7719, 5430.745 10818.348 836.7786, 5449.631 10927.561 839.41693, 5428.0376 11011.895 845.8521, 5356.4307 11025.669 852.64215, 5305.221 10957.988 857.348, 5297.9604 10884.035 858.7423, 5339.4204 10814.0625 859.13495, 5403.1914 10750.902 239.16399</trace>
</ink>
</file>

<file path=ppt/ink/ink19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5117.273 11202.982 874.14984, 5233.0063 11192.572 853.2398, 5304.2783 11187.338 842.14764, 5433.217 11179.975 821.86536, 5549.9517 11176.161 778.9118, 5625.525 11173.813 710.93915, 5689.6895 11176.29 431.57028</trace>
</ink>
</file>

<file path=ppt/ink/ink19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5251.4854 11761.95 874.14984, 5319.5386 11799.44 867.88385, 5415.983 11797.761 863.16406, 5503.4155 11746.039 860.8005, 5555.337 11669.106 859.8041, 5568.492 11584.131 860.01135, 5529.05 11469.997 861.2013, 5455.5317 11413.424 863.40375, 5379.9346 11470.797 861.53, 5364.697 11600.693 851.9613, 5368.8657 11724.371 844.27576, 5380.51 11801.396 840.36414, 5400.0566 11885.65 832.8908, 5425.2725 11966.553 823.6081, 5453.733 12055.448 792.49506, 5497.85 12129.06 720.3428</trace>
</ink>
</file>

<file path=ppt/ink/ink19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5311.2373 10479.065 874.14984, 5273.5767 10415.301 870.8532, 5182.751 10361.701 868.23474, 5112.2646 10325.064 865.3815</trace>
</ink>
</file>

<file path=ppt/ink/ink19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6220.3853 10373.58 874.14984, 6126.1133 10375.12 864.5966, 6015.283 10381.048 860.01416, 5921.2305 10388.782 861.84625, 5835.3887 10417.663 863.85864, 5794.6978 10507.622 863.31415, 5806.0283 10591.9795 863.4111, 5818.3887 10656.556 862.50653, 5831.1553 10731.356 858.99286, 5841.9966 10805.27 855.20636, 5857.5225 10933.271 847.83386, 5864.3975 11019.489 846.6212, 5871.1074 11118.175 844.28296, 5876.072 11196.313 841.68896, 5880.834 11277.996 838.3934, 5885.1357 11375.69 834.87317, 5887.197 11481.857 831.6092, 5886.769 11583.217 830.1006, 5886.209 11653.575 829.39197, 5885.837 11729.651 831.4141, 5886.5415 11802.834 835.1772, 5890.5605 11869.317 838.69904, 5902.289 11960.742 846.95953, 5943.8984 12037.569 855.06934, 6017.3604 12090.547 860.6259, 6115.4497 12118.895 861.97687, 6213.0625 12122.776 859.5065, 6279.217 12123.39 852.6933</trace>
</ink>
</file>

<file path=ppt/ink/ink1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5385.697 3415.704 874.14984, 5334.43 3512.7815 858.0818, 5251.3667 3646.409 841.4493, 5186.5337 3753.678 830.6226, 5130.6187 3851.7158 806.0282, 5081.4214 3943.91 746.55084, 5052.6724 4013.4731 671.5732</trace>
</ink>
</file>

<file path=ppt/ink/ink19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6324.261 10886.527 874.14984, 6229.2246 10966.298 865.47314, 6166.0767 11064.523 861.70483, 6134.0977 11149.764 860.35645, 6124.281 11214.427 860.59656, 6155.1255 11299.888 860.5671, 6255.688 11368.696 861.56946, 6359.341 11340.715 859.6211, 6433.059 11284.827 856.6348, 6492.016 11187.248 854.71655, 6521.7207 11102.119 857.6127, 6485.8193 11195.338 855.84436, 6498.507 11304.112 854.1867, 6542.652 11385.599 855.8797, 6635.842 11413.572 857.4054, 6708.1157 11350.618 857.02185, 6735.7285 11278.065 856.5834, 6712.9316 11174.75 855.8187, 6662.985 11095.63 854.2543, 6581.188 11046.878 855.66095, 6509.511 11063.694 858.9414, 6588.4185 11127.876 857.5189, 6667.483 11154.999 856.64294, 6778.128 11152.448 857.60223, 6903.732 11137.022 857.06354, 6994.7017 11139.898 856.74774, 7068.6226 11196.309 858.40704, 7087.737 11285.4 858.0726, 7072.9414 11353.743 856.8475, 7013.4595 11437.636 853.5521, 6960.584 11503.019 843.7355</trace>
</ink>
</file>

<file path=ppt/ink/ink19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7217.7817 11128.006 874.14984, 7187.3643 11198.279 866.0779, 7160.4287 11305.695 866.6227, 7191.4663 11412.152 866.414, 7286.3164 11441.201 863.92975, 7364.9966 11412.562 859.2975, 7423.3506 11319.8125 853.60754, 7453.1626 11246.98 849.9656, 7452.3726 11158.8545 851.27576, 7419.9946 11059.859 853.5349, 7361.013 10985.239 857.1163, 7253.021 10960.78 861.3322, 7194.8525 11027.793 862.05707, 7239.5044 11126.071 852.0388, 7360.135 11188.142 835.5572, 7425.936 11220.24 808.4409, 7500.9136 11232.974 781.5019</trace>
</ink>
</file>

<file path=ppt/ink/ink19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7725.2124 11383.961 874.14984, 7796.313 11369.652 864.3266, 7859.6255 11363.19 853.91895, 7935.9805 11359.745 844.8494, 8009.123 11355.212 823.439, 8074.648 11357.445 637.1917</trace>
</ink>
</file>

<file path=ppt/ink/ink19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8529.565 11051.993 874.14984, 8463.72 11082.37 868.9608, 8386.099 11148.004 863.8917, 8329.145 11240.155 863.3792, 8312.688 11340.763 863.19904, 8342.367 11436.345 861.74805, 8407.474 11508.226 860.74304, 8510.696 11532.89 859.4234, 8617.042 11505.205 856.2254, 8696.526 11448.935 854.1319, 8751.454 11384.783 853.74585, 8749.887 11491.008 862.8846, 8807.814 11573.624 864.0652, 8881.233 11586.617 862.59485, 8934.57 11507.717 859.6082, 8937.919 11439.769 854.25684, 8921.224 11369.205 849.09296, 8869.386 11271.142 841.2624, 8764.073 11213.535 838.1104, 8667.1875 11200.621 840.97504, 8602.498 11225.355 847.2398, 8687.475 11297.867 857.69116, 8817.217 11285.923 861.22144, 8884.389 11259.249 860.8037, 8980.195 11210.948 858.04706, 9084.135 11158.6455 859.9313, 9161.744 11155.854 862.23346, 9227.656 11274.086 860.2529, 9233.161 11337.407 857.46075, 9228.238 11400.961 852.12555, 9203.485 11497.992 835.6439, 9161.194 11575.164 795.2199</trace>
</ink>
</file>

<file path=ppt/ink/ink19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9423.085 11278.994 874.14984, 9391.577 11360.257 866.7991, 9374.423 11470.566 866.46936, 9412.324 11566.462 866.0893, 9507.9 11585.644 862.49963, 9585.843 11502.725 856.9011, 9620.175 11370.516 850.3538, 9626.166 11299.641 848.7465, 9623.515 11187.911 847.40894, 9608.0205 11123.892 847.8554, 9560.603 11016.145 849.7568, 9495.662 10955.906 854.55817, 9423.668 10948.5205 859.026, 9383.002 11060.337 858.57227, 9409.802 11158.012 852.38116, 9486.879 11243.352 843.07544, 9556.826 11304.462 819.82263</trace>
</ink>
</file>

<file path=ppt/ink/ink19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9662.093 11564.941 874.14984, 9681.83 11633.191 874.14984, 9777.478 11664.395 870.29297, 9811.556 11599.366 868.86896, 9758.388 11530.124 868.51074, 9684.155 11474.97 869.1762</trace>
</ink>
</file>

<file path=ppt/ink/ink19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9437.794 10539.564 874.14984, 9521.208 10553.123 863.6289, 9645.692 10564.963 858.5316, 9712.288 10570.649 857.85175, 9807.834 10578.02 858.48004, 9912.139 10582.092 861.75714, 9979.984 10622.951 861.878, 10007.792 10686.545 859.6107, 10017.488 10818.845 851.06964, 10019.745 10894.761 846.6022, 10022.458 11024.797 840.2764, 10025.167 11110.291 838.4426, 10027.811 11205.177 837.19183, 10030.692 11281.44 836.0873, 10034.648 11357.372 834.78906, 10041.465 11447.425 834.3245, 10051.444 11546.623 834.1174, 10063.042 11646.831 834.44635, 10071.014 11714.654 834.8916, 10080.76 11793.498 836.2388, 10090.344 11874.334 838.58093, 10097.73 11945.515 842.25867, 10104.396 12056.994 850.51447, 10075.547 12169.885 856.7319, 10032.821 12238.907 859.93616, 9945.751 12279.9375 861.36127, 9857.386 12296.723 860.2769, 9749.109 12296.076 857.68823, 9676.755 12293.287 854.77124, 9612.212 12281.148 237.5991</trace>
</ink>
</file>

<file path=ppt/ink/ink19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9363.334 10342.556 874.14984, 9328.004 10256.042 866.8093, 9248.244 10133.623 854.1787, 9161.866 10041.16 851.6447, 9091.77 9986.151 853.2629, 8972.821 9950.671 855.6361, 8851.9 9939.302 855.49677, 8779.359 9947.242 853.67267, 8712.634 9965.9795 853.5149, 8626.073 10007.043 854.2954, 8560.731 10088.927 855.28094, 8512.902 10185.037 855.2751, 8465.458 10264.724 858.06055, 8375.516 10322.536 860.6712, 8288.275 10343.596 860.0192, 8183.568 10330.217 858.64703, 8119.9316 10309.924 858.0135, 8015.502 10268.014 856.2202, 7949.7344 10234.701 854.1076, 7875.3223 10194.593 851.3439, 7801.0186 10153.094 848.97375, 7689.0713 10091.007 846.46924, 7568.3003 10031.18 850.1544, 7467.155 10012.917 855.5134, 7381.709 10050.602 859.02435, 7304.9727 10102.027 861.2034, 7192.129 10149.605 860.98865, 7124.327 10159.509 860.02374, 7015.4805 10162.806 857.3214, 6944.9185 10150.977 855.07056, 6864.3564 10132.783 852.0617, 6781.391 10112.247 848.80334, 6650.0557 10079.935 843.77905, 6570.8325 10064.761 843.36456, 6490.3506 10054.875 844.43164, 6372.04 10049.023 847.01294, 6260.4067 10076.395 852.6716, 6181.0093 10139.821 858.70496, 6116.4053 10204.366 682.3494</trace>
</ink>
</file>

<file path=ppt/ink/ink19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6979.694 9346.652 874.14984, 7052.0586 9394.489 861.9477, 7185.34 9471.003 846.73376, 7295.351 9532.041 837.9067, 7385.532 9580.413 839.6736, 7454.595 9626.311 842.7547, 7400.5996 9705.985 854.1701, 7312.3496 9759.336 855.0832, 7247.301 9824.011 847.37756, 7182.346 9879.574 230.72942</trace>
</ink>
</file>

<file path=ppt/ink/ink19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7694.877 9512.637 874.14984, 7664.931 9576.523 867.13965, 7648.3423 9646.804 865.5248, 7666.595 9736.435 865.5643, 7738.692 9800.159 865.7621, 7809.8296 9807.05 864.8569, 7868.1035 9733.626 863.9092, 7866.5938 9613.722 864.018, 7798.2266 9535.85 863.73883, 7732.3486 9477.702 808.9084</trace>
</ink>
</file>

<file path=ppt/ink/ink1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5400.4053 3688.2073 874.14984, 5393.3755 3787.9673 862.348, 5383.0557 3850.835 856.9913, 5368.0483 3920.2244 853.70264, 5338.912 4026.1074 846.36163, 5318.642 4095.799 831.2757</trace>
</ink>
</file>

<file path=ppt/ink/ink19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15993.953 4351.625 874.14984, 16002.645 4447.1606 862.8109, 16005.357 4577.1133 855.68884, 16003.868 4659.1216 851.8749, 16001.612 4755.0806 847.2395, 15999.531 4864.4404 842.43427, 15998.02 4948.1445 837.91266, 15995.616 5042.42 831.0118, 15992.456 5132.025 824.1101, 15988.693 5220.0615 817.2526, 15982.975 5341.6865 810.4103, 15975.658 5490.037 801.48676, 15967.654 5657.0024 789.2045, 15959.54 5837.85 774.21136, 15951.671 6031.1196 761.0995, 15946.569 6185.818 751.15674, 15943.255 6335.5254 740.8922, 15942.748 6514.5176 731.9547, 15943.746 6713.3965 723.0633, 15945.342 6921.859 711.6309, 15946.477 7060.912 701.1025, 15947.588 7233.643 690.99805, 15947.378 7427.5166 653.8161, 15945.322 7631.2544 610.498, 15943.694 7835.116 560.12946, 15945.24 8013.978 502.99985, 15947.2295 8147.2144 441.3361, 15956.328 8286.462 376.03995, 15974.944 8411.444 309.43503, 15987.031 8491.613 250.83707, 15992.078 8556.744 116.05085, 16008.661 8622.219 54.311066</trace>
</ink>
</file>

<file path=ppt/ink/ink19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15934.202 4200.6367 874.14984, 15925.6045 4285.766 865.0993, 15890.781 4390.3223 859.8395, 15851.827 4499.262 862.80194, 15843.547 4576.292 865.9552, 15838.585 4642.8745 850.2603</trace>
</ink>
</file>

<file path=ppt/ink/ink19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15993.953 4261.6523 874.14984, 16041.41 4329.704 865.39233, 16079.006 4392.7373 861.25024, 16114.263 4460.3623 859.28033, 16167.605 4568.1343 855.41254, 16204.126 4642.0605 845.9249, 16229.454 4705.815 8.400297</trace>
</ink>
</file>

<file path=ppt/ink/ink19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16560.217 4261.6523 874.14984, 16489.408 4318.646 864.50574, 16419.947 4411.6304 864.1742, 16399.846 4475.7554 863.73126, 16398.668 4542.294 862.5071, 16427.783 4635.9253 860.2672, 16514.824 4691.7617 857.1414, 16613.422 4657.286 853.83734, 16694.783 4598.2593 854.32117, 16769.523 4602.8613 857.4799, 16846.465 4666.2954 860.03076, 16901.414 4599.8003 861.31506, 16881.805 4515.9546 862.5898, 16991.207 4463.792 856.8877, 17069.459 4493.6235 850.53217, 17122.611 4575.6855 849.25037, 17125.9 4680.661 847.3069, 17123.215 4751.8315 846.43665</trace>
</ink>
</file>

<file path=ppt/ink/ink19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17364.568 4427.119 874.14984, 17342.146 4498.4946 865.884, 17330.693 4592.909 864.43115, 17366.785 4687.2207 864.97437, 17465.742 4722.273 864.0709, 17573.12 4677.7393 859.3293, 17638.977 4606.955 855.30383, 17676.36 4479.213 851.67737, 17677.5 4412.0166 850.8116, 17663.088 4313.2646 851.91864, 17614.174 4238.8916 855.785, 17515.11 4190.729 857.6482, 17446.834 4183.1235 855.9894, 17380.629 4187.646 856.88416, 17294.678 4212.0654 859.23615, 17282.082 4285.995 859.48895, 17389.293 4373.021 848.2168, 17453.918 4418.3022 829.9549, 17543.826 4457.6274 786.68555</trace>
</ink>
</file>

<file path=ppt/ink/ink19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13639.7295 7702.326 874.14984, 13726.777 7702.326 867.5846, 13790.343 7702.3257 862.60486, 13864.288 7702.326 858.2808, 13971.539 7702.326 854.20575, 14076.588 7702.326 851.96576, 14160.003 7702.326 848.6183, 14262.62 7701.225 843.0299, 14366.571 7699.9653 836.86346, 14446.766 7698.957 831.86523, 14552.578 7699.035 826.02313, 14676.965 7699.4536 819.89703, 14815.535 7700.4595 814.1083, 14923.33 7701.5054 808.6356, 15034.85 7703.077 802.67847, 15167.809 7707.2153 798.2242, 15317.257 7713.394 794.566, 15480.63 7720.908 790.4862, 15654.806 7730.2026 785.90814, 15771.613 7736.5234 782.0938, 15910.875 7745.2993 777.54675, 16069.456 7756.317 774.43726, 16241.551 7768.9746 772.4538, 16422.629 7782.8804 771.21576, 16610.543 7797.23 770.46387, 16802.62 7811.991 769.1126, 16926.953 7821.5664 767.94116, 17076.994 7833.064 766.73975, 17244.04 7845.9814 765.8862, 17423.666 7859.6934 766.0284, 17610.982 7872.395 766.7807, 17786.227 7883.018 767.10614, 17918.484 7890.713 766.4703, 18080.164 7898.2065 762.95435, 18260.615 7904.29 759.05597, 18450.334 7907.9863 753.28033, 18573.645 7910.3887 732.81726, 18654.658 7912.831 713.1281, 18738.064 7913.919 692.46027, 18801.69 7916.621 443.81256</trace>
</ink>
</file>

<file path=ppt/ink/ink19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15785.282 8184.7656 874.14984, 15704.719 8213.137 869.0195, 15618.369 8288.246 867.204, 15591.164 8401.276 864.4082, 15613.175 8480.2295 861.6531, 15712.68 8546.8955 855.67596, 15834.88 8536.449 850.06226, 15920.902 8507.403 849.3332, 15978.801 8430.827 853.4344, 15984.096 8353.083 855.52625, 15914.212 8260.861 853.7179, 15846.628 8191.827 843.81757</trace>
</ink>
</file>

<file path=ppt/ink/ink19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14891.761 7143.3594 874.14984, 14912.785 7074.8843 871.6109, 14951.79 6962.403 866.7161, 14976.044 6898.974 864.03796, 15026.27 6782.9155 860.76416, 15061.809 6708.557 859.6776, 15105.976 6623.003 860.47766, 15163.063 6524.891 862.8326, 15202.921 6454.92 863.4776, 15249.848 6373.2314 863.14294, 15294.038 6298.103 863.1971, 15347.3545 6208.756 863.4265, 15393.633 6132.5923 863.0388, 15455.691 6041.824 863.40594, 15512.112 5966.701 863.534, 15576.189 5891.103 863.2578, 15638.618 5821.077 864.314, 15728.738 5735.984 865.40314, 15833.85 5663.5693 865.999, 15917.987 5625.1055 866.7469, 16030.039 5620.87 867.2208, 16137.641 5657.873 867.3035, 16233.358 5727.378 867.255, 16319.925 5812.4795 867.2207, 16382.092 5883.2964 867.1801, 16435.195 5953.724 867.0938, 16492.867 6043.8364 866.91754, 16536.318 6118.7417 866.85406, 16589.121 6224.3086 866.73804, 16644.227 6352.436 866.3635, 16673.355 6422.542 866.1324, 16704.281 6495.1416 865.9427, 16735.623 6568.647 865.8469, 16765.148 6635.89 865.84485, 16810.893 6736.3477 865.80475, 16863.422 6835.9688 866.4006, 16901.002 6908.8564 867.08923, 16931.594 6974.055 761.00665</trace>
</ink>
</file>

<file path=ppt/ink/ink19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16917.809 7128.881 874.14984, 16926.922 7223.5522 866.02704, 16932.518 7287.109 852.07355</trace>
</ink>
</file>

<file path=ppt/ink/ink19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16947.225 7536.3423 874.14984, 16958.871 7603.5947 875.5235, 16964.506 7666.6626 8.776577</trace>
</ink>
</file>

<file path=ppt/ink/ink1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5311.2373 3808.1704 874.14984, 5355.0156 3729.2932 863.3642, 5445.552 3668.749 861.6015, 5556.4224 3666.8777 862.53723, 5611.0474 3738.1033 860.6257, 5566.7637 3811.2524 857.6231, 5475.435 3860.8933 849.7026, 5385.31 3894.825 847.0057, 5437.345 3963.1328 853.04565, 5510.538 3997.3506 861.45074, 5573.5083 4040.1448 424.6385</trace>
</ink>
</file>

<file path=ppt/ink/ink19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16977.56 7792.2993 874.14984, 16975.953 7857.617 857.8075</trace>
</ink>
</file>

<file path=ppt/ink/ink19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14906.47 7248.8447 874.14984, 14899.438 7329.7812 867.17, 14888.158 7396.193 840.0704</trace>
</ink>
</file>

<file path=ppt/ink/ink19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14906.47 7580.8125 874.14984, 14927.77 7646.6846 582.0808</trace>
</ink>
</file>

<file path=ppt/ink/ink19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14220.702 8441.239 874.14984, 14293.32 8457.846 866.0742, 14403.32 8458.945 860.59216, 14469.288 8458.962 852.956, 14535.085 8458.312 419.22458</trace>
</ink>
</file>

<file path=ppt/ink/ink19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14757.549 8350.749 874.14984, 14734.476 8426.84 865.1697, 14713.604 8520.374 862.103, 14712.579 8629.215 863.55994, 14757.054 8715.284 864.8397, 14823.258 8718.595 862.9901, 14902.083 8622.942 854.8993, 14928.617 8498.556 843.7353, 14930.062 8392.435 839.35535, 14892.586 8275.024 841.3243, 14845.311 8196.109 845.6586, 14782.346 8145.8086 852.9183, 14711.012 8149.0796 860.5196, 14692.894 8243.906 862.7425, 14785.048 8349.551 851.79504, 14853.395 8419.615 822.9032, 14916.908 8456.965 397.3781</trace>
</ink>
</file>

<file path=ppt/ink/ink19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14906.47 8833.705 874.14984, 14900.823 8940.959 866.2437, 14934.954 9044.302 865.6581, 15019.641 9105.259 865.81256, 15089.709 9107.094 866.0696, 15126.033 9042.577 864.5644, 15114.165 8968.98 864.3569, 15068.945 8904.948 865.3728, 15004.441 8865.88 865.82983, 14940.414 8833.878 759.8849</trace>
</ink>
</file>

<file path=ppt/ink/ink19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16962.852 8275.772 874.14984, 16936.559 8346.189 866.44824, 16913.469 8458.721 866.1694, 16916.08 8527.84 866.0334, 16935.648 8596.3545 865.6341, 16993.592 8689.838 865.2211, 17059.227 8734.539 863.3822, 17122.58 8730.974 862.25525, 17196.824 8620.175 857.711, 17207.742 8529.105 854.7715, 17182.385 8421.075 852.6909, 17136.139 8321.473 852.712, 17078.668 8243.822 854.78156, 16998.773 8196.1455 857.79175, 16935.912 8198.061 860.5563, 16915.287 8269.288 860.2352, 16938.867 8332.814 858.4575, 17039.05 8402.683 851.7365, 17107.27 8428.153 847.4992, 17195.01 8465.01 830.1309, 17259.77 8478.793 406.84488</trace>
</ink>
</file>

<file path=ppt/ink/ink19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17320.445 8743.733 874.14984, 17311.33 8832.734 870.0906, 17388.086 8875.012 868.49567, 17435.15 8806.511 865.99744, 17400.318 8738.192 864.7329, 17332.074 8709.163 864.21576, 17266.879 8691.427 809.44073</trace>
</ink>
</file>

<file path=ppt/ink/ink19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18511.805 7777.304 874.14984, 18613.615 7804.9243 862.2377, 18680.676 7826.542 855.5019, 18781.25 7862.5654 849.8831, 18855.49 7900.193 852.7715, 18877.842 7970.75 854.87933, 18823.1 8067.9204 853.0647, 18745.938 8129.4224 847.7985, 18680.518 8174.712 806.4044</trace>
</ink>
</file>

<file path=ppt/ink/ink19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19107.486 8049.29 874.14984, 19075.979 8122.113 868.3912, 19062.287 8224.04 865.8956, 19073.553 8306.493 864.8995, 19143.086 8370.577 864.6156, 19256.855 8377.937 860.2696, 19349.127 8338.15 854.0029, 19412.854 8223.471 847.7824, 19419.672 8153.3755 844.73425, 19413.213 8081.284 842.72705, 19388.064 7971.1094 842.0772, 19338.06 7870.5615 845.30914, 19267.074 7796.3325 852.60535, 19201.158 7772.264 858.6504, 19147.184 7868.747 861.89734, 19215.752 7979.833 851.8175, 19273.54 8059.674 817.9838, 19336.984 8114.983 388.6263</trace>
</ink>
</file>

<file path=ppt/ink/ink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17427 12755 874, 17334 12717 858</trace>
</ink>
</file>

<file path=ppt/ink/ink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22996.873 2178.3232 874.14984, 22973.8 2277.1978 862.5163, 22947.498 2393.3499 859.21277, 22925.922 2483.6873 857.0641, 22909.99 2546.9255 851.84564</trace>
</ink>
</file>

<file path=ppt/ink/ink2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3448.817 4336.113 874.14984, 3558.3838 4318.717 854.53937, 3646.76 4309.8394 841.37683, 3748.6152 4303.1724 830.07166, 3817.251 4298.929 821.7143, 3914.0461 4294.1567 815.51086, 3977.7544 4291.041 811.35156, 4075.1384 4288.503 806.42114, 4198.691 4287.555 797.8427, 4337.298 4287.8696 791.7741, 4485.449 4289.0493 787.3851, 4627.4956 4291.1973 786.20123, 4731.2656 4292.982 786.31506, 4854.8223 4297.2803 786.98334, 4986.5703 4304.846 788.79584, 5111.2783 4313.646 792.2866, 5209.881 4321.068 798.1361, 5272.9165 4324.7495 809.769</trace>
</ink>
</file>

<file path=ppt/ink/ink20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16426.006 7807.294 874.14984, 16447.006 7729.538 871.1274, 16463.33 7643.7915 857.70404, 16475.96 7566.0146 854.6951, 16485.188 7496.1 856.993, 16495.068 7379.7783 856.5799, 16498.205 7315.94 855.8384, 16501.158 7252.2383 855.29034, 16505.293 7148.958 858.54486, 16508.777 7045.627 860.3985, 16512.367 6920.5024 861.56055, 16514.422 6811.934 861.9901, 16515.066 6746.392 861.42035, 16516.777 6680.611 860.7309, 16520.656 6580.712 861.3401, 16527.338 6469.4414 863.32446, 16536.58 6346.109 864.47015, 16541.758 6257.389 865.5266, 16545.508 6177.447 866.5304</trace>
</ink>
</file>

<file path=ppt/ink/ink20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16306.502 8124.2676 874.14984, 16281.019 8194.871 866.3663, 16250.148 8299.349 862.0338, 16246.442 8412.27 861.9086, 16270.609 8503.161 863.4884, 16337.002 8578.858 863.2057, 16419.658 8589.81 863.37866, 16488.848 8507.312 861.7512, 16500.885 8392.07 858.7508, 16497.418 8298.532 857.2506, 16466.58 8203.082 858.0336, 16428.79 8139.2896 860.35034, 16356.153 8105.9434 863.13617, 16309.484 8206.119 865.57513, 16367.793 8295.47 866.15405, 16411.297 8358.506 864.9739</trace>
</ink>
</file>

<file path=ppt/ink/ink20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16485.758 6298.962 874.14984, 16503.283 6225.7827 874.14984, 16432.33 6178.6064 837.57794</trace>
</ink>
</file>

<file path=ppt/ink/ink20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16113.456 6192.443 874.14984, 16044.302 6189.435 870.3293, 15962.465 6181.811 869.32697, 15885.663 6169.947 859.7798, 15983.968 6164.4365 853.50323, 16050.386 6161.037 857.24713, 15960.88 6151.9727 857.3454, 16055.243 6165.729 857.36163, 15961.475 6162.9136 835.13574, 15858.62 6156.5063 832.2115, 15957.116 6149.939 827.5002, 16053.731 6152.089 828.00885, 16120.054 6155.868 844.6122, 16044.877 6161.5947 841.98, 15970.167 6159.278 846.13074, 15901.996 6175.1284 806.8843, 15838.556 6175.703 7.810541</trace>
</ink>
</file>

<file path=ppt/ink/ink20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15874.449 6977.3755 874.14984, 15937.678 6958.9487 874.14984, 15848.223 6950.964 863.3847, 15919.601 6971.7354 854.61206, 15997.483 6975.1963 854.0403, 16086.979 6950.004 855.71234, 15981.069 6943.382 857.74255, 15918.193 6936.2217 859.70056, 15998.294 6937.4336 863.8814</trace>
</ink>
</file>

<file path=ppt/ink/ink20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10958.249 10991.495 874.14984, 11077.888 11003.414 854.0304, 11159.0 11016.506 838.9226, 11243.078 11032.875 825.05774, 11319.264 11050.466 806.61444, 11428.952 11077.971 752.35895, 11511.757 11097.651 670.21954, 11574.662 11111.908 480.53964</trace>
</ink>
</file>

<file path=ppt/ink/ink20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10913.205 11383.961 874.14984, 11017.019 11372.385 866.1399, 11093.809 11366.3 855.8242, 11181.72 11361.624 849.05383, 11274.598 11356.965 839.42474, 11358.732 11350.292 829.3045, 11464.445 11332.355 800.7908, 11532.68 11319.5 750.07135</trace>
</ink>
</file>

<file path=ppt/ink/ink20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11345.258 10871.532 874.14984, 11433.361 10891.537 864.7898, 11510.65 10918.246 858.9818, 11584.151 10961.29 855.7369, 11657.81 11053.415 854.51575, 11678.868 11124.407 852.1053, 11679.76 11212.004 847.22095, 11676.902 11279.216 842.32745, 11656.63 11358.324 835.9256, 11619.524 11452.631 827.8211, 11570.031 11548.464 808.5482, 11531.73 11629.911 776.3151, 11493.898 11696.005 733.2288</trace>
</ink>
</file>

<file path=ppt/ink/ink20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12665.314 10923.758 874.14984, 12638.258 10996.049 864.18604, 12595.405 11119.107 856.3705, 12573.847 11195.487 852.3744, 12555.406 11278.556 849.2314, 12541.636 11363.956 847.3152, 12536.228 11446.694 849.85284, 12546.477 11517.812 852.67035, 12622.025 11574.576 853.0142, 12721.8545 11504.356 841.1441, 12798.555 11394.9375 824.31195, 12826.628 11332.031 816.00195, 12853.711 11245.751 809.6162, 12871.926 11150.205 803.8838, 12885.605 11015.136 800.49426, 12877.769 10942.209 805.5638, 12861.579 10874.379 812.3037, 12826.097 10785.473 829.0683, 12748.745 10744.457 844.3528, 12672.997 10750.509 854.5588, 12609.638 10857.658 863.0304, 12664.295 10949.05 859.2669, 12765.933 10989.681 850.97797, 12842.615 11012.701 832.0934, 12906.968 11006.123 545.1657</trace>
</ink>
</file>

<file path=ppt/ink/ink20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12790.334 10176.572 874.14984, 12807.276 10257.646 868.3705, 12844.853 10333.386 862.0161, 12876.214 10398.623 564.4528</trace>
</ink>
</file>

<file path=ppt/ink/ink2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4238.461 4865.0894 874.14984, 4127.319 4900.3057 853.3222, 4052.6948 4931.651 844.1227, 3943.191 4984.1387 835.7647, 3851.8135 5038.526 836.29083, 3765.3538 5127.0923 842.5457, 3784.711 5219.4375 844.89795, 3856.098 5264.5605 847.0757, 3921.2732 5264.3374 844.042, 3995.0852 5243.3696 839.8706, 4062.5264 5208.4326 836.69995, 4160.5483 5132.5913 829.4104, 4234.343 4997.507 827.1662, 4276.8403 4873.034 828.9274, 4298.096 4790.978 830.0683, 4323.174 4698.907 831.2484, 4349.8047 4610.454 832.69336, 4385.728 4497.73 834.8876, 4357.151 4615.1694 841.64417, 4344.3555 4703.47 836.8909, 4334.3823 4787.2856 832.1989, 4326.789 4860.7163 827.4681, 4320.7905 4952.2944 825.3056, 4316.8794 5048.9077 822.36664, 4317.4033 5126.288 825.58746, 4339.8325 5237.5474 834.3078, 4403.632 5275.8867 843.0953, 4511.593 5216.9517 843.58276, 4563.7 5146.589 838.28705, 4622.822 5077.845 814.4622, 4657.427 5012.3354 783.8068</trace>
</ink>
</file>

<file path=ppt/ink/ink20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13341.889 11067.506 874.14984, 13416.272 11061.143 868.8596, 13483.384 11057.874 867.59283, 13564.93 11059.012 868.9951, 13629.522 11061.787 848.1496</trace>
</ink>
</file>

<file path=ppt/ink/ink20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13356.597 11339.493 874.14984, 13440.095 11332.368 868.5618, 13558.595 11319.147 862.03033, 13637.385 11310.363 854.27765</trace>
</ink>
</file>

<file path=ppt/ink/ink20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14340.205 10434.079 874.14984, 14339.165 10545.983 865.1268, 14339.214 10620.424 856.96234, 14339.59 10706.279 848.6662, 14339.814 10802.114 841.2778, 14339.957 10906.472 835.0531, 14341.36 11019.099 832.76306, 14342.907 11140.288 830.1073, 14343.923 11222.3955 825.30444, 14343.926 11327.374 820.40326, 14343.792 11406.492 815.70905, 14343.525 11502.219 811.2229, 14344.325 11622.066 807.30945, 14345.166 11759.045 803.63214, 14345.964 11892.743 800.4778, 14346.559 11992.343 797.8589, 14348.231 12111.679 795.1922, 14351.266 12239.946 794.6142, 14357.152 12370.644 796.2756, 14362.665 12468.171 799.9834, 14369.79 12559.417 804.357, 14378.664 12651.1455 811.9927, 14388.008 12734.387 820.0643, 14395.867 12799.888 828.1099, 14413.846 12868.956 842.05115, 14452.93 12778.672 852.98517, 14460.3 12675.237 846.1634, 14461.661 12591.325 840.20215, 14461.869 12494.607 833.98047, 14461.784 12409.75 829.46454, 14461.532 12332.563 825.8362, 14461.3125 12236.189 822.7307, 14462.399 12123.175 820.00336, 14464.702 11996.168 816.8129, 14466.333 11911.01 814.538, 14469.86 11803.876 811.14044, 14477.372 11679.731 807.9872, 14487.808 11543.644 805.3362, 14498.367 11421.8125 803.5541, 14507.66 11321.09 801.586, 14519.899 11200.698 800.0392, 14533.395 11070.232 799.0948, 14548.678 10935.666 799.70215, 14564.457 10802.875 801.8503, 14576.745 10700.676 805.1276, 14588.535 10609.961 810.0289, 14600.369 10515.047 817.36993, 14611.247 10422.005 824.5165, 14621.412 10338.1875 831.2611, 14637.475 10221.057 843.1277, 14655.926 10129.588 855.5071, 14698.102 10050.038 866.22723, 14779.373 10035.738 868.0926, 14860.777 10052.548 868.0178, 14989.1 10088.196 866.0662, 15060.034 10104.558 864.33997, 15165.704 10126.256 862.1561, 15285.315 10145.654 862.27563, 15382.696 10160.261 862.1429, 15496.458 10175.825 860.1908, 15582.237 10184.343 860.9093, 15689.864 10188.138 861.3639, 15790.443 10190.372 860.47, 15902.653 10191.843 859.41187, 15968.102 10192.162 859.2217, 16037.109 10191.051 859.06866, 16145.88 10187.231 858.3446, 16275.091 10181.928 857.514, 16349.233 10179.98 857.0805, 16462.242 10177.842 856.3542, 16530.81 10176.401 856.1631, 16606.33 10173.45 855.8927, 16677.006 10170.497 855.7192, 16796.38 10166.129 855.2902, 16869.828 10164.452 855.08856, 16950.105 10163.367 854.91565, 17077.877 10161.122 854.58105, 17159.217 10158.273 853.548, 17253.42 10155.151 850.66895, 17358.914 10152.05 846.6757, 17427.188 10150.045 841.7052, 17492.65 10147.925 830.3833, 17558.854 10148.208 769.4033</trace>
</ink>
</file>

<file path=ppt/ink/ink20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15115.141 10825.512 874.14984, 15017.6045 10824.319 870.5446, 14961.95 10750.426 866.04346, 14948.075 10676.75 863.66656, 14998.862 10588.787 864.10565, 15078.967 10558.339 862.2788, 15162.235 10628.671 858.46234, 15175.053 10762.38 846.24304, 15154.955 10895.186 832.4008, 15123.665 10982.165 825.8663, 15067.396 11105.536 819.13226, 14995.584 11203.224 826.6909, 14904.06 11253.702 837.50507, 14824.472 11234.626 849.13544, 14908.237 11265.943 857.3919, 14975.526 11345.747 853.1226, 15064.003 11411.2295 856.132, 15155.318 11425.565 857.0635, 15256.147 11367.451 851.0342, 15323.813 11323.463 836.6514</trace>
</ink>
</file>

<file path=ppt/ink/ink20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15696.112 10750.019 874.14984, 15622.646 10737.089 869.53644, 15523.841 10777.393 865.09045, 15442.961 10855.073 865.214, 15409.413 10920.761 866.1637, 15479.039 10951.241 863.74805, 15554.923 10901.29 857.7849, 15638.463 10788.571 847.8878, 15691.044 10691.993 850.03436, 15713.384 10627.894 854.2809, 15705.591 10722.355 852.8993, 15699.105 10787.426 851.3116, 15691.804 10865.48 849.0423, 15680.463 10953.078 844.95874, 15670.643 11023.857 842.45184, 15656.903 11092.646 840.07404, 15637.88 11169.226 838.70996, 15620.507 11234.709 838.8288, 15585.429 11328.727 845.4856, 15505.16 11330.36 858.7097, 15491.362 11262.965 858.1603, 15522.924 11164.856 860.68726, 15621.325 11109.186 860.5688, 15694.706 11104.26 860.9663</trace>
</ink>
</file>

<file path=ppt/ink/ink20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15382.6455 11505.477 874.14984, 15464.37 11503.9795 868.4904, 15570.107 11495.748 863.4504, 15651.421 11484.759 860.99164, 15724.084 11472.786 856.8921, 15799.99 11459.974 842.7937</trace>
</ink>
</file>

<file path=ppt/ink/ink20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15427.689 12305.404 874.14984, 15500.075 12204.838 864.874, 15545.999 12091.161 861.1156, 15575.456 11966.773 859.96765, 15587.972 11852.842 859.9486, 15592.847 11763.792 858.84045, 15589.466 11687.609 862.18445, 15502.069 11704.175 863.3353, 15462.318 11790.085 860.07324, 15439.163 11896.417 857.22485, 15432.73 11963.549 856.1821, 15429.039 12027.927 855.1255, 15426.475 12144.636 853.47156, 15429.259 12218.831 853.1529, 15437.713 12295.343 851.7172, 15452.843 12358.478 848.5107, 15500.542 12438.907 836.29846, 15565.341 12495.44 798.1669</trace>
</ink>
</file>

<file path=ppt/ink/ink20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16247.67 10493.544 874.14984, 16192.089 10579.751 859.04504, 16154.039 10647.575 848.40686, 16109.796 10735.681 837.2633, 16065.467 10839.156 827.5065, 16028.314 10951.618 820.056, 15999.933 11069.916 816.66864, 15981.239 11151.077 814.4219, 15965.234 11249.497 810.1555, 15955.105 11329.116 807.7422, 15949.122 11415.889 805.8157, 15950.026 11523.46 804.66736, 15958.392 11641.847 804.7498, 15973.786 11754.85 806.4083, 15985.435 11832.99 808.74634, 16007.478 11915.796 813.40344, 16039.163 11990.269 820.1947, 16111.525 12077.421 833.21497, 16179.701 12085.505 842.22766, 16238.381 12021.606 842.91705, 16286.11 11955.49 730.18463</trace>
</ink>
</file>

<file path=ppt/ink/ink20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16411.297 11098.015 874.14984, 16342.054 11210.052 853.3371, 16309.052 11279.935 844.46265, 16280.247 11354.743 839.0074, 16260.476 11426.966 837.29816, 16252.855 11490.119 842.38446, 16286.933 11555.612 848.3835, 16381.544 11508.502 843.96844, 16447.893 11422.225 837.38666, 16513.654 11315.542 839.11743, 16539.297 11401.345 834.2548, 16529.81 11465.896 836.93274, 16527.95 11529.255 843.7714, 16614.412 11534.251 851.1614, 16637.72 11468.457 855.73346, 16612.87 11385.026 863.42755, 16591.053 11320.569 865.0899, 16598.865 11245.093 863.8189, 16646.42 11181.603 863.228, 16728.467 11164.42 862.50195, 16802.893 11234.699 859.2718, 16809.867 11299.467 855.5984, 16805.475 11378.339 849.8472, 16793.107 11461.21 844.4237, 16780.164 11531.022 835.27435, 16764.652 11596.468 806.2238, 16739.492 11661.723 207.93346</trace>
</ink>
</file>

<file path=ppt/ink/ink20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17037.312 11202.982 874.14984, 16995.123 11308.402 857.7419, 16972.885 11372.919 852.36707, 16954.469 11440.717 850.35815, 16945.713 11505.467 852.6867, 16970.621 11600.823 857.38245, 17040.62 11592.707 856.94666, 17098.445 11520.744 851.959, 17133.77 11427.215 845.31805, 17150.365 11307.024 841.6054, 17145.734 11239.068 843.38043, 17132.559 11175.49 845.5048, 17099.912 11081.927 850.01263, 17025.957 11014.11 856.09467, 16950.14 11032.766 861.8079, 16913.178 11135.049 861.9931, 16936.275 11216.825 855.7187, 16995.975 11281.966 836.64514, 17059.027 11317.19 228.31381</trace>
</ink>
</file>

<file path=ppt/ink/ink2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4581.3447 4518.1265 874.14984, 4556.707 4613.205 863.04486, 4527.529 4725.435 854.66046, 4508.8765 4819.155 849.68555, 4500.6025 4903.5376 849.9281, 4500.4775 4984.461 850.8844, 4514.144 5078.327 855.6779, 4569.887 5180.192 859.3169, 4635.905 5228.443 861.265, 4718.084 5194.3013 860.4427, 4782.786 5158.2627 831.8524</trace>
</ink>
</file>

<file path=ppt/ink/ink20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17320.445 11474.97 874.14984, 17421.973 11466.11 868.20416, 17491.428 11459.974 859.00854</trace>
</ink>
</file>

<file path=ppt/ink/ink20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17885.791 11067.506 874.14984, 17800.406 11095.432 865.8992, 17742.54 11186.767 861.7081, 17715.49 11305.737 860.4887, 17745.146 11413.24 861.3201, 17808.332 11460.636 860.325, 17874.93 11455.736 858.9097, 17959.447 11384.824 853.7183, 18028.25 11297.184 845.19745, 18086.986 11198.77 837.3135, 18090.785 11279.157 842.2338, 18080.035 11392.266 850.3696, 18096.936 11466.8545 858.50946, 18167.967 11438.968 860.91425, 18180.322 11341.789 863.3936, 18164.355 11261.773 865.0623, 18152.512 11174.246 865.0295, 18198.541 11083.697 865.2021, 18270.408 11062.582 864.6613, 18347.494 11113.119 861.9547, 18377.031 11224.001 853.5411, 18373.75 11288.324 847.185, 18355.635 11368.481 838.59174, 18327.352 11450.497 823.1866, 18306.998 11519.869 796.634, 18273.717 11595.449 747.5625</trace>
</ink>
</file>

<file path=ppt/ink/ink20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18571.557 11098.015 874.14984, 18556.254 11183.001 863.87335, 18537.314 11288.694 860.2715, 18536.305 11396.649 860.8737, 18611.242 11456.652 861.65906, 18698.88 11365.423 855.837, 18736.955 11275.593 848.74457, 18752.99 11204.463 845.24695, 18762.684 11128.653 842.08826, 18763.928 11054.503 842.0093, 18755.725 10987.135 844.3072, 18732.09 10899.481 849.69, 18648.283 10838.542 858.1184, 18575.22 10917.956 863.1549, 18599.54 11012.075 863.56104, 18676.418 11069.989 860.59033, 18742.168 11108.578 854.42316, 18806.898 11119.025 560.6412</trace>
</ink>
</file>

<file path=ppt/ink/ink20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18839.98 11520.472 874.14984, 18862.686 11592.578 868.82623, 18950.59 11531.698 865.61346, 18962.531 11447.614 866.2366, 18882.691 11407.427 865.6526, 18817.002 11407.23 868.0035</trace>
</ink>
</file>

<file path=ppt/ink/ink20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18943.857 10584.033 874.14984, 18979.82 10646.909 866.1908, 19034.91 10760.736 857.96704, 19066.693 10832.343 854.18896, 19097.059 10910.442 851.84875, 19123.787 10994.297 850.1262, 19146.703 11083.927 849.55536, 19164.742 11181.388 847.701, 19173.494 11282.297 845.57043, 19178.795 11351.294 844.2314, 19174.217 11427.283 843.2281, 19152.975 11543.871 834.76227, 19137.62 11609.78 822.5686</trace>
</ink>
</file>

<file path=ppt/ink/ink20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17439.03 10161.576 874.14984, 17529.89 10164.456 866.6898, 17611.965 10163.097 860.33954, 17696.66 10158.497 858.06824, 17809.21 10148.514 858.05347, 17873.557 10143.241 858.22394, 17944.875 10139.2 857.5302, 18057.096 10134.841 857.2603, 18127.248 10132.808 857.06555, 18206.129 10129.305 856.89777, 18291.105 10125.762 856.1526, 18382.014 10122.74 854.98065, 18515.594 10118.117 852.3489, 18600.574 10114.383 850.7965, 18691.635 10110.129 849.24347, 18770.703 10107.052 845.2098, 18837.025 10104.812 839.2377, 18915.568 10102.085 831.4278, 19001.064 10098.322 821.75226, 19088.139 10095.895 806.9574, 19173.285 10094.328 784.31134, 19237.215 10093.31 753.8316, 19353.797 10094.7705 670.8467, 19445.824 10104.689 561.8446, 19508.734 10115.027 340.9059</trace>
</ink>
</file>

<file path=ppt/ink/ink20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13788.65 10132.103 874.14984, 13827.215 10048.745 864.9102, 13882.489 9971.642 859.7593, 13941.386 9907.788 858.4991, 14021.304 9866.887 861.23224, 14100.093 9883.689 860.99866, 14149.759 9951.045 860.6906, 14155.231 10018.813 859.61615, 14144.7 10100.365 854.5037, 14130.553 10172.3545 848.2816, 14085.05 10301.095 836.96924, 14056.467 10366.619 839.3821, 14034.082 10429.565 843.136, 14020.113 10495.106 846.2168, 14016.491 10572.388 847.40656, 14010.119 10636.058 854.0652, 14012.029 10705.549 860.65643</trace>
</ink>
</file>

<file path=ppt/ink/ink20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14146.241 10781.043 874.14984, 14161.201 10857.788 869.60645, 14180.141 10924.336 813.1463</trace>
</ink>
</file>

<file path=ppt/ink/ink20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13670.065 11263.481 874.14984, 13738.128 11263.481 874.14984, 13833.371 11268.303 870.9596, 13918.97 11275.674 868.58356, 14015.065 11290.243 866.6936, 14109.316 11308.14 863.733, 14184.85 11322.428 854.7098</trace>
</ink>
</file>

<file path=ppt/ink/ink20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21229.137 9570.551 874.14984, 21154.752 9558.473 868.72144, 21036.63 9538.336 867.2248, 20966.775 9529.475 866.3807, 20862.395 9521.291 865.6657, 20756.494 9538.309 866.05347, 20684.896 9580.477 865.11975, 20643.635 9677.544 862.1735, 20633.074 9743.611 860.0412, 20621.748 9855.042 856.968, 20617.096 9931.837 853.8737, 20612.086 10021.836 850.0327, 20607.79 10119.285 845.45776, 20604.932 10187.513 841.11444, 20601.232 10280.573 836.0715, 20596.592 10393.021 830.46735, 20590.975 10520.058 824.5262, 20586.18 10625.787 818.9791, 20581.604 10724.381 813.3659, 20577.006 10840.599 808.8578, 20573.393 10966.99 806.1214, 20571.074 11096.851 805.02, 20569.91 11225.675 806.5302, 20569.21 11316.871 809.091, 20568.725 11411.259 812.43475, 20568.441 11511.716 817.34406, 20568.293 11611.688 823.6955, 20569.14 11697.786 829.944, 20570.086 11761.996 835.8184, 20573.984 11828.529 842.7786, 20586.422 11929.508 855.1705, 20621.705 12022.978 862.11176, 20678.695 12095.883 867.9054, 20746.623 12131.836 869.69006, 20811.08 12166.773 870.4813</trace>
</ink>
</file>

<file path=ppt/ink/ink2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4461.8413 4910.593 874.14984, 4561.034 4914.2173 860.58795, 4635.683 4912.373 851.49677, 4750.276 4907.737 837.5685, 4868.938 4901.122 826.72687, 4941.1885 4897.2188 801.48645, 5004.8555 4896.095 622.2148</trace>
</ink>
</file>

<file path=ppt/ink/ink20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21059.992 10388.059 874.14984, 21096.94 10307.231 862.38983, 21140.377 10209.726 857.5809, 21177.906 10129.609 856.62384, 21211.207 10060.266 858.7688, 21280.719 10023.594 863.5997, 21299.316 10095.74 862.5733, 21299.385 10163.122 855.72217, 21292.826 10253.5 846.5432, 21282.97 10358.586 836.3257, 21275.85 10434.685 828.19147, 21268.168 10521.924 819.83405, 21259.53 10621.235 815.8248, 21249.879 10724.208 815.0018, 21240.734 10812.875 816.76306, 21233.676 10878.98 819.7545, 21222.176 10975.655 830.51324, 21250.994 10857.882 841.526, 21268.11 10777.938 836.44666, 21289.06 10689.723 831.0614, 21313.127 10602.18 827.98627, 21339.236 10520.686 830.59906, 21361.434 10455.469 832.5064, 21404.848 10361.525 840.3524, 21461.508 10292.781 849.83594, 21531.21 10230.38 858.87854, 21615.55 10130.199 865.48224, 21646.701 10040.732 867.4464, 21573.602 10049.236 863.1648, 21519.607 10114.911 858.45135, 21484.834 10209.719 858.82654, 21476.031 10294.728 859.46924, 21495.83 10383.898 859.993, 21561.594 10447.516 864.67255, 21644.957 10378.006 860.75684, 21705.719 10282.96 853.2342, 21758.035 10213.287 857.13617, 21825.96 10249.188 858.4998, 21826.475 10348.494 854.52795, 21898.45 10278.487 844.8583, 21949.238 10204.428 851.22906, 22015.053 10195.019 858.6918, 22034.85 10288.745 858.2486, 22044.035 10369.084 861.00195, 22115.938 10409.585 861.15796, 22180.127 10385.769 860.52655</trace>
</ink>
</file>

<file path=ppt/ink/ink20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22490.361 10117.107 874.14984, 22409.467 10219.365 866.91583, 22353.566 10295.83 863.80133, 22313.066 10374.798 866.26935, 22308.822 10449.446 866.6936, 22405.457 10341.406 854.44165, 22441.7 10264.691 842.0651, 22470.584 10197.753 830.7042, 22501.855 10108.19 819.73584, 22531.41 10010.253 815.5993, 22555.865 9914.045 814.3023, 22572.074 9846.519 817.3525, 22584.074 9779.593 820.4235, 22591.633 9712.342 825.6663, 22568.562 9860.9 827.80505, 22552.752 9983.719 816.30316, 22542.396 10064.178 806.9052, 22529.52 10165.756 795.6761, 22519.193 10268.795 795.5127, 22518.691 10357.247 802.3956, 22542.154 10452.059 816.40344, 22620.44 10443.514 825.161, 22710.73 10369.524 825.02185, 22773.492 10313.081 802.5134</trace>
</ink>
</file>

<file path=ppt/ink/ink20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23026.291 10117.107 874.14984, 22937.37 10204.686 864.60803, 22883.963 10273.302 863.4382, 22838.34 10362.597 865.8497, 22911.275 10395.257 862.10034, 22987.596 10325.01 855.3672, 23046.975 10259.852 850.0315, 23126.248 10284.24 849.92316, 23155.246 10374.334 837.83466, 23180.768 10446.456 808.1832, 23205.545 10539.564 737.5372</trace>
</ink>
</file>

<file path=ppt/ink/ink20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23324.129 10146.581 874.14984, 23333.209 10228.96 867.8531, 23337.006 10298.694 865.19073, 23334.361 10399.827 865.47314, 23362.107 10309.298 855.2943, 23408.643 10208.529 851.9281, 23456.64 10139.036 853.935, 23530.5 10137.985 857.15094, 23550.092 10242.98 859.0796, 23542.1 10349.665 856.07825, 23535.514 10420.789 844.2267</trace>
</ink>
</file>

<file path=ppt/ink/ink20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23846.27 9588.13 874.14984, 23828.13 9692.015 860.47736, 23820.025 9762.465 852.26654, 23811.865 9845.43 844.51416, 23804.227 9935.713 838.20667, 23796.83 10028.582 837.08636, 23789.531 10119.7295 837.9221, 23783.566 10205.387 840.5593, 23778.77 10277.36 841.3475, 23770.908 10376.191 847.67865, 23764.717 10441.85 868.4677</trace>
</ink>
</file>

<file path=ppt/ink/ink20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23712.057 10176.572 874.14984, 23784.123 10153.125 867.7239, 23869.447 10126.108 865.484, 23932.455 10107.838 839.15356</trace>
</ink>
</file>

<file path=ppt/ink/ink20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23086.043 10086.6 874.14984, 23087.912 10170.063 868.07245, 23102.627 10292.435 861.2518, 23111.057 10365.481 851.71313, 23114.76 10430.305 558.9969</trace>
</ink>
</file>

<file path=ppt/ink/ink20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20955.2 10916.001 874.14984, 20923.69 11024.568 859.4193, 20906.682 11091.319 853.4713, 20889.553 11167.256 848.7701, 20875.482 11248.344 845.73376, 20865.42 11331.769 844.18024, 20860.38 11415.105 845.53864, 20860.752 11495.415 847.1012, 20862.338 11563.572 847.21533, 20885.918 11665.822 851.7839, 20956.46 11715.99 856.5014, 21026.576 11707.778 859.2913, 21114.426 11630.211 857.45514, 21166.22 11546.575 855.96906, 21194.625 11468.088 856.76685, 21119.848 11539.159 852.616, 21079.973 11664.3 848.32385, 21063.26 11752.537 850.2392, 21123.719 11817.861 854.0357, 21186.77 11796.641 854.72314, 21261.484 11723.98 850.2651, 21323.047 11659.587 778.80145</trace>
</ink>
</file>

<file path=ppt/ink/ink20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21685.09 11323.463 874.14984, 21731.227 11231.063 858.5699, 21761.73 11163.234 850.9263, 21794.312 11086.871 845.21136, 21821.271 11022.65 841.1064, 21860.227 10920.634 839.4917, 21888.49 10837.592 844.0148, 21885.367 10925.578 846.62146, 21863.635 11040.454 840.9668, 21851.68 11108.83 833.3887, 21839.967 11176.891 822.6423, 21822.992 11270.988 790.32855, 21810.898 11335.428 725.52106</trace>
</ink>
</file>

<file path=ppt/ink/ink20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21566.504 11610.444 874.14984, 21654.572 11595.323 870.92944, 21769.16 11585.598 856.88916, 21857.799 11582.289 864.65295, 21921.34 11582.535 849.861</trace>
</ink>
</file>

<file path=ppt/ink/ink2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5877.501 4125.1426 874.14984, 5999.862 4121.023 853.92004, 6079.5327 4122.655 838.883, 6146.0757 4124.7715 825.06775, 6234.8174 4133.9375 793.17114, 6298.003 4141.2725 728.7343</trace>
</ink>
</file>

<file path=ppt/ink/ink20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21700.717 11761.95 874.14984, 21668.562 11837.583 865.3123, 21640.783 11918.356 861.5288, 21620.453 11999.142 863.9707, 21618.34 12089.698 865.7902, 21718.58 12109.243 865.3205, 21808.855 12079.637 865.5914, 21871.7 12056.17 863.3749</trace>
</ink>
</file>

<file path=ppt/ink/ink20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21864.344 11836.927 874.14984, 21850.611 11929.205 863.8716, 21832.395 12053.608 856.879, 21819.68 12153.892 851.22003, 21811.459 12245.442 839.06793, 21811.34 12340.849 819.713, 21811.734 12406.735 783.6536</trace>
</ink>
</file>

<file path=ppt/ink/ink20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22534.486 11398.957 874.14984, 22470.633 11393.301 869.54565, 22390.443 11425.264 866.569, 22307.555 11503.075 867.4703, 22304.832 11575.413 866.56537, 22379.184 11592.962 862.206, 22463.555 11499.359 851.93964, 22506.18 11426.493 844.9509, 22541.576 11356.086 838.35156, 22595.81 11227.301 829.7773, 22619.715 11154.349 830.2747, 22649.428 11048.258 837.7757, 22623.885 11120.8545 851.5106, 22605.457 11190.255 845.25977, 22581.648 11279.383 836.70325, 22561.416 11368.953 836.53827, 22543.125 11494.055 840.92145, 22582.11 11559.244 845.2816, 22662.908 11500.794 844.80756, 22730.67 11401.646 841.6435, 22774.562 11297.756 845.2592, 22688.188 11322.375 851.66534, 22656.81 11419.332 850.7612, 22667.379 11508.475 855.1667, 22748.3 11522.877 854.7897, 22812.773 11478.21 801.28735</trace>
</ink>
</file>

<file path=ppt/ink/ink20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23115.457 11217.979 874.14984, 23101.723 11319.308 862.46423, 23082.69 11454.245 853.9933, 23071.404 11535.711 852.15967, 23059.746 11622.175 849.5568, 23047.79 11710.387 848.3218, 23037.303 11792.1875 847.3497, 23027.252 11863.995 849.00397</trace>
</ink>
</file>

<file path=ppt/ink/ink20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23056.627 11459.974 874.14984, 23158.44 11516.733 867.32294, 23240.201 11525.905 862.31573, 23310.662 11508.306 859.6328, 23396.35 11440.519 856.9332, 23446.154 11359.205 856.1369, 23469.568 11294.788 859.95776, 23393.52 11379.066 861.5462, 23376.701 11492.365 863.85236, 23448.146 11532.25 862.09564, 23524.158 11456.236 850.00085, 23582.436 11392.9375 816.16595</trace>
</ink>
</file>

<file path=ppt/ink/ink20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23667.014 10825.512 874.14984, 23574.13 10931.761 860.65234, 23522.236 11023.3 852.36145, 23484.58 11089.032 831.25116</trace>
</ink>
</file>

<file path=ppt/ink/ink20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23756.182 11160.065 874.14984, 23751.324 11262.095 860.28845, 23746.734 11328.777 857.27515, 23739.92 11399.764 856.61346, 23732.158 11466.99 856.1763, 23750.291 11401.613 853.51697, 23798.814 11289.958 858.2638, 23856.65 11225.352 861.6198, 23920.021 11228.987 862.4445, 23956.559 11309.95 861.1922, 23964.041 11406.468 858.27844, 23960.393 11481.782 844.83624, 23949.914 11548.076 639.41833</trace>
</ink>
</file>

<file path=ppt/ink/ink20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24024.605 10947.026 874.14984, 24020.645 11036.872 868.8039, 24024.611 11102.005 866.6224</trace>
</ink>
</file>

<file path=ppt/ink/ink20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24188.234 11339.493 874.14984, 24185.51 11429.042 867.0054, 24257.094 11463.787 864.1795, 24307.838 11384.035 862.77826, 24332.055 11320.413 863.2299, 24263.607 11259.971 863.95795, 24185.11 11313.422 862.0891, 24121.568 11363.361 834.4404</trace>
</ink>
</file>

<file path=ppt/ink/ink20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24561.451 11113.011 874.14984, 24507.125 11176.438 865.69794, 24459.594 11272.841 866.6355, 24464.236 11358.295 867.23456, 24537.582 11326.326 862.3398, 24594.557 11177.153 844.09644, 24615.033 11073.818 833.5596, 24628.506 11006.33 815.9313, 24645.91 10940.748 775.19385, 24652.502 10876.295 733.46155</trace>
</ink>
</file>

<file path=ppt/ink/ink2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5981.3774 4381.616 874.14984, 6078.017 4399.0894 858.38385, 6163.8677 4404.0454 843.80084, 6241.1733 4409.531 815.2906, 6305.596 4413.3574 768.1242</trace>
</ink>
</file>

<file path=ppt/ink/ink20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24680.037 10554.043 874.14984, 24669.639 10650.841 861.9092, 24659.197 10722.867 852.56805, 24647.95 10810.463 843.1337, 24636.752 10907.349 835.12915, 24629.137 11004.879 833.33466, 24628.271 11095.457 834.31036, 24636.527 11174.33 839.3451, 24670.8 11279.031 843.9364, 24754.867 11306.306 851.27515, 24834.162 11222.176 853.392, 24883.264 11126.297 857.08545, 24891.229 11051.498 858.55164, 24827.709 11114.073 856.057, 24814.203 11209.158 854.4208, 24841.043 11289.101 853.47345, 24925.105 11317.05 853.02075, 24993.504 11293.988 855.5753</trace>
</ink>
</file>

<file path=ppt/ink/ink20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25202.178 10026.618 874.14984, 25235.14 10109.278 863.3774, 25265.13 10244.944 852.73126, 25277.486 10339.292 845.49774, 25287.81 10450.392 837.58624, 25295.322 10576.513 829.8965, 25299.129 10715.485 822.55597, 25301.56 10837.701 813.7022, 25300.314 10946.297 805.4426, 25295.547 11060.258 799.1284, 25291.314 11145.621 793.77216, 25282.596 11250.009 794.50684, 25269.693 11355.851 797.4862, 25253.428 11451.904 804.9062, 25238.904 11527.591 813.1336, 25217.701 11631.508 829.54596, 25211.777 11696.337 834.03204, 25202.596 11773.832 849.3378, 25198.725 11837.17 414.58408</trace>
</ink>
</file>

<file path=ppt/ink/ink20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19614.918 12244.389 874.14984, 19567.797 12319.015 866.9417, 19522.273 12411.985 864.56415, 19489.432 12525.267 861.9717, 19474.283 12599.879 861.5819, 19473.842 12676.105 862.7774, 19525.21 12747.678 865.02997, 19609.39 12695.875 863.033, 19677.207 12616.718 855.46936, 19730.951 12497.006 847.74133, 19751.635 12426.551 847.66205, 19776.738 12318.958 847.67834, 19783.895 12254.788 849.1527, 19779.861 12152.165 854.6044, 19697.203 12085.964 861.6895, 19625.71 12117.481 861.59106, 19560.285 12202.507 860.1353, 19533.957 12277.936 861.79626, 19594.57 12356.343 862.4566, 19677.969 12374.226 864.7202, 19749.31 12382.741 868.319, 19813.781 12383.199 573.7386</trace>
</ink>
</file>

<file path=ppt/ink/ink20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19316.156 12002.911 874.14984, 19261.94 12092.326 862.78723, 19210.48 12196.603 858.369, 19151.986 12306.434 857.6233, 19088.463 12410.728 858.26355, 19035.678 12498.767 856.8271, 19050.865 12579.825 859.7526, 19117.838 12668.4795 859.8535, 19190.688 12755.122 861.39655, 19246.57 12819.7705 863.4548, 19301.52 12883.452 866.73773</trace>
</ink>
</file>

<file path=ppt/ink/ink20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18631.309 12364.869 874.14984, 18602.285 12454.064 863.9513, 18593.918 12564.655 862.78, 18613.697 12686.646 863.7299, 18672.945 12762.562 864.7604, 18765.975 12754.104 862.1498, 18818.498 12687.513 858.3505, 18854.105 12582.266 854.7038, 18863.957 12463.227 854.3829, 18853.22 12369.268 856.95233, 18822.158 12292.069 860.1588, 18751.104 12253.635 862.334, 18690.648 12321.357 864.1898, 18678.541 12384.449 755.1823</trace>
</ink>
</file>

<file path=ppt/ink/ink20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20180.262 12123.391 874.14984, 20141.076 12230.416 860.6752, 20085.256 12357.313 849.7374, 20025.46 12472.344 851.4455, 19989.443 12560.705 856.45685, 20010.736 12642.944 857.3924, 20070.766 12735.389 858.07434, 20126.04 12823.487 860.0977, 20172.12 12898.273 862.98065</trace>
</ink>
</file>

<file path=ppt/ink/ink20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20359.518 12440.364 874.14984, 20347.348 12531.338 863.61194, 20340.715 12642.668 859.99005, 20352.678 12758.82 861.13995, 20436.215 12813.824 859.9355, 20509.604 12713.041 854.01935, 20531.912 12600.181 849.96173, 20535.73 12502.95 848.2283, 20513.531 12401.343 851.064, 20445.467 12329.936 858.29755, 20376.723 12370.431 861.91736, 20340.713 12435.47 864.69293, 20350.363 12500.964 866.0237, 20424.773 12533.59 864.4016, 20490.805 12555.692 838.2442</trace>
</ink>
</file>

<file path=ppt/ink/ink20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20687.693 12727.862 874.14984, 20705.822 12798.71 870.74554, 20790.16 12844.42 869.0624, 20825.977 12759.478 868.43494, 20761.338 12735.053 865.7104, 20696.334 12747.351 240.38641</trace>
</ink>
</file>

<file path=ppt/ink/ink20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18437.346 13120.328 874.14984, 18516.297 13126.951 871.2908, 18620.188 13137.099 861.0749, 18726.426 13148.359 861.1758, 18797.057 13154.305 860.42145, 18871.207 13158.9795 859.5277, 18987.436 13164.311 856.9519, 19088.984 13166.695 854.3377, 19221.56 13164.929 855.5122, 19299.174 13167.155 854.99365, 19415.996 13171.4375 854.3517, 19489.84 13174.419 854.22687, 19572.58 13177.094 854.0866, 19662.328 13177.543 853.5636, 19751.85 13176.088 852.57904, 19814.654 13174.874 851.5557, 19890.281 13171.356 850.0366, 19973.916 13166.131 848.9399, 20061.115 13159.765 849.1438, 20130.205 13154.064 849.6604, 20194.559 13147.86 850.1873, 20265.943 13138.857 850.8294, 20339.916 13126.39 851.58655, 20413.936 13112.069 852.5366, 20486.406 13099.115 853.8104, 20588.32 13083.47 856.51544, 20682.426 13075.269 861.06354, 20764.186 13067.686 864.7592, 20830.32 13061.462 872.38654</trace>
</ink>
</file>

<file path=ppt/ink/ink20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1049.5493 639.4825 874.14984, 1000.72675 747.4055 850.26886, 942.05914 863.91016 828.5796, 905.23114 929.75525 821.60223, 835.3298 1055.442 814.7459, 802.07587 1127.0911 816.7348, 778.45917 1197.48 819.1947, 768.6832 1264.2603 822.96234, 772.11676 1361.0286 833.7778, 819.13367 1440.0054 846.2498, 891.5855 1462.8988 855.938, 975.47363 1411.0587 857.8597, 1026.6915 1347.9949 852.04565, 1080.1292 1263.7917 843.26917, 1132.9692 1166.3276 834.0008, 1168.3108 1100.3057 826.0084, 1209.6877 1013.15607 818.98535, 1252.9652 916.79724 814.4233, 1294.8293 821.42554 813.4286, 1328.179 735.9724 819.08014, 1344.0375 671.2431 825.12823, 1341.1283 602.2125 837.0074, 1261.8737 620.6944 843.7798, 1178.3365 681.86053 842.4673, 1083.7949 814.13416 835.4887, 1045.333 898.6611 830.98627, 1001.22363 1026.1976 825.363, 993.05695 1104.7452 825.8517, 998.1788 1182.2181 828.3724, 1015.2352 1252.8229 832.0201, 1060.2932 1350.8436 842.48834, 1127.9036 1380.7346 852.53534, 1222.6952 1313.3903 859.58484, 1290.7604 1249.2048 861.9124, 1342.9199 1324.4834 851.3517, 1354.5544 1426.9321 842.49664, 1363.962 1500.6414 848.4615, 1407.9323 1422.3274 849.67926, 1456.4302 1298.5883 853.15356, 1520.6611 1252.0269 857.9644, 1572.3428 1348.4814 842.42664, 1618.9757 1414.6017 790.29376</trace>
</ink>
</file>

<file path=ppt/ink/ink2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7322.577 3400.7085 874.14984, 7229.1304 3436.9739 859.0587, 7156.21 3462.9475 848.3911, 7063.638 3493.2163 837.4955, 6960.0024 3522.3518 828.71454, 6874.268 3543.474 822.6744, 6803.528 3559.1636 818.7958, 6739.6514 3571.833 818.2159, 6668.4297 3597.5178 820.4969, 6756.3022 3662.0205 827.60583, 6878.542 3701.1763 825.63403, 6948.3325 3725.9202 826.021, 7050.1543 3770.4426 836.2969, 7101.1504 3852.9775 841.94165, 7092.6416 3934.4944 846.9897, 6992.4336 4047.3115 841.8526, 6892.1343 4137.3228 835.3963, 6810.245 4223.95 839.26965, 6773.5933 4298.314 844.9527, 6793.627 4384.428 848.34924, 6856.376 4448.6787 853.31885, 6977.2188 4491.9556 853.5995, 7066.507 4505.326 847.77454, 7143.729 4514.0234 841.6939, 7218.5137 4519.8223 835.0297, 7310.493 4525.6963 823.9722, 7410.5854 4533.4585 807.4091, 7509.6387 4544.5117 783.1514, 7590.841 4554.6826 751.3872, 7691.68 4577.567 677.3343, 7754.6284 4593.103 532.0904</trace>
</ink>
</file>

<file path=ppt/ink/ink20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1943.9889 1061.4226 874.14984, 1914.6707 1155.4004 862.8405, 1878.5167 1261.4006 860.9093, 1862.5376 1337.2357 863.1958, 1945.1912 1405.4171 862.436, 2030.469 1388.7725 857.6428, 2140.7961 1293.8011 846.9005, 2200.8542 1210.1846 838.43805, 2243.8425 1146.4174 831.0915, 2287.714 1066.7623 822.5468, 2332.0352 972.84094 815.419, 2369.4329 882.26874 818.70087, 2394.6167 819.44794 822.61743, 2410.435 754.73395 828.51154, 2392.1453 664.8703 839.0052, 2288.9324 674.88666 851.37085, 2205.3684 796.54016 848.98975, 2158.2632 917.5654 840.90356, 2146.801 998.8909 835.8488, 2144.436 1087.7028 832.38776, 2148.5522 1172.1661 830.93964, 2153.0522 1235.1646 829.8783, 2164.7773 1310.0111 830.0921, 2177.232 1386.7542 834.1716, 2186.5166 1450.5123 839.006, 2253.3474 1341.29 845.7717, 2302.1338 1259.4551 847.82855, 2383.7856 1242.7386 850.5313, 2425.2896 1337.3076 849.6757, 2488.299 1433.0277 856.6767, 2562.2275 1459.7397 860.6056, 2659.284 1399.1481 853.18805, 2752.1838 1271.3544 842.78656, 2803.3923 1169.7849 838.24963, 2737.2268 1211.1324 832.7185, 2699.879 1319.468 824.4231, 2692.1565 1383.1824 830.793, 2710.6685 1463.6915 840.9415, 2801.27 1455.9803 845.12274, 2872.5725 1369.6937 849.3969, 2917.0127 1291.2532 854.96375, 2969.9902 1203.753 858.01855, 3056.9443 1171.0739 861.16693, 3123.3154 1262.7526 860.1605, 3142.9944 1356.7808 862.4774, 3241.504 1363.9817 861.35333, 3316.1694 1306.8499 855.5762, 3393.8994 1225.9637 854.7817, 3389.2078 1295.6818 847.4209, 3358.4321 1381.2023 851.37756, 3401.2715 1451.0747 857.35864, 3512.029 1397.1222 848.1952, 3614.0955 1300.938 833.75366, 3662.6912 1229.782 828.1627, 3708.71 1139.4857 820.9987, 3748.0962 1040.8909 816.23193, 3774.3938 968.78143 814.0334, 3794.133 898.4595 812.90247, 3803.372 830.8578 817.4151, 3786.3687 730.59406 830.50055, 3701.1946 693.9426 848.6957, 3618.9915 780.1683 856.70807, 3598.401 846.025 855.0974, 3585.061 926.18524 850.10333, 3581.749 1016.6566 844.5194, 3581.969 1085.3286 840.7858, 3588.7817 1158.5194 836.7967, 3601.953 1241.428 834.26624, 3614.9817 1312.8256 833.0589, 3635.0186 1418.6692 836.1219, 3710.0574 1321.3663 836.19727, 3748.0117 1257.7487 833.0852, 3838.0818 1167.534 835.654, 3925.8372 1177.0121 843.66376, 3960.8687 1277.7603 846.5949, 3992.9355 1365.4105 855.68536, 4067.942 1400.4891 862.3205, 4159.8735 1351.0775 856.64734, 4234.071 1272.0967 847.82886, 4307.1455 1159.991 845.1582, 4333.2134 1092.0323 849.99365, 4265.596 1098.1182 851.30286, 4197.9478 1164.3427 852.13715, 4148.8184 1260.2736 853.8835, 4141.396 1344.1285 853.9752, 4216.724 1395.504 853.50824, 4298.4116 1380.147 847.1569, 4366.643 1375.2623 835.3936, 4447.133 1348.404 805.7676</trace>
</ink>
</file>

<file path=ppt/ink/ink20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5251.4854 1076.4181 874.14984, 5160.1577 1115.6245 862.72595, 5064.225 1181.1797 852.16675, 4981.3975 1259.6476 844.88055, 4922.013 1332.6732 849.1304, 4988.105 1340.0334 849.68805, 5077.335 1253.1049 844.8081, 5150.0654 1172.4766 840.9822, 5215.633 1199.9637 846.5693, 5220.443 1273.1488 843.65485, 5221.694 1337.1249 835.34875</trace>
</ink>
</file>

<file path=ppt/ink/ink20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4998.6885 895.43884 874.14984, 5110.3325 887.615 857.20764, 5195.702 884.77594 844.17896, 5274.028 881.78827 817.3886, 5336.8564 881.6459 774.0609</trace>
</ink>
</file>

<file path=ppt/ink/ink20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5772.7056 1151.9124 874.14984, 5848.8413 1129.0583 868.5117, 5914.5063 1099.6204 863.1704, 6004.3267 1037.5198 863.9737, 5939.533 976.50824 857.887, 5847.3667 1002.2647 856.99225, 5777.8438 1061.5613 860.3387, 5770.022 1127.3549 860.2772, 5854.8735 1180.776 856.42065, 5931.124 1176.698 851.39813, 5996.5493 1180.3267 839.11597, 6070.545 1166.3907 816.97705</trace>
</ink>
</file>

<file path=ppt/ink/ink20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6353.6772 1016.4364 874.14984, 6298.909 1095.1493 862.9521, 6221.4146 1181.761 859.49347, 6155.887 1243.0114 856.1991, 6092.5034 1295.3572 667.8037</trace>
</ink>
</file>

<file path=ppt/ink/ink20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6130.2974 1092.4476 874.14984, 6212.4585 1149.0947 866.59, 6301.589 1151.7161 859.575, 6412.1094 1107.8201 845.96844, 6489.0522 1072.0232 817.3356</trace>
</ink>
</file>

<file path=ppt/ink/ink20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6681.8535 970.93304 874.14984, 6669.685 1080.5359 860.9572, 6665.04 1154.4523 853.04395, 6660.616 1244.1193 844.7126, 6657.098 1321.1332 837.77356, 6651.425 1390.0637 832.62024, 6645.168 1459.9149 823.31934, 6633.411 1583.2424 785.0888, 6620.8276 1689.5619 714.5748, 6612.7734 1752.4371 606.6001</trace>
</ink>
</file>

<file path=ppt/ink/ink20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6503.5166 1227.4065 874.14984, 6610.4795 1140.6581 850.2809, 6713.7124 1089.2166 852.01917, 6819.231 1084.3865 856.78217, 6858.0303 1161.2467 856.99164, 6837.9985 1247.4216 848.10834, 6742.341 1338.7583 835.2175, 6658.776 1359.631 811.8593, 6595.603 1365.2096 755.858</trace>
</ink>
</file>

<file path=ppt/ink/ink20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6964.9854 1031.9489 874.14984, 6985.3384 1153.2146 856.2051, 6984.1953 1225.7892 848.8992, 6976.575 1302.1536 844.11804, 6958.757 1408.0428 838.1425, 6929.2583 1311.992 831.002, 6944.5127 1209.6393 824.6858, 6972.3457 1101.2751 824.264, 7018.5024 1028.658 833.45776, 7111.133 983.7314 841.0887, 7207.555 976.61475 848.4061, 7279.2246 977.6646 855.9745, 7343.892 1001.7326 8.549992</trace>
</ink>
</file>

<file path=ppt/ink/ink20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7442.0806 970.93304 874.14984, 7431.29 1079.1948 861.5394, 7411.3564 1186.195 858.26196, 7386.3823 1252.175 850.82794, 7353.1836 1315.6544 730.37415</trace>
</ink>
</file>

<file path=ppt/ink/ink2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6905.2334 5106.0503 874.14984, 6955.824 5026.8926 861.0915, 7026.3057 4936.135 857.3306, 7110.1475 4862.609 863.71594, 7114.3203 4953.14 861.7787, 7118.935 5039.33 864.9211, 7233.006 5072.8643 862.21576, 7318.357 5059.456 855.33606</trace>
</ink>
</file>

<file path=ppt/ink/ink20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7411.7456 758.9288 874.14984, 7422.3687 836.2775 870.74316, 7426.605 901.9292 241.71025</trace>
</ink>
</file>

<file path=ppt/ink/ink20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7665.461 985.9285 874.14984, 7672.9756 1073.6752 864.5036, 7670.4395 1172.2612 861.92737, 7660.286 1260.567 860.9144, 7668.111 1135.2606 846.0121, 7705.2896 1035.618 839.3676, 7788.58 984.04395 845.8088, 7845.2812 1084.4478 847.00336, 7855.5923 1178.736 849.37415, 7841.694 1242.6367 855.0157, 7851.9434 1176.0765 849.3617, 7888.0127 1078.4852 847.398, 7932.0386 1005.77734 854.956, 8003.5493 1026.0846 857.46826, 8020.185 1100.486 855.5596, 8026.0415 1201.4982 860.8461, 8055.8384 1271.1274 862.50366, 8154.068 1261.867 859.93256, 8250.071 1200.7472 847.15796, 8342.806 1088.514 835.84064, 8400.195 988.4456 840.4416, 8399.216 914.9348 844.9394, 8321.183 922.4847 850.81885, 8258.222 1011.84174 851.6626, 8226.189 1101.465 854.275, 8254.509 1196.5172 856.78644, 8336.134 1225.4156 857.3626, 8405.792 1189.8021 856.49225, 8472.354 1103.2739 859.61536, 8528.607 1037.5004 862.97955, 8601.463 1015.58514 863.2857, 8674.356 1133.767 864.2629, 8751.824 1213.5143 864.1493, 8822.436 1264.2294 860.806</trace>
</ink>
</file>

<file path=ppt/ink/ink20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9244.749 533.48035 874.14984, 9259.388 645.83215 858.9371, 9258.688 718.8651 850.41907, 9252.532 839.7997 838.25104, 9239.794 948.9828 831.4869, 9237.241 1069.795 834.8214, 9265.596 1166.8495 840.12616, 9342.748 1219.2928 846.1773, 9406.239 1227.073 846.5218, 9475.28 1219.0238 845.258, 9544.062 1196.1127 844.54065, 9636.494 1148.7529 844.31384, 9715.444 1064.9381 845.7389, 9752.962 988.33655 849.3786, 9687.9375 994.6818 850.32404, 9589.713 1049.4155 847.16754, 9522.556 1113.5764 851.88184, 9520.439 1188.4547 856.9401, 9591.117 1169.1648 856.0187, 9672.027 1106.0974 852.3938, 9740.882 1036.1292 853.6813, 9830.856 1119.2886 857.36005, 9866.875 1185.0824 864.0456</trace>
</ink>
</file>

<file path=ppt/ink/ink20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10152.978 1031.9489 874.14984, 10221.196 915.9591 846.52216, 10309.015 810.10565 833.4565, 10381.305 758.96277 842.7044, 10441.53 834.8132 850.92395, 10430.837 926.7351 849.55133, 10407.864 1050.0372 840.4463, 10388.773 1132.267 835.9186, 10355.719 1265.9962 827.9481, 10334.508 1348.8706 828.1686, 10317.85 1424.0221 832.19006, 10350.153 1317.5607 851.91534, 10415.109 1224.6791 856.7924, 10527.362 1158.422 857.9848, 10623.653 1117.6122 854.5892, 10705.203 1085.0752 853.13654, 10783.977 1040.2067 853.5476, 10902.772 928.7283 849.816, 10982.956 825.12915 851.94775, 10918.671 805.42535 850.2587, 10819.134 860.2362 843.7946, 10736.991 955.8078 848.5577, 10712.37 1039.3518 852.7048, 10797.874 1083.8481 849.5169, 10866.375 1104.129 843.9487, 10931.872 1088.1746 729.412</trace>
</ink>
</file>

<file path=ppt/ink/ink20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11003.293 506.592 874.14984, 10949.467 574.081 862.28436, 10877.132 656.332 855.5184, 10814.871 720.0692 418.0185</trace>
</ink>
</file>

<file path=ppt/ink/ink20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11166.921 910.4343 874.14984, 11156.828 995.42084 864.0169, 11143.819 1085.9633 860.26953, 11119.451 1154.6262 861.9694, 11134.164 1061.4766 853.3009, 11172.762 971.14374 842.1021, 11263.174 871.1589 825.03754, 11327.102 807.8296 788.5641, 11391.012 782.3419 214.834</trace>
</ink>
</file>

<file path=ppt/ink/ink20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11524.513 926.4638 874.14984, 11496.506 1020.2322 866.5335, 11473.076 1094.6187 862.53204, 11441.779 1167.4247 852.04346</trace>
</ink>
</file>

<file path=ppt/ink/ink20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11598.974 653.9608 874.14984, 11574.957 749.3017 865.49744, 11553.93 819.94464 859.5258</trace>
</ink>
</file>

<file path=ppt/ink/ink20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11717.558 1061.4226 874.14984, 11727.381 1132.4337 869.2887, 11794.986 1171.9475 866.7629, 11890.798 1133.7793 863.1492, 11965.526 1081.1111 857.8406, 12010.87 1007.6208 855.48627, 11942.355 989.93396 854.567, 11856.817 1007.4997 852.69946, 11783.362 1038.5786 847.4113, 11719.235 1067.8004 780.65546</trace>
</ink>
</file>

<file path=ppt/ink/ink20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12283.821 834.94006 874.14984, 12214.324 903.90924 863.71686, 12152.555 967.40704 862.10675, 12095.597 1058.3046 864.58344, 12104.58 1126.043 864.80585, 12169.919 1115.2189 860.7976, 12242.027 1054.1315 852.9901, 12313.737 918.90247 842.1888, 12354.732 802.8165 835.7699, 12370.349 733.3633 835.7304, 12383.398 666.4929 835.8624, 12399.183 583.5054 842.96094, 12379.408 669.312 852.9958, 12355.144 772.7531 852.43134, 12344.932 839.68384 854.52496, 12342.872 956.5485 856.619, 12411.264 1046.6506 856.2494, 12490.735 1059.35 856.0993, 12601.871 976.4778 846.2214, 12672.964 894.45465 836.6031, 12604.377 898.1028 833.72253, 12526.999 974.91296 822.2905, 12500.582 1044.9746 803.1528, 12491.455 1110.3684 699.27435</trace>
</ink>
</file>

<file path=ppt/ink/ink2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7068.8613 4684.1104 874.14984, 7049.3657 4748.036 857.8075</trace>
</ink>
</file>

<file path=ppt/ink/ink20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10377.277 1287.9052 874.14984, 10355.605 1377.228 864.10815, 10337.774 1479.7633 859.863, 10324.115 1564.6951 857.74207, 10306.422 1643.5865 851.2669, 10287.189 1710.3624 828.8738</trace>
</ink>
</file>

<file path=ppt/ink/ink20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13256.398 585.7058 874.14984, 13255.644 663.2121 863.4958, 13236.955 781.87177 858.7294, 13222.392 847.7645 857.6268, 13205.473 913.26843 857.2318, 13178.88 1009.32745 858.48267, 13174.224 1086.426 863.3549</trace>
</ink>
</file>

<file path=ppt/ink/ink20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12969.589 519.002 874.14984, 13040.688 526.3745 864.6674, 13106.744 532.7064 854.12506, 13188.563 538.54083 844.0618, 13274.398 544.09686 835.56573, 13406.28 552.1583 825.2693, 13509.947 558.0105 800.34424, 13578.2705 561.8611 755.3241, 13642.598 569.3908 7.1341395</trace>
</ink>
</file>

<file path=ppt/ink/ink20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13848.4 758.9288 874.14984, 13828.674 836.6661 869.67255, 13804.004 902.2449 813.4117</trace>
</ink>
</file>

<file path=ppt/ink/ink20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13893.445 1046.9442 874.14984, 13844.457 1112.1019 428.13608</trace>
</ink>
</file>

<file path=ppt/ink/ink20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4416.798 2419.801 874.14984, 4410.61 2512.9136 867.3884, 4404.63 2577.4465 862.6163, 4395.1714 2671.3823 858.98016, 4385.9165 2756.2131 859.82306, 4381.393 2830.752 863.72797, 4480.59 2856.9492 863.6861, 4544.87 2804.7522 859.7643, 4605.779 2702.6636 855.65186, 4635.5093 2614.5076 853.7602, 4641.899 2495.2754 853.0794, 4639.2393 2430.4036 853.20953, 4627.4517 2337.6821 855.2268, 4592.0557 2267.907 861.0635, 4520.3086 2242.2834 862.82355, 4440.8525 2264.5107 863.8383, 4392.8066 2362.805 865.2099, 4484.17 2443.4387 858.1524, 4553.005 2496.003 840.4857, 4617.1997 2518.8171 649.3642</trace>
</ink>
</file>

<file path=ppt/ink/ink20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4223.753 2102.8289 874.14984, 4149.1655 2186.3464 856.1556, 4044.9885 2295.0222 840.58417, 3962.1213 2379.4 839.36884, 3888.0105 2453.103 843.4158, 3824.737 2520.0852 849.03796, 3791.2764 2604.6052 855.5218, 3824.8665 2712.1506 861.46185, 3898.7056 2824.2676 861.98456, 3957.7964 2906.042 861.93, 4006.147 2980.2178 863.8999, 4032.615 3046.8318 846.0311</trace>
</ink>
</file>

<file path=ppt/ink/ink20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3091.225 2706.2654 874.14984, 3051.947 2796.122 865.98773, 3044.4136 2903.275 866.3468, 3086.9924 2979.468 865.2156, 3153.549 2989.2783 862.9982, 3224.7083 2964.7598 857.6162, 3309.1594 2885.4546 853.02594, 3359.4373 2808.386 854.528, 3359.0676 2729.4702 856.9096, 3257.7903 2662.21 857.9364, 3144.331 2659.6743 858.6042, 3067.5203 2661.9236 853.5818, 3004.0725 2675.0144 237.01251</trace>
</ink>
</file>

<file path=ppt/ink/ink20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5400.4053 2163.3276 874.14984, 5354.3276 2234.6094 864.74695, 5270.868 2328.0188 856.3548, 5200.168 2396.6003 849.76843, 5135.7314 2455.638 850.10974, 5076.5347 2542.4514 852.9949, 5064.229 2617.1355 856.3876, 5123.0073 2714.8994 857.21075, 5197.2227 2785.161 852.12036, 5283.8223 2835.6743 837.44275, 5363.6353 2873.2834 793.4291</trace>
</ink>
</file>

<file path=ppt/ink/ink20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5668.829 2419.801 874.14984, 5646.012 2515.371 863.05023, 5628.458 2616.2249 865.40924, 5655.6807 2699.4888 866.1723, 5754.1343 2715.4805 863.39, 5843.3843 2652.0913 857.0135, 5895.675 2559.7712 848.70544, 5925.609 2436.8306 847.6363, 5922.7236 2335.3394 848.86664, 5883.894 2257.9734 852.8822, 5784.5615 2208.3838 858.1947, 5689.445 2229.3848 859.237, 5626.671 2284.8564 861.2119, 5625.8394 2347.6545 861.41223, 5731.062 2416.4329 853.583, 5819.6646 2440.3633 845.52167, 5896.355 2466.1826 826.3045, 5981.3774 2480.8171 795.45636</trace>
</ink>
</file>

<file path=ppt/ink/ink2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8115.898 3815.4097 874.14984, 8116.4736 3893.0781 864.03253, 8109.091 4019.2476 857.8452, 8102.272 4095.7422 854.6206, 8095.7837 4176.4062 848.9613, 8089.6274 4252.0796 842.03076, 8079.2124 4368.452 824.82623, 8066.8633 4462.6426 783.35614, 8055.6553 4534.529 686.7323</trace>
</ink>
</file>

<file path=ppt/ink/ink20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6086.173 2751.7688 874.14984, 6147.8574 2819.1501 871.33234, 6219.8096 2764.4333 869.3292, 6148.675 2723.6104 862.45624</trace>
</ink>
</file>

<file path=ppt/ink/ink20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5803.0405 3249.7202 874.14984, 5795.3896 3326.6277 868.53595, 5787.277 3398.9949 867.1381, 5779.088 3518.5398 864.74493, 5776.4473 3586.234 864.36707, 5773.7964 3649.1067 865.8374, 5764.4087 3726.5713 868.6187, 5756.7188 3790.4243 686.3454</trace>
</ink>
</file>

<file path=ppt/ink/ink20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5803.0405 3174.226 874.14984, 5853.8267 3251.5344 867.50653, 5936.293 3337.0007 861.72345, 6004.3584 3370.7178 847.63324</trace>
</ink>
</file>

<file path=ppt/ink/ink20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5832.4575 3189.2214 874.14984, 5785.201 3271.7812 862.0949, 5733.177 3347.7986 850.7056, 5676.4565 3417.35 834.2386, 5617.9087 3481.051 787.0954</trace>
</ink>
</file>

<file path=ppt/ink/ink20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5594.3687 3974.1543 874.14984, 5595.5225 4055.253 869.06836, 5590.2925 4123.6274 867.45166, 5577.7803 4233.7563 867.24097, 5573.013 4331.0107 865.73645, 5607.6714 4427.8223 865.3956, 5704.0625 4456.195 863.3551, 5772.7056 4427.119 857.18005</trace>
</ink>
</file>

<file path=ppt/ink/ink20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5519.909 4276.648 874.14984, 5617.8823 4255.634 861.6093, 5691.195 4233.8584 853.2633, 5759.0825 4214.5703 835.7511, 5825.3423 4196.2983 647.0363</trace>
</ink>
</file>

<file path=ppt/ink/ink20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5966.6694 4200.6367 874.14984, 6046.641 4198.903 874.14984, 6140.33 4195.306 857.28534, 6205.413 4194.6826 784.7184</trace>
</ink>
</file>

<file path=ppt/ink/ink20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5937.253 4396.612 874.14984, 6030.2915 4381.449 863.71576, 6099.3696 4357.561 854.56006, 6163.3555 4337.1733 836.67194, 6226.592 4314.9824 645.9187</trace>
</ink>
</file>

<file path=ppt/ink/ink20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6473.1816 4215.6323 874.14984, 6446.457 4282.7593 871.7992, 6456.4907 4352.86 870.33075, 6519.5234 4368.753 868.89154, 6586.684 4309.817 867.857, 6575.052 4240.4385 866.782, 6509.935 4179.032 681.461</trace>
</ink>
</file>

<file path=ppt/ink/ink20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2911.9692 3778.1794 874.14984, 2900.1323 3849.195 874.14984, 2884.0867 3917.6045 865.5616, 2864.3596 3994.0623 861.83124, 2845.2073 4069.3757 859.9268, 2817.9443 4185.0186 858.6038, 2797.7249 4279.786 857.3912, 2787.282 4380.725 861.0767, 2822.39 4459.5864 863.5629, 2892.0056 4450.737 862.9474, 2957.0134 4411.607 857.36346</trace>
</ink>
</file>

<file path=ppt/ink/ink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22862.66 2239.3389 874.14984, 22916.695 2141.0803 860.2099, 22985.74 2067.706 853.80115, 23051.441 2021.9358 852.4506, 23124.756 2000.8615 854.2223, 23193.303 1994.6855 855.8662, 23275.836 2043.5529 861.87366, 23259.719 2137.5854 861.9937, 23199.541 2215.6042 855.7658, 23136.127 2258.5105 848.74536, 23063.89 2295.9404 842.34125, 22957.072 2338.937 832.6434, 23039.611 2371.3174 859.6492, 23129.166 2449.4084 865.1615, 23255.662 2427.3923 859.0848, 23318.566 2410.9583 849.5907, 23383.88 2374.2979 829.1177</trace>
</ink>
</file>

<file path=ppt/ink/ink2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8008.345 3717.681 874.14984, 8128.146 3705.3958 858.2397, 8204.462 3699.6135 849.08234, 8269.9375 3695.0999 841.49194, 8333.351 3692.5625 834.9706, 8406.602 3691.7385 829.47186, 8532.98 3695.5876 803.1085, 8598.263 3697.9744 768.3305, 8663.777 3703.2021 712.3538</trace>
</ink>
</file>

<file path=ppt/ink/ink21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2703.2974 4170.129 874.14984, 2788.7327 4156.065 864.69836, 2884.6553 4136.751 859.8395, 2950.126 4124.5117 845.9625</trace>
</ink>
</file>

<file path=ppt/ink/ink21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3165.685 4215.6323 874.14984, 3255.9287 4206.486 870.8672, 3321.9595 4200.6367 870.98285</trace>
</ink>
</file>

<file path=ppt/ink/ink21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3150.977 4411.607 874.14984, 3257.7842 4395.028 859.98315, 3329.3135 4381.616 832.82104</trace>
</ink>
</file>

<file path=ppt/ink/ink21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3642.7808 3959.159 874.14984, 3621.4683 4027.4465 871.7954, 3590.9873 4116.433 870.6693, 3554.0303 4216.5234 870.20807, 3522.8838 4305.039 869.3292, 3498.1345 4368.3296 812.81616</trace>
</ink>
</file>

<file path=ppt/ink/ink21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3418.4812 3959.159 874.14984, 3513.6233 3959.159 866.8185, 3605.3242 3958.1355 857.0371, 3707.0566 3954.2117 849.0363, 3772.2197 3951.7004 842.4548, 3877.7778 3948.5046 825.8016, 3948.0125 3950.4192 795.295, 4011.7073 3957.4568 580.25116</trace>
</ink>
</file>

<file path=ppt/ink/ink21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3374.3572 4532.604 874.14984, 3470.8074 4527.8013 866.3811, 3566.1042 4523.5747 856.61865, 3663.0916 4519.026 840.4575, 3777.637 4510.853 820.98016, 3843.055 4506.3193 787.21136, 3909.1382 4504.4395 379.14597</trace>
</ink>
</file>

<file path=ppt/ink/ink21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3583.029 4744.6094 874.14984, 3492.861 4841.5664 864.25696, 3423.536 4925.0474 864.80597, 3445.4697 5005.793 861.68536, 3544.6812 5033.472 851.1479, 3640.1533 5015.0737 836.08, 3706.355 4998.1865 806.4752</trace>
</ink>
</file>

<file path=ppt/ink/ink21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3686.9053 4819.069 874.14984, 3654.53 4908.6934 863.25287, 3610.7668 5012.5044 858.2054, 3576.1262 5077.2495 851.0492, 3537.412 5142.6543 234.02649</trace>
</ink>
</file>

<file path=ppt/ink/ink21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5311.2373 4366.6206 874.14984, 5210.662 4366.6206 867.0387, 5144.7314 4366.62 856.3976, 5041.0684 4366.62 848.3317, 4926.3423 4366.6196 846.4776, 4849.3647 4366.6196 844.0803, 4773.193 4366.62 844.5958, 4697.3423 4366.62 844.6064, 4632.6626 4368.691 845.522, 4541.6025 4374.053 852.3182, 4475.6597 4378.0356 867.3984</trace>
</ink>
</file>

<file path=ppt/ink/ink21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4685.2217 4185.641 874.14984, 4617.7476 4220.8003 865.26776, 4529.7812 4264.971 861.8374, 4438.757 4312.4917 860.08685, 4372.954 4356.5977 862.4911, 4363.1724 4421.2134 862.5066, 4453.685 4491.6416 860.7551, 4562.095 4527.0967 861.2175, 4629.3086 4548.293 861.05023</trace>
</ink>
</file>

<file path=ppt/ink/ink2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8089.2397 4034.6528 874.14984, 8180.1455 4034.6528 861.40735, 8248.728 4034.6526 855.1705, 8324.616 4034.6528 850.60297, 8399.077 4034.6526 838.96295, 8463.208 4037.6946 655.38495</trace>
</ink>
</file>

<file path=ppt/ink/ink21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1720.6089 6313.9575 874.14984, 1697.5374 6395.8813 864.1917, 1669.8417 6514.0967 858.2686, 1653.6786 6586.213 855.0755, 1633.3895 6689.681 851.092, 1622.6846 6803.289 851.09686, 1633.1765 6887.161 854.8015, 1720.2465 6915.14 858.2212, 1784.4125 6864.2773 857.5802, 1844.242 6744.0537 852.851, 1865.7189 6663.3994 848.92346, 1890.1681 6533.876 841.96106, 1896.1586 6448.1445 838.5103, 1897.8273 6357.536 836.00916, 1896.0511 6277.8735 835.8804, 1883.6664 6158.02 840.51807, 1847.8901 6083.0796 848.6465, 1760.314 6073.7744 853.4847, 1662.8628 6120.8257 854.17554, 1613.685 6193.5996 857.6396, 1613.4395 6293.579 857.72797, 1647.588 6372.9414 855.7917, 1731.5747 6435.548 855.35736, 1813.4005 6445.5635 856.62445, 1877.2559 6447.343 850.1702</trace>
</ink>
</file>

<file path=ppt/ink/ink21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1854.8208 5680.0127 874.14984, 1847.3988 5767.8857 866.4293, 1838.0455 5834.2783 860.6745</trace>
</ink>
</file>

<file path=ppt/ink/ink21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2227.1208 6584.909 874.14984, 2316.1863 6584.9077 868.1172, 2398.402 6584.9077 862.3023, 2465.2095 6584.909 854.2546</trace>
</ink>
</file>

<file path=ppt/ink/ink21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2212.4128 6826.387 874.14984, 2335.8752 6826.387 853.6801, 2421.085 6826.387 812.74304</trace>
</ink>
</file>

<file path=ppt/ink/ink21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2212.4128 6584.909 874.14984, 2291.8098 6586.9507 859.50385, 2397.2632 6579.9985 838.9651, 2468.009 6574.55 806.4744, 2532.0615 6570.22 621.14404</trace>
</ink>
</file>

<file path=ppt/ink/ink21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2778.6765 6721.419 874.14984, 2874.8386 6716.2046 866.9319, 2968.6804 6709.962 853.3813, 3096.7563 6693.425 833.6439, 3176.062 6682.258 803.59155, 3239.7063 6672.529 390.12836</trace>
</ink>
</file>

<file path=ppt/ink/ink21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3359.649 6358.427 874.14984, 3409.3289 6454.0347 865.7996, 3430.0256 6526.5693 861.3963, 3444.7708 6643.26 856.92456, 3454.1516 6760.402 852.3765, 3459.5596 6848.8384 847.73206, 3465.221 6952.594 842.3675, 3469.519 7033.291 837.54376, 3474.0972 7120.6807 832.55096, 3479.6558 7226.375 827.13654, 3486.1604 7342.849 822.3727, 3493.69 7457.8096 818.88934, 3499.1477 7539.145 816.2786, 3504.6433 7636.4424 815.6703, 3508.5203 7738.4346 816.9572, 3511.6655 7839.2 820.75244, 3514.092 7916.5923 825.59845, 3516.2244 7983.9146 830.4906, 3520.195 8049.763 837.3961, 3537.3196 8116.5776 849.19714, 3559.2056 8040.844 849.371, 3563.9553 7962.2637 844.1552, 3567.0332 7862.8335 837.29095, 3567.3977 7747.403 829.2315, 3566.859 7648.264 821.8423, 3564.6328 7554.7476 814.0638, 3561.4893 7439.9336 808.18823, 3558.402 7311.369 803.3814, 3556.0342 7175.0728 800.2094, 3554.4788 7086.0864 798.10406, 3553.445 6978.6567 797.925, 3553.0896 6860.4565 799.5006, 3552.5005 6766.274 802.4224, 3551.5195 6674.5693 805.7033, 3550.2393 6565.57 809.38367, 3550.0854 6446.125 812.4921, 3550.3115 6327.478 815.0298, 3550.4927 6248.244 817.1803, 3551.2678 6157.6445 819.72485, 3553.0757 6064.0913 823.9779, 3556.2078 5975.888 829.82184, 3561.1748 5895.551 835.4002, 3565.8755 5831.741 840.526, 3583.2258 5736.3286 851.3394, 3629.8613 5661.6533 859.4854, 3746.2366 5617.186 864.5548, 3815.7534 5614.816 862.34186, 3929.417 5616.7837 853.8216, 3999.6206 5621.189 849.28827, 4081.6824 5625.5493 847.66266, 4174.336 5629.0996 845.68945, 4276.411 5631.4854 843.1683, 4347.196 5633.0474 840.69183, 4432.7476 5634.079 837.441, 4535.55 5634.7275 833.452, 4651.1777 5635.119 829.6721, 4759.385 5635.3594 826.743, 4847.1157 5635.4873 823.79694, 4954.575 5636.999 820.1204, 5074.808 5638.699 816.0332, 5204.6094 5639.062 812.81506, 5302.8364 5639.143 810.6868, 5403.4043 5638.8 808.5522, 5517.482 5637.6606 808.2297, 5621.8 5636.6787 809.567, 5705.0967 5635.916 810.8504, 5803.1484 5635.418 807.7642, 5907.4097 5634.912 802.35345, 5974.495 5634.5635 797.86194, 6037.415 5634.145 787.11633, 6100.2812 5635.8096 724.0194</trace>
</ink>
</file>

<file path=ppt/ink/ink21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3940.6208 6358.427 874.14984, 3859.3389 6272.6396 867.123, 3836.6753 6175.2285 864.5112, 3867.1724 6109.1655 863.2985, 3957.7422 6060.734 860.6039, 4052.761 6098.2363 859.6206, 4069.6052 6223.0947 854.7825, 4039.3987 6329.4556 842.9305, 3942.4727 6447.3647 834.99066, 3825.8455 6522.082 837.4389, 3760.5806 6532.862 844.12933, 3850.1387 6601.456 857.19653, 3918.7444 6648.801 858.81573, 4014.0933 6677.9155 857.77637, 4117.6216 6641.2217 856.84894, 4185.944 6610.3706 858.43665</trace>
</ink>
</file>

<file path=ppt/ink/ink21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4491.2573 6132.978 874.14984, 4418.781 6138.317 868.8182, 4321.9375 6185.6553 862.3969, 4241.526 6249.073 860.80396, 4219.398 6317.773 862.53625, 4303.228 6376.5415 862.0451, 4387.253 6322.3228 857.61707, 4461.506 6227.1304 849.7423, 4491.2593 6148.106 852.7619, 4482.5933 6238.536 855.71625, 4499.523 6350.0 851.07324, 4509.932 6419.4277 848.4317, 4516.138 6490.283 848.2887, 4517.7065 6589.872 849.08673, 4481.124 6689.7314 852.36505, 4385.872 6742.747 858.255, 4314.261 6666.691 860.68536, 4348.0225 6586.4883 860.51227, 4422.713 6546.557 859.0775, 4486.999 6521.9375 856.7691, 4552.431 6530.7866 421.9026</trace>
</ink>
</file>

<file path=ppt/ink/ink21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4059.2053 6872.4077 874.14984, 4166.9805 6869.565 859.46875, 4242.599 6869.4624 849.1742, 4334.641 6871.1636 839.5638, 4435.588 6874.857 832.85846, 4520.5186 6878.4585 827.84296, 4590.225 6881.655 818.3563, 4654.2646 6884.1724 797.22644, 4719.0337 6888.0728 768.9673</trace>
</ink>
</file>

<file path=ppt/ink/ink2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8469.813 4487.101 874.14984, 8442.061 4570.668 867.4585, 8421.417 4640.996 867.60516, 8439.069 4709.298 867.37286, 8503.0 4730.1343 865.0335, 8568.081 4737.02 858.4001</trace>
</ink>
</file>

<file path=ppt/ink/ink21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4178.709 7445.3364 874.14984, 4249.5444 7422.0454 868.8062, 4326.292 7362.158 864.2028, 4387.55 7294.819 863.206, 4400.399 7207.4893 864.3319, 4352.3955 7121.241 863.7677, 4269.3975 7130.1997 862.6615, 4200.6953 7248.729 854.1325, 4192.847 7347.159 846.04694, 4204.121 7413.901 843.85077, 4224.7183 7485.0454 841.6326, 4255.0425 7552.785 836.5268, 4319.2803 7644.914 821.11615, 4399.946 7673.151 790.7668, 4465.4927 7680.241 715.39594</trace>
</ink>
</file>

<file path=ppt/ink/ink21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5073.1484 6072.479 874.14984, 4966.2974 6079.6025 866.78296, 4879.4404 6090.9434 865.51227, 4789.7305 6131.01 866.8977, 4737.904 6228.8345 864.5711, 4751.7144 6345.158 859.03375, 4765.5044 6414.2134 856.171, 4787.537 6535.201 849.28644, 4795.108 6613.287 846.7368, 4797.9077 6697.959 845.26086, 4798.6763 6764.085 844.625, 4796.982 6829.966 844.4149, 4791.921 6906.1016 844.80164, 4786.56 6988.2476 845.5581, 4782.9443 7068.8677 846.8968, 4783.48 7187.3677 850.12524, 4795.79 7250.4307 852.2544, 4844.461 7349.8877 855.39636, 4913.313 7410.135 856.94403, 5025.846 7423.483 856.6322, 5102.2954 7425.634 854.76355, 5165.4897 7403.5977 237.51532</trace>
</ink>
</file>

<file path=ppt/ink/ink21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5266.1934 6569.9136 874.14984, 5210.4116 6653.964 863.01306, 5156.169 6776.008 853.73016, 5130.581 6875.228 852.36743, 5180.3374 6950.251 854.841, 5253.382 6977.717 851.43085, 5316.164 6965.0757 846.4401, 5419.12 6922.7954 837.76196, 5497.308 6861.872 832.8839, 5543.283 6792.6304 840.60376, 5517.3525 6878.0366 861.8839, 5540.6064 6948.9873 864.1719, 5614.0015 6994.4043 862.47314, 5698.698 6983.0034 860.9855, 5754.1543 6902.38 860.49084, 5713.7793 6825.4307 858.7676, 5630.815 6739.167 860.97754, 5631.2764 6672.3984 863.83136, 5694.2153 6660.0757 862.34607, 5787.872 6699.114 856.97516, 5843.4087 6767.9834 854.89703, 5849.1006 6855.85 852.70636, 5813.5923 6945.089 845.64325, 5772.7056 7015.6396 826.21783</trace>
</ink>
</file>

<file path=ppt/ink/ink21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6026.421 6690.394 874.14984, 6005.1704 6771.1396 864.9568, 5998.052 6869.313 865.37445, 6042.707 6946.082 865.6889, 6136.255 6959.083 863.6782, 6206.614 6889.032 861.373, 6231.223 6805.1475 855.129, 6224.2017 6698.405 848.03375, 6179.682 6590.645 847.96814, 6129.759 6524.717 848.91266, 6045.315 6488.5635 853.1099, 5980.6577 6494.904 858.809, 6005.457 6598.881 861.20575, 6077.2246 6666.2534 852.875, 6169.926 6708.595 842.13257, 6235.0923 6735.8975 818.77386</trace>
</ink>
</file>

<file path=ppt/ink/ink21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6369.305 6841.8994 874.14984, 6498.6562 6850.286 861.8603, 6576.846 6855.1035 851.8245, 6641.9814 6863.588 236.77515</trace>
</ink>
</file>

<file path=ppt/ink/ink21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6861.1094 6569.9136 874.14984, 6777.3955 6654.9062 864.37726, 6739.5986 6717.8296 863.57715, 6755.359 6788.008 864.3932, 6831.621 6834.4443 862.47675, 6912.1313 6820.864 859.25665, 7000.2393 6770.6304 852.22076, 7060.92 6705.646 853.479, 7052.947 6769.5884 855.3566, 7051.1313 6852.023 855.0767, 7084.3794 6930.3247 859.6087, 7181.761 6968.0303 861.06616, 7230.9453 6899.6216 861.0209, 7198.156 6813.1484 858.6362, 7149.7583 6744.5205 857.8492, 7153.266 6676.4937 857.9628, 7234.8896 6650.983 855.01, 7315.8545 6664.8877 853.9423, 7379.8833 6716.847 857.295, 7387.5176 6823.081 858.9671, 7384.5396 6897.2656 864.00507, 7344.8403 6960.4927 240.44727</trace>
</ink>
</file>

<file path=ppt/ink/ink21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7575.3735 6599.9043 874.14984, 7536.741 6703.6255 862.04346, 7516.414 6790.167 861.13257, 7523.291 6872.293 863.7714, 7588.8223 6934.4824 864.488, 7654.6743 6905.3853 862.7074, 7700.048 6823.043 859.27466, 7708.7725 6705.8374 855.281, 7691.065 6605.358 852.69135, 7633.1226 6505.989 852.27295, 7540.585 6430.2314 856.7067, 7460.005 6448.2363 862.5028, 7477.7173 6550.249 862.09827, 7569.171 6624.5293 848.7233, 7635.1245 6675.3984 814.7746</trace>
</ink>
</file>

<file path=ppt/ink/ink21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7739.921 6962.3794 874.14984, 7810.414 7005.087 871.4481, 7857.183 6941.0347 869.59625, 7798.3774 6877.505 869.05695, 7732.977 6848.392 8.703284</trace>
</ink>
</file>

<file path=ppt/ink/ink21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7560.665 6132.978 874.14984, 7657.3936 6139.2666 858.4874, 7725.7397 6147.013 855.2958, 7798.2686 6158.926 852.0953, 7902.899 6182.1904 851.8314, 7980.5073 6238.466 856.5107, 8018.8584 6304.7983 856.47815, 8029.4316 6380.469 857.39813, 8017.903 6498.3716 854.21466, 8005.2036 6613.8057 850.67914, 8001.005 6694.2993 848.2336, 8001.4556 6785.7803 845.5294, 8003.6323 6856.833 843.1011, 8009.6978 6931.439 840.6187, 8021.472 7016.5024 838.6223, 8036.348 7104.559 837.6645, 8051.6343 7190.5547 838.92896, 8062.9053 7268.954 841.80493, 8071.8228 7372.8384 848.4878, 8052.3535 7453.716 855.31036, 7952.6504 7508.2305 858.12946, 7872.833 7514.161 854.63306, 7750.2676 7497.5894 843.4876, 7672.7886 7482.52 816.23804, 7607.7627 7436.3657 7.980236</trace>
</ink>
</file>

<file path=ppt/ink/ink21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5832.4575 5618.997 874.14984, 5913.048 5624.2036 874.14984, 5985.1885 5628.3125 864.549, 6059.5547 5631.267 859.5883, 6145.2134 5633.0894 857.3211, 6209.0615 5635.061 856.7272, 6287.279 5638.428 854.53766, 6374.6562 5641.8804 852.3737, 6468.356 5646.1235 849.81116, 6531.146 5648.982 848.43665, 6608.734 5653.102 846.1186, 6699.6074 5657.0645 843.33997, 6801.6416 5661.4644 841.1327, 6895.8228 5665.815 838.8357, 6973.431 5669.5347 836.3069, 7070.066 5674.684 833.4684, 7181.3223 5680.5713 830.4351, 7299.13 5685.665 827.097, 7384.5044 5689.209 824.4283, 7472.7407 5691.802 822.3038, 7569.71 5693.456 822.9361, 7671.982 5694.514 825.22925, 7767.124 5694.256 828.58594, 7840.109 5693.7056 831.64124, 7929.7197 5688.9336 832.2193, 8005.904 5685.482 837.10016, 8082.8047 5680.0127 833.94824</trace>
</ink>
</file>

<file path=ppt/ink/ink2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8618.732 4276.648 874.14984, 8552.408 4332.706 867.4595</trace>
</ink>
</file>

<file path=ppt/ink/ink21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1884.2372 8260.777 874.14984, 1876.3578 8374.897 859.3059, 1875.1099 8442.522 853.7349, 1876.477 8519.158 849.4151, 1880.0096 8602.382 846.7969, 1884.8616 8691.244 844.80273, 1893.0448 8822.139 843.93506, 1901.7579 8940.975 842.3832, 1906.1016 9008.963 843.4048, 1908.2899 9077.69 845.4437, 1907.6512 9174.6 852.36365, 1881.4285 9240.987 860.1635, 1792.4039 9175.048 859.70734, 1714.7784 9106.0 857.9472, 1621.2688 9039.983 856.12225, 1538.1873 9010.906 857.79254, 1498.1262 9078.832 860.0373, 1541.3829 9142.93 856.611, 1665.5305 9210.072 846.5017, 1781.1124 9238.239 841.6844, 1844.986 9232.186 839.4293, 1911.7168 9206.261 838.4478, 1977.4807 9162.345 836.7949, 2064.543 9082.998 834.37256, 2129.5493 8954.874 836.23206, 2157.0225 8854.228 841.90985, 2133.598 8970.686 846.5704, 2132.0156 9045.453 841.8646, 2135.857 9161.901 842.6886, 2168.3108 9274.022 847.3584, 2233.0073 9330.703 852.1284, 2323.0024 9274.13 857.4504, 2360.4355 9169.065 852.92847, 2370.4917 9046.097 851.0411, 2364.432 8975.2705 849.46875, 2342.9592 8866.067 849.0792, 2296.354 8770.517 852.89075, 2242.9275 8707.499 858.1156, 2176.5813 8676.479 862.2923, 2104.3872 8709.93 866.1795, 2139.9634 8788.718 864.23755, 2242.4136 8860.383 859.92834, 2316.2893 8909.717 850.3723</trace>
</ink>
</file>

<file path=ppt/ink/ink21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1690.2733 9467.649 874.14984, 1803.1166 9491.08 858.1522, 1879.6399 9499.616 848.4087, 1970.8126 9506.111 839.23315, 2068.8845 9510.033 831.3679, 2132.4043 9512.471 816.82733, 2215.5383 9513.64 795.7024, 2345.412 9512.306 730.50385, 2414.7097 9502.14 684.9902, 2493.109 9493.145 554.68274</trace>
</ink>
</file>

<file path=ppt/ink/ink21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2152.661 9618.122 874.14984, 2140.1016 9715.576 861.0911, 2135.247 9786.318 854.7297, 2131.2915 9892.985 847.7561, 2132.1184 9992.167 846.24286, 2136.2988 10081.528 846.86865, 2147.5544 10177.573 850.8366, 2096.5532 10075.477 858.8226, 2031.8009 9993.461 861.0364, 1944.5884 9954.51 863.263, 1864.0419 9968.237 863.08655, 1818.3601 10071.382 860.69794, 1823.5719 10164.098 856.6454, 1902.6112 10255.251 850.30133, 1987.758 10298.167 849.35425, 2090.3223 10283.001 848.3706, 2181.1873 10218.199 847.3166, 2246.2246 10115.937 844.68964, 2272.3267 10045.93 844.1208, 2292.6882 9978.875 844.3798, 2316.9456 9870.908 846.7583, 2325.4253 9771.636 852.50256, 2309.2366 9873.473 850.51306, 2302.4556 9988.66 842.40283, 2302.3306 10055.083 837.7672, 2305.8413 10127.692 829.32733, 2315.088 10239.8955 802.43066, 2324.3772 10321.789 757.08606, 2329.964 10385.717 452.21402</trace>
</ink>
</file>

<file path=ppt/ink/ink21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2241.8293 10041.096 874.14984, 2328.6658 10076.597 863.96454, 2452.265 10080.094 853.94635, 2539.5933 10046.221 848.5815, 2614.1294 9995.594 834.37714</trace>
</ink>
</file>

<file path=ppt/ink/ink21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2808.093 9271.675 874.14984, 2902.699 9288.882 862.8882, 2966.425 9296.6045 859.27563, 3062.4287 9307.438 852.1799, 3128.6675 9314.9 839.4398</trace>
</ink>
</file>

<file path=ppt/ink/ink21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2822.8013 9527.633 874.14984, 2906.322 9544.822 867.2064, 3017.3284 9558.64 861.1022, 3098.4895 9558.648 856.2553, 3162.592 9563.722 668.0102</trace>
</ink>
</file>

<file path=ppt/ink/ink21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3359.649 9498.158 874.14984, 3470.8284 9496.835 859.39075, 3550.5586 9491.421 849.2473, 3624.8713 9487.057 827.733, 3690.8608 9483.787 711.3167</trace>
</ink>
</file>

<file path=ppt/ink/ink21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3761.3652 9044.677 874.14984, 3787.4612 9130.749 867.2909, 3803.335 9198.627 861.6706, 3817.2393 9263.893 854.86664, 3843.184 9390.471 840.4451, 3870.9358 9526.816 827.7847, 3889.985 9632.507 822.1365, 3909.1814 9754.317 815.94806, 3923.9268 9852.906 810.80524, 3937.9207 9954.366 805.96674, 3953.7563 10080.341 800.8722, 3970.5112 10222.986 795.88055, 3987.0957 10374.801 791.3543, 3997.9163 10474.422 788.4778, 4010.4668 10598.483 786.29626, 4023.7144 10735.164 786.5416, 4036.1333 10875.43 787.8622, 4047.0496 11012.665 791.79736, 4056.893 11127.933 797.49817, 4064.3647 11213.075 803.6011, 4071.0857 11286.129 811.83044, 4089.4375 11374.034 829.7612, 4128.0347 11249.091 830.3979, 4130.9824 11154.394 822.6901, 4129.2734 11038.1875 813.63904, 4126.686 10940.381 805.5414, 4121.221 10841.447 796.1391, 4111.7593 10717.075 790.3403, 4099.652 10572.917 784.06683, 4084.7363 10418.062 778.95404, 4074.796 10315.989 776.0303, 4062.131 10188.271 773.7987, 4048.006 10045.543 774.2198, 4031.0154 9895.669 776.15186, 4015.51 9770.297 779.5734, 4001.481 9663.852 783.04095, 3985.5647 9544.504 788.4916, 3969.1013 9420.955 794.2376, 3954.3013 9297.943 801.9346, 3944.7134 9218.159 808.66895, 3936.2012 9123.765 815.9267, 3927.816 9025.078 822.9991, 3916.574 8929.824 829.828, 3906.4373 8852.727 835.87244, 3884.272 8734.914 849.4226, 3893.1147 8636.06 858.6136, 3980.7927 8570.513 861.60223, 4097.631 8572.498 858.48883, 4167.5054 8582.819 857.49493, 4287.6436 8602.903 853.96954, 4364.129 8615.499 851.9069, 4455.4 8628.047 848.3398, 4559.18 8638.259 843.2396, 4629.9814 8645.067 838.8834, 4717.875 8650.977 834.2737, 4820.618 8656.771 830.5646, 4933.6777 8662.473 827.7508, 5035.7627 8667.769 825.4183, 5120.1846 8672.234 823.14746, 5223.7524 8676.379 820.9162, 5339.1387 8679.544 818.7614, 5459.5625 8681.546 817.6952, 5545.0015 8682.816 817.98663, 5637.7324 8683.643 818.97144, 5742.769 8684.157 820.60547, 5857.0615 8684.466 822.0156, 5968.8467 8685.322 822.64874, 6054.1973 8686.092 822.5952, 6165.523 8688.596 820.37244, 6298.5376 8690.204 816.1009, 6449.244 8691.242 810.4615, 6567.258 8692.201 804.9878, 6690.0444 8693.458 798.93994, 6837.8433 8696.476 792.91, 7000.8105 8700.64 787.2869, 7172.3174 8704.996 782.19556, 7283.282 8707.819 765.19836, 7359.0156 8709.54 748.8479, 7433.4546 8711.759 738.1063, 7497.855 8716.893 357.56726</trace>
</ink>
</file>

<file path=ppt/ink/ink21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4381.8657 9174.464 874.14984, 4316.3086 9140.357 865.6344, 4246.9604 9063.679 860.32007, 4236.589 8971.335 859.1005, 4283.5547 8895.305 857.94904, 4365.4585 8869.743 853.5653, 4460.905 8875.666 852.2432, 4513.7603 8968.171 855.13324, 4491.8726 9051.487 853.23645, 4422.434 9158.585 846.9814, 4351.813 9248.075 849.27454, 4297.2705 9332.699 852.3792, 4281.1064 9406.229 856.3932, 4338.2314 9482.104 857.4231, 4401.0093 9506.966 855.4514, 4504.596 9524.972 848.4133, 4569.6426 9505.673 840.0297, 4643.3657 9491.875 814.00757, 4707.2905 9454.608 525.67267</trace>
</ink>
</file>

<file path=ppt/ink/ink21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5073.1484 9029.681 874.14984, 5007.6143 9067.491 868.9797, 4946.9844 9139.515 868.33673, 4969.0693 9217.274 866.7445, 5044.429 9241.251 863.34045, 5121.0366 9210.264 857.4043, 5192.2627 9107.841 856.75934, 5231.189 9236.87 843.0167, 5244.2485 9315.61 836.7817, 5258.501 9436.185 834.39954, 5252.3174 9531.176 841.41235, 5187.424 9579.839 850.0445, 5116.95 9482.242 858.0431, 5106.683 9409.389 860.64795, 5137.8677 9344.251 859.63</trace>
</ink>
</file>

<file path=ppt/ink/ink2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8037.761 3430.6995 874.14984, 8118.7305 3432.695 857.03894, 8195.8545 3436.2502 842.52625, 8289.403 3441.423 830.5602, 8393.539 3448.7163 822.2499, 8466.684 3454.0015 816.55115, 8546.91 3459.9717 811.8375, 8636.6455 3465.9573 795.5764, 8715.392 3471.162 764.32916, 8797.988 3476.7197 712.2254</trace>
</ink>
</file>

<file path=ppt/ink/ink21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5445.449 9875.63 874.14984, 5323.939 9860.795 853.5271, 5242.476 9851.723 843.5138, 5150.19 9842.764 836.10065, 5051.802 9835.258 824.61017, 4978.3643 9829.989 809.0315, 4906.1206 9828.93 786.9787, 4841.7734 9829.052 759.54645, 4731.127 9845.107 672.98914, 4668.048 9856.204 539.86774</trace>
</ink>
</file>

<file path=ppt/ink/ink21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4848.8496 10524.568 874.14984, 4911.7676 10521.837 869.41156, 4994.8057 10467.77 862.8534, 5056.249 10375.618 860.31757, 5079.1836 10293.896 860.9973, 5079.7974 10206.303 861.9616, 5038.9507 10104.992 863.4534, 4969.755 10068.166 864.6218, 4902.487 10126.4795 862.3396, 4886.4727 10232.017 856.38696, 4896.936 10346.681 849.32965, 4918.5654 10421.063 842.37354, 4949.01 10500.464 833.6081, 4999.17 10613.351 807.27686, 5069.845 10721.919 752.6198, 5116.4434 10788.546 648.2597</trace>
</ink>
</file>

<file path=ppt/ink/ink21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5877.501 9105.175 874.14984, 5781.6055 9104.081 864.12976, 5684.439 9127.745 860.8549, 5607.7036 9177.444 860.203, 5552.99 9253.975 859.47284, 5549.3965 9347.981 858.0686, 5563.355 9444.816 856.20917, 5577.744 9517.045 852.872, 5595.4404 9603.628 848.41, 5611.202 9692.958 843.84814, 5622.5205 9759.201 839.6342, 5632.8496 9844.406 835.4391, 5640.2217 9940.109 832.4795, 5644.6567 10038.683 831.108, 5648.0854 10115.454 831.36884, 5651.281 10185.912 832.1301, 5657.836 10261.643 834.6799, 5671.449 10337.322 838.2074, 5695.9614 10404.614 842.19324, 5744.547 10484.123 849.2857, 5823.1084 10501.745 854.52576, 5888.895 10505.32 834.8913</trace>
</ink>
</file>

<file path=ppt/ink/ink21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5981.3774 9648.63 874.14984, 5929.2803 9730.863 864.35175, 5904.1064 9830.076 861.30975, 5906.787 9899.032 860.70685, 5962.4097 9964.719 860.7666, 6056.542 9959.973 859.9419, 6129.1304 9922.45 857.10345, 6180.962 9838.842 858.4795, 6199.906 9928.41 860.3886, 6239.5596 9996.539 860.6927, 6252.459 9887.398 858.218, 6250.7163 9787.561 860.0424, 6322.6514 9750.315 857.97595, 6393.999 9765.759 853.62286, 6447.808 9850.877 841.2755, 6463.021 9940.589 821.6116, 6444.862 10030.823 776.5585, 6420.783 10102.111 652.8822</trace>
</ink>
</file>

<file path=ppt/ink/ink21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6547.641 9724.641 874.14984, 6546.466 9813.822 865.0111, 6544.3354 9903.181 860.9625, 6546.339 9968.579 861.25964, 6579.568 10041.717 863.69385, 6662.5713 10071.453 863.00195, 6732.52 10015.37 861.2134, 6768.721 9935.829 860.06635, 6770.1733 9842.693 858.99036, 6730.0176 9748.026 858.3751, 6647.9736 9670.37 860.9551, 6564.0728 9663.509 864.19244, 6572.5845 9739.867 861.9451, 6622.1123 9815.303 855.4329, 6717.707 9878.025 843.57794, 6785.7285 9920.098 818.17456</trace>
</ink>
</file>

<file path=ppt/ink/ink21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6919.941 9995.594 874.14984, 6983.368 10001.466 866.1357, 7088.994 9993.421 858.7448, 7158.8516 9985.023 849.0074</trace>
</ink>
</file>

<file path=ppt/ink/ink21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7322.577 9648.63 874.14984, 7292.321 9718.471 866.8365, 7283.014 9787.728 860.5953, 7292.7017 9859.881 856.5084, 7356.9414 9938.562 857.8532, 7471.7954 9957.335 856.19977, 7557.84 9930.781 856.1272, 7628.1143 10016.301 860.07526, 7700.139 10077.662 863.20154, 7746.785 9986.126 860.6227, 7730.614 9887.346 852.3908, 7686.0283 9792.693 855.0908, 7773.4653 9753.733 854.8451, 7878.09 9837.412 846.7656, 7943.817 9921.973 847.5541, 7961.9785 10012.806 849.996, 7938.3916 10102.444 852.7207, 7914.3525 10166.708 865.05444</trace>
</ink>
</file>

<file path=ppt/ink/ink21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8023.0527 9769.11 874.14984, 8012.063 9865.034 863.4192, 8017.727 9981.15 857.92944, 8034.895 10068.684 857.9385, 8099.3096 10149.033 859.42737, 8171.1025 10120.31 858.6282, 8203.891 10003.38 852.4466, 8211.148 9895.352 844.6564, 8179.975 9773.583 841.8945, 8137.968 9685.082 844.39923, 8073.6675 9619.646 849.9784, 7992.8657 9598.917 855.93933, 7958.108 9708.873 861.0354, 7994.5454 9811.806 848.23883, 8079.9917 9912.26 829.55414, 8141.637 9980.595 789.0495</trace>
</ink>
</file>

<file path=ppt/ink/ink21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8261.142 10176.572 874.14984, 8333.205 10237.654 871.2861, 8403.527 10202.079 867.27216, 8403.038 10122.276 863.67114, 8335.228 10054.85 863.31, 8263.667 10062.684 865.9055</trace>
</ink>
</file>

<file path=ppt/ink/ink21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8082.8047 9422.147 874.14984, 8179.82 9442.828 859.7237, 8250.236 9461.666 854.16003, 8352.496 9491.936 847.8858, 8439.012 9525.831 851.1136, 8518.194 9597.711 854.3773, 8563.958 9689.886 854.9545, 8586.7 9803.478 855.11725, 8594.637 9867.676 852.8377, 8607.244 9984.212 846.32465, 8616.309 10061.076 842.60144, 8624.602 10141.952 842.00903, 8633.737 10263.018 843.28754, 8634.471 10326.327 844.85925, 8621.547 10445.939 849.1681, 8597.935 10523.408 854.93427, 8533.929 10568.791 859.8937, 8460.59 10535.639 859.9585, 8396.998 10484.232 565.8622</trace>
</ink>
</file>

<file path=ppt/ink/ink2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8618.732 3340.2097 874.14984, 8717.629 3366.9028 861.6173, 8830.042 3409.6765 863.06226, 8874.064 3487.439 863.8543, 8824.6875 3560.4695 862.6607, 8759.832 3622.6072 423.966</trace>
</ink>
</file>

<file path=ppt/ink/ink21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7217.7817 8652.728 874.14984, 7314.7646 8664.916 861.5506, 7417.1265 8674.494 850.44165, 7520.197 8683.874 845.8242, 7585.255 8692.518 843.48834, 7661.653 8705.366 841.8685, 7743.3955 8721.8 839.66534, 7808.5312 8736.618 839.8371, 7920.8174 8768.764 844.63, 8007.4707 8802.24 853.6115, 8082.1787 8856.62 859.47156, 8129.911 8920.656 863.10895, 8167.657 9021.449 862.89124, 8199.831 9098.962 859.1471, 8231.725 9165.672 844.9576</trace>
</ink>
</file>

<file path=ppt/ink/ink21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12880.421 1589.8821 874.14984, 12890.678 1697.2656 861.1515, 12894.987 1768.1709 853.8881, 12896.085 1859.0353 844.9972, 12894.041 1973.3113 834.68286, 12891.603 2069.9312 826.1446, 12887.936 2171.6897 817.272, 12881.578 2287.5662 804.1754, 12875.628 2389.1787 786.3425, 12864.568 2537.0872 761.23096, 12849.2 2720.2476 733.9852, 12838.795 2843.8176 711.2569, 12825.215 3010.9712 688.88696, 12811.1875 3219.8884 667.47064, 12798.519 3464.0667 643.5054, 12788.909 3692.2178 618.98975, 12781.799 3885.0354 594.27264, 12772.666 4128.923 569.807, 12760.558 4414.0786 545.6884, 12746.262 4730.778 522.83014, 12736.014 4958.6167 505.44296, 12724.228 5218.869 487.13278, 12713.392 5521.509 470.29968, 12706.098 5851.7026 455.98575, 12702.054 6200.2437 445.47415, 12702.29 6544.66 440.4332, 12702.872 6785.2383 436.47983, 12704.29 7076.129 435.9742, 12706.2705 7399.068 434.8449, 12710.91 7744.5977 434.35886, 12715.4795 8028.0996 434.66034, 12720.566 8289.784 435.80814, 12727.83 8594.366 434.92365, 12734.513 8927.2 433.79993, 12740.806 9278.022 433.02673, 12744.937 9509.925 431.94113, 12750.798 9791.263 433.25613, 12756.551 10108.6045 433.70374, 12762.885 10445.684 435.5174, 12768.939 10741.2295 438.83087, 12774.137 10983.395 441.33658, 12783.3545 11265.028 446.55728, 12797.774 11568.25 454.26523, 12814.948 11883.486 464.37222, 12827.34 12108.211 475.7997, 12840.988 12350.872 486.60397, 12856.012 12621.68 494.87726, 12873.581 12905.022 465.50708, 12897.355 13188.306 427.66266, 12912.783 13371.386 393.13742, 12918.747 13457.154 357.57544, 12926.297 13557.794 295.9346, 12939.253 13678.261 212.55266</trace>
</ink>
</file>

<file path=ppt/ink/ink21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15442.397 1846.8726 874.14984, 15343.781 1827.2493 867.21405, 15270.144 1866.8921 863.2136, 15206.309 1926.6997 857.3409, 15150.327 2012.9948 854.27356, 15121.235 2106.638 856.5963, 15153.358 2187.8706 858.42474, 15243.7295 2205.3638 857.8097, 15326.114 2164.2793 854.34033, 15409.108 2021.7422 842.2706, 15437.236 1955.4052 835.0132, 15462.184 1878.8136 827.10266, 15484.756 1782.5326 820.3338, 15504.658 1677.6412 816.0756, 15519.122 1581.008 814.4176, 15528.686 1512.23 813.9578, 15533.834 1441.727 819.84326, 15528.218 1347.8546 833.4628, 15510.39 1439.5903 835.58307, 15508.009 1555.5808 829.8402, 15513.808 1687.7997 823.327, 15520.959 1770.0109 819.72217, 15531.524 1851.7217 821.4201, 15550.611 1967.2739 827.85077, 15585.685 2072.767 840.0486, 15660.649 2117.711 855.97833, 15741.796 2015.8224 854.37335, 15796.371 1938.2158 832.37836, 15824.346 1874.8127 712.0113</trace>
</ink>
</file>

<file path=ppt/ink/ink21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15964.536 1680.8888 874.14984, 15959.236 1753.5049 859.7302, 15956.012 1818.6193 849.6611, 15953.563 1893.6829 842.4142, 15951.414 2007.9545 840.3285, 15970.9795 2109.384 849.78906, 16038.483 2134.9644 852.17426, 16120.804 2069.5552 848.7756, 16182.419 1973.3976 843.56177, 16208.642 1906.2694 843.53125, 16225.022 1834.5731 842.5625, 16237.362 1727.0757 843.0318, 16220.178 1608.6256 846.25287, 16189.198 1527.3185 852.9072, 16119.049 1479.015 859.41986, 16033.797 1482.7412 861.13574, 15947.612 1527.4674 859.4855, 15900.367 1592.8368 861.1542, 15894.833 1664.8925 861.6899, 15961.112 1748.9542 859.2449, 16025.359 1774.0369 855.2134, 16103.531 1812.8035 840.82776, 16169.449 1818.7081 548.1346</trace>
</ink>
</file>

<file path=ppt/ink/ink21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14757.549 2344.307 874.14984, 14841.047 2357.53 868.1342, 14933.869 2367.569 862.0044, 15024.088 2373.0312 858.94135, 15144.857 2375.6077 855.90314, 15233.132 2375.8762 852.4602, 15331.231 2376.2014 847.1161, 15400.847 2376.3628 842.0086, 15491.725 2376.4177 836.889, 15597.686 2376.4187 831.76, 15716.722 2376.4148 826.8267, 15814.8955 2376.3977 823.1278, 15907.95 2376.3853 819.40906, 16016.708 2376.3733 816.90356, 16134.816 2376.3662 814.92944, 16258.296 2376.3662 814.0395, 16382.713 2376.3662 814.74146, 16471.17 2376.3662 816.1688, 16561.146 2376.3662 818.5417, 16655.523 2376.3662 822.9366, 16747.172 2374.8987 828.55963, 16821.95 2373.2104 833.8367, 16931.154 2366.8389 846.29865, 16997.6 2362.3525 857.22754, 17060.742 2360.347 819.8496</trace>
</ink>
</file>

<file path=ppt/ink/ink21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14459.709 3257.4766 874.14984, 14465.298 3334.82 863.4944, 14475.367 3459.5034 857.45123, 14481.62 3534.3337 854.78143, 14489.458 3618.37 851.84595, 14499.306 3710.5408 848.73535, 14508.7705 3796.9143 846.5136, 14516.152 3863.647 844.5602, 14524.574 3947.239 840.9137, 14537.79 4078.78 835.81195, 14547.235 4161.607 835.17206, 14561.596 4284.027 838.4914, 14573.279 4382.612 845.04004, 14600.916 4245.7754 841.7472, 14602.949 4106.684 828.70886, 14601.158 4008.7068 822.3783, 14598.687 3898.7742 817.0455, 14597.441 3799.5789 814.5963, 14596.901 3715.0552 812.07153, 14598.798 3612.269 810.8126, 14602.596 3498.3945 811.0585, 14609.278 3382.3584 812.76154, 14614.307 3302.6748 815.1955, 14622.113 3218.7024 818.03485, 14631.123 3132.965 824.4726, 14640.586 3052.5266 831.06726, 14648.707 2987.2205 837.2335, 14662.614 2889.0613 847.90295, 14678.904 2816.8418 858.0086, 14730.09 2745.2478 868.10815, 14848.212 2725.4219 861.0282, 14924.795 2724.42 854.76385, 15045.844 2728.3335 844.939, 15118.788 2734.7395 842.66376, 15196.823 2741.0015 841.22534, 15261.2 2745.4607 842.16736, 15393.549 2750.8591 843.5954, 15477.324 2752.1067 843.9485, 15569.746 2752.892 845.7556, 15669.511 2754.28 845.82825, 15740.735 2755.3223 845.6445, 15822.893 2757.8196 844.2419, 15918.948 2759.3928 842.0258, 16024.344 2760.389 839.37994, 16124.166 2761.8198 836.44745, 16201.335 2763.059 833.63605, 16294.414 2764.4158 831.3895, 16398.775 2765.6665 829.5099, 16510.768 2766.8457 828.16724, 16595.057 2767.2468 827.63043, 16681.428 2766.575 827.0712, 16777.193 2763.912 823.03766, 16877.346 2760.8967 816.8709, 16972.047 2758.4814 808.2004, 17039.521 2756.8062 791.08966, 17117.451 2755.3455 765.93427, 17197.2 2754.3896 732.85114, 17270.291 2753.3958 692.25757, 17334.11 2752.37 615.40936, 17397.195 2752.035 500.7131</trace>
</ink>
</file>

<file path=ppt/ink/ink21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14325.497 2148.8494 874.14984, 14412.677 2159.677 867.773, 14487.648 2167.672 866.51184, 14562.807 2175.8772 868.20746, 14630.107 2176.2942 868.6906, 14695.893 2174.929 815.32184</trace>
</ink>
</file>

<file path=ppt/ink/ink21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15129.849 3566.6924 874.14984, 15061.121 3517.0112 868.5843, 15016.275 3422.8394 866.8842, 15023.756 3337.9414 866.1521, 15086.447 3273.0984 864.9938, 15153.65 3267.3389 863.2668, 15211.845 3369.2278 860.58154, 15202.457 3462.917 851.90216, 15133.517 3581.7961 840.518, 15050.0625 3672.7002 837.5038, 14961.201 3728.46 844.39923, 14896.437 3760.5986 850.9012, 14891.5625 3832.7974 858.29895, 14972.546 3906.469 860.5711, 15072.508 3927.9858 857.6097, 15175.891 3889.0881 853.5777, 15249.701 3852.9387 847.0979</trace>
</ink>
</file>

<file path=ppt/ink/ink21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15621.653 3174.226 874.14984, 15551.046 3235.5522 862.6953, 15458.98 3341.5776 849.00024, 15395.217 3428.2622 847.6531, 15478.418 3374.1565 844.1949, 15533.928 3274.9272 841.4356, 15600.198 3275.341 844.3847, 15603.126 3356.6094 838.93945, 15599.045 3453.7388 832.85175, 15591.198 3521.2915 830.1699, 15577.872 3589.187 830.50635, 15546.562 3687.9453 835.59125, 15492.066 3751.5835 843.33093, 15487.236 3671.4814 850.9793, 15608.035 3575.2893 840.4123, 15695.186 3510.7722 805.7501, 15758.066 3487.4636 693.8841</trace>
</ink>
</file>

<file path=ppt/ink/ink21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15233.725 4095.669 874.14984, 15315.471 4077.8044 867.969, 15439.467 4054.568 861.74695, 15541.653 4041.6104 858.85547, 15632.66 4036.6064 852.8921, 15710.821 4034.6528 833.1197</trace>
</ink>
</file>

<file path=ppt/ink/ink2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9259.458 2917.7527 874.14984, 9159.419 2887.0469 862.49225, 9092.748 2874.4316 855.4372, 9009.005 2862.448 847.86774, 8908.337 2851.2107 839.7989, 8811.516 2841.4773 833.2031, 8729.1455 2833.6255 827.21356, 8627.177 2823.8008 820.71204, 8549.412 2816.142 811.96405, 8440.62 2805.1565 802.90875, 8311.485 2790.9602 795.62146, 8212.756 2779.9207 790.2528, 8102.6006 2767.005 785.9905, 7966.997 2751.6985 783.10144, 7809.386 2735.5632 780.7164, 7645.313 2719.4905 777.73206, 7524.062 2707.716 773.5486, 7363.7285 2692.79 762.9476, 7175.49 2677.7803 748.2269, 6969.78 2664.253 731.6596, 6807.389 2654.1023 717.3997, 6649.6494 2644.9485 703.3603, 6469.472 2635.7742 696.317, 6275.282 2628.2544 693.7277, 6072.885 2623.9617 694.0709, 5936.4414 2621.2852 693.7237, 5758.921 2625.6174 692.841, 5549.734 2637.5217 688.47394, 5316.7305 2656.521 678.3514, 5121.074 2675.0374 666.51855, 4944.3994 2693.8186 654.332, 4740.581 2717.2524 644.97375, 4530.882 2741.3342 642.0536, 4331.378 2763.6133 649.61304, 4200.438 2778.2573 660.11127, 4065.1978 2791.4592 678.2528, 3933.8103 2802.5264 701.32336, 3808.5935 2813.0852 726.8763, 3706.6638 2822.3635 752.99603, 3625.3748 2830.1501 778.0136, 3540.922 2841.1729 800.9989, 3460.8184 2856.0762 822.28235, 3390.2366 2877.569 839.49976, 3287.7202 2967.5579 857.5604, 3254.6626 3039.965 857.97253, 3214.7446 3173.7075 847.2166, 3195.8044 3284.4648 836.89996, 3174.572 3418.8054 825.8333, 3156.5713 3533.9907 815.0909, 3139.4243 3643.7327 802.6179, 3117.7812 3775.8096 791.76715, 3092.7903 3919.5215 784.7012, 3065.8906 4070.8486 779.92346, 3048.3518 4169.3887 777.4593, 3027.2866 4291.7793 776.8435, 3005.185 4428.6357 778.52057, 2985.6978 4572.7783 781.3058, 2971.844 4695.9253 784.9729, 2961.9282 4798.134 788.69214, 2952.952 4909.959 794.5614, 2945.9583 5020.1675 802.4964, 2942.6646 5109.0176 812.92334, 2941.522 5179.9067 822.75964, 2949.913 5254.044 832.178, 2968.7776 5317.98 839.7972, 3029.2065 5415.7046 850.4989, 3093.3386 5456.1333 851.0777, 3179.7173 5483.3926 847.9442, 3247.8394 5499.566 843.8826, 3329.768 5506.6387 837.2642, 3434.8616 5504.388 828.9308, 3557.6245 5496.8677 820.0764, 3684.3384 5488.4277 811.6643, 3776.5562 5482.0405 804.0924, 3895.764 5476.4946 797.7865, 4037.759 5472.285 792.2994, 4199.3467 5468.5083 787.09894, 4331.988 5465.5596 782.7741, 4465.8223 5462.8486 776.12415, 4633.8413 5458.7397 764.0829, 4826.1704 5453.5913 747.4848, 5032.9624 5447.388 730.1124, 5249.256 5443.031 716.1299, 5401.4956 5440.1562 706.1033, 5571.3574 5440.742 697.889, 5764.71 5444.246 691.8503, 5975.2207 5451.489 686.09985, 6172.7173 5459.2124 680.07416, 6328.7637 5465.6357 674.3964, 6520.4126 5473.515 668.0906, 6734.522 5481.606 662.42957, 6957.702 5489.6553 659.59607, 7122.6475 5495.5703 660.508, 7286.6606 5502.2246 675.3087, 7460.463 5511.102 689.5567, 7629.7056 5522.3345 704.8413, 7777.9507 5534.0283 721.5555, 7882.69 5542.633 737.3822, 7990.8286 5553.71 755.9878, 8092.1772 5562.696 777.0873, 8182.6 5564.0933 797.8695, 8248.758 5560.303 816.97894, 8362.291 5515.7773 840.9251, 8426.414 5484.7827 863.78503</trace>
</ink>
</file>

<file path=ppt/ink/ink21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15233.725 4698.588 874.14984, 15263.863 4613.8965 867.421, 15290.793 4533.6123 861.0728, 15316.073 4449.7476 858.1995, 15348.0205 4333.3735 857.1548, 15360.307 4268.8545 857.1896, 15371.501 4175.751 857.1552, 15305.079 4152.3584 860.5438, 15239.046 4271.667 849.67676, 15193.251 4389.4062 837.8852, 15174.415 4465.603 833.0278, 15160.583 4548.3687 831.8578, 15152.37 4613.826 833.2875, 15152.671 4740.782 839.79913, 15179.387 4829.8755 847.9243, 15282.107 4838.075 853.4895, 15356.6875 4830.7217 855.41705, 15421.782 4790.1562 560.2238</trace>
</ink>
</file>

<file path=ppt/ink/ink21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16455.422 3279.7112 874.14984, 16338.643 3278.3972 858.01044, 16269.865 3283.831 852.50793, 16197.434 3291.0803 854.70355, 16132.018 3304.023 856.2548, 16059.963 3375.6494 856.7363, 16048.612 3439.3909 853.87634, 16035.724 3558.805 844.9877, 16025.834 3685.4421 837.0143, 16013.169 3763.5652 832.50226, 16002.45 3826.5342 826.7577, 15978.158 3915.4172 820.3521, 15942.222 4018.9885 813.9081, 15916.48 4091.776 809.3278, 15885.383 4174.42 805.90717, 15854.704 4261.517 806.54486, 15831.846 4343.086 812.71173, 15814.91 4449.81 827.54346, 15909.37 4498.146 843.50726, 15999.613 4450.02 844.6639, 16064.155 4407.0205 829.95575</trace>
</ink>
</file>

<file path=ppt/ink/ink21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16322.129 3688.2073 874.14984, 16287.456 3790.2542 859.4287, 16264.786 3857.9495 854.15546, 16232.493 3962.1152 853.31256, 16236.81 4047.4436 858.1909, 16312.901 4048.425 856.77295, 16402.078 3945.6567 846.41296, 16467.492 3853.1992 847.5771, 16486.887 3931.2031 847.56824, 16470.746 4018.88 854.8737, 16555.242 4034.0505 861.05286, 16570.555 3928.7942 862.3678, 16576.314 3817.2666 862.1036, 16621.957 3737.395 859.82184, 16685.94 3707.2458 857.49725, 16750.254 3717.6047 855.65424, 16807.234 3831.4019 849.53015, 16800.871 3898.169 845.2891, 16778.45 3992.417 843.54407, 16710.822 4019.44 864.41254</trace>
</ink>
</file>

<file path=ppt/ink/ink21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16947.225 3762.667 874.14984, 16929.732 3856.8303 862.5203, 16918.855 3965.2966 859.0681, 17006.354 3990.5579 858.7939, 17053.62 3905.4233 851.32513, 17084.795 3812.0356 846.3301, 17102.01 3719.674 845.0638, 17097.389 3638.85 847.1705, 17042.596 3568.99 855.11694, 16976.447 3570.0999 860.18896, 16905.336 3649.7847 864.10645, 16924.852 3727.0396 862.8306, 16994.947 3763.149 859.49664, 17063.258 3782.3955 851.40356</trace>
</ink>
</file>

<file path=ppt/ink/ink21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17260.693 3838.1614 874.14984, 17358.666 3841.4275 862.60614, 17431.977 3834.4019 853.93384, 17499.867 3829.0486 836.3382, 17562.748 3823.5046 720.83386</trace>
</ink>
</file>

<file path=ppt/ink/ink21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17856.373 3491.198 874.14984, 17799.154 3584.4568 858.1639, 17739.129 3713.004 848.7366, 17718.443 3775.8464 851.1151, 17704.885 3852.8452 855.759, 17768.314 3885.1787 856.7042, 17850.646 3823.4824 853.8285, 17921.092 3748.8215 848.8184, 17997.895 3801.6208 855.8934, 18074.23 3823.1985 860.60815, 18070.828 3740.0383 863.19275, 18023.12 3660.9543 861.58136, 18037.1 3596.5864 860.38043, 18102.361 3550.0854 857.22394, 18196.38 3541.0195 854.14386, 18268.799 3574.8254 855.52704, 18293.832 3671.2417 854.07477, 18273.896 3779.3894 844.6478, 18236.693 3856.0947 827.4625, 18193.453 3919.899 734.9456</trace>
</ink>
</file>

<file path=ppt/ink/ink21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18467.682 3551.697 874.14984, 18444.441 3655.776 862.1564, 18426.44 3780.5781 856.88885, 18418.701 3872.1108 858.9115, 18481.941 3901.5598 859.9716, 18571.193 3797.626 851.1021, 18604.664 3722.9795 846.29346, 18632.64 3642.7231 843.53143, 18652.012 3571.5327 841.5374, 18669.154 3462.214 841.39716, 18655.35 3385.1665 846.7274, 18590.898 3355.367 851.6256, 18516.139 3371.6116 855.8791, 18443.521 3437.8936 858.41644, 18411.193 3513.9631 859.91785, 18463.125 3595.0261 857.7914, 18542.14 3657.182 851.9881</trace>
</ink>
</file>

<file path=ppt/ink/ink21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18631.309 4003.6282 874.14984, 18644.082 4069.5725 870.08026, 18718.846 4123.6978 868.15063, 18806.375 4043.8972 865.9367, 18817.254 3961.4363 864.7892, 18738.158 3932.2983 864.62634, 18671.525 3933.4568 757.9089</trace>
</ink>
</file>

<file path=ppt/ink/ink21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18691.06 3219.7295 874.14984, 18809.297 3209.238 857.9326, 18876.771 3211.9585 854.3368, 18946.012 3219.9895 853.0241, 19012.209 3235.6892 853.116, 19117.596 3296.1958 854.4615, 19189.475 3385.6929 854.6505, 19200.713 3491.7656 854.67896, 19194.135 3569.3796 852.5521, 19184.719 3646.4802 849.31946, 19163.887 3784.6904 841.7396, 19148.59 3867.3323 838.9731, 19129.506 3948.7368 839.1663, 19098.377 4062.736 843.60583, 19064.846 4145.3267 850.81323, 18992.693 4201.9155 856.9006, 18910.668 4222.6606 859.8616, 18847.404 4205.0303 857.1358, 18770.672 4188.7993 840.49744, 18706.135 4145.492 8.279078</trace>
</ink>
</file>

<file path=ppt/ink/ink21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17230.357 2736.7732 874.14984, 17318.041 2748.625 854.5079, 17397.523 2757.0774 838.0267, 17483.178 2763.533 832.7308, 17571.41 2767.0955 831.42523, 17703.484 2768.5803 831.46234, 17780.688 2768.7722 833.38043, 17898.28 2767.6143 842.23267, 17975.738 2766.0398 845.18365, 18061.89 2765.3772 846.9384, 18137.232 2765.1272 848.4419, 18204.188 2765.1377 849.1046, 18288.23 2764.4077 849.0659, 18383.543 2762.0996 847.98425, 18485.518 2760.6042 845.31903, 18554.412 2759.725 842.92413, 18637.562 2760.3445 840.53235, 18733.227 2762.9658 835.0356, 18835.713 2767.2478 827.5967, 18926.441 2771.0635 818.32904, 18999.686 2774.1545 803.3815, 19083.582 2777.2622 780.49603, 19169.854 2780.9429 749.9697, 19241.775 2784.4211 712.1345, 19358.273 2789.794 615.41205, 19433.934 2785.888 506.50018</trace>
</ink>
</file>

<file path=ppt/ink/ink2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9437.794 2888.2786 874.14984, 9440.794 2998.5383 859.1579, 9434.51 3068.5098 852.4264, 9420.442 3151.5916 845.70245, 9400.1 3248.7961 839.39703, 9378.904 3350.5583 833.06586, 9363.482 3424.6636 827.8088, 9345.652 3513.6648 823.8574, 9331.266 3586.8306 819.44226, 9309.824 3692.0386 812.84546, 9282.181 3821.1917 804.9003, 9247.607 3967.6392 795.73987, 9213.693 4099.5625 785.9846, 9183.72 4210.8423 777.2327, 9143.192 4343.103 770.22437, 9095.437 4484.11 768.2936, 9043.877 4626.815 771.1355, 9007.216 4727.154 774.26855, 8968.412 4829.739 776.8075, 8926.719 4937.2827 783.4021, 8885.451 5044.706 792.6078, 8848.115 5140.718 803.6327, 8821.04 5210.0796 814.3374, 8787.246 5285.815 824.59686, 8739.147 5362.1143 833.8142, 8663.818 5432.0557 840.1587, 8540.773 5485.0835 837.7417, 8460.839 5519.442 833.1566, 8397.771 5560.1416 825.6306, 8320.894 5574.0107 802.2768</trace>
</ink>
</file>

<file path=ppt/ink/ink21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16858.057 2359.3022 874.14984, 16937.215 2347.0942 865.2356, 17037.666 2336.7507 861.13293, 17117.98 2331.8667 858.85016, 17196.238 2329.7654 858.2625, 17325.227 2328.3625 856.15515, 17401.97 2327.0623 855.38367, 17532.035 2325.0413 851.8179, 17622.627 2323.05 847.70905, 17723.55 2320.6577 843.09064, 17807.207 2319.022 839.54663, 17883.879 2317.8586 836.1176, 17972.594 2316.7354 834.6904, 18068.678 2316.001 834.0853, 18169.82 2315.5354 834.3642, 18235.293 2315.2407 834.97656, 18318.072 2315.0515 835.61676, 18413.086 2314.936 836.53436, 18515.371 2314.8782 837.4101, 18602.652 2314.0464 838.315, 18676.588 2312.8481 838.781, 18761.521 2311.3364 836.0661, 18850.447 2312.5605 830.5409, 18926.686 2313.3 820.6217, 19003.61 2314.833 799.34155</trace>
</ink>
</file>

<file path=ppt/ink/ink21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19614.918 2178.3232 874.14984, 19720.572 2187.6665 869.4209, 19793.252 2193.318 862.8844</trace>
</ink>
</file>

<file path=ppt/ink/ink21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19599.291 2419.801 874.14984, 19682.81 2422.6824 867.81335, 19766.643 2421.731 854.10876, 19853.006 2419.801 812.6506</trace>
</ink>
</file>

<file path=ppt/ink/ink21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20493.73 2163.3276 874.14984, 20403.713 2189.5745 864.7723, 20296.88 2247.7773 859.87805, 20231.605 2304.0774 858.1042, 20193.416 2385.6094 859.05865, 20259.953 2446.069 859.8508, 20334.53 2439.2075 859.95123, 20423.402 2352.9207 853.6828, 20478.492 2246.9014 845.31354, 20498.986 2171.4172 841.6215, 20516.459 2082.0525 837.1577, 20531.453 1987.0116 833.3798, 20545.422 1892.2869 831.91516, 20555.346 1824.3563 832.18646, 20563.832 1759.6312 837.2098, 20572.018 1672.9829 847.75024, 20555.373 1744.04 848.01697, 20544.646 1827.3627 842.7254, 20534.584 1918.2843 836.95197, 20527.107 1988.3418 831.0443, 20520.273 2077.2593 824.9461, 20515.148 2173.1252 819.1184, 20513.555 2255.6233 822.4024, 20513.398 2319.2896 826.0715, 20554.047 2414.6548 835.1891, 20618.326 2430.9036 844.90955, 20711.947 2347.3933 840.77155, 20776.861 2283.808 814.1718</trace>
</ink>
</file>

<file path=ppt/ink/ink21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20969.904 1755.8658 874.14984, 20938.398 1844.2998 862.9233, 20902.87 1969.351 855.18933, 20884.572 2040.1715 852.968, 20868.629 2106.0686 851.86, 20845.682 2208.8345 851.87885, 20831.256 2295.572 851.5379, 20828.568 2362.1985 853.835, 20858.676 2427.5574 862.0843</trace>
</ink>
</file>

<file path=ppt/ink/ink21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20791.568 2117.8245 874.14984, 20858.258 2125.4463 864.3091, 20998.566 2131.461 845.6705, 21073.445 2133.4756 823.54675, 21138.262 2134.5527 708.38336</trace>
</ink>
</file>

<file path=ppt/ink/ink21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14546.12 782.7146 874.14984, 14446.328 849.0456 865.63354, 14326.905 962.20197 849.472, 14257.706 1036.0199 841.38995, 14187.167 1119.23 834.0594, 14126.743 1196.7712 831.59143, 14032.253 1327.6637 826.26306, 13948.259 1464.7389 823.4512, 13904.216 1559.9147 821.4209, 13865.217 1666.7075 820.25433, 13832.432 1781.5632 819.5425, 13808.608 1879.9448 819.43774, 13790.857 1965.2522 819.7071, 13777.247 2066.4136 819.60925, 13766.883 2180.2388 820.96014, 13757.739 2303.595 820.5169, 13751.735 2386.8433 819.3123, 13745.34 2486.6748 818.398, 13739.753 2600.3206 817.37726, 13733.008 2722.1936 816.5948, 13726.118 2849.0408 816.3083, 13720.132 2970.0144 817.0114, 13715.868 3058.6687 817.5331, 13709.866 3164.6548 817.7046, 13700.767 3280.7776 817.2828, 13686.084 3402.7332 817.3644, 13672.815 3497.1204 817.90674, 13656.863 3587.8184 818.80096, 13631.845 3687.384 820.41254, 13601.272 3788.686 823.0056, 13567.198 3883.9617 826.3492, 13543.33 3949.044 829.20056, 13509.2295 4021.6611 833.042, 13466.893 4093.703 837.00934, 13416.936 4159.881 840.8429, 13308.966 4260.815 847.6428, 13220.674 4316.832 852.50653, 13135.155 4331.962 852.3475, 13070.095 4320.75 735.4777</trace>
</ink>
</file>

<file path=ppt/ink/ink21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13525.741 4581.211 874.14984, 13492.519 4650.6953 863.546, 13440.937 4763.182 859.0113, 13413.882 4828.7705 857.68176, 13388.061 4896.185 856.908, 13367.05 4962.7095 858.167, 13356.416 5026.3223 860.1921, 13395.8125 5115.3037 861.0348, 13497.419 5118.5225 856.14246, 13587.606 5076.932 846.4735, 13662.306 5009.044 837.707, 13730.96 4892.125 839.18933, 13768.488 4795.5137 841.1544, 13780.498 4678.206 848.4841, 13719.047 4579.015 855.6076, 13598.61 4548.5273 856.16455, 13497.945 4559.732 854.2272, 13426.82 4621.0283 857.44995, 13453.09 4698.537 856.54175, 13523.915 4751.7466 851.8324, 13591.309 4771.419 847.68304, 13673.458 4798.9863 829.9322, 13736.313 4808.7847 644.199</trace>
</ink>
</file>

<file path=ppt/ink/ink21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13788.65 5257.5557 874.14984, 13793.262 5329.8843 871.45996, 13891.696 5391.807 868.7323, 13960.282 5365.5625 867.7919, 14007.602 5301.193 866.9273, 14010.638 5237.9136 866.69434, 13933.689 5202.524 865.81726, 13859.6 5184.345 864.6923</trace>
</ink>
</file>

<file path=ppt/ink/ink21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14683.088 653.9608 874.14984, 14670.292 724.7433 871.70636, 14658.594 794.4055 868.92285, 14649.741 863.7346 867.8186, 14665.489 934.5155 867.86273, 14773.75 990.293 864.47833, 14893.986 968.1085 861.7802, 14993.431 894.69965 861.43414, 15053.048 785.6782 861.21625, 15068.731 693.21967 861.3468, 15010.694 611.61334 862.2116, 14925.607 571.9887 861.321, 14814.18 578.2524 857.7506, 14716.0205 617.6201 858.1783, 14632.568 695.99927 857.84, 14570.597 760.7087 836.04297</trace>
</ink>
</file>

<file path=ppt/ink/ink2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1601.1051 4396.612 874.14984, 1513.5334 4488.9517 864.5396, 1463.0704 4600.1074 858.07367, 1435.148 4693.454 853.6444, 1420.6312 4772.4688 854.14624, 1424.0621 4846.7725 857.33514, 1514.9901 4880.606 860.0799, 1601.4747 4829.2847 856.5247, 1658.7131 4756.7773 851.64935, 1695.5693 4664.728 845.76306, 1706.3607 4539.684 845.7333, 1697.9822 4452.4263 847.35425, 1648.9207 4381.0415 853.18317, 1572.4656 4354.1245 857.13464, 1484.553 4364.221 858.699, 1420.235 4400.33 855.9963, 1357.0636 4444.9644 559.84406</trace>
</ink>
</file>

<file path=ppt/ink/ink21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20537.855 1016.4364 874.14984, 20453.084 1066.9296 858.9185, 20364.75 1137.9291 843.5499, 20254.787 1259.843 832.53046, 20174.049 1374.5378 826.24475, 20131.791 1463.6543 820.5927, 20093.303 1571.6338 816.15875, 20061.88 1676.7539 812.4585, 20038.395 1762.93 810.08, 20014.633 1873.1455 807.2714, 19990.807 1999.3633 804.37915, 19969.514 2135.6355 802.1042, 19955.668 2234.915 800.88196, 19945.41 2343.2234 799.32513, 19941.246 2469.1035 799.16296, 19944.598 2605.1738 799.52216, 19955.402 2748.5312 799.3735, 19971.324 2895.9087 799.15826, 19989.217 3044.2937 792.85974, 20001.395 3145.4766 778.3498, 20012.908 3255.3086 755.6411, 20020.803 3372.0076 724.8355, 20022.68 3490.0894 686.00854, 20016.414 3606.2437 639.9296, 20001.223 3720.4324 586.69354, 19977.617 3829.2087 527.2571, 19962.115 3899.2788 462.7793, 19934.959 3974.7236 394.49603, 19896.336 4049.285 326.17932, 19847.744 4119.1396 260.8683, 19738.162 4227.993 153.28102, 19649.771 4291.724 80.50157, 19559.855 4327.1587 36.610035</trace>
</ink>
</file>

<file path=ppt/ink/ink21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19718.793 4593.103 874.14984, 19643.959 4675.74 869.43604, 19632.902 4762.0747 868.66547, 19702.182 4826.086 866.97754, 19830.064 4836.547 864.89496, 19894.266 4822.098 865.0716, 19977.203 4764.6816 863.9826, 19996.154 4698.9126 864.56384, 19944.053 4628.962 862.8112, 19865.08 4595.2114 861.0385, 19756.018 4602.109 854.6666, 19682.895 4611.3564 841.7361</trace>
</ink>
</file>

<file path=ppt/ink/ink21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20791.568 744.45044 874.14984, 20789.484 832.93475 870.9489, 20774.467 952.3458 868.63654, 20766.988 1028.3191 867.52423, 20756.12 1093.5228 680.8645</trace>
</ink>
</file>

<file path=ppt/ink/ink21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20553.48 699.98126 874.14984, 20641.271 674.82776 863.72485, 20705.148 662.88043 858.30615, 20776.49 652.06586 855.1819, 20883.963 635.58685 848.3128, 20960.64 615.7708 837.4096, 21023.91 602.737 714.6413</trace>
</ink>
</file>

<file path=ppt/ink/ink21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21194.205 699.98126 874.14984, 21131.11 795.4588 861.05115, 21060.467 896.5075 858.10156, 20993.836 997.1612 858.0392, 20947.146 1071.4825 860.1428, 20892.307 1158.6425 862.1557, 20843.967 1235.1627 872.374</trace>
</ink>
</file>

<file path=ppt/ink/ink21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21178.576 970.93304 874.14984, 21143.816 1045.1685 869.6533, 21125.508 1124.4177 869.08875, 21210.988 1191.851 865.25287, 21287.627 1157.7955 862.7597, 21353.004 1116.3422 858.421</trace>
</ink>
</file>

<file path=ppt/ink/ink21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21387.252 926.4638 874.14984, 21340.156 999.60895 865.0199, 21292.072 1086.6351 861.17804, 21248.318 1195.7772 859.76544, 21219.986 1280.1224 859.2329, 21198.75 1344.84 857.94507</trace>
</ink>
</file>

<file path=ppt/ink/ink21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21536.17 2132.8196 874.14984, 21623.352 2135.7014 867.81335, 21748.943 2141.6292 861.5333, 21813.861 2145.535 854.44324, 21880.04 2156.6665 420.57117</trace>
</ink>
</file>

<file path=ppt/ink/ink21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21492.045 2359.3022 874.14984, 21585.748 2361.8582 869.1138, 21663.666 2363.712 866.68854, 21734.584 2365.471 862.4489, 21798.18 2368.956 805.8426</trace>
</ink>
</file>

<file path=ppt/ink/ink21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22460.025 1649.8636 874.14984, 22459.402 1726.7712 868.54425, 22443.121 1832.5586 862.06036, 22424.275 1922.3984 859.1311, 22403.762 2005.2107 857.8422, 22381.287 2100.466 857.0707, 22360.314 2197.18 857.159, 22340.676 2275.811 860.56635, 22308.238 2340.19 869.8085</trace>
</ink>
</file>

<file path=ppt/ink/ink2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1869.529 4366.6206 874.14984, 1828.6844 4472.462 860.4825, 1809.551 4536.1973 854.9453, 1789.1056 4606.2837 851.2439, 1769.647 4677.555 849.90955, 1743.2764 4776.0815 851.97, 1724.378 4844.0913 856.2397, 1733.4034 4749.3193 855.8655, 1749.0947 4625.0327 842.7646, 1759.1272 4561.2476 839.5294, 1781.2554 4454.5854 839.24805, 1817.6816 4387.9443 843.1349, 1897.096 4443.862 853.5164, 1977.1781 4504.8936 863.06726, 2065.6672 4435.6523 853.5813, 2140.2778 4353.721 852.598, 2171.9707 4433.6343 845.7082, 2148.412 4536.278 833.4571, 2132.8088 4628.9565 813.5137, 2121.4883 4694.8 771.09314</trace>
</ink>
</file>

<file path=ppt/ink/ink21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22162.186 1649.8636 874.14984, 22258.66 1646.6451 866.5866, 22332.701 1648.4568 856.5601, 22449.586 1654.9563 841.0663, 22552.574 1666.8004 820.9352, 22638.309 1683.5227 792.272, 22702.076 1696.7047 721.96204</trace>
</ink>
</file>

<file path=ppt/ink/ink21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22996.873 2073.3552 874.14984, 22920.938 2144.6367 860.05084, 22802.78 2241.1946 847.0637, 22729.072 2298.746 841.6711, 22649.754 2358.7732 837.2666, 22533.1 2446.6785 833.5599, 22432.035 2524.4636 816.8487, 22322.252 2614.2466 784.95575, 22238.258 2680.1067 723.70447, 22173.615 2729.3938 578.09106</trace>
</ink>
</file>

<file path=ppt/ink/ink21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22490.361 2736.7732 874.14984, 22443.633 2802.426 867.47766, 22403.537 2890.8533 866.97327, 22422.37 2977.8254 866.02655, 22485.941 3020.791 862.9298, 22567.21 3028.4363 855.6418, 22642.836 2998.2537 847.55426, 22713.742 2947.7434 825.1817</trace>
</ink>
</file>

<file path=ppt/ink/ink21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22683.404 2722.2952 874.14984, 22652.91 2813.4387 866.93164, 22607.342 2940.2678 858.5687, 22576.742 3033.3438 852.6681, 22554.508 3111.804 840.9792, 22534.486 3189.2214 805.0454</trace>
</ink>
</file>

<file path=ppt/ink/ink21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13937.568 6524.41 874.14984, 13928.121 6606.5537 864.74615, 13916.536 6721.783 860.27295, 13908.714 6794.919 857.14813, 13900.205 6876.3955 853.7478, 13893.023 6945.659 851.4648, 13887.956 7009.1953 849.2385, 13883.697 7080.4854 842.91565, 13880.105 7204.787 825.6181, 13884.638 7281.9 813.41797, 13887.43 7345.9546 792.25256, 13893.445 7414.8286 757.4648</trace>
</ink>
</file>

<file path=ppt/ink/ink21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13579.978 6569.9136 874.14984, 13683.209 6557.963 857.67883, 13763.901 6548.568 846.68866, 13860.963 6540.2065 837.6788, 13966.971 6535.1543 824.7033, 14074.984 6537.065 805.6354, 14143.16 6538.271 791.0201, 14216.011 6536.293 747.52783, 14281.699 6544.54 627.48706</trace>
</ink>
</file>

<file path=ppt/ink/ink21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14489.126 7082.861 874.14984, 14583.476 7091.6904 863.7677, 14700.765 7102.5005 855.4128, 14769.597 7109.533 843.7234, 14834.844 7123.853 232.78435</trace>
</ink>
</file>

<file path=ppt/ink/ink21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14474.417 7355.364 874.14984, 14610.123 7348.813 834.5827, 14693.856 7342.601 750.02527, 14759.547 7340.464 7.0317616</trace>
</ink>
</file>

<file path=ppt/ink/ink21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15055.39 6690.394 874.14984, 15087.978 6792.876 870.25256, 15117.97 6899.763 867.5857, 15147.8545 7004.7944 865.56494, 15176.629 7101.252 863.7605, 15202.624 7186.088 863.08453, 15222.35 7249.13 863.7389, 15248.036 7326.625 863.5892, 15272.07 7392.333 862.4032</trace>
</ink>
</file>

<file path=ppt/ink/ink21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15070.098 6931.872 874.14984, 15008.044 6843.2744 872.2689, 15002.349 6742.294 865.3367, 15025.276 6667.402 863.37823, 15095.084 6632.6875 863.57776, 15187.692 6666.982 860.1903, 15228.423 6731.919 858.36096, 15252.264 6833.6143 857.3795, 15260.982 6963.4585 855.985, 15258.959 7067.4497 855.5764, 15236.687 7176.9756 856.32355, 15208.712 7256.8135 858.86176, 15137.886 7304.6367 863.0768, 15215.85 7372.951 866.4751, 15291.961 7438.561 865.4066, 15357.8545 7450.205 863.1472, 15444.303 7386.6167 847.87787, 15507.411 7334.017 806.52527</trace>
</ink>
</file>

<file path=ppt/ink/ink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21998.557 1378.3948 874.14984, 22068.35 1380.1412 861.7201, 22138.484 1381.8203 848.9457, 22229.762 1381.8969 837.23694, 22337.809 1381.7456 828.6331, 22442.26 1381.3624 820.8185, 22518.805 1381.0376 814.58984, 22609.83 1379.5385 794.8427, 22740.361 1373.1919 731.8119, 22814.56 1368.857 653.4612, 22878.148 1363.1252 441.13126</trace>
</ink>
</file>

<file path=ppt/ink/ink2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1541.3533 4200.6367 874.14984, 1646.63 4186.814 865.9392, 1720.0559 4175.7397 862.5028, 1822.8365 4161.0186 857.69055, 1923.2273 4149.43 851.75507, 1994.674 4141.6484 839.62427</trace>
</ink>
</file>

<file path=ppt/ink/ink22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15547.192 6856.895 874.14984, 15558.371 6922.55 863.6532, 15571.159 7046.772 856.8877, 15578.789 7119.743 854.38165, 15589.827 7195.043 853.1667, 15603.991 7270.3857 854.78204, 15621.802 7342.894 856.0202, 15661.094 7431.5903 857.5585, 15706.683 7316.5435 840.40643, 15713.895 7188.162 831.7786, 15709.295 7106.48 829.0315, 15698.686 7026.6387 828.38947, 15676.878 6916.32 832.7203, 15641.46 6813.76 840.35, 15614.239 6737.808 852.83044, 15634.143 6659.753 864.7048, 15752.906 6644.813 863.1191, 15819.122 6654.6753 859.19617, 15916.837 6671.8296 843.29736, 15988.703 6685.9023 811.71564</trace>
</ink>
</file>

<file path=ppt/ink/ink22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15934.202 7113.8853 874.14984, 15862.943 7096.307 874.14984, 15838.921 7005.602 869.16345, 15912.98 6952.192 863.03827, 15998.205 6953.7256 858.6967, 16065.917 6987.7607 857.35297, 16098.968 7082.3384 855.81964, 16081.348 7175.56 854.5929, 16023.223 7256.442 853.91956, 15940.813 7326.4927 854.58514, 15871.197 7367.3857 857.0218, 15913.995 7445.796 856.5735, 15989.489 7441.08 853.5486, 16078.514 7442.8228 845.66907, 16143.204 7427.4893 779.0652</trace>
</ink>
</file>

<file path=ppt/ink/ink22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16232.041 7022.879 874.14984, 16244.254 7103.2607 864.6922, 16261.367 7206.1045 861.301, 16273.241 7269.222 860.02545, 16285.599 7339.8057 858.7571, 16300.296 7416.149 857.6295, 16323.91 7536.9585 854.25134, 16347.081 7652.5586 850.4888, 16364.444 7727.9893 848.2644, 16384.486 7813.0244 846.071, 16403.254 7901.1353 844.81573, 16428.068 8029.602 843.8072, 16440.215 8100.1333 845.04596, 16458.098 8205.496 849.9371, 16507.068 8080.9683 841.2375, 16506.96 7983.5493 834.75775, 16505.98 7911.8794 829.0091, 16501.604 7830.1934 823.3135, 16492.863 7735.518 818.2536, 16479.637 7633.325 816.8818, 16465.135 7535.493 817.1482, 16453.684 7461.399 818.29144, 16438.06 7370.6616 820.3569, 16421.021 7270.2266 823.05743, 16404.727 7165.9185 825.77606, 16392.576 7088.362 828.6788, 16380.753 7012.6396 831.6946, 16367.8955 6933.437 836.5346, 16356.687 6858.666 842.7936, 16348.846 6791.9 848.2334, 16364.857 6677.4585 855.5198, 16451.264 6597.284 857.83344, 16518.646 6574.347 856.4287, 16631.799 6551.1367 851.84686, 16715.393 6549.646 847.92035, 16810.205 6553.034 842.7493, 16908.7 6558.423 833.57007, 16972.648 6562.1587 825.37524, 17037.248 6566.1245 806.877, 17102.848 6574.5225 623.72296</trace>
</ink>
</file>

<file path=ppt/ink/ink22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16664.094 7218.853 874.14984, 16747.695 7134.7554 865.2047, 16787.492 7065.121 861.5253, 16812.371 6996.6055 861.43164, 16820.678 6922.557 863.1643, 16805.055 6819.489 862.09686, 16772.172 6739.9883 864.66486, 16701.11 6766.581 865.2532, 16685.281 6854.4673 857.3109, 16692.338 6970.723 845.1926, 16706.404 7035.0723 835.45746, 16748.174 7147.6245 805.3917, 16790.746 7221.6113 734.3985</trace>
</ink>
</file>

<file path=ppt/ink/ink22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16634.678 7521.3477 874.14984, 16726.834 7510.7046 863.24646, 16859.22 7500.216 854.34576, 16933.225 7496.573 847.51587, 17033.316 7492.86 830.7365, 17098.635 7490.4116 803.1018, 17162.277 7495.1694 7.851334</trace>
</ink>
</file>

<file path=ppt/ink/ink22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16977.56 7687.3315 874.14984, 16912.58 7681.9907 869.56995, 16823.182 7711.859 867.9691, 16771.22 7796.3564 867.21533, 16845.121 7855.8867 864.9959, 16929.365 7784.835 863.9297, 16992.281 7788.06 860.96313, 17004.953 7891.4663 857.2423, 17013.4 8001.284 854.2054, 17014.232 8067.388 853.4852, 17011.285 8131.7573 853.4137, 17000.664 8220.777 854.0596, 16959.658 8291.228 857.32733, 16883.867 8261.863 856.55786, 16868.69 8142.83 848.94196, 16863.365 8058.3027 828.3557, 16884.502 7995.1387 541.29486</trace>
</ink>
</file>

<file path=ppt/ink/ink22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17052.021 6599.9043 874.14984, 17055.39 6671.274 874.14984, 17057.994 6762.8125 870.12195, 17057.723 6827.2334 810.6324</trace>
</ink>
</file>

<file path=ppt/ink/ink22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17975.877 6026.976 874.14984, 17914.348 6095.3535 862.99603, 17851.48 6212.6147 853.5993, 17822.832 6290.638 848.642, 17798.732 6378.1426 844.1422, 17781.88 6473.663 841.063, 17770.432 6551.6963 838.92645, 17765.371 6627.8076 834.9432, 17765.871 6702.301 831.93005, 17768.871 6767.4463 829.57965, 17780.486 6854.433 827.2108, 17800.633 6957.922 824.6392, 17828.56 7073.169 821.8764, 17849.43 7156.109 819.64856, 17875.492 7248.4893 817.3004, 17906.809 7356.0605 814.93134, 17939.89 7475.101 813.0583, 17967.773 7584.7036 812.596, 17988.557 7669.298 812.12305, 18007.574 7766.4326 812.9919, 18020.46 7866.572 816.0136, 18024.756 7964.7783 821.0585, 18026.17 8038.123 826.64636, 18020.41 8105.9717 831.89813, 18002.475 8177.4355 837.1199, 17970.402 8249.288 841.66675, 17896.766 8354.915 848.35095, 17811.24 8409.146 852.5747, 17744.656 8441.519 845.77814</trace>
</ink>
</file>

<file path=ppt/ink/ink22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18199.256 8683.234 874.14984, 18175.172 8763.616 868.19336, 18182.281 8854.998 864.2677, 18231.574 8939.277 861.49384, 18303.164 8961.198 860.8421, 18378.27 8961.309 859.9376, 18457.11 8925.693 861.17114, 18503.877 8820.794 860.4065, 18501.408 8751.321 857.3569, 18477.6 8655.919 846.0291, 18421.146 8590.085 826.09186, 18351.553 8566.317 793.9845, 18286.39 8553.103 638.6395</trace>
</ink>
</file>

<file path=ppt/ink/ink22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18259.008 5891.5 874.14984, 18237.504 5998.076 862.41547, 18225.568 6110.2305 858.59204, 18238.367 6205.9395 858.6452, 18321.664 6269.6387 860.0475, 18396.486 6261.7954 859.89825, 18493.951 6169.2393 855.8308, 18555.129 6073.089 847.9133, 18576.432 6006.3896 843.7747, 18584.275 5935.477 843.0494, 18576.709 5865.486 843.3671, 18541.799 5760.106 844.90564, 18472.727 5679.2495 846.8815, 18383.861 5629.856 851.45526, 18293.81 5614.1616 856.8889, 18213.006 5629.2725 860.2729, 18152.18 5692.1304 862.1848, 18144.283 5773.206 861.8564, 18222.38 5864.932 856.49225, 18287.967 5891.406 852.0623, 18369.957 5933.4736 832.03485, 18434.348 5938.479 544.1477</trace>
</ink>
</file>

<file path=ppt/ink/ink2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1869.529 4079.6392 874.14984, 1968.4803 4087.3726 867.2919, 2075.3953 4119.6157 862.8482, 2130.4795 4192.817 860.9847, 2105.868 4273.0845 858.88995, 2075.2988 4339.9243 856.0092</trace>
</ink>
</file>

<file path=ppt/ink/ink22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18586.266 6267.937 874.14984, 18670.264 6335.061 870.665, 18746.5 6323.397 869.69824, 18709.627 6243.2485 867.597, 18638.006 6244.567 867.0376, 18571.914 6252.6724 811.9564</trace>
</ink>
</file>

<file path=ppt/ink/ink22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19316.156 6977.3755 874.14984, 19252.797 6958.0767 869.8353, 19189.31 6959.071 863.9237, 19107.404 6994.6733 864.2286, 19071.48 7071.658 864.6294, 19127.21 7151.013 861.30206, 19214.209 7145.3633 860.5254, 19284.426 7093.7163 859.7243, 19331.988 6978.4253 855.17664, 19347.916 6892.4976 848.83136, 19358.178 6815.7363 842.6789, 19364.906 6748.264 837.04504, 19367.414 6671.736 835.73987, 19366.127 6596.0303 836.902, 19359.72 6488.838 840.336, 19333.422 6566.044 848.4272, 19338.395 6686.882 840.4081, 19350.629 6768.796 835.13635, 19369.82 6851.8027 833.0305, 19405.186 6973.8096 831.2677, 19432.984 7036.9067 833.6624, 19485.479 7121.7266 842.3334, 19556.387 7147.1973 850.3191, 19623.723 7109.9814 855.8386, 19682.36 7018.6206 854.1661, 19717.3 6921.0093 855.4823, 19727.68 6842.8755 857.1423, 19674.176 6943.4707 859.344, 19694.832 7025.6396 858.20886, 19757.967 7092.7344 859.0032, 19857.215 7094.94 858.7536, 19929.541 7050.343 857.56573, 19972.186 6940.7393 853.3172, 19975.576 6870.95 851.12756, 19964.621 6802.5347 849.07336, 19916.092 6693.4346 849.07855, 19842.129 6624.744 851.6594, 19761.205 6587.5386 854.7513, 19683.672 6605.2075 859.5002, 19661.45 6718.9766 860.78796, 19770.287 6826.6807 848.184, 19836.129 6886.7275 824.27203, 19901.379 6918.4585 800.49896</trace>
</ink>
</file>

<file path=ppt/ink/ink22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20820.986 7399.8325 874.14984, 20712.896 7414.1206 859.9728, 20641.041 7420.3384 853.26276, 20552.217 7426.4727 845.40765, 20449.832 7432.0835 837.4595, 20367.639 7436.2935 832.5567, 20284.9 7439.526 827.8395, 20201.555 7442.599 823.46075, 20125.49 7445.426 816.6111, 20024.326 7449.447 810.33057, 19902.785 7454.5825 805.39795, 19823.578 7457.8975 801.9818, 19709.97 7462.565 798.3073, 19570.842 7468.6836 794.29395, 19416.791 7475.205 790.2169, 19281.775 7480.2026 765.06305, 19170.852 7483.9595 732.33105, 19047.965 7486.938 692.2312, 18927.906 7488.8647 645.0626, 18821.865 7490.09 591.28503, 18739.346 7490.8496 531.5306, 18659.287 7490.2446 398.20566</trace>
</ink>
</file>

<file path=ppt/ink/ink22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18988.9 7897.7847 874.14984, 18907.93 7913.54 868.9306, 18831.818 7949.33 863.9736, 18759.29 8017.048 861.5076, 18745.473 8093.1577 862.2979, 18760.164 8157.734 860.8156, 18842.924 8213.297 861.5945, 18961.697 8208.577 861.28174, 19042.53 8174.5835 859.56, 19111.068 8106.8667 857.76624, 19132.016 8196.349 860.2752, 19139.54 8274.815 861.7143, 19224.076 8320.137 864.38965, 19237.082 8223.287 860.5331, 19195.08 8130.2446 853.8021, 19155.646 8058.0615 856.3653, 19172.086 7991.272 859.4352, 19248.287 7984.236 858.05963, 19346.293 8029.2144 860.07855, 19409.594 8107.4565 861.7282, 19428.336 8224.182 860.3881, 19435.62 8303.125 860.4559, 19413.527 8368.6875 239.43996</trace>
</ink>
</file>

<file path=ppt/ink/ink22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19599.291 7988.274 874.14984, 19580.482 8071.2817 868.72424, 19566.217 8180.4917 864.19635, 19571.475 8270.395 862.30884, 19649.297 8343.802 863.99927, 19734.52 8318.288 861.6226, 19801.002 8233.427 857.19867, 19819.959 8167.5776 853.2076, 19823.447 8100.6807 849.9297, 19810.662 8003.2324 847.2866, 19751.84 7913.3237 848.2033, 19685.23 7855.5415 852.0068, 19591.21 7834.727 857.2226, 19567.848 7941.115 861.8039, 19683.766 8019.282 850.42523, 19751.914 8062.372 828.448, 19815.11 8081.9165 803.76984</trace>
</ink>
</file>

<file path=ppt/ink/ink22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19972.508 8199.762 874.14984, 20038.754 8194.959 864.8814, 20158.318 8175.022 852.9972, 20237.668 8159.5264 836.3029</trace>
</ink>
</file>

<file path=ppt/ink/ink22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20388.934 7913.814 874.14984, 20323.13 8004.449 866.83136, 20330.645 8101.7036 865.926, 20426.883 8162.6143 864.95874, 20516.506 8131.874 860.53357, 20593.69 8094.838 861.677, 20622.295 8165.257 860.7267, 20652.691 8233.093 861.70685, 20731.662 8255.35 864.3989, 20734.852 8177.9385 859.19366, 20686.314 8087.6616 859.704, 20652.26 8006.0747 860.4018, 20764.943 7974.0137 852.4085, 20851.508 8005.065 844.46967, 20920.684 8065.597 848.2757, 20949.602 8146.159 851.78827, 20940.006 8211.847 852.6857, 20932.596 8290.841 864.4306, 20901.96 8355.688 425.70438</trace>
</ink>
</file>

<file path=ppt/ink/ink22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21074.701 7973.278 874.14984, 21057.678 8060.6733 869.44727, 21056.078 8143.0967 866.9396, 21089.053 8229.044 867.1894, 21153.494 8226.485 865.63947, 21221.379 8116.8345 854.20026, 21228.549 8049.1616 849.119, 21222.916 7944.536 846.61224, 21178.418 7842.565 847.60486, 21113.646 7771.1196 850.5597, 21050.375 7753.3975 854.9369, 21023.26 7821.4478 858.2039, 21044.303 7900.3384 854.66614, 21131.258 7979.438 843.04236, 21194.205 8033.7773 815.7601</trace>
</ink>
</file>

<file path=ppt/ink/ink22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21402.877 8260.777 874.14984, 21440.803 8344.961 872.73016, 21516.781 8340.52 867.1306, 21523.19 8264.506 865.6845, 21435.992 8210.749 864.0778, 21372.127 8204.639 808.6621</trace>
</ink>
</file>

<file path=ppt/ink/ink22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20762.152 7460.849 874.14984, 20847.05 7431.3335 865.61456, 20910.654 7422.112 861.96576, 20981.604 7417.02 859.9872, 21083.232 7413.1533 855.9447, 21176.19 7400.6016 847.18317, 21241.688 7395.2026 781.6326</trace>
</ink>
</file>

<file path=ppt/ink/ink2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2688.5894 4034.6528 874.14984, 2660.8052 4119.304 844.93726, 2626.4565 4187.539 843.79706, 2584.0552 4255.3535 847.4682, 2516.5583 4353.966 851.1726, 2468.8008 4441.1396 854.92377, 2450.897 4507.3257 855.4191, 2425.6267 4586.6157 867.5707, 2415.7642 4650.5054 572.6071</trace>
</ink>
</file>

<file path=ppt/ink/ink22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21104.117 7384.837 874.14984, 21031.688 7384.837 861.4621, 20962.672 7384.836 849.59265, 20882.55 7384.836 840.5991, 20800.436 7386.2065 828.0648, 20725.783 7391.221 813.9138, 20660.541 7394.7812 788.6649, 20597.605 7399.8325 754.2378</trace>
</ink>
</file>

<file path=ppt/ink/ink22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18556.85 7672.3354 874.14984, 18556.846 7760.808 867.9368, 18558.305 7884.423 862.1064, 18561.672 7947.5244 860.0966, 18569.453 8054.2754 857.5592, 18578.578 8153.9307 855.93604, 18585.322 8225.141 854.4622, 18594.477 8334.527 853.39435, 18603.305 8449.07 854.45874, 18603.355 8526.965 855.84564, 18533.44 8514.855 857.8496, 18468.066 8446.332 855.18976, 18415.102 8382.086 793.55634</trace>
</ink>
</file>

<file path=ppt/ink/ink22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18452.053 7702.326 874.14984, 18528.21 7702.326 868.3994, 18598.496 7702.326 863.6919, 18675.168 7702.326 861.0862, 18796.033 7698.4634 858.6815, 18879.787 7695.4316 855.99457, 18953.914 7692.6265 851.7578, 19028.479 7689.602 846.7679, 19125.531 7685.2495 840.82996, 19238.996 7679.8535 833.54645, 19362.773 7674.695 826.8605, 19443.47 7671.3438 821.3007, 19544.553 7669.532 816.76385, 19656.799 7668.916 813.9338, 19774.934 7669.277 813.0106, 19876.156 7669.943 813.7056, 19961.09 7670.7095 814.8184, 20061.926 7670.1196 817.5238, 20174.424 7667.9365 820.2727, 20295.135 7665.266 822.0845, 20421.19 7661.3525 822.626, 20517.074 7658.1704 822.34625, 20610.441 7654.533 822.24347, 20711.596 7650.8784 822.95496, 20815.21 7647.575 825.10785, 20911.385 7646.1807 829.2717, 20979.701 7645.428 833.0015, 21055.12 7646.7886 836.24713, 21130.248 7648.0654 841.0075, 21198.977 7649.28 845.7413, 21294.256 7671.8745 854.8082, 21348.56 7736.055 861.67505, 21355.9 7799.987 854.55835</trace>
</ink>
</file>

<file path=ppt/ink/ink22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21492.045 7384.837 874.14984, 21577.312 7375.25 864.3855, 21697.334 7370.7275 856.7528, 21768.748 7368.8833 845.8383, 21834.959 7375.515 413.88074</trace>
</ink>
</file>

<file path=ppt/ink/ink22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21551.797 7565.8164 874.14984, 21681.148 7558.7104 840.79456, 21759.338 7553.3506 773.44867, 21823.744 7552.514 7.3685904</trace>
</ink>
</file>

<file path=ppt/ink/ink22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22400.273 7037.874 874.14984, 22414.545 7130.2046 863.2078, 22428.041 7250.484 858.71277, 22432.709 7320.294 857.09753, 22436.602 7391.6704 856.30634, 22440.838 7458.5776 856.2017, 22446.781 7546.88 855.60077, 22450.734 7616.593 859.6412, 22451.377 7681.919 818.56384</trace>
</ink>
</file>

<file path=ppt/ink/ink22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22042.682 6947.9014 874.14984, 22138.822 6949.648 849.09265, 22230.629 6954.411 830.0659, 22337.836 6962.0713 816.2125, 22451.95 6973.54 806.2472, 22520.896 6980.47 784.1718, 22611.172 6988.576 741.71497</trace>
</ink>
</file>

<file path=ppt/ink/ink22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22997.793 6954.1064 874.14984, 22952.373 7026.6475 862.5518, 22891.451 7151.1826 853.0001, 22864.547 7231.998 849.11774, 22845.918 7323.0757 845.39307, 22837.02 7422.983 841.641, 22838.297 7529.4727 838.2928, 22842.012 7615.64 835.49194, 22850.55 7698.3506 832.01544, 22867.346 7789.3027 829.47186, 22891.828 7874.14 823.6208, 22911.15 7948.732 815.0582, 22937.121 8018.782 800.1696</trace>
</ink>
</file>

<file path=ppt/ink/ink22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23160.5 7384.837 874.14984, 23144.184 7493.2676 862.38245, 23142.475 7617.2324 855.703, 23153.17 7682.0444 854.3096, 23209.959 7795.631 856.1514, 23304.77 7863.3833 856.4826, 23397.748 7878.857 855.8472, 23497.645 7815.8467 855.063, 23558.096 7735.8457 852.6305, 23576.531 7670.023 849.0487, 23583.992 7598.612 845.8304, 23581.986 7486.8286 843.96826, 23551.014 7380.2207 846.4855, 23504.193 7294.9766 850.3363, 23444.812 7229.076 854.25586, 23342.04 7183.053 860.46545, 23265.953 7193.6333 862.4202, 23203.94 7297.74 860.97864, 23226.76 7389.7593 857.9563, 23328.229 7485.507 845.39685, 23402.174 7546.763 817.3854, 23466.504 7577.8877 530.3696</trace>
</ink>
</file>

<file path=ppt/ink/ink22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23592.553 7973.278 874.14984, 23644.947 8050.193 868.37744, 23719.264 8087.769 867.58215, 23805.44 8068.6943 867.2182, 23824.873 7991.4585 866.5638, 23751.713 7949.871 865.7237, 23678.96 7928.037 866.0468</trace>
</ink>
</file>

<file path=ppt/ink/ink2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2688.5894 4064.6438 874.14984, 2683.9043 4146.943 866.4562, 2685.6865 4222.296 859.0163, 2691.954 4298.5444 855.29755, 2710.4846 4407.8633 855.84485, 2728.575 4505.586 856.98016, 2742.9785 4597.099 858.83685, 2739.7974 4661.144 861.1203</trace>
</ink>
</file>

<file path=ppt/ink/ink22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23786.518 7082.861 874.14984, 23866.852 7171.151 856.00616, 23973.701 7307.7334 839.92303, 24033.037 7395.107 833.52405, 24087.812 7490.2827 830.7903, 24133.234 7587.691 828.71344, 24167.582 7668.353 828.3376, 24188.799 7738.604 826.39996, 24197.99 7803.658 827.5723, 24188.275 7914.476 833.29144, 24138.873 8012.43 841.04175, 24053.758 8085.524 847.10913, 23979.842 8135.467 851.8084</trace>
</ink>
</file>

<file path=ppt/ink/ink22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24069.648 8411.249 874.14984, 23970.71 8406.501 859.1799, 23892.32 8403.468 847.88715, 23790.328 8400.932 835.6053, 23668.818 8399.019 823.95593, 23533.904 8397.833 813.493, 23443.465 8397.082 806.1151, 23335.574 8397.889 803.7909, 23261.014 8398.379 799.6081, 23162.562 8401.966 795.3649, 23051.232 8407.983 783.6807, 22932.674 8415.588 764.5797, 22818.244 8423.937 738.8705, 22735.256 8430.204 706.39136, 22637.408 8436.67 667.00165, 22534.479 8438.485 620.80774, 22467.646 8439.668 579.0229, 22404.463 8442.448 448.19824, 22341.693 8438.43 197.28743</trace>
</ink>
</file>

<file path=ppt/ink/ink22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14698.716 5674.842 874.14984, 14571.415 5676.5757 852.0138, 14484.657 5678.0396 842.78503, 14383.788 5678.821 834.8946, 14267.068 5677.902 827.18964, 14130.234 5675.444 818.71796, 13970.521 5673.544 809.8424, 13791.515 5674.932 795.644, 13609.496 5680.22 780.89746, 13452.933 5685.8594 765.35236, 13339.21 5692.269 752.47815, 13242.02 5705.969 764.4545, 13172.6045 5731.0073 777.4215, 13106.652 5800.53 799.19794, 13102.74 5898.732 817.63617, 13112.453 5964.55 826.614, 13123.941 6033.076 835.6013, 13145.821 6157.8237 850.2398, 13161.227 6249.194 847.02454, 13177.856 6358.6333 841.35205, 13190.542 6448.2056 835.4535, 13202.724 6544.854 828.3083, 13216.405 6668.637 819.5834, 13230.413 6812.9287 810.2026, 13240.741 6972.7285 800.07916, 13242.83 7143.7573 791.0129, 13243.798 7260.296 783.8625, 13238.1875 7397.3813 777.13434, 13227.604 7553.9463 771.9092, 13212.806 7722.3647 769.2168, 13196.3125 7895.24 767.78, 13180.203 8053.6274 768.8343, 13168.468 8166.088 770.8319, 13155.223 8289.502 775.89355, 13141.382 8412.857 784.44086, 13128.856 8527.535 795.89905, 13119.628 8612.357 806.8731, 13111.872 8684.188 817.2103, 13105.615 8750.875 827.26654, 13103.948 8844.492 844.5417, 13143.88 8916.077 857.24133, 13252.541 8961.21 861.0609, 13397.399 8982.521 849.0994, 13498.167 8990.393 839.5027, 13608.041 8999.446 818.7356, 13721.495 9010.125 790.1296, 13834.69 9021.222 754.0694, 13921.667 9029.705 710.7233, 13998.925 9037.317 660.8019, 14077.364 9045.12 604.87897, 14149.957 9050.733 543.37476, 14244.399 9052.472 420.66394, 14307.509 9052.439 191.14056</trace>
</ink>
</file>

<file path=ppt/ink/ink22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23131.086 5815.489 874.14984, 23222.008 5821.611 861.7377, 23294.473 5821.6436 852.7731, 23383.648 5819.313 845.56445, 23485.57 5815.2407 838.2208, 23560.973 5812.041 832.49664, 23643.553 5810.1323 827.75055, 23714.328 5808.9126 824.5241, 23789.686 5808.0967 818.81683, 23880.674 5806.8213 815.6741, 23975.424 5805.4175 815.7958, 24050.166 5804.592 820.51385, 24167.383 5804.9897 834.18616, 24246.852 5809.944 847.69904, 24323.143 5877.603 861.90985, 24333.379 5979.429 863.99524, 24332.754 6081.8267 859.33673, 24332.695 6160.358 855.54474, 24336.2 6253.778 850.4944, 24342.193 6360.4985 844.4299, 24348.445 6455.8066 838.36914, 24354.545 6539.561 832.50867, 24365.049 6644.924 826.30304, 24378.096 6768.6597 819.8791, 24391.824 6907.096 813.6, 24405.639 7058.0996 807.2711, 24415.672 7173.8354 801.8448, 24424.748 7293.963 796.3283, 24433.525 7434.766 791.27203, 24441.465 7587.304 787.90753, 24450.184 7747.745 785.99054, 24460.057 7911.3535 785.4098, 24466.402 8017.2144 785.3956, 24474.672 8140.473 786.6873, 24484.54 8271.173 789.4749, 24494.477 8403.552 793.6406, 24502.7 8512.973 799.3509, 24509.494 8603.161 805.26636, 24517.781 8697.988 813.4825, 24527.709 8790.717 821.75806, 24539.654 8876.394 829.47076, 24557.27 8990.168 843.74457, 24569.918 9090.292 855.12616, 24558.04 9158.426 861.96967, 24477.78 9219.303 862.1406, 24365.664 9257.37 853.40155, 24264.93 9272.342 843.6258, 24136.45 9284.017 830.8987, 24035.355 9291.641 818.85315, 23918.076 9297.262 802.04034, 23768.146 9302.14 780.92206, 23595.227 9307.891 760.03766, 23420.8 9315.064 712.7673, 23296.742 9320.274 659.22235, 23147.422 9328.944 599.96893, 22988.363 9340.194 536.8128, 22830.252 9352.967 470.3176, 22681.041 9366.746 401.47556, 22561.535 9378.275 330.92288, 22468.498 9387.583 262.87958, 22379.664 9397.101 201.30504, 22306.31 9404.531 146.68102, 22218.049 9418.141 76.27949</trace>
</ink>
</file>

<file path=ppt/ink/ink22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1332.6813 1092.4476 874.14984, 1340.5887 1181.9172 869.0806, 1344.2623 1291.5963 864.7268, 1343.918 1397.8735 864.0619, 1338.1884 1477.0305 865.238, 1339.8402 1373.1428 852.458, 1351.2925 1308.4006 848.9933, 1381.7518 1206.3185 851.2482, 1441.7003 1136.126 853.73157, 1517.9392 1121.5471 854.62683, 1581.9131 1212.605 859.89233, 1595.8342 1295.6606 860.6647, 1600.4166 1359.3553 857.2143, 1598.7285 1424.4507 793.67175</trace>
</ink>
</file>

<file path=ppt/ink/ink22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1795.069 1136.9169 874.14984, 1779.6332 1221.7584 867.96246, 1765.5406 1297.4381 863.11633, 1752.9805 1370.2225 863.1423, 1759.3527 1454.1306 865.58545, 1843.6765 1468.6953 865.0479, 1896.4619 1377.9408 866.1558, 1861.0398 1280.5586 864.9732, 1839.222 1189.9302 865.964, 1903.5016 1156.9281 866.55896, 1978.4218 1219.4451 865.5884, 2020.308 1342.7976 864.73224, 2031.5739 1409.3838 862.7069, 2040.2559 1473.6041 239.17886</trace>
</ink>
</file>

<file path=ppt/ink/ink22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2047.8652 714.4596 874.14984, 2035.6976 813.4777 863.26495, 2025.6906 933.32526 856.5356, 2021.0387 1030.1589 852.01666, 2018.9675 1119.1692 851.4754, 2015.8337 1234.9423 850.5945, 2013.7047 1333.7809 855.3111, 2078.201 1378.3947 868.47656</trace>
</ink>
</file>

<file path=ppt/ink/ink22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1929.2808 1046.9442 874.14984, 1998.6249 1046.9442 867.20026, 2093.1492 1050.0664 865.86285, 2169.0046 1053.0242 863.2775</trace>
</ink>
</file>

<file path=ppt/ink/ink22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2241.8293 1227.4065 874.14984, 2250.5198 1302.8859 866.1412, 2252.5386 1374.4729 859.648, 2236.145 1438.6705 840.75433</trace>
</ink>
</file>

<file path=ppt/ink/ink22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2361.3328 1000.9239 874.14984, 2316.2893 1076.4181 878.0093</trace>
</ink>
</file>

<file path=ppt/ink/ink2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3910.2852 2631.2883 874.14984, 3795.6975 2662.8994 855.9889, 3720.2288 2682.5261 846.0804, 3633.4932 2702.67 837.8164, 3508.6099 2729.5466 827.3165, 3399.621 2748.3848 832.61035, 3302.5227 2759.4373 839.76215, 3217.893 2782.405 847.69025, 3146.0955 2904.3088 855.9335, 3132.3726 2986.2383 852.78174, 3113.196 3122.928 841.21216, 3098.8408 3230.5254 832.7294, 3080.8408 3359.7126 823.32965, 3060.277 3507.0676 813.4863, 3039.9292 3650.6143 803.83685, 3024.067 3762.3281 794.6673, 3003.0647 3902.43 783.83685, 2977.6948 4057.2197 775.0838, 2949.8286 4214.6943 772.68036, 2929.0286 4330.9536 772.0572, 2908.4775 4442.6 773.7638, 2889.0288 4559.394 779.8072, 2872.2654 4675.2363 789.2615, 2861.4932 4779.962 799.9879, 2854.585 4853.614 809.9889, 2856.002 4934.624 819.5219, 2866.5264 5015.5366 829.1053, 2886.244 5091.665 837.8116, 2911.2544 5156.2246 845.1669, 2964.2053 5248.315 857.0697, 3075.4106 5320.7153 861.83484, 3156.1582 5334.7104 861.6472, 3220.2222 5350.2764 862.99316, 3299.8972 5355.2847 858.9438</trace>
</ink>
</file>

<file path=ppt/ink/ink22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2510.253 1212.4111 874.14984, 2487.9648 1288.2817 867.38916, 2481.7378 1375.2397 867.5299, 2529.9514 1439.089 866.64557, 2620.2932 1420.6792 864.3949, 2665.7905 1350.1497 863.79895, 2616.9038 1270.6545 862.5922, 2545.3005 1251.1691 859.1668, 2509.5886 1184.8156 845.2727</trace>
</ink>
</file>

<file path=ppt/ink/ink22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2778.6765 1106.926 874.14984, 2782.7676 1186.0599 865.4696, 2785.6147 1263.1501 863.38214, 2781.7754 1358.9161 864.4611, 2803.411 1293.0803 853.6541, 2837.9966 1212.0139 850.4332, 2908.3257 1141.1062 854.0167, 2984.2605 1143.0663 856.3728, 3036.0579 1256.133 857.366, 3049.5815 1326.5632 855.4624, 3038.3003 1389.7142 563.3135</trace>
</ink>
</file>

<file path=ppt/ink/ink22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3359.649 639.4825 874.14984, 3292.7834 632.8583 861.6557, 3216.3083 628.4104 845.45764, 3120.9226 625.6287 831.42444, 3016.0723 624.4136 821.85205, 2943.9702 623.7481 815.3755, 2862.6116 623.6413 809.76807, 2793.079 623.7246 810.7385, 2722.4172 625.2794 811.9466, 2626.8176 629.333 812.3489, 2516.2383 635.47107 811.2346, 2397.5422 642.95483 810.6011, 2320.6167 647.8748 811.7786, 2224.637 654.19666 812.8657, 2116.5679 661.2357 814.10675, 2028.972 667.354 815.81256, 1944.3236 673.8192 817.8674, 1846.8229 682.4225 820.51385, 1744.3389 692.0299 823.9892, 1645.1832 701.34265 826.6784, 1579.3376 707.54144 829.7307, 1508.8002 715.5598 834.02673, 1440.1271 727.3754 840.1108, 1341.5161 755.1533 851.8941, 1255.6343 815.8255 858.9923, 1197.263 897.23956 860.41205, 1151.0665 1008.1453 859.7672, 1129.8959 1077.9092 858.4106, 1100.1659 1189.015 856.6851, 1083.9467 1293.98 859.655, 1089.1245 1404.2634 861.2046, 1125.8325 1512.8527 860.0941, 1172.7001 1583.1674 859.89526, 1260.3016 1634.2693 859.9937, 1343.6404 1658.649 858.1552, 1476.8689 1663.2633 856.04767, 1557.541 1659.8992 853.7601, 1694.4445 1650.2944 847.4139, 1789.7847 1641.9327 843.20776, 1896.4894 1632.9182 838.1553, 1984.1711 1625.9418 833.6301, 2067.1094 1619.9042 829.2813, 2162.8386 1615.6031 826.9733, 2264.1072 1614.1136 825.9734, 2367.187 1614.4287 826.5626, 2434.8293 1614.7108 827.7422, 2518.833 1616.1858 830.082, 2612.6702 1616.2916 832.72845, 2711.5503 1614.761 834.7998, 2812.722 1612.5293 837.04395, 2902.1677 1610.7113 840.2252, 2970.5916 1609.3812 843.3053, 3043.5264 1608.1544 845.99744, 3115.8406 1608.257 848.55084, 3185.4932 1610.3248 850.9314, 3284.7234 1612.8357 855.14343, 3376.655 1585.4023 860.2721, 3448.8174 1545.4127 871.4755</trace>
</ink>
</file>

<file path=ppt/ink/ink22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3403.7732 653.9608 874.14984, 3395.8943 749.2603 863.36597, 3386.0786 877.863 854.4315, 3376.6157 980.85315 848.3804, 3369.6084 1075.9501 849.6862, 3369.8262 1144.54 848.62946, 3374.546 1226.4285 847.61475, 3381.2122 1316.932 846.20447, 3386.2305 1382.4222 844.6087, 3389.845 1472.2745 841.27826, 3384.4146 1580.5022 836.1337, 3380.8914 1650.8043 829.1029, 3378.8547 1741.978 805.7988, 3363.959 1806.0885 7.9830413</trace>
</ink>
</file>

<file path=ppt/ink/ink22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3523.277 3219.7295 874.14984, 3597.7375 3159.2305 851.1749</trace>
</ink>
</file>

<file path=ppt/ink/ink22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17528.2 8592.228 874.14984, 17595.24 8577.769 869.1784, 17687.51 8564.2 862.25854, 17769.48 8556.434 859.36163, 17881.316 8550.622 856.0501, 17968.08 8548.672 850.6997, 18071.215 8546.547 844.1246, 18191.447 8544.663 836.5458, 18328.238 8543.08 827.8691, 18478.166 8539.5205 818.6515, 18621.53 8536.164 810.3383, 18732.31 8533.597 803.0915, 18868.363 8531.936 795.33264, 19021.115 8531.054 788.61816, 19182.182 8529.938 784.12317, 19303.453 8529.002 781.3326, 19423.863 8527.883 779.6964, 19555.54 8527.898 780.7961, 19688.941 8529.748 784.9203, 19819.176 8532.452 791.71576, 19941.04 8535.324 800.9639, 20021.281 8537.232 809.57263, 20102.287 8538.806 818.71783, 20180.16 8539.824 828.9151, 20251.139 8540.127 837.78577, 20337.223 8530.537 852.4921, 20401.242 8517.45 815.4846</trace>
</ink>
</file>

<file path=ppt/ink/ink22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19867.713 8321.276 874.14984, 19876.094 8407.943 864.13434, 19884.994 8490.402 854.4883, 19892.844 8557.1875 849.196, 19905.693 8673.914 841.91736, 19912.44 8746.198 839.0858, 19918.637 8833.758 837.0953, 19923.31 8930.224 834.84357, 19925.016 9030.281 832.9663, 19925.574 9109.8 829.2707, 19924.158 9180.635 823.47107, 19921.56 9254.739 815.81006, 19916.82 9362.206 784.19183, 19913.035 9433.927 700.38104</trace>
</ink>
</file>

<file path=ppt/ink/ink22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19853.006 8380.741 874.14984, 19924.715 8451.936 863.6354, 20007.22 8525.095 856.60284, 20075.53 8573.1 840.526</trace>
</ink>
</file>

<file path=ppt/ink/ink22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19853.006 8380.741 874.14984, 19819.373 8475.007 858.5704, 19774.797 8568.903 845.33704, 19732.191 8633.248 839.3955, 19685.463 8708.568 815.83014</trace>
</ink>
</file>

<file path=ppt/ink/ink22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19748.209 9648.63 874.14984, 19765.54 9744.778 862.2629, 19775.055 9813.784 855.8749, 19788.652 9916.186 848.3026, 19798.291 9986.766 846.68414, 19813.578 10092.428 847.6778, 19826.412 10178.957 847.0427, 19808.217 10085.955 850.2471, 19803.504 10013.83 846.65607, 19800.77 9897.891 840.25256, 19803.48 9833.864 840.8285, 19814.326 9732.906 845.61816, 19852.506 9667.953 851.577, 19941.139 9658.261 858.9548, 20019.861 9741.51 863.983, 20002.012 9805.97 862.6571, 19923.209 9862.671 860.83386, 19852.373 9884.253 860.8683, 19778.545 9890.624 863.31866</trace>
</ink>
</file>

<file path=ppt/ink/ink2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9036.077 2631.2883 874.14984, 9109.3955 2625.911 860.5563, 9176.8545 2624.4565 849.6691, 9257.241 2623.6814 840.79004, 9341.943 2622.255 835.7803, 9411.7295 2620.917 832.6607, 9525.566 2625.4897 842.2187, 9608.923 2645.4832 847.2294, 9655.316 2722.441 849.5214, 9658.257 2816.533 850.73224, 9644.157 2884.9353 848.6181, 9622.032 2970.3123 844.30365, 9594.122 3071.106 836.715, 9574.92 3139.1335 830.9775, 9548.09 3232.4434 824.16876, 9513.907 3349.3242 816.22516, 9473.679 3484.8132 807.6297, 9435.777 3612.8198 799.4398, 9405.395 3715.6648 792.11475, 9367.777 3842.2612 787.0769, 9325.227 3984.219 783.5222, 9280.128 4132.626 782.6062, 9234.6875 4282.231 783.6487, 9199.245 4398.9478 784.757, 9165.031 4507.1113 786.62573, 9125.079 4627.8403 789.5573, 9083.697 4754.858 793.46045, 9043.706 4879.2783 798.6856, 9016.366 4964.445 803.33167, 8986.77 5061.0054 808.17505, 8959.623 5159.282 814.4589, 8936.347 5252.486 821.9612, 8918.894 5325.11 828.6705, 8890.712 5442.898 841.05023, 8843.461 5561.4136 852.6197, 8750.125 5669.2227 858.0298, 8654.32 5729.047 859.1114, 8540.094 5747.178 851.2599, 8426.241 5739.363 835.0988, 8353.836 5731.465 802.2468</trace>
</ink>
</file>

<file path=ppt/ink/ink22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20195.89 9588.13 874.14984, 20209.514 9665.466 865.5641, 20218.326 9749.098 860.44653, 20225.592 9832.065 858.04535, 20231.287 9901.56 859.0897, 20233.574 9965.175 861.1073, 20210.625 9892.267 861.5541, 20222.26 9792.083 860.5956, 20272.355 9694.447 862.80597, 20362.33 9647.022 862.5662, 20442.67 9659.163 862.9446, 20503.29 9767.234 864.88934, 20522.176 9877.923 863.13556, 20565.191 9965.448 861.15125, 20638.836 10017.204 859.7361, 20712.574 10023.21 860.29126, 20790.797 9954.206 861.0254, 20794.309 9848.887 859.4437, 20755.684 9762.325 858.1351, 20685.201 9717.511 859.24176, 20618.176 9715.937 859.8946, 20585.533 9789.51 859.22546, 20573.715 9859.3955 858.037</trace>
</ink>
</file>

<file path=ppt/ink/ink22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20980.018 9722.056 874.14984, 20915.793 9726.1455 867.13153, 20851.342 9767.092 863.83075, 20826.406 9846.346 861.97375, 20834.945 9920.183 859.8598, 20865.871 9985.608 858.21234, 20942.943 10025.897 859.64185, 21020.184 9954.98 857.07806, 21063.32 9854.878 847.1189, 21076.023 9765.907 838.5629, 21082.639 9691.474 831.68994, 21084.484 9616.094 825.0973, 21081.195 9528.52 819.4844, 21074.55 9438.304 818.4194, 21067.97 9366.947 821.675, 21052.89 9248.47 832.48944, 21040.285 9179.584 845.14734, 21031.31 9263.488 857.3529, 21031.457 9374.415 848.70715, 21035.271 9458.189 840.5085, 21045.283 9557.049 833.74384, 21059.77 9655.255 827.8638, 21070.742 9725.629 822.8932, 21087.988 9806.42 820.897, 21109.973 9886.438 824.82697, 21137.309 9951.616 828.86145, 21225.654 9959.519 839.2249, 21261.857 9882.451 839.8046, 21275.55 9817.551 839.0403, 21284.123 9749.313 843.1201, 21289.328 9659.519 847.1812, 21284.602 9743.335 850.86255, 21309.404 9867.748 850.57056, 21338.87 9962.066 851.83386, 21421.764 9993.184 857.57367, 21476.523 9886.588 853.4357, 21509.273 9785.999 846.8459, 21508.918 9882.454 847.30457, 21525.988 9965.314 845.41016, 21601.7 10013.408 848.6615, 21663.941 9915.15 847.10474, 21683.762 9829.231 846.3825, 21691.164 9765.313 855.0581, 21691.09 9828.56 853.76184, 21698.12 9893.206 849.72675, 21712.186 9961.506 851.8501, 21745.7 10056.706 856.7931, 21814.137 10101.283 857.3368, 21886.107 10058.38 855.50397, 21923.041 9987.31 847.313, 21952.855 9893.48 838.03674, 21972.506 9829.163 830.61365, 21985.807 9738.577 821.4653, 21990.525 9636.919 814.06226, 21988.795 9535.2 811.1284, 21985.102 9451.382 812.016, 21980.64 9387.185 817.2434, 21972.113 9305.086 829.1355, 21968.885 9373.216 836.6127, 21969.69 9448.799 836.31824, 21973.027 9584.105 834.23865, 21976.166 9686.965 830.69073, 21978.654 9769.554 826.53815, 21980.535 9851.722 821.51874, 21981.93 9921.865 817.9168, 21983.014 9987.262 815.6193, 21982.645 10092.989 821.18976, 21991.438 9984.185 827.89984, 22021.09 9869.468 832.10803, 22053.389 9805.198 838.6117, 22145.518 9713.546 847.3479, 22235.127 9689.881 850.96014, 22299.98 9680.796 857.6749</trace>
</ink>
</file>

<file path=ppt/ink/ink22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21581.213 9422.147 874.14984, 21592.213 9489.8545 869.13293</trace>
</ink>
</file>

<file path=ppt/ink/ink22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19972.508 10871.532 874.14984, 20031.146 10776.877 857.0008, 20072.328 10713.3545 848.9544, 20134.625 10617.8545 841.2419, 20189.38 10534.134 844.0435, 20253.078 10451.58 848.6535, 20335.74 10502.708 849.76465, 20355.34 10566.824 845.9376, 20385.234 10686.386 837.1356, 20398.63 10765.677 832.1676, 20404.557 10843.497 831.7203, 20397.61 10950.525 836.39124, 20332.158 10992.712 841.6005, 20249.543 10952.374 846.7915, 20199.082 10887.265 414.7584</trace>
</ink>
</file>

<file path=ppt/ink/ink22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20687.693 10569.039 874.14984, 20602.984 10631.884 859.7382, 20548.363 10695.48 850.34686, 20506.686 10769.892 845.82153, 20489.037 10868.23 843.652, 20504.465 10945.585 844.77313, 20572.326 11005.754 852.5808, 20637.736 11032.569 564.54333</trace>
</ink>
</file>

<file path=ppt/ink/ink22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20911.074 10856.0205 874.14984, 20832.588 10851.841 871.5245, 20752.83 10884.666 869.7189, 20833.59 10915.383 867.3302, 20910.234 10905.007 865.45996, 20950.29 10984.602 861.10693, 20976.719 11061.796 861.2457, 21059.248 11106.382 861.5583, 21137.832 11054.89 857.93335, 21209.982 10942.296 846.071, 21243.734 10857.082 838.25653, 21271.127 10761.055 831.4925, 21289.438 10661.478 827.9179, 21301.295 10594.663 825.0289, 21305.17 10515.835 824.43756, 21300.56 10434.139 826.45044, 21289.27 10362.503 830.5287, 21255.416 10261.098 840.27563, 21158.299 10222.374 855.2019, 21099.027 10322.319 853.3432, 21086.463 10391.13 847.5999, 21088.75 10539.857 832.03125, 21112.625 10638.682 823.73987, 21150.88 10740.905 804.0123, 21179.73 10812.29 776.6855, 21217.3 10883.977 741.8273, 21278.709 10976.37 651.38135, 21343.127 11051.992 437.25723</trace>
</ink>
</file>

<file path=ppt/ink/ink22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21670.38 10795.521 874.14984, 21579.17 10782.329 867.38245, 21493.021 10791.31 862.87537, 21429.975 10839.266 863.3631, 21415.926 10930.269 862.13965, 21490.291 10996.731 860.9041, 21557.734 10958.489 860.8759, 21608.363 10886.527 859.36597, 21641.215 10806.575 859.8185, 21637.957 10870.339 857.9777, 21646.387 10954.198 858.46124, 21690.826 11019.073 859.95776, 21768.322 10983.738 858.74097, 21829.145 10890.909 851.06647, 21863.395 10776.299 849.23816, 21873.21 10688.721 854.24286, 21835.014 10781.454 852.28094, 21853.773 10901.109 847.34375, 21882.848 10984.21 846.2029, 21966.738 11017.211 850.3125, 22027.158 10935.38 850.11694, 22055.463 10869.437 846.5753, 22095.809 10763.558 848.8981, 22135.166 10687.49 854.84314, 22186.336 10774.937 852.29956, 22195.096 10863.35 851.3611, 22217.152 10973.481 855.9818, 22260.238 11040.857 858.0014, 22358.414 11046.864 857.1655, 22438.309 11015.421 855.222, 22514.441 10932.219 854.39703, 22558.428 10846.38 853.19165, 22566.031 10749.897 853.8984, 22519.309 10679.964 857.0508, 22436.34 10698.643 859.8641, 22412.854 10800.0 856.8574, 22420.764 10897.732 851.55273, 22467.455 10981.132 837.15875, 22532.898 11043.652 748.7117</trace>
</ink>
</file>

<file path=ppt/ink/ink22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21849.637 10403.055 874.14984, 21786.3 10434.922 8.717918</trace>
</ink>
</file>

<file path=ppt/ink/ink22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22960.104 9441.279 874.14984, 22933.78 9512.347 863.4067, 22885.002 9652.533 846.65375, 22857.057 9752.45 837.34393, 22832.73 9870.481 827.5688, 22813.977 9972.073 819.47906, 22802.791 10067.892 812.2629, 22798.102 10175.367 806.13544, 22795.121 10263.687 797.24023, 22803.703 10384.715 789.4916, 22827.014 10525.231 782.8496, 22864.838 10670.417 755.4844, 22889.598 10764.208 721.58746, 22943.914 10903.474 633.8704, 22972.154 10966.509 565.6977, 23011.582 11036.999 411.47342</trace>
</ink>
</file>

<file path=ppt/ink/ink22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23145.793 10161.576 874.14984, 23154.93 10243.722 854.1374, 23167.484 10323.502 839.4218, 23185.83 10421.539 827.5758, 23206.867 10529.05 804.0565, 23227.947 10632.775 775.3469, 23241.453 10699.089 742.3779, 23258.166 10780.404 665.6984, 23271.822 10847.192 559.0649</trace>
</ink>
</file>

<file path=ppt/ink/ink2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1735.317 6826.387 874.14984, 1675.5203 6910.665 863.1533, 1626.3954 6997.06 858.97723, 1602.1426 7068.161 860.6814, 1594.3606 7141.1387 862.57697, 1632.1449 7219.7 862.60736, 1720.2102 7242.9536 861.92737, 1800.8452 7220.7354 859.2612, 1891.3074 7134.785 853.67554, 1949.9946 7050.2285 849.78046, 1986.7534 6936.88 849.771, 1993.7949 6838.487 851.4012, 1957.57 6756.083 853.8417, 1879.4272 6708.826 855.9298, 1795.9446 6711.863 858.70856, 1723.7987 6764.724 860.5592, 1659.0535 6826.546 570.5532</trace>
</ink>
</file>

<file path=ppt/ink/ink22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23160.5 10101.077 874.14984, 23242.639 10112.5625 864.7569, 23320.451 10158.053 860.3656, 23353.768 10231.545 860.46606, 23335.656 10323.103 859.24274, 23224.463 10368.676 858.08325, 23159.83 10315.726 858.6028, 23113.18 10251.739 675.1634</trace>
</ink>
</file>

<file path=ppt/ink/ink22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23458.342 10132.103 874.14984, 23482.87 10215.787 864.7211, 23505.709 10311.982 858.414, 23523.549 10390.881 858.6947, 23519.29 10313.387 860.01575, 23523.945 10235.735 859.6715, 23568.893 10150.015 860.8933, 23635.273 10119.357 861.5796, 23700.842 10106.223 754.27405</trace>
</ink>
</file>

<file path=ppt/ink/ink22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23786.518 10222.075 874.14984, 23769.912 10323.43 866.1231, 23843.008 10383.069 865.58545, 23902.45 10307.6 862.3995, 23885.336 10234.628 863.0714, 23820.35 10224.791 869.0881</trace>
</ink>
</file>

<file path=ppt/ink/ink22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24009.896 9980.598 874.14984, 24033.39 10083.864 855.4958, 24047.387 10167.455 843.5566, 24057.64 10230.962 835.2891, 24066.457 10304.193 828.1217, 24073.057 10373.481 823.1972, 24078.406 10442.45 819.5566, 24082.213 10512.894 817.55597, 24085.275 10579.014 813.33093, 24084.314 10659.348 810.37006, 24076.762 10739.332 813.1377, 24049.393 10846.833 828.1345, 23977.283 10870.347 840.0895, 23899.725 10785.268 836.2086, 23846.27 10720.544 812.98444</trace>
</ink>
</file>

<file path=ppt/ink/ink22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23995.19 9648.63 874.14984, 23984.61 9714.137 857.8075</trace>
</ink>
</file>

<file path=ppt/ink/ink22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24144.107 10252.583 874.14984, 24223.217 10263.71 868.51, 24324.512 10233.202 866.9688, 24374.635 10137.703 866.1539, 24286.08 10078.887 864.0359, 24219.148 10156.351 858.56244, 24216.953 10265.685 852.27356, 24249.24 10357.895 850.5984, 24359.135 10409.246 853.8635, 24449.303 10395.815 860.57336</trace>
</ink>
</file>

<file path=ppt/ink/ink22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24501.701 10176.572 874.14984, 24445.56 10280.359 861.1295, 24430.48 10359.408 853.39984, 24437.303 10429.894 854.83325, 24525.498 10491.832 855.7804, 24611.35 10391.111 851.3749, 24625.89 10309.719 844.61957, 24624.857 10208.741 835.6338, 24624.19 10142.917 823.7486, 24626.281 10054.128 783.20776, 24617.361 9991.056 7.7551146</trace>
</ink>
</file>

<file path=ppt/ink/ink22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24561.451 9664.143 874.14984, 24552.928 9768.748 858.90515, 24551.572 9843.825 849.5916, 24554.27 9933.378 841.07996, 24560.633 10032.778 834.165, 24565.191 10100.268 829.5167, 24574.37 10179.839 825.8538, 24592.81 10310.307 821.94794, 24612.984 10428.562 806.7996, 24627.762 10529.799 773.5955, 24635.912 10600.063 671.9168</trace>
</ink>
</file>

<file path=ppt/ink/ink22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24561.451 10237.07 874.14984, 24633.72 10250.241 868.2752, 24707.35 10314.538 863.4518, 24755.203 10383.517 860.1662, 24783.008 10454.73 858.0345, 24799.697 10523.043 857.2629, 24733.863 10577.769 573.9493</trace>
</ink>
</file>

<file path=ppt/ink/ink22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24888.709 10434.079 874.14984, 24867.615 10505.334 870.2064, 24859.79 10570.718 868.10455, 24871.023 10635.273 868.99133, 24910.285 10545.425 863.5618, 24895.21 10439.67 858.14514, 24890.059 10367.923 857.6144, 24972.643 10398.447 847.9793, 25033.535 10467.468 837.7899, 25073.621 10549.102 842.2996, 25089.986 10630.866 848.9582, 25082.473 10555.1455 850.63654, 25115.482 10479.882 845.76025, 25178.299 10487.718 848.55835, 25195.436 10581.941 846.3808, 25204.238 10670.209 845.4745</trace>
</ink>
</file>

<file path=ppt/ink/ink2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2152.661 6841.8994 874.14984, 2128.0227 6933.595 863.72723, 2084.7068 7062.844 852.61285, 2048.1077 7168.149 850.41205, 2019.5304 7259.2666 856.78546, 2056.4866 7155.396 848.9435, 2079.2568 7071.543 845.1863, 2103.9863 6982.129 844.909, 2141.8647 6859.127 849.9665, 2191.6401 6781.291 853.15894, 2244.9722 6854.2646 857.59595, 2253.292 6932.1084 861.27155, 2299.1106 7001.392 863.79626, 2371.7473 6970.411 862.03406, 2469.7136 6873.3364 858.77386, 2555.5906 6815.514 858.7751, 2575.3643 6884.7295 855.5761, 2574.7852 6967.7627 851.55884, 2566.5623 7047.2515 850.06854, 2555.073 7119.51 852.85034, 2537.8428 7183.778 864.25183</trace>
</ink>
</file>

<file path=ppt/ink/ink22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25112.09 9814.613 874.14984, 25157.668 9919.422 852.1589, 25188.396 10008.954 838.8392, 25217.121 10102.729 827.1026, 25239.701 10179.386 817.2234, 25265.09 10282.735 807.31537, 25282.686 10355.679 799.1424, 25301.74 10463.842 789.2496, 25315.592 10593.971 751.2107, 25322.602 10691.432 706.13727, 25321.473 10791.065 655.1676, 25304.555 10895.1 600.40814, 25272.479 10989.5625 540.4891, 25226.375 11058.324 476.20416, 25191.566 11122.817 336.5039</trace>
</ink>
</file>

<file path=ppt/ink/ink22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24784.834 10916.001 874.14984, 24695.9 10917.748 854.645, 24600.234 10922.509 833.0618, 24467.682 10930.785 799.5299, 24299.258 10941.435 761.46454, 24168.496 10949.721 732.00397, 24018.107 10958.843 702.2118, 23859.945 10968.838 676.86066, 23717.787 10977.976 652.71075, 23504.545 10993.894 611.6837, 23366.154 11004.236 546.3522, 23278.234 11010.266 459.29684, 23197.986 11016.417 410.78284, 23131.086 11022.004 364.40634</trace>
</ink>
</file>

<file path=ppt/ink/ink22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8023.0527 12349.874 874.14984, 7946.2964 12372.75 871.27924, 7827.791 12387.954 854.5559, 7724.339 12395.834 845.19403, 7628.049 12401.803 842.19385, 7560.1143 12404.842 842.18146, 7479.5015 12407.433 842.4826, 7390.1733 12409.574 842.4729, 7306.318 12410.896 842.1418, 7236.6484 12411.705 842.77795, 7147.656 12410.753 841.47107, 7044.6333 12408.107 839.1449, 6931.089 12405.084 835.62286, 6847.951 12403.009 832.66125, 6755.7773 12401.195 829.4081, 6648.3535 12400.556 826.4026, 6530.727 12401.786 823.15564, 6417.2803 12403.833 820.52875, 6332.134 12405.56 818.36395, 6226.1245 12408.699 816.30444, 6105.6294 12413.145 814.8169, 5972.4766 12417.344 813.07355, 5868.423 12420.665 811.53986, 5760.6714 12424.085 809.39075, 5632.776 12428.7 806.4586, 5492.8896 12432.979 803.31036, 5346.5186 12437.39 800.6446, 5198.7227 12444.089 799.43866, 5099.0957 12448.707 798.66895, 4987.5386 12455.818 799.1138, 4864.5264 12464.44 800.6179, 4732.4814 12472.415 802.62396, 4613.489 12478.942 804.62634, 4515.6294 12484.017 806.266, 4397.364 12489.3 807.1651, 4265.4946 12493.819 807.48474, 4124.767 12498.568 806.91113, 4024.343 12502.209 806.1926, 3913.0159 12507.452 805.4252, 3786.8281 12513.923 804.9165, 3651.6848 12521.559 805.0144, 3527.1814 12529.479 805.164, 3431.241 12535.842 805.10626, 3316.6562 12543.632 805.2271, 3190.416 12551.976 805.70917, 3056.6035 12559.949 806.24695, 2918.8467 12566.574 801.9563, 2803.9407 12571.598 791.54645, 2707.0996 12574.47 772.6473, 2601.5105 12576.29 745.34766, 2503.45 12577.431 709.85565, 2433.1868 12578.129 666.81323, 2358.6985 12578.567 616.80194, 2288.1584 12578.985 560.3376, 2188.5483 12581.143 431.54858, 2125.1155 12582.504 192.92114</trace>
</ink>
</file>

<file path=ppt/ink/ink22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21591.324 5668.637 874.14984, 21669.68 5682.87 869.0192, 21763.871 5708.8813 867.5798, 21834.686 5754.3516 866.38544</trace>
</ink>
</file>

<file path=ppt/ink/ink227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17364 3747 874, 17418 3876 871, 17448 3985 871</trace>
</ink>
</file>

<file path=ppt/ink/ink227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16932 3808 874, 16940 3893 874, 16950 3995 872</trace>
</ink>
</file>

<file path=ppt/ink/ink227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17320 3778 874, 17353 3923 871, 17369 4009 867</trace>
</ink>
</file>

<file path=ppt/ink/ink227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color" value="#0000FF"/>
      <brushProperty name="fitToCurve" value="1"/>
    </brush>
  </definitions>
  <trace timeOffset="0.0" brushRef="#br0" contextRef="#ctx0"> 23421 3661 874, 23325 3699 874, 23205 3745 870, 23112 3776 810</trace>
</ink>
</file>

<file path=ppt/ink/ink227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color" value="#0000FF"/>
      <brushProperty name="fitToCurve" value="1"/>
    </brush>
  </definitions>
  <trace timeOffset="0.0" brushRef="#br0" contextRef="#ctx0"> 10560 8194 874, 10466 8233 870, 10373 8261 861</trace>
</ink>
</file>

<file path=ppt/ink/ink227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fitToCurve" value="1"/>
    </brush>
  </definitions>
  <trace timeOffset="0.0" brushRef="#br0" contextRef="#ctx0"> 23184 3695 874, 23282 3665 869, 23172 3737 866, 23085 3772 838</trace>
</ink>
</file>

<file path=ppt/ink/ink2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1824.4851 6448.916 874.14984, 1950.3312 6440.999 853.02985, 2038.0854 6438.606 840.16437, 2137.4834 6437.028 829.7542, 2210.0667 6436.0244 822.31055, 2286.0217 6436.759 816.5876, 2369.448 6439.0713 799.55927, 2440.275 6441.463 776.4231, 2529.5383 6445.781 709.90106, 2592.4963 6450.8975 566.32965</trace>
</ink>
</file>

<file path=ppt/ink/ink228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fitToCurve" value="1"/>
    </brush>
  </definitions>
  <trace timeOffset="0.0" brushRef="#br0" contextRef="#ctx0"> 23040 3581 874, 23141 3695 791, 23236 3784 794, 23324 3872 628</trace>
</ink>
</file>

<file path=ppt/ink/ink22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16992.27 3944.6807 874.14984, 17064.191 3933.7021 871.30084, 17183.436 3930.354 862.46436, 17285.496 3931.2795 862.6794, 17363.537 3921.8938 863.9847, 17293.504 3886.84 856.73474, 17188.352 3866.9446 851.5146, 17080.852 3850.0042 854.0027, 17180.469 3857.3357 849.9836, 17244.19 3864.598 849.1534, 17318.91 3873.772 852.3739, 17394.31 3884.0012 855.3408, 17489.621 3898.3357 857.9204, 17373.182 3902.2607 847.25336, 17301.045 3900.1816 842.38666, 17236.266 3898.0378 837.15985, 17133.379 3894.893 836.35767, 17239.979 3913.9207 836.66345, 17320.572 3923.983 832.44885, 17390.875 3933.1091 832.84296, 17497.941 3946.0798 843.6992, 17422.197 3918.1367 847.45026, 17295.02 3902.0303 838.46326, 17207.098 3893.6377 832.3938, 17117.844 3884.674 828.13666, 17043.668 3877.0999 828.5737, 17148.184 3870.0276 830.0848, 17219.674 3873.1296 832.04, 17284.92 3876.9785 838.5733, 17392.283 3885.9548 847.23865, 17457.445 3893.8801 853.0925, 17367.121 3890.9802 856.3858, 17264.154 3881.2368 850.5977, 17199.195 3875.651 847.0088, 17099.936 3867.0383 846.81537, 17195.299 3890.7678 847.0553, 17282.041 3903.341 845.1765, 17360.486 3914.6821 847.1822, 17266.45 3912.4211 852.5362, 17198.6 3907.195 851.11945, 17093.184 3897.794 849.9095, 17020.613 3891.502 850.0555, 17121.834 3903.9797 842.8236, 17198.648 3912.3594 838.8778, 17267.883 3920.1362 835.7096, 17364.045 3932.1995 837.99866, 17276.389 3928.0227 829.504, 17179.139 3918.1584 824.1311, 17078.344 3907.4739 827.0963, 17175.469 3902.8125 834.8778, 17274.209 3907.9492 841.66266, 17341.594 3912.1511 851.661, 17258.371 3897.8108 851.61206, 17180.777 3886.3306 854.7123, 17117.678 3839.4404 855.4241</trace>
</ink>
</file>

<file path=ppt/ink/ink22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17066.73 3898.66 874.14984, 17147.898 3887.233 867.8996, 17220.578 3874.091 862.0098, 17300.295 3858.2327 858.93, 17425.477 3832.3599 857.319, 17501.543 3815.712 856.6839, 17621.281 3790.2646 853.61255, 17700.832 3774.7302 852.38293, 17788.979 3760.2441 850.4946, 17868.344 3749.145 848.9964, 17934.873 3740.7815 847.45984, 18015.053 3731.7273 843.22784, 18104.268 3721.7056 836.9602, 18197.37 3711.617 828.70886, 18262.781 3704.6277 818.47144, 18334.855 3697.134 801.1899, 18415.807 3687.9524 776.0335, 18500.883 3677.485 743.40796, 18586.676 3664.869 703.5839, 18659.307 3654.586 629.5019, 18735.186 3642.7036 518.3523</trace>
</ink>
</file>

<file path=ppt/ink/ink22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18213.965 3581.688 874.14984, 18334.78 3581.6873 853.4132, 18423.434 3583.1208 844.0289, 18498.766 3584.613 836.4928, 18568.861 3589.8164 830.8613, 18638.324 3598.566 827.84174, 18760.527 3622.3855 827.2441, 18840.93 3685.7275 833.19586, 18818.334 3754.5742 837.2242, 18672.91 3822.6887 824.2437, 18578.826 3834.9343 797.4301, 18503.791 3849.4558 756.1235, 18430.229 3858.5122 682.4706</trace>
</ink>
</file>

<file path=ppt/ink/ink22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18958.566 3537.2188 874.14984, 18973.78 3460.8333 864.916, 19021.982 3387.905 863.62976, 19101.557 3352.0398 865.0718, 19158.895 3423.2617 863.6536, 19175.232 3536.4355 863.93756, 19221.87 3600.1494 863.7845, 19301.594 3561.6665 853.84906, 19334.61 3491.152 853.37445, 19344.014 3392.1482 855.3999, 19306.438 3282.4294 856.9184, 19235.46 3237.3994 858.9863, 19182.52 3302.1497 862.28174, 19244.234 3388.5593 858.13995, 19366.23 3392.6611 850.7013, 19439.264 3364.301 844.5949, 19506.926 3344.853 828.8606, 19569.873 3310.2192 809.38574</trace>
</ink>
</file>

<file path=ppt/ink/ink22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18943.857 3098.732 874.14984, 19019.238 3092.6816 861.5729, 19091.693 3083.3625 848.47, 19186.754 3065.6987 834.3731, 19255.338 3053.511 812.9561, 19331.785 3038.75 779.90753</trace>
</ink>
</file>

<file path=ppt/ink/ink22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19272.033 2888.2786 874.14984, 19341.36 2903.0237 864.93414, 19466.115 2945.0862 850.3155, 19557.652 2987.2307 850.0654, 19604.27 3059.8313 854.8846, 19573.574 3151.9497 853.95166, 19519.385 3224.3784 849.77814, 19454.65 3284.6265 812.9135</trace>
</ink>
</file>

<file path=ppt/ink/ink22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19599.291 3461.7249 874.14984, 19575.297 3552.8174 864.2796, 19542.574 3637.4028 860.6801, 19520.225 3700.702 861.0295, 19529.188 3632.1577 857.29083, 19548.467 3547.0503 856.5116, 19618.447 3530.538 861.06396, 19684.111 3558.611 861.6279, 19755.672 3523.3594 860.98834, 19833.408 3444.323 862.1374, 19834.967 3553.9636 850.3917, 19815.307 3653.0564 834.7427, 19802.494 3717.555 802.5956</trace>
</ink>
</file>

<file path=ppt/ink/ink22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20122.348 3426.046 874.14984, 20064.242 3521.578 852.22986, 20015.365 3586.8428 845.1978, 19960.908 3652.7734 840.8191, 19869.5 3762.5845 823.6139, 19814.105 3829.68 798.3217</trace>
</ink>
</file>

<file path=ppt/ink/ink22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20105.803 3627.1912 874.14984, 20070.373 3734.603 859.19275, 20026.035 3833.6057 850.5686, 19992.623 3903.3147 850.9218, 20002.336 3804.981 851.20105, 20025.27 3739.5906 847.7896, 20068.148 3641.9814 843.93933, 20146.645 3558.1804 848.33026, 20232.64 3517.4343 851.91266, 20308.947 3523.057 856.28613, 20288.617 3613.8577 863.61475, 20203.79 3661.4595 857.1687, 20102.041 3691.1694 854.4859, 20030.475 3720.3794 856.3949, 20100.633 3778.4636 856.8594, 20186.195 3827.699 854.8449, 20250.043 3864.2478 844.0561</trace>
</ink>
</file>

<file path=ppt/ink/ink2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2361.3328 6267.937 874.14984, 2448.169 6280.2183 864.0453, 2537.8633 6301.0713 857.33704, 2615.6702 6328.748 853.1429, 2684.6707 6417.7363 856.8778, 2680.5674 6485.7095 856.72705, 2634.0322 6563.0654 856.9704, 2583.865 6627.467 749.54785</trace>
</ink>
</file>

<file path=ppt/ink/ink22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17945.543 6101.953 874.14984, 18010.852 6094.171 772.2973</trace>
</ink>
</file>

<file path=ppt/ink/ink22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9811.013 4669.1147 874.14984, 9703.293 4688.1294 862.2129, 9638.573 4696.365 856.3488, 9561.871 4703.2754 850.3294, 9441.6045 4709.9375 841.3651, 9356.462 4709.208 838.3969, 9275.792 4707.9 835.7675, 9201.561 4706.617 831.112, 9103.242 4704.6475 825.86725, 8984.525 4702.578 820.36255, 8850.016 4701.181 814.1963, 8753.93 4700.224 809.3104, 8640.743 4699.5757 804.35455, 8504.654 4699.1475 806.8739, 8351.728 4698.881 805.72375, 8185.3955 4700.2007 801.40326, 8016.6943 4702.6953 789.4316, 7899.43 4704.5347 777.3389, 7755.0693 4708.3145 760.4747, 7593.8164 4713.7153 746.4765, 7423.901 4719.0615 739.6553, 7284.3657 4723.4575 746.2257, 7159.6465 4727.412 752.61035, 7017.1323 4732.365 753.7652, 6865.689 4736.8716 756.93365, 6711.087 4741.4307 761.8802, 6558.257 4746.2075 770.4419, 6447.262 4749.715 779.2135, 6339.5366 4751.921 790.3614, 6226.0776 4753.3145 801.993, 6113.7544 4753.647 812.71246, 6013.766 4752.7183 819.6096, 5941.065 4751.765 825.83813, 5862.034 4748.9116 832.57544, 5782.767 4741.718 838.6424, 5714.639 4731.1567 844.6267, 5604.395 4699.703 855.0794, 5495.715 4605.1255 860.4438, 5455.301 4535.392 860.2827, 5426.14 4459.6284 858.1457, 5407.8354 4395.163 856.28955, 5392.9717 4282.194 854.43085, 5402.971 4162.7324 855.1054, 5418.284 4079.286 855.9848, 5449.7095 3988.3384 859.97943, 5484.183 3923.3157 864.56647, 5550.689 3862.2961 865.4936, 5642.8667 3822.8767 864.752, 5708.231 3806.929 863.63586, 5812.5737 3788.328 859.60583, 5881.5464 3781.5708 856.94543, 5958.002 3775.5469 853.91174, 6025.729 3771.3481 851.9708, 6160.426 3766.0986 851.4208, 6246.0776 3763.215 850.00055, 6340.481 3758.2983 847.93005, 6405.339 3754.836 846.1854, 6484.008 3749.604 843.96375, 6576.801 3744.2075 842.10016, 6679.105 3739.6226 839.88745, 6773.19 3735.8218 838.1406, 6848.81 3732.9158 836.1924, 6941.7754 3728.0974 833.78516, 7046.396 3722.036 831.57227, 7158.902 3714.813 829.78284, 7241.374 3709.4956 828.6702, 7331.371 3703.5894 827.31854, 7436.6665 3696.8555 825.8727, 7552.157 3689.7534 824.31805, 7674.596 3683.685 822.88586, 7800.053 3677.805 821.95325, 7883.0947 3673.918 821.0362, 7985.3994 3669.4119 820.49646, 8100.8687 3665.6064 820.01245, 8225.54 3662.4424 819.3042, 8331.931 3659.744 818.2899, 8425.332 3657.3906 817.3333, 8535.956 3655.1658 816.3253, 8656.143 3654.4912 815.59314, 8780.905 3654.622 815.41656, 8864.623 3654.7852 815.6629, 8962.409 3655.5747 816.60095, 9072.275 3657.766 817.7329, 9189.982 3661.2212 818.8258, 9295.309 3664.2712 820.1595, 9381.551 3666.7527 821.25104, 9483.586 3670.3906 821.9128, 9590.646 3673.8662 823.07007, 9696.105 3676.6665 825.6136, 9782.278 3678.7542 829.442, 9850.968 3683.688 836.7558, 9918.945 3694.4727 842.7235, 10012.584 3720.3496 852.0136, 10080.96 3772.0276 858.8411, 10104.706 3877.2336 862.15314, 10090.209 3948.2454 860.369, 10054.78 4060.4956 851.1697, 10017.974 4144.7085 843.4314, 9972.505 4250.8057 835.529, 9919.853 4385.2593 826.039, 9885.516 4472.4473 812.1953, 9851.932 4551.1714 783.3708, 9825.721 4623.094 766.25104</trace>
</ink>
</file>

<file path=ppt/ink/ink22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13610.3125 5754.99 874.14984, 13582.306 5819.541 866.0962, 13548.959 5899.065 863.32007, 13518.66 5979.9907 861.1094, 13492.949 6045.3447 833.7941</trace>
</ink>
</file>

<file path=ppt/ink/ink22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13401.642 5875.47 874.14984, 13464.9795 5929.0493 860.10864, 13534.556 5977.6333 845.683, 13606.857 6021.6245 826.72156, 13699.922 6071.464 794.85956, 13763.703 6105.2153 722.42944</trace>
</ink>
</file>

<file path=ppt/ink/ink22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23294.713 3506.1936 874.14984, 23260.893 3580.207 871.1427, 23218.648 3666.169 861.55634, 23159.805 3759.8044 848.4246, 23111.617 3832.9417 822.89276</trace>
</ink>
</file>

<file path=ppt/ink/ink22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22996.873 3612.1956 874.14984, 23078.771 3654.0854 863.85394, 23193.426 3712.5945 852.2015, 23314.596 3767.9233 840.00775, 23379.854 3797.0156 821.6521, 23443.635 3823.683 800.9786</trace>
</ink>
</file>

<file path=ppt/ink/ink22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12105.484 12108.913 874.14984, 12138.776 12210.041 870.6172, 12173.782 12306.649 866.8781, 12206.979 12378.421 865.12885, 12280.171 12474.89 863.55884, 12351.222 12550.51 860.22363, 12467.671 12632.878 855.63617, 12542.435 12672.98 854.65784, 12618.337 12709.104 853.11755, 12749.4795 12764.996 848.81946, 12835.62 12797.269 845.61804, 12931.092 12830.061 842.609, 13008.8 12854.98 839.9761, 13085.414 12877.056 837.3838, 13179.221 12901.1045 834.78796, 13287.405 12925.521 832.0977, 13406.848 12949.465 828.2981, 13534.994 12973.881 824.1926, 13623.972 12990.733 820.52313, 13726.393 13008.932 817.0919, 13842.027 13027.916 814.3769, 13966.227 13044.867 812.6201, 14080.366 13057.052 812.1342, 14171.458 13065.505 811.626, 14282.249 13071.235 811.45416, 14406.46 13074.475 811.2379, 14540.663 13074.997 810.6933, 14682.328 13071.0 809.7211, 14796.751 13066.672 808.57056, 14901.262 13060.704 807.65454, 15019.075 13049.757 807.1597, 15140.969 13033.7705 807.64966, 15257.733 13013.029 810.3283, 15335.203 12999.047 812.9902, 15417.792 12980.236 817.8254, 15496.202 12958.651 823.95557, 15602.798 12924.814 837.53625, 15666.677 12897.961 850.55914, 15732.704 12864.307 816.2072</trace>
</ink>
</file>

<file path=ppt/ink/ink22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12507.201 12169.412 874.14984, 12418.065 12133.282 863.2061, 12296.461 12097.821 855.2238, 12230.985 12082.012 851.8, 12129.213 12062.484 850.31824, 12044.198 12052.526 850.294, 11965.87 12075.473 853.16113, 11939.859 12145.883 853.6551, 11954.678 12268.109 846.9855, 11975.5 12351.8955 841.2547, 11990.656 12419.525 826.24, 12015.397 12501.38 798.9642</trace>
</ink>
</file>

<file path=ppt/ink/ink22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15472.733 12878.333 874.14984, 15567.085 12885.542 866.12427, 15681.496 12869.3125 862.793, 15772.807 12840.238 859.75006, 15844.96 12798.789 857.685, 15921.98 12707.516 855.6747, 15972.36 12616.714 854.97424, 16006.795 12489.06 854.24786, 16013.661 12418.181 854.10425, 16014.587 12319.813 854.46173, 15975.705 12229.568 858.0714, 15874.375 12194.227 860.3067, 15797.35 12252.97 858.0977, 15751.247 12367.43 849.76953, 15742.859 12458.528 842.0636, 15744.627 12556.154 833.6088, 15747.083 12625.557 826.1088, 15758.166 12709.572 820.46796, 15776.457 12793.861 819.1789, 15797.875 12863.251 823.5939, 15846.102 12956.789 833.32794, 15919.562 12993.979 842.77686, 16015.946 12958.379 850.03345, 16098.706 12874.16 850.622, 16129.714 12801.091 855.456, 16081.273 12865.521 858.9827, 16104.956 12975.591 855.0886, 16152.822 13051.267 856.40137, 16244.356 13067.002 857.7041, 16298.527 12995.035 855.9028, 16312.18 12904.01 853.7749, 16280.007 12792.439 851.9338, 16240.923 12721.343 852.3633, 16160.673 12687.485 857.3338, 16134.641 12758.856 858.8102, 16145.5205 12838.756 856.5996, 16173.209 12923.834 835.8514</trace>
</ink>
</file>

<file path=ppt/ink/ink22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16411.297 12712.867 874.14984, 16399.129 12801.155 863.41486, 16396.447 12920.495 854.28516, 16422.852 13003.302 842.49927, 16437.852 13069.566 721.5054</trace>
</ink>
</file>

<file path=ppt/ink/ink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22594.238 1212.4111 874.14984, 22683.904 1248.4192 861.9912, 22768.945 1288.9327 851.26605, 22844.766 1334.4021 849.2467, 22893.168 1411.7223 853.637, 22882.023 1483.298 853.2606, 22818.13 1516.9568 847.6042, 22749.88 1561.9575 834.20514, 22684.072 1575.5603 762.1599</trace>
</ink>
</file>

<file path=ppt/ink/ink2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3031.4731 6901.881 874.14984, 3016.375 6987.1167 864.6761, 2957.6174 7092.7236 858.3092, 2899.142 7177.424 852.36383, 2845.5615 7248.358 840.30505, 2796.8555 7324.3037 818.3222, 2761.4128 7387.966 766.6524</trace>
</ink>
</file>

<file path=ppt/ink/ink23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16396.588 12379.865 874.14984, 16400.23 12492.654 865.8467, 16403.943 12576.873 855.9865</trace>
</ink>
</file>

<file path=ppt/ink/ink23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17096.145 12984.335 874.14984, 17027.082 12929.564 871.0617, 16966.477 13018.672 867.96204, 16996.078 13085.818 863.9565, 17079.861 13083.545 857.0792, 17136.068 13019.509 845.5489, 17167.504 12945.146 835.9768, 17196.473 12846.753 825.10876, 17219.418 12736.54 814.6008, 17234.38 12661.308 806.0681, 17245.406 12566.912 800.06903, 17249.342 12466.565 798.21204, 17246.62 12371.09 800.8183, 17242.025 12294.199 806.73193, 17228.697 12187.42 822.7573, 17204.246 12286.47 844.92706, 17201.854 12368.378 841.5479, 17198.414 12465.32 836.08545, 17195.814 12537.401 830.5807, 17194.238 12616.586 824.393, 17197.168 12709.129 821.4403, 17205.303 12806.424 820.8213, 17218.133 12893.011 822.95746, 17228.74 12956.175 825.8789, 17248.691 13019.449 829.8714, 17302.746 13106.866 841.9975, 17366.78 13132.006 851.7702, 17438.12 13079.377 856.74365, 17482.191 13007.308 856.1734, 17504.957 12882.432 853.24255, 17502.719 12781.945 851.44836, 17479.105 12702.682 852.1172, 17406.604 12692.855 854.50867, 17378.266 12764.619 849.45374, 17376.664 12833.578 842.92267, 17389.365 12921.832 834.55096, 17428.027 13057.728 788.6889, 17450.26 13124.18 740.6146, 17484.074 13195.822 653.94946</trace>
</ink>
</file>

<file path=ppt/ink/ink23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18079.752 12335.396 874.14984, 17998.596 12268.943 868.55164, 17935.803 12308.074 865.2276, 17890.475 12396.98 856.73804, 17876.096 12470.341 846.4295, 17868.125 12576.474 832.4021, 17868.865 12705.366 813.7022, 17874.562 12829.03 796.82715, 17880.879 12928.211 781.92487, 17889.496 13044.497 775.53406, 17895.312 13161.405 774.1559, 17893.902 13267.078 780.0452, 17891.707 13343.379 788.25964, 17875.63 13433.081 808.8156, 17799.973 13385.604 845.42236, 17763.87 13321.161 822.09393</trace>
</ink>
</file>

<file path=ppt/ink/ink23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17707.453 12863.338 874.14984, 17788.78 12839.809 867.7263, 17886.957 12832.924 862.01764, 17968.85 12844.369 859.9976, 18043.594 12926.583 862.0476, 18058.975 12996.21 861.0121, 18056.098 13080.985 862.78204, 18073.246 13179.505 864.7801, 18143.104 13155.414 862.5137, 18142.314 13076.345 853.9955, 18124.863 12983.784 844.4591, 18097.51 12882.774 844.27625, 18081.217 12807.224 850.21423, 18125.676 12743.566 857.3798, 18217.223 12772.711 857.7156, 18304.244 12826.729 854.08044, 18381.318 12909.935 851.01575, 18428.229 12988.079 852.6912, 18453.1 13076.108 856.3647, 18476.436 13140.5205 861.04395, 18542.14 13164.798 871.16705</trace>
</ink>
</file>

<file path=ppt/ink/ink23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18660.725 12682.358 874.14984, 18633.365 12755.182 865.2236, 18611.635 12867.825 858.9081, 18609.93 12960.604 853.65533, 18625.04 13047.638 852.89545, 18654.713 13127.103 850.8555, 18711.152 13193.649 854.15186, 18785.336 13214.164 857.6016, 18879.336 13166.8125 858.2748, 18948.836 13087.6455 854.1097, 18992.408 12965.374 851.1792, 19003.477 12877.211 851.9794, 18983.295 12808.879 855.23566, 18886.014 12810.654 858.29974, 18835.59 12877.852 856.5009, 18820.285 12948.766 851.08386, 18820.133 13033.411 843.5462, 18841.963 13118.751 836.09076, 18854.736 13189.38 817.1195, 18871.55 13253.512 796.0458</trace>
</ink>
</file>

<file path=ppt/ink/ink23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18863.88 13455.916 874.14984, 18787.68 13463.936 861.162, 18718.314 13470.873 852.09503, 18625.996 13480.101 840.52924, 18509.342 13491.304 827.9233, 18390.055 13500.542 816.0377, 18293.826 13507.402 803.93286, 18164.129 13512.051 786.7394, 18070.598 13515.066 772.00726, 17917.756 13517.847 745.4457, 17721.775 13520.542 714.29205, 17569.38 13522.746 686.3531, 17391.555 13525.656 656.93787, 17162.818 13532.437 627.1871, 16896.223 13546.308 596.45416, 16601.598 13571.983 566.07825, 16410.385 13588.659 510.81628, 16329.866 13593.077 457.8351, 16224.385 13601.156 420.4303, 16153.207 13608.687 395.07196, 16083.121 13618.279 358.52072</trace>
</ink>
</file>

<file path=ppt/ink/ink23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8901.865 5920.9736 874.14984, 8856.316 5996.752 869.06726, 8771.358 6094.0923 864.0688, 8703.874 6154.285 862.7421, 8587.384 6216.722 862.4786, 8489.0625 6247.3955 861.41693, 8417.955 6256.834 861.13617, 8343.317 6256.117 861.23096, 8269.364 6245.9277 860.8037, 8200.422 6229.0312 860.43915, 8100.621 6196.243 860.2197, 8003.919 6141.4824 862.54486, 7933.647 6083.7363 864.1915, 7876.001 6010.829 866.13586, 7834.178 5944.334 861.72864</trace>
</ink>
</file>

<file path=ppt/ink/ink23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9408.377 5966.9946 874.14984, 9473.955 6002.4727 871.42535, 9587.365 6052.795 866.2834, 9681.487 6086.421 861.79474, 9800.4 6112.0654 859.11786, 9902.743 6122.419 857.40356, 10006.406 6121.5215 857.29346, 10105.69 6110.3267 858.363, 10192.622 6094.0034 859.84344, 10287.538 6067.223 861.16516, 10375.072 6034.2915 863.4941, 10480.078 5996.135 865.7488, 10548.098 5972.294 870.8365</trace>
</ink>
</file>

<file path=ppt/ink/ink23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16868.17 7333.129 874.14984, 16931.11 7314.191 862.7416</trace>
</ink>
</file>

<file path=ppt/ink/ink23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16887.473 7294.8647 874.14984, 16951.445 7315.027 242.15953</trace>
</ink>
</file>

<file path=ppt/ink/ink2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3060.8894 6931.872 874.14984, 3080.2617 7020.434 864.93866, 3090.7898 7083.6406 860.5356, 3104.9905 7176.5615 855.7023, 3114.4707 7262.5923 845.5022, 3120.6416 7339.334 815.6493</trace>
</ink>
</file>

<file path=ppt/ink/ink23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15338.521 1000.9239 874.14984, 15317.165 1067.914 864.732, 15293.755 1131.46 853.3491, 15264.164 1209.9867 842.61865, 15238.8955 1276.6735 834.43726, 15195.035 1406.5359 824.3017, 15179.996 1471.4218 829.0172, 15166.062 1578.6024 834.54865, 15191.544 1685.0568 840.12195, 15255.167 1738.4346 849.466, 15319.693 1777.1375 757.18146</trace>
</ink>
</file>

<file path=ppt/ink/ink23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15591.317 1317.8961 874.14984, 15594.685 1426.0145 862.8936, 15598.811 1539.3094 861.915, 15629.734 1604.5957 862.85583, 15669.7705 1527.8727 858.0602, 15706.703 1459.4077 859.2919, 15750.757 1525.8425 860.69257, 15851.43 1557.7305 860.8079, 15929.691 1500.5944 855.0388, 15990.027 1412.4316 852.6807, 16024.359 1339.3531 855.893, 15946.79 1448.7997 852.882, 15931.906 1547.013 856.3089, 15937.622 1627.9946 856.91394, 16013.253 1638.1077 856.14636, 16069.144 1570.6619 850.72675, 16114.516 1501.3381 843.86206, 16186.424 1457.5842 849.5578, 16207.061 1529.1691 847.47925, 16209.356 1620.1106 849.26587, 16220.363 1688.698 857.58215, 16292.912 1613.367 854.92474, 16332.749 1525.5399 847.4005, 16360.155 1460.2573 823.4285</trace>
</ink>
</file>

<file path=ppt/ink/ink23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16440.713 955.9376 874.14984, 16428.854 1055.3927 859.32544, 16418.662 1128.7897 851.313, 16402.736 1235.9777 841.8487, 16387.045 1337.1649 839.221, 16373.804 1458.103 843.381, 16372.06 1546.5933 848.7754, 16412.611 1620.8766 860.1797, 16479.805 1578.5349 862.9975, 16533.383 1508.3765 856.8164, 16563.342 1418.8068 842.54956, 16583.172 1352.5328 810.99164</trace>
</ink>
</file>

<file path=ppt/ink/ink23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16589.633 1348.404 874.14984, 16581.754 1442.7881 863.89856, 16577.715 1541.1334 859.2033, 16634.678 1468.8843 642.4622</trace>
</ink>
</file>

<file path=ppt/ink/ink23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16694.43 1136.9169 874.14984, 16664.094 1212.4111 868.7902</trace>
</ink>
</file>

<file path=ppt/ink/ink23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16336.838 1273.4269 874.14984, 16418.127 1281.5927 865.6743, 16499.38 1290.7299 861.2002, 16580.084 1297.9899 857.47296, 16646.164 1305.2914 827.3063</trace>
</ink>
</file>

<file path=ppt/ink/ink23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16844.268 1401.1465 874.14984, 16798.848 1468.4484 863.7041, 16750.014 1558.5604 866.56024, 16753.076 1633.089 867.82526, 16852.98 1592.1759 861.2224, 16924.115 1560.0197 844.73047, 16988.42 1512.6179 409.6378</trace>
</ink>
</file>

<file path=ppt/ink/ink23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17126.48 1423.8982 874.14984, 17035.904 1460.275 864.6006, 16947.973 1511.9456 860.30457, 16897.787 1589.3594 862.7218, 16974.182 1583.5813 861.83887, 17042.822 1504.5625 855.3608, 17101.234 1426.6116 854.1629, 17118.486 1496.7163 851.1, 17101.994 1567.3063 855.628, 17175.758 1605.9327 861.9633, 17251.053 1506.0933 854.5576, 17292.027 1428.4695 847.5291, 17330.967 1360.115 826.3048, 17364.568 1287.9052 798.38416</trace>
</ink>
</file>

<file path=ppt/ink/ink23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17409.613 804.9492 874.14984, 17397.363 912.6414 858.44934, 17388.018 988.1337 850.4988, 17373.951 1108.6385 835.47186, 17364.08 1213.7684 812.3354, 17360.332 1313.5044 761.3834, 17367.686 1423.065 677.91956, 17374.154 1490.7177 524.725</trace>
</ink>
</file>

<file path=ppt/ink/ink23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17484.074 1468.8845 874.14984, 17538.588 1400.2129 868.0891, 17549.818 1319.4213 869.1485, 17481.732 1327.2563 865.46924, 17443.371 1395.7109 864.5421, 17433.297 1469.8752 864.4928, 17501.25 1530.6188 862.624, 17569.066 1526.1031 858.621, 17650.63 1531.2393 846.64594, 17714.564 1506.8765 657.2363</trace>
</ink>
</file>

<file path=ppt/ink/ink2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3657.4888 7007.366 874.14984, 3590.9263 6963.4326 861.8955, 3515.3145 6975.1387 860.7317, 3437.5657 7046.1455 861.6246, 3442.2024 7127.1816 862.7679, 3536.331 7163.087 861.08936, 3638.6963 7126.967 852.9249, 3726.5488 7020.843 839.9358, 3762.6064 6942.7603 834.9986, 3789.2593 6873.192 830.73663, 3809.5205 6810.117 826.866, 3827.9797 6734.398 825.6281, 3845.454 6651.9404 826.73517, 3859.9482 6582.3433 830.107, 3882.7625 6469.063 839.7641, 3838.9402 6546.0425 843.77954, 3818.3875 6623.049 838.13245, 3786.939 6760.354 807.1939, 3773.7769 6844.638 779.2853, 3765.509 6927.7183 743.8539, 3760.2986 6991.6494 700.8429, 3760.039 7076.355 607.4583, 3762.4758 7140.836 341.95514</trace>
</ink>
</file>

<file path=ppt/ink/ink23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17811.33 955.9376 874.14984, 17857.168 1052.8721 862.5254, 17887.012 1189.5265 850.881, 17896.785 1308.3336 842.8399, 17886.387 1416.9521 841.73285, 17866.963 1486.5588 840.2119, 17837.637 1563.9697 838.15, 17796.576 1645.1936 836.56287, 17764.604 1712.1343 835.1759, 17722.162 1785.8564 831.3575</trace>
</ink>
</file>

<file path=ppt/ink/ink23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8604.025 10403.055 874.14984, 8595.555 10333.688 870.5346, 8506.309 10252.76 868.7051, 8402.809 10218.526 868.1684, 8276.386 10188.34 867.2472, 8206.808 10179.786 866.9052, 8132.9565 10179.761 866.5511, 8057.8853 10188.917 865.6236, 7985.4536 10207.696 865.02203, 7918.0713 10235.601 864.92096, 7816.892 10297.381 865.7432, 7735.8184 10383.326 864.7542, 7683.291 10467.009 865.1466, 7652.469 10552.608 866.3164, 7638.475 10635.536 866.82135, 7636.69 10730.495 866.3154, 7649.0957 10824.744 865.1197, 7672.0947 10911.882 864.984, 7725.714 11022.955 865.2527, 7784.5063 11108.075 864.5081, 7873.341 11185.16 864.4312, 7994.3306 11232.723 865.26715, 8098.3496 11244.374 864.98694, 8167.2964 11230.568 863.9742, 8237.656 11203.506 862.3658, 8340.066 11148.321 858.994, 8426.651 11061.721 856.14124, 8487.08 10967.483 855.6294, 8535.436 10857.658 855.08435, 8559.647 10789.018 854.8186, 8581.886 10714.556 854.75665, 8602.074 10635.287 854.77, 8623.7 10559.156 854.3365, 8637.435 10492.916 853.131</trace>
</ink>
</file>

<file path=ppt/ink/ink23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18005.293 2751.7688 874.14984, 18071.666 2714.7307 870.0787, 18174.797 2660.8008 867.5167, 18242.326 2594.2378 866.09204, 18246.365 2516.098 862.6942, 18161.584 2433.8364 856.36304, 18093.488 2380.1 841.5502</trace>
</ink>
</file>

<file path=ppt/ink/ink23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19301.45 5060.5474 874.14984, 19358.71 5125.681 867.9853, 19443.7 5183.212 865.2385, 19525.54 5134.2056 864.2586, 19570.781 5025.848 861.5643, 19598.129 4953.176 859.3997, 19621.828 4889.2163 800.8537</trace>
</ink>
</file>

<file path=ppt/ink/ink23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21938.805 5030.5557 874.14984, 22014.053 5025.703 874.14984, 22088.352 5063.821 868.913, 22115.605 5147.5283 863.7554, 22108.94 5237.177 860.6471, 22082.217 5329.774 861.20374, 22050.352 5395.87 425.55328</trace>
</ink>
</file>

<file path=ppt/ink/ink23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17021.686 3069.2583 874.14984, 17086.377 3086.373 871.8069, 17191.086 3115.8215 868.64545, 17257.455 3134.9944 867.62604, 17332.062 3156.6648 866.04224, 17395.324 3174.1309 863.9093, 17510.822 3202.1987 860.06476, 17576.725 3216.0244 858.4566, 17642.174 3230.6384 857.2276, 17736.3 3253.359 857.03577, 17848.324 3284.822 857.72784, 17969.898 3321.5178 858.3902, 18063.14 3347.892 859.2997, 18182.635 3373.2043 859.51263, 18251.19 3384.612 859.33527, 18362.479 3400.4539 858.3821, 18487.977 3415.2458 857.52155, 18555.807 3422.678 857.4217, 18656.621 3433.388 857.51215, 18780.238 3446.4116 857.78284, 18850.68 3453.3323 857.8396, 18922.332 3460.09 857.733, 19032.32 3470.495 857.3649, 19099.855 3478.0457 857.0986, 19173.41 3486.2183 856.84924, 19250.846 3494.826 856.5959, 19319.668 3502.3445 856.3844, 19440.434 3516.4546 855.93463, 19510.402 3526.106 855.8141, 19616.494 3540.52 855.7533, 19686.064 3550.4597 855.7292, 19761.23 3561.8225 855.6572, 19825.701 3571.2886 855.5347, 19943.771 3587.6763 855.48566, 20013.305 3597.0718 855.6678, 20086.805 3607.8918 855.8849, 20165.51 3621.103 855.9344, 20288.99 3644.1453 855.588, 20361.32 3658.1243 855.2221, 20439.89 3671.363 854.8155, 20522.057 3684.3433 854.5551, 20608.553 3696.9753 854.34845, 20735.809 3715.4253 854.0683, 20815.154 3726.005 853.8191, 20902.184 3736.1008 853.3059, 20979.299 3744.9597 852.26746, 21044.303 3752.3555 851.2261, 21120.37 3761.4836 851.2709, 21203.955 3772.8633 851.05646, 21290.477 3785.5217 851.16986, 21378.227 3799.3794 851.4543, 21445.385 3810.0146 851.6969, 21510.408 3820.3694 851.91296, 21583.852 3832.7334 852.18713, 21663.719 3846.045 852.64655, 21747.643 3859.986 853.27295, 21835.58 3874.1616 853.7861, 21962.146 3895.9294 854.067, 22037.236 3910.1606 854.10565, 22115.295 3924.472 854.17566, 22184.46 3936.4185 854.3758, 22308.336 3956.7107 854.7829, 22378.65 3968.1138 855.052, 22488.84 3986.1562 855.4262, 22558.94 3999.5586 855.44305, 22634.086 4015.7039 855.4071, 22711.541 4033.086 855.40186, 22781.129 4049.6448 855.44995, 22893.955 4077.3586 855.78, 23021.617 4108.25 856.7866, 23119.156 4129.2637 857.8683, 23234.262 4149.961 858.8303, 23344.877 4167.264 859.24664, 23436.547 4178.356 857.63245, 23524.959 4183.2495 849.2834, 23588.543 4186.509 821.6529</trace>
</ink>
</file>

<file path=ppt/ink/ink23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17006.977 3144.2354 874.14984, 17022.56 3227.7527 865.1595, 17038.104 3357.5105 857.4264, 17042.434 3476.9705 849.10596, 17037.732 3565.0186 845.62756, 17026.92 3705.879 837.7196, 17016.012 3804.9524 832.28864, 17004.305 3910.9287 827.80835, 16997.646 4009.6067 825.3253, 16993.555 4082.028 823.5127, 16998.703 4162.435 824.582, 17016.729 4242.8687 828.38995, 17048.041 4318.078 832.7499, 17109.24 4419.8003 839.6306, 17230.08 4509.033 844.2018, 17312.242 4548.722 844.23175, 17402.807 4588.0547 843.2244, 17536.383 4646.5415 839.9248, 17616.682 4687.3755 837.85803, 17699.271 4739.4688 836.3963, 17769.686 4793.1553 835.6534, 17877.566 4903.1797 834.06573, 17923.76 4987.334 832.8404, 17957.518 5088.4644 830.6348, 17978.29 5163.6196 828.5516, 17988.84 5254.3994 824.8636, 17985.154 5366.0312 819.7304, 17968.281 5492.0693 813.6102, 17943.203 5626.662 807.6164, 17915.525 5760.918 803.8398, 17896.828 5850.5396 800.83154, 17877.572 5952.518 800.4581, 17862.943 6056.2134 803.6904, 17858.916 6151.973 810.40076, 17862.865 6224.783 817.3501, 17898.559 6332.268 831.5499, 18015.143 6388.8853 840.8178, 18106.293 6393.169 838.887, 18177.258 6393.8486 836.0372, 18260.688 6388.244 830.9841, 18363.541 6380.6055 824.60803, 18457.018 6377.4854 818.7107, 18536.973 6376.9307 813.2162, 18630.604 6390.0 810.43915, 18727.06 6421.796 809.6855, 18818.06 6475.0527 809.4037, 18938.35 6579.835 810.1661, 18991.932 6673.1646 808.14014, 19035.06 6790.7734 804.8397, 19069.293 6925.786 800.448, 19098.033 7070.75 796.1402, 19125.914 7219.6226 793.72296, 19144.6 7320.607 791.4032, 19168.18 7432.5303 790.32074, 19199.758 7547.2173 792.2194, 19239.475 7656.341 796.8619, 19287.871 7753.754 804.00555, 19339.994 7832.7827 812.137, 19432.158 7935.894 828.08655, 19499.678 7976.465 834.9933, 19578.982 8007.236 839.75806, 19643.979 8026.7285 843.4854, 19711.088 8037.9375 845.32697, 19795.58 8033.278 844.61566, 19892.963 8007.952 840.86584, 19999.33 7957.74 834.34076, 20112.213 7879.751 825.15955, 20189.41 7825.036 816.44116, 20278.69 7739.8677 803.8322, 20380.637 7625.125 785.58545, 20491.756 7489.204 765.5407, 20594.957 7360.8525 748.87897, 20680.117 7253.7856 732.83124, 20786.775 7121.056 719.1122, 20908.031 6977.105 708.2413, 21039.1 6832.804 701.6732, 21133.0 6731.4478 700.5004, 21235.234 6629.393 701.4258, 21348.443 6527.033 710.531, 21468.396 6432.8623 724.0119, 21589.783 6351.93 740.13654, 21705.81 6289.0303 758.1604, 21781.592 6248.2905 775.0903, 21861.135 6220.8257 792.3785, 21930.955 6206.869 809.00354, 22049.22 6202.179 835.53394, 22120.992 6205.506 845.7121, 22243.686 6204.8247 856.16174, 22324.514 6187.537 854.59894, 22409.16 6153.6997 849.2283, 22495.152 6104.374 843.66595, 22566.121 6058.67 840.4664, 22691.527 5944.2773 832.86786, 22756.748 5865.759 828.9052, 22817.654 5785.169 826.7515, 22896.197 5674.8184 828.00385, 22951.004 5568.131 840.97284, 22980.516 5470.291 851.26514, 22992.088 5401.8125 853.57, 23005.451 5325.679 854.2672, 23021.33 5245.112 853.0758, 23039.871 5163.0547 854.4232, 23060.053 5080.403 855.1986, 23078.248 5003.846 855.5046, 23106.963 4873.456 853.60443, 23123.238 4791.2007 852.419, 23140.959 4704.5635 850.9433, 23154.502 4638.992 850.1013, 23181.682 4508.4487 853.484, 23201.77 4401.1016 858.5296, 23224.994 4284.713 860.56805, 23252.322 4198.0903 861.6421, 23303.426 4131.6333 861.95984</trace>
</ink>
</file>

<file path=ppt/ink/ink23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1660.857 11912.939 874.14984, 1639.5 11844.339 841.1148, 1619.4736 11781.403 672.25104</trace>
</ink>
</file>

<file path=ppt/ink/ink23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1630.5214 11459.974 874.14984, 1634.6973 11545.116 867.3288, 1622.1539 11665.922 863.49176, 1611.9812 11736.364 860.5427, 1595.2183 11851.082 853.6536, 1586.5443 11927.694 850.24695, 1575.9313 12054.848 847.96246, 1570.8737 12136.674 846.7702, 1562.7069 12223.866 845.2545, 1550.9202 12302.472 845.0777, 1521.7612 12413.169 848.56195, 1455.4171 12475.56 854.77216, 1391.5698 12415.969 858.1498, 1407.8511 12332.46 858.121, 1449.7621 12258.877 858.7357, 1530.5597 12219.478 860.3592, 1606.3204 12221.367 859.87665, 1691.4854 12273.705 858.4643, 1761.7832 12331.018 858.0442, 1831.5809 12372.166 861.36835, 1915.5513 12371.026 863.89886, 1938.9664 12278.441 865.4867, 1894.2604 12207.279 863.7211, 1813.3212 12178.479 860.3169, 1744.3213 12211.774 857.9057, 1716.9255 12289.044 853.2444, 1729.4441 12353.678 848.0001, 1766.8419 12424.922 841.4661, 1844.9811 12521.919 830.04065, 1922.773 12553.668 824.67957, 2002.8284 12597.199 801.99817, 2067.125 12606.769 794.00574</trace>
</ink>
</file>

<file path=ppt/ink/ink23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2271.2454 12561.878 874.14984, 2336.4917 12508.834 868.419, 2393.3176 12432.127 857.91833, 2431.025 12350.898 856.2518, 2460.0056 12230.642 851.22394, 2471.3098 12150.398 848.34796, 2480.9385 12065.14 844.3713, 2491.36 11928.643 839.4809, 2493.837 11847.089 840.24896, 2495.4211 11777.703 841.9158, 2497.8286 11685.743 846.3262, 2514.5671 11758.981 843.4172, 2520.6797 11828.118 835.8874, 2526.2239 11898.346 827.34247, 2530.4792 12000.022 817.4764, 2531.941 12119.902 806.00226, 2531.5864 12244.526 799.3407, 2531.2705 12328.209 794.44617, 2530.159 12416.316 800.50793, 2530.7014 12493.734 806.5235, 2550.0994 12556.512 821.85944, 2629.6702 12434.604 840.71844, 2677.7031 12329.397 846.7192, 2720.0107 12246.552 852.6887, 2787.3308 12223.997 857.85364, 2819.1736 12319.837 859.1502, 2826.0647 12433.958 854.6939, 2839.1685 12538.46 852.53186, 2877.1355 12617.469 854.9995, 2940.0896 12609.235 855.5302, 3004.2532 12558.605 855.55994</trace>
</ink>
</file>

<file path=ppt/ink/ink2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4089.541 7053.3867 874.14984, 4169.3228 6980.477 862.4562, 4241.234 6894.675 858.7197, 4287.9673 6824.984 859.45966, 4314.649 6890.7163 850.4967, 4290.0522 6993.0312 840.6232, 4261.266 7118.104 829.7044, 4244.7686 7198.919 828.3619, 4219.494 7320.267 827.8868, 4202.8647 7388.1934 832.15564, 4164.5215 7469.5684 842.318, 4142.941 7405.9287 844.5097, 4152.592 7339.7686 841.06366, 4171.9917 7257.976 835.9122, 4196.0957 7178.4976 831.9895, 4243.4414 7053.415 825.07, 4277.999 6989.4526 827.42017, 4371.857 6880.3223 833.3583, 4469.335 6819.8506 840.3881, 4595.128 6808.0825 847.2029, 4692.3574 6838.8784 852.7069, 4707.4653 6940.224 854.8188, 4641.0103 7003.8716 848.12195, 4513.8125 7059.358 837.1594, 4437.695 7078.5864 827.99695, 4365.491 7081.1436 815.49115, 4282.2173 7089.75 780.14716, 4217.602 7070.347 498.8261</trace>
</ink>
</file>

<file path=ppt/ink/ink23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2345.7056 11912.939 874.14984, 2481.011 11920.31 851.5878, 2601.1743 11929.946 809.36035, 2665.267 11935.087 758.4367, 2763.0496 11942.93 650.8176</trace>
</ink>
</file>

<file path=ppt/ink/ink23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3240.145 12259.385 874.14984, 3172.2803 12290.992 865.7114, 3077.444 12350.99 865.269, 3037.2913 12442.236 864.9694, 3084.8367 12524.128 862.10077, 3163.836 12541.0205 857.54877, 3248.0269 12484.329 849.93274, 3312.9546 12378.777 841.09296, 3340.3008 12291.89 846.56, 3323.3267 12377.911 854.02386, 3329.7522 12478.315 855.0893, 3352.738 12561.886 856.53467, 3433.4504 12579.31 858.01526, 3489.962 12497.899 855.35205, 3515.978 12429.467 849.67126, 3550.9656 12317.548 839.54785, 3597.64 12392.906 841.0444, 3612.6511 12475.4375 841.44525, 3636.346 12552.62 847.4857, 3703.4133 12580.503 854.62836, 3729.2173 12489.502 856.1349, 3735.4868 12401.898 857.52386, 3730.1802 12314.9 855.9331, 3763.074 12243.391 856.08185, 3878.6555 12238.396 848.36365, 3965.6306 12263.09 822.3558</trace>
</ink>
</file>

<file path=ppt/ink/ink23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4149.2925 12379.865 874.14984, 4076.198 12341.897 868.52747, 3989.2224 12355.959 862.80945, 3936.801 12428.138 862.14264, 3942.9976 12495.221 861.23956, 4035.0256 12545.032 860.60724, 4109.5347 12477.393 856.85205, 4151.0635 12389.786 849.8202, 4166.3647 12290.68 850.88293, 4165.9165 12373.788 846.0335, 4166.0317 12485.579 845.5418, 4195.5874 12590.636 852.275, 4266.578 12601.221 853.72565, 4350.26 12508.45 848.88635, 4385.948 12394.472 853.9878, 4398.1855 12459.919 849.6091, 4412.7437 12545.711 843.0042, 4439.076 12629.363 841.5423, 4502.5723 12704.515 842.75116, 4568.776 12730.577 845.385, 4668.503 12674.936 844.63214, 4718.6855 12611.406 840.30835, 4762.488 12534.629 835.0262, 4821.138 12404.966 825.8558, 4843.2104 12318.677 823.1234, 4856.951 12225.456 821.97345, 4865.0996 12148.739 823.2352, 4869.2324 12079.332 824.50726, 4867.3667 12002.185 827.1301, 4858.0503 11924.562 831.1195, 4839.378 11852.224 836.0826, 4801.334 11762.219 846.0444, 4720.9756 11730.957 853.56696, 4657.6357 11764.043 855.36896, 4617.3643 11894.316 844.1184, 4614.613 11997.543 834.12524, 4613.9966 12072.116 825.43256, 4625.964 12166.801 815.39105, 4651.262 12276.762 785.068, 4667.9873 12348.241 747.31323, 4700.6294 12432.309 702.6142, 4724.305 12498.503 637.2219, 4759.681 12576.873 494.69232</trace>
</ink>
</file>

<file path=ppt/ink/ink23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4223.753 12017.907 874.14984, 4272.2314 12096.218 864.2978, 4331.8467 12159.472 565.43115</trace>
</ink>
</file>

<file path=ppt/ink/ink23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5385.697 12425.368 874.14984, 5305.2695 12404.319 869.8671, 5248.1113 12467.572 863.36285, 5251.1934 12564.665 859.851, 5325.45 12620.23 858.6278, 5407.086 12567.877 856.11786, 5468.887 12483.128 849.9507, 5498.918 12409.924 844.1083, 5525.5493 12318.976 837.31805, 5547.524 12223.258 831.11597, 5562.3203 12155.727 825.66046, 5575.137 12073.478 822.57056, 5584.4966 11988.003 823.1585, 5590.9854 11916.643 826.03296, 5587.989 11832.198 834.16907, 5547.218 11929.125 837.02185, 5538.82 12002.414 830.9621, 5533.471 12074.111 823.9195, 5534.543 12169.763 815.6434, 5544.037 12277.095 807.8691, 5563.6094 12383.982 804.4329, 5578.084 12455.975 802.2701, 5603.114 12526.135 803.7569, 5684.125 12622.193 815.92737, 5772.603 12622.853 829.68146, 5852.373 12533.976 842.51117, 5874.6777 12431.244 847.9604, 5869.458 12336.63 850.23785, 5833.0864 12264.556 853.6613, 5749.894 12257.254 855.4385, 5672.0454 12329.559 851.5169, 5651.281 12440.04 843.3525, 5680.225 12519.858 835.8356, 5734.7144 12597.506 827.2021, 5811.4424 12656.022 805.5908, 5888.1104 12729.568 753.3089, 5951.9614 12757.336 699.35785</trace>
</ink>
</file>

<file path=ppt/ink/ink23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6279.2173 12259.385 874.14984, 6298.8115 12352.878 863.28674, 6308.524 12417.613 856.56067, 6318.2637 12494.105 849.5905, 6331.196 12603.531 840.63385, 6340.7935 12697.104 843.5391, 6326.2983 12633.11 848.7375, 6335.6475 12555.061 844.2137, 6350.9233 12484.231 843.6768, 6380.7715 12379.175 840.998, 6427.1816 12315.698 842.37726, 6495.431 12417.641 840.32556, 6497.024 12486.264 838.56415, 6491.2104 12586.891 841.723, 6488.642 12470.636 834.5214, 6506.5234 12397.536 828.5856, 6524.0244 12330.653 824.48444, 6567.4375 12239.178 827.44745, 6636.8257 12239.469 834.4738, 6668.0347 12340.903 830.8144, 6677.664 12465.113 822.473, 6685.275 12554.132 798.42615, 6686.7563 12617.495 724.83594</trace>
</ink>
</file>

<file path=ppt/ink/ink23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7158.9497 12364.869 874.14984, 7085.74 12363.907 868.9278, 6995.4023 12382.788 863.2933, 6931.302 12468.991 863.31854, 6954.76 12547.271 863.537, 7033.339 12532.841 862.4321, 7106.9307 12436.854 861.1899, 7170.295 12460.299 851.504, 7176.9814 12538.267 840.0868, 7184.351 12692.436 818.3801, 7186.45 12809.805 808.21106, 7186.6733 12940.814 798.7295, 7184.559 13043.707 793.78467, 7179.4546 13140.621 789.1282, 7164.6846 13240.26 789.87085, 7139.0913 13327.021 796.30676, 7081.316 13427.338 815.19446, 7010.2925 13437.925 831.0823, 6955.002 13371.785 838.4961, 6938.752 13271.321 839.045, 6954.284 13196.536 837.0817, 6988.4004 13117.179 832.77264, 7050.836 13006.906 812.4201, 7132.048 12919.473 775.5671, 7197.04 12859.051 682.34595</trace>
</ink>
</file>

<file path=ppt/ink/ink23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6830.7734 11972.403 874.14984, 6900.854 11987.147 863.5046, 6974.0005 12003.557 848.8305, 7066.8833 12023.366 835.02185, 7165.765 12039.504 825.48975, 7256.295 12042.782 804.31384, 7334.1367 12048.022 770.67017, 7411.745 12048.414 715.015</trace>
</ink>
</file>

<file path=ppt/ink/ink23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7217.7817 11730.925 874.14984, 7297.36 11816.311 853.21844, 7348.109 11883.026 836.92584, 7415.9775 11985.93 800.56116, 7452.881 12077.291 741.5899, 7440.524 12179.108 655.28033, 7381.499 12247.143 548.08966</trace>
</ink>
</file>

<file path=ppt/ink/ink23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8118.656 12671.5 874.14984, 8205.623 12591.006 868.3459, 8236.033 12504.693 865.49146, 8231.227 12430.522 862.8191, 8148.42 12387.194 861.5802, 8064.5396 12436.47 858.0568, 8046.3784 12528.105 856.4026, 8064.9165 12610.312 854.4841, 8119.02 12683.177 855.35596, 8198.153 12720.904 856.9342, 8291.447 12706.322 857.3468, 8359.698 12668.438 858.6499, 8441.506 12611.892 860.6734, 8519.586 12593.455 860.3632, 8590.12 12678.182 858.55255, 8576.181 12751.982 855.6481, 8502.281 12829.165 845.41, 8435.263 12863.055 826.975, 8365.937 12878.332 779.0806</trace>
</ink>
</file>

<file path=ppt/ink/ink2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4267.8774 6569.9136 874.14984, 4387.7905 6538.593 852.16113, 4473.89 6523.3545 842.1047, 4563.1616 6511.637 828.7026, 4675.4355 6498.3286 790.3531, 4751.12 6496.3433 740.567, 4815.8 6496.0835 502.45233</trace>
</ink>
</file>

<file path=ppt/ink/ink23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8648.149 11927.934 874.14984, 8648.149 11994.923 864.69244, 8646.974 12059.792 853.979, 8645.621 12142.502 843.27966, 8645.533 12238.815 833.9204, 8645.644 12308.321 827.122, 8647.215 12387.838 821.17834, 8648.782 12454.5205 820.231, 8653.45 12524.524 819.15436, 8660.075 12609.974 810.58606, 8665.779 12675.428 799.05945, 8679.435 12776.776 754.9364, 8690.944 12844.239 650.5709</trace>
</ink>
</file>

<file path=ppt/ink/ink23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8544.272 12379.865 874.14984, 8623.202 12381.609 853.54395, 8698.846 12385.271 839.468, 8790.876 12389.478 827.54956, 8857.797 12392.461 806.7886, 8931.281 12395.895 779.81213</trace>
</ink>
</file>

<file path=ppt/ink/ink23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9363.334 12364.869 874.14984, 9267.604 12388.528 862.64746, 9169.08 12450.404 858.8662, 9105.03 12538.711 856.9356, 9085.991 12629.81 854.9794, 9113.782 12737.995 847.99524, 9205.697 12847.489 841.51385, 9288.864 12901.685 839.5468, 9395.348 12893.874 842.2505, 9473.054 12853.537 845.4883, 9534.132 12771.252 852.76495, 9566.598 12844.9795 863.05585, 9617.084 12911.745 863.66315, 9678.734 12829.548 857.19867, 9668.667 12729.741 854.00146, 9656.014 12655.449 855.84076, 9720.855 12623.11 857.87134, 9803.87 12655.407 858.42645, 9883.172 12704.76 861.2633, 9946.208 12788.607 862.7866, 10013.978 12799.413 863.69055, 10048.927 12732.428 857.91016, 10091.984 12656.87 857.674, 10163.836 12602.096 858.8253, 10219.517 12720.36 854.14343, 10239.619 12812.338 843.6904, 10259.075 12892.09 812.66693</trace>
</ink>
</file>

<file path=ppt/ink/ink23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10555.612 12395.895 874.14984, 10489.493 12455.72 867.8669, 10476.469 12519.818 863.46326, 10482.721 12594.288 859.9406, 10505.726 12674.954 855.7535, 10545.224 12797.441 851.80536, 10557.726 12893.013 854.7763, 10502.091 12970.242 858.5572, 10434.451 12931.608 858.5116, 10455.398 12854.451 857.06213, 10517.661 12773.606 853.4235, 10598.114 12718.026 853.79236, 10695.006 12663.52 855.09845, 10769.708 12603.51 858.60675, 10824.037 12528.047 865.4519, 10742.393 12533.638 864.9032, 10691.386 12628.877 856.90106, 10659.706 12734.023 851.0413, 10659.093 12847.81 851.8996, 10715.435 12926.645 854.5114, 10824.14 12920.145 855.10406, 10925.421 12855.385 851.2908, 11009.136 12768.054 847.09015, 11069.088 12688.79 848.27124, 11136.372 12692.277 855.4941, 11144.072 12762.842 856.09644, 11148.327 12839.861 857.0566, 11162.513 12942.158 860.2352, 11240.485 12951.235 861.8331, 11276.178 12865.753 855.7358, 11301.181 12799.632 835.64465</trace>
</ink>
</file>

<file path=ppt/ink/ink23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11315.841 12591.353 874.14984, 11323.181 12672.638 868.3091, 11337.124 12782.29 861.7735, 11357.138 12875.319 858.66486, 11385.057 12957.949 857.27136, 11443.165 13032.429 858.8807, 11526.206 12985.684 858.1285, 11549.501 12913.625 855.5821, 11549.247 12796.104 854.37115, 11540.416 12703.494 855.5618, 11618.496 12718.108 858.599, 11725.025 12743.932 859.036, 11813.435 12732.754 859.626, 11893.212 12664.229 857.85736, 11936.196 12598.903 857.7883, 11938.857 12513.573 861.7837, 11861.99 12520.651 863.2401, 11806.195 12601.471 859.8493, 11775.512 12705.589 855.9814, 11775.872 12808.918 853.79865, 11805.764 12907.674 853.51544, 11867.569 12970.94 855.5937, 11968.166 12999.383 856.9838, 12063.969 12952.92 854.96686, 12128.082 12912.007 845.34607, 12172.075 12847.03 8.374199</trace>
</ink>
</file>

<file path=ppt/ink/ink23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12075.149 11988.433 874.14984, 12024.213 12054.734 864.9695, 11963.012 12144.772 855.4992, 11918.672 12207.709 819.1184</trace>
</ink>
</file>

<file path=ppt/ink/ink23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12239.697 13195.822 874.14984, 12147.675 13192.571 867.4858, 12047.762 13199.262 862.1859, 11947.106 13208.299 854.8154, 11815.962 13217.542 845.4997, 11714.777 13221.681 839.13257, 11596.62 13223.105 831.8742, 11519.528 13224.023 825.5406, 11414.879 13222.786 818.5742, 11288.238 13220.29 811.43274, 11144.384 13217.739 804.2958, 11013.288 13214.785 798.108, 10900.019 13211.904 792.6391, 10755.613 13208.174 786.86096, 10587.316 13204.439 777.5305, 10400.316 13201.268 765.2879, 10269.518 13199.221 754.81226, 10113.256 13197.889 742.0863, 9930.238 13197.053 730.1865, 9730.538 13196.527 718.6999, 9546.496 13197.077 710.0497, 9401.895 13197.856 701.86505, 9229.683 13200.396 698.2482, 9042.715 13204.824 699.5715, 8848.164 13209.185 705.5583, 8706.577 13211.737 714.01404, 8559.766 13212.402 721.75305, 8398.441 13208.804 731.7385, 8234.35 13201.141 742.6626, 8078.5674 13189.191 755.2643, 7952.937 13177.924 768.83417, 7864.117 13167.661 781.2109, 7777.7676 13151.639 813.161, 7895.4395 13141.101 784.07837, 7959.9277 13138.706 733.4404, 8033.8936 13134.9 602.8193, 8096.885 13137.325 405.00357</trace>
</ink>
</file>

<file path=ppt/ink/ink23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12328.865 12878.333 874.14984, 12265.926 12940.711 866.1284</trace>
</ink>
</file>

<file path=ppt/ink/ink23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12566.954 12712.867 874.14984, 12683.407 12707.589 862.63525, 12764.604 12708.956 853.64856, 12839.072 12713.189 849.7771, 12947.562 12721.556 845.06586, 13019.64 12729.544 852.6953, 13094.414 12739.039 862.5159</trace>
</ink>
</file>

<file path=ppt/ink/ink23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12626.705 12923.837 874.14984, 12744.934 12923.834 861.42694, 12829.29 12922.515 851.21674, 12943.3955 12916.831 835.1627, 13038.378 12900.284 812.5512, 13103.186 12886.818 770.4032</trace>
</ink>
</file>

<file path=ppt/ink/ink2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4625.4697 6328.4355 874.14984, 4711.8613 6347.342 864.8161, 4815.659 6379.8984 859.982, 4887.0264 6416.0747 859.1354, 4911.8896 6511.5625 860.0943, 4870.9136 6574.6143 857.23035, 4788.953 6617.589 850.2664, 4722.6294 6645.948 825.31274</trace>
</ink>
</file>

<file path=ppt/ink/ink23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12984.298 12501.38 874.14984, 13084.148 12587.607 851.11176, 13143.615 12651.123 844.59674, 13221.451 12750.737 844.29425, 13246.737 12872.092 849.7831, 13237.258 12958.15 851.7039, 13206.778 13049.279 854.31305, 13198.717 13119.566 862.36096, 13193.963 13184.772 761.74286</trace>
</ink>
</file>

<file path=ppt/ink/ink23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13550.561 12787.326 874.14984, 13616.805 12740.446 856.6988, 13745.05 12632.887 831.5902, 13813.056 12559.419 824.2282, 13865.279 12491.163 818.875, 13935.483 12370.471 817.4562, 13973.637 12255.847 819.66113, 13979.647 12185.148 822.07294, 13975.032 12117.091 826.64996, 13958.213 12023.795 839.89923, 13895.054 12056.341 857.6676, 13873.291 12171.38 839.93335, 13865.556 12279.62 820.9972, 13861.1875 12405.838 797.3725, 13858.489 12498.646 776.0597, 13858.121 12624.572 759.1234, 13858.974 12768.826 745.9057, 13859.319 12918.972 743.4162, 13857.835 13035.371 744.6409, 13854.431 13138.052 747.1157, 13843.123 13236.802 758.26984, 13820.733 13318.544 773.7983, 13776.412 13406.023 807.92487, 13703.821 13399.682 833.43243, 13647.714 13292.6455 848.6223, 13650.444 13226.463 848.5175, 13669.63 13148.52 844.71484, 13706.108 13063.493 839.45245, 13735.882 12999.539 835.161, 13773.902 12935.996 830.9937, 13819.397 12870.285 829.25183, 13892.789 12775.475 837.46875, 13962.596 12741.608 848.4677, 13967.827 12833.607 854.7908, 13957.1875 12933.897 859.80457, 13968.4375 13028.55 860.35065, 14047.4795 13096.469 860.8078, 14113.667 13047.676 859.3719, 14144.515 12974.586 856.6234, 14135.521 12876.641 853.82574, 14106.959 12797.521 853.9787, 14042.245 12722.612 857.42804, 14124.0205 12695.709 860.0602, 14242.119 12690.197 861.1172, 14311.026 12722.818 860.4553, 14324.571 12792.127 857.8902, 14306.5625 12880.934 852.96655, 14288.014 12962.925 848.4255, 14289.29 13037.233 852.2027, 14376.532 13095.648 854.8604, 14476.431 13042.501 852.62775, 14543.272 12999.965 843.7137</trace>
</ink>
</file>

<file path=ppt/ink/ink23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14638.046 12637.372 874.14984, 14596.275 12717.388 864.1106, 14554.194 12817.396 859.8287, 14530.815 12900.075 857.751, 14528.221 12968.682 858.846, 14579.545 13039.5205 858.576, 14643.252 13074.641 858.3796, 14738.913 13053.93 857.5197, 14813.537 13005.284 856.78827, 14873.9375 12922.841 856.57764, 14898.32 12810.339 859.16003, 14884.654 12731.331 861.07007, 14807.763 12694.856 861.0036, 14743.513 12715.157 859.8664, 14706.301 12806.939 855.02734, 14711.677 12906.981 847.16296, 14762.867 12992.676 844.80066, 14832.491 13041.021 847.96826, 14926.794 13034.387 850.6619, 15007.903 12995.729 853.7575, 15074.885 12943.127 860.9346, 15154.238 12907.221 866.02673, 15155.333 13001.263 862.9853, 15103.825 13092.583 853.7675, 15020.418 13120.949 825.9353, 14956.146 13093.891 7.875846</trace>
</ink>
</file>

<file path=ppt/ink/ink23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15710.821 12576.873 874.14984, 15625.994 12576.424 864.2901, 15537.557 12617.938 864.22876, 15481.607 12680.802 862.82947, 15455.712 12764.2705 860.05023, 15465.947 12885.576 851.7421, 15501.084 12979.284 851.9885, 15584.513 13026.865 853.26184, 15669.172 13026.797 853.3996, 15769.431 12972.695 851.9025, 15858.21 12893.659 853.27075, 15901.489 12964.326 850.8185, 15893.934 13054.837 844.29596, 15902.767 13160.733 844.7858, 15967.9795 13205.272 850.14813, 16018.661 13094.357 847.51953, 16016.387 13029.235 844.50726, 16007.481 12965.747 846.8567, 15986.26 12864.725 848.93823, 15981.991 12771.304 852.4725, 16068.385 12782.069 856.4921, 16116.329 12847.249 857.1474, 16144.14 12918.682 861.1864, 16221.097 12892.113 860.1078, 16292.971 12811.387 857.9883, 16375.645 12765.307 860.47363, 16416.752 12862.493 860.1338, 16426.291 12966.853 849.3138, 16437.098 13032.893 840.6236, 16445.96 13096.039 819.14996, 16457.096 13161.133 771.53534</trace>
</ink>
</file>

<file path=ppt/ink/ink23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16813.014 12666.846 874.14984, 16743.33 12664.302 871.5654, 16662.482 12702.457 868.10065, 16632.818 12802.4 862.473, 16659.383 12876.735 857.9805, 16707.479 12952.429 849.6335, 16801.527 13060.822 841.3584, 16868.658 13143.716 844.4633, 16838.168 13223.729 851.7884, 16746.475 13221.874 859.5453, 16754.68 13135.145 862.1404, 16839.146 13093.337 856.5768, 16951.623 13045.822 848.81696, 17061.74 12975.134 848.22656, 17130.637 12895.92 850.0882, 17160.922 12802.502 852.88184, 17147.09 12715.848 857.28656, 17070.584 12679.275 863.1411, 16997.49 12786.603 857.6976, 16990.21 12859.163 850.8612, 16993.125 12928.433 844.7311, 17015.451 13032.798 841.3447, 17076.14 13098.747 844.94666, 17151.225 13097.478 846.93665, 17231.807 13015.009 845.431, 17282.76 12930.024 846.35815, 17318.102 12844.489 846.04565, 17374.404 12928.1 841.26807, 17377.408 13041.617 838.3095, 17378.32 13108.478 841.80536, 17401.914 13197.459 849.5675, 17478.316 13179.887 852.6496, 17544.994 13083.478 847.29425, 17588.676 12982.348 851.9603, 17611.932 12908.229 854.96423, 17638.916 13020.74 850.03107, 17658.81 13091.789 844.9687, 17684.379 13158.906 844.5879, 17735.984 13250.231 847.3897, 17799.197 13271.613 849.8723, 17845.559 13200.972 850.5259, 17858.889 13137.081 846.48395, 17869.13 13029.592 847.3052, 17859.56 12918.106 853.5967, 17879.535 12831.047 856.3674, 17998.271 12815.112 853.70264, 18095.87 12859.01 839.4327, 18172.227 12900.183 797.3734</trace>
</ink>
</file>

<file path=ppt/ink/ink23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18333.469 12938.315 874.14984, 18256.107 12909.657 869.4593, 18172.248 12922.868 867.8501, 18129.473 13006.71 865.06464, 18214.639 13029.459 862.7044, 18284.549 12981.458 859.05865, 18348.346 12904.202 856.5817, 18350.234 12979.583 855.0149, 18346.486 13059.791 850.61273, 18351.059 13150.823 844.34454, 18389.145 13228.685 847.4264, 18485.22 13206.779 847.7106, 18531.533 13139.059 840.78925, 18570.014 13061.494 832.18915, 18599.03 12994.648 824.43115, 18624.383 12900.712 817.20496, 18642.799 12794.168 811.2568, 18653.979 12688.157 807.4899, 18660.434 12613.3545 806.0347, 18662.549 12543.287 807.498, 18660.06 12475.434 814.11035, 18649.383 12372.583 830.14795, 18621.4 12478.59 838.75555, 18607.088 12630.714 819.9874, 18599.756 12745.781 806.0742, 18596.67 12870.224 798.14136, 18596.666 12967.919 793.837, 18599.621 13056.339 790.3197, 18609.385 13144.833 797.1407, 18628.822 13217.619 804.6853, 18696.03 13262.638 821.465, 18760.11 13197.046 833.16156, 18800.623 13101.721 838.50543, 18816.537 13032.02 840.5718, 18835.475 12920.598 841.3307, 18834.879 12856.635 846.80035, 18838.963 12960.186 851.8095, 18860.605 13058.333 850.9853, 18924.66 13152.783 854.9469, 19009.953 13144.132 854.5838, 19092.764 13022.55 845.7302, 19116.365 12923.515 842.7536, 19120.916 13031.483 835.83746, 19137.951 13127.776 832.90424, 19155.957 13204.211 831.99146, 19216.277 13269.84 842.0411, 19283.709 13184.046 849.18524, 19298.54 13111.907 845.1041, 19310.098 12999.097 837.55725, 19307.027 12936.243 841.6184, 19301.746 12849.961 846.3505, 19367.395 12907.601 851.5558, 19457.326 12949.139 855.93317, 19534.854 12951.804 861.4583, 19608.053 12917.825 863.54553, 19663.232 12844.187 864.0577, 19658.988 12759.359 865.1534, 19581.496 12750.511 865.6548, 19533.908 12880.093 854.05914, 19527.592 12965.174 843.11383, 19525.814 13034.635 833.00165, 19538.328 13118.781 823.3968, 19559.934 13196.103 798.96027, 19604.713 13270.34 738.1916</trace>
</ink>
</file>

<file path=ppt/ink/ink23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19092.777 12455.876 874.14984, 19100.059 12551.578 866.9404, 19107.486 12622.378 853.5481</trace>
</ink>
</file>

<file path=ppt/ink/ink23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18794.94 12606.348 874.14984, 18708.934 12624.988 864.46, 18615.125 12637.941 860.2021, 18550.553 12651.898 853.05084, 18486.9 12666.036 783.3598</trace>
</ink>
</file>

<file path=ppt/ink/ink23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20046.969 13164.798 874.14984, 19981.451 13194.668 423.46457</trace>
</ink>
</file>

<file path=ppt/ink/ink23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2405.4575 578.4666 874.14984, 2405.4575 695.00073 860.1696, 2405.4575 767.4013 852.61633, 2405.4575 886.9604 841.888, 2404.1846 1002.58954 835.69696, 2401.701 1087.3025 832.67474, 2399.7544 1196.6746 825.77344, 2399.7937 1326.681 817.42615, 2400.7974 1477.2582 808.487, 2401.8384 1601.054 800.231, 2401.8003 1725.6572 790.61743, 2400.4717 1883.4706 779.0834, 2398.303 2065.7266 762.17645, 2395.094 2259.4177 745.25903, 2392.864 2391.3398 730.20074, 2389.1582 2560.8433 714.4281, 2385.4487 2755.9873 700.4455, 2382.0422 2969.358 688.47174, 2379.8147 3151.6094 679.4057, 2378.361 3315.7039 670.35736, 2377.426 3517.3408 661.71063, 2374.553 3745.512 652.3775, 2369.1155 3991.6257 642.00964, 2362.6707 4248.363 632.41174, 2355.222 4511.284 590.3396, 2347.802 4774.421 541.8663, 2342.2222 4998.546 487.21518, 2338.0781 5180.17 427.48843, 2333.754 5388.4346 363.90176, 2329.313 5610.876 299.30685, 2325.121 5836.729 236.63058, 2322.315 5995.2666 181.15826, 2319.9995 6159.5093 132.70233, 2319.8389 6330.8115 89.38134, 2321.7349 6496.998 62.074394, 2324.8738 6637.444 41.4844, 2327.6619 6741.284 26.86173, 2334.0479 6841.67 17.400896, 2338.2202 6905.6973 12.202923, 2341.6396 6975.0337 10.23</trace>
</ink>
</file>

<file path=ppt/ink/ink2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4699.929 7189.38 874.14984, 4675.937 7286.491 862.74945, 4638.343 7394.2227 859.5053, 4610.4404 7471.2334 861.17065, 4636.748 7373.422 855.56476, 4645.942 7308.8804 851.31146, 4656.854 7238.754 850.65076, 4675.92 7138.0684 850.9966, 4708.9624 7066.1104 854.17926, 4756.6895 7139.1943 856.2274, 4776.5923 7219.267 856.80164, 4854.1206 7253.393 860.32983, 4944.4224 7145.9414 852.43176, 4994.323 7039.1597 847.81866, 4992.7593 7135.241 841.09985, 4970.1426 7237.061 832.8439, 4953.645 7309.3433 815.48224</trace>
</ink>
</file>

<file path=ppt/ink/ink23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2435.7932 472.98157 874.14984, 2405.0413 567.717 864.14923, 2361.1206 675.96326 856.78217, 2318.972 765.6394 857.3164</trace>
</ink>
</file>

<file path=ppt/ink/ink23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2435.7932 472.98157 874.14984, 2453.1743 575.4254 863.13745, 2465.1284 678.26904 858.1447, 2473.9502 744.8898 850.5484, 2478.529 809.8807 554.5587</trace>
</ink>
</file>

<file path=ppt/ink/ink23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1735.317 443.50784 874.14984, 1820.5345 400.18173 867.9485, 1905.012 413.36087 867.04974, 1950.7638 487.49725 863.78754, 1917.9902 579.8982 855.44867, 1865.3176 665.3728 850.5418, 1839.9985 735.4006 854.4589, 1928.4377 783.82324 854.1607, 2024.7949 820.61523 851.155, 2086.0032 920.525 855.5416, 2090.755 1028.7007 849.5267, 2063.0562 1095.7585 841.9648, 1964.0889 1188.7198 838.2289, 1952.5201 1052.785 815.8021, 1971.179 981.1049 765.63416, 2018.449 910.4343 695.1605</trace>
</ink>
</file>

<file path=ppt/ink/ink23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2450.5012 5000.5654 874.14984, 2406.1238 5072.9316 865.0339, 2358.9175 5151.572 856.52625, 2289.5344 5220.2534 826.58075</trace>
</ink>
</file>

<file path=ppt/ink/ink23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2271.2454 5015.5605 874.14984, 2315.28 5089.8887 865.0544, 2360.5918 5158.6963 861.7162, 2415.7441 5223.1045 855.7116</trace>
</ink>
</file>

<file path=ppt/ink/ink23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1839.1934 5046.0684 874.14984, 1784.9775 5120.463 863.2832, 1756.2908 5211.915 864.776, 1827.3326 5267.8794 863.8873, 1914.0278 5200.734 861.85956, 1910.4698 5105.701 863.459, 1835.6576 5060.443 862.79517, 1772.4385 5030.096 855.57495</trace>
</ink>
</file>

<file path=ppt/ink/ink23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4790.0166 2766.7642 874.14984, 4762.3384 2691.2344 868.86035, 4782.311 2782.8035 862.1822, 4758.022 2704.5745 863.5623, 4748.1885 2768.9968 864.576</trace>
</ink>
</file>

<file path=ppt/ink/ink23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4402.0894 2344.307 874.14984, 4381.853 2426.5945 864.3739, 4336.936 2542.0962 857.4851, 4293.2495 2639.2205 852.05646, 4254.6826 2713.4182 853.53143, 4201.8037 2642.5117 839.8844, 4214.759 2579.0635 646.69635</trace>
</ink>
</file>

<file path=ppt/ink/ink23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4298.213 2344.307 874.14984, 4334.6265 2413.1619 866.46954, 4361.883 2489.8704 861.43695, 4379.2227 2566.3848 853.72003, 4386.6733 2660.5862 840.41736, 4379.1313 2734.5623 820.18365, 4364.5674 2798.874 685.9439</trace>
</ink>
</file>

<file path=ppt/ink/ink23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4178.709 2525.2861 874.14984, 4330.0527 2478.239 806.7933, 4397.712 2456.3718 715.559, 4461.8413 2435.3137 594.7567</trace>
</ink>
</file>

<file path=ppt/ink/ink2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5236.7773 7022.879 874.14984, 5189.431 7138.9985 856.4211, 5161.953 7209.926 848.93097, 5130.0757 7289.645 843.11694, 5095.5913 7371.3057 833.83624, 5066.9204 7438.457 823.8013, 5024.5005 7536.8413 789.15686, 4993.072 7606.0728 701.54663</trace>
</ink>
</file>

<file path=ppt/ink/ink23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4164.001 2842.7756 874.14984, 4177.004 2730.9736 859.65, 4192.602 2662.636 851.6791, 4212.05 2589.5027 846.3936, 4229.2734 2526.595 842.7879, 4255.6035 2432.4958 842.5166, 4279.533 2345.6257 847.704, 4305.9707 2239.4958 851.5158, 4334.7637 2158.1558 858.0291, 4398.2144 2197.2847 863.55536, 4406.839 2260.588 857.5516, 4412.956 2390.1401 842.8658, 4411.4746 2475.5125 830.63464, 4409.1265 2562.0164 811.5696, 4407.169 2626.4297 784.2584, 4407.381 2747.6218 707.64185, 4407.4263 2818.1504 588.37695</trace>
</ink>
</file>

<file path=ppt/ink/ink23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4164.001 2570.7898 874.14984, 4248.4253 2508.0276 857.8675, 4321.279 2467.1572 844.9015, 4387.2505 2428.6104 818.4049, 4453.2036 2397.6274 626.0955</trace>
</ink>
</file>

<file path=ppt/ink/ink23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4790.0166 2781.7598 874.14984, 4810.107 2705.022 844.3639, 4838.646 2629.0894 846.6983, 4880.214 2542.4536 843.07416, 4931.088 2451.6226 839.4584, 4972.682 2386.7656 838.5094, 5022.243 2313.4973 836.30914, 5069.206 2246.6472 834.7793, 5159.666 2121.8413 837.1421, 5220.3726 2040.5592 836.2009, 5291.119 1950.1678 833.56134, 5343.4 1885.0006 830.92975, 5407.0054 1811.5814 827.4081, 5486.89 1728.685 823.5263, 5578.9707 1644.0233 819.3508, 5680.5996 1562.4249 815.5111, 5784.1514 1489.6244 813.51843, 5854.74 1440.6572 812.0841, 5941.0454 1391.3096 812.088, 6037.8633 1343.0292 813.6088, 6144.727 1295.2755 815.77325, 6237.764 1257.1077 817.73975, 6324.0737 1224.7115 819.2227, 6436.0728 1193.8607 818.5014, 6568.663 1170.9244 815.31067, 6712.3315 1158.5808 811.0517, 6857.7153 1157.798 806.7864, 6964.049 1158.8903 804.01825, 7066.07 1168.5382 801.7268, 7169.9873 1189.1608 802.6598, 7271.5073 1220.2195 806.5308, 7363.0303 1255.8865 812.346, 7430.23 1283.976 817.86237, 7507.721 1325.4869 823.5559, 7594.4575 1376.5448 828.1582, 7688.535 1435.9365 830.8779, 7760.98 1483.4833 832.1921, 7833.414 1533.5824 832.44305, 7913.3125 1596.2988 832.0332, 7991.802 1667.6938 831.3921, 8060.2905 1744.1351 831.5743, 8112.942 1825.1675 833.41876, 8169.692 1944.7933 837.35065, 8177.7593 2020.3881 839.48267, 8172.3745 2103.4763 840.93494, 8160.815 2177.9497 841.86426, 8122.391 2316.852 842.25726, 8089.41 2403.2104 841.484, 8052.0747 2493.9739 840.2556, 8015.954 2586.3 839.1476, 7990.6807 2656.6296 839.54626, 7970.1685 2725.5325 840.4925, 7957.566 2801.239 841.9148, 7954.404 2880.0723 843.74603, 7958.1206 2957.3357 845.64276, 7972.009 3077.132 849.2851, 7987.886 3149.8535 851.0532, 8006.897 3225.4521 852.71173, 8027.5664 3300.1865 854.0805, 8045.776 3363.1611 854.98303, 8078.828 3471.8853 856.1992, 8099.438 3534.6655 856.6998, 8123.8447 3601.352 857.0829, 8150.7876 3670.143 857.28845, 8191.781 3772.846 857.52673, 8226.707 3888.8237 857.9801, 8242.3125 3981.5767 859.90704, 8236.338 4097.534 861.2894, 8226.2295 4162.1655 861.163, 8203.287 4264.27 859.783, 8163.913 4374.742 858.76306, 8115.555 4472.0347 858.60547, 8058.7275 4560.9863 857.9531, 7979.077 4659.87 857.94257, 7901.803 4740.7954 858.30194, 7805.468 4822.0254 857.90564, 7741.41 4864.3784 857.2019, 7633.881 4926.0405 855.8177, 7569.291 4954.209 854.60645, 7496.5483 4980.514 854.0699, 7417.5503 5004.893 853.6169, 7299.892 5035.163 853.0399, 7222.46 5046.3545 852.834, 7135.9536 5053.9487 852.14166, 7059.384 5057.7607 851.39703, 6993.35 5059.4287 850.2721, 6914.1294 5056.934 848.621, 6830.435 5049.858 848.40924, 6746.1226 5038.1763 848.86365, 6623.846 5014.251 849.9655, 6551.725 4991.7554 850.5297, 6473.0303 4963.166 851.0263, 6390.0835 4929.348 851.41705, 6310.7773 4894.0894 851.4371, 6198.4233 4839.623 853.7848, 6107.074 4782.525 859.3375, 6009.9253 4707.436 862.5032, 5896.0522 4652.953 864.5302, 5831.378 4648.298 865.1932, 5759.3545 4656.6416 865.2304, 5690.076 4669.1035 865.1133, 5576.3955 4691.3945 864.1677, 5511.7344 4697.02 864.06165, 5413.2285 4693.5054 863.6788, 5318.669 4642.5195 863.3182, 5249.9536 4580.62 863.6641, 5180.0903 4477.933 863.0773, 5121.5527 4367.1357 859.01685, 5092.7793 4303.3335 856.4871, 5067.355 4240.3286 855.5202, 5031.675 4138.2544 856.8416, 5006.117 4044.233 858.2161, 4982.7363 3935.972 859.30396, 4965.549 3848.3704 861.4981, 4951.325 3752.5835 865.06067, 4938.646 3645.4404 864.44745, 4931.6265 3581.0513 862.71027, 4923.521 3517.6426 862.35175, 4914.391 3454.1514 863.8562, 4902.974 3387.4822 864.60657, 4891.652 3320.9097 864.5859, 4874.941 3218.3838 863.65576, 4860.436 3125.9587 864.28094, 4843.57 3026.4243 866.1307, 4828.7124 2949.315 865.7952, 4812.3403 2858.9048 865.67914, 4807.3022 2793.7249 865.74554</trace>
</ink>
</file>

<file path=ppt/ink/ink23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3791.701 2661.7961 874.14984, 3906.758 2644.3188 879.2094, 3984.7456 2631.2883 881.3664</trace>
</ink>
</file>

<file path=ppt/ink/ink23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3776.0737 2812.2673 874.14984, 3874.6829 2797.0286 866.6536, 3955.329 2781.7598 859.83655</trace>
</ink>
</file>

<file path=ppt/ink/ink23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3761.3652 3008.2422 874.14984, 3855.8088 2991.8484 868.3412, 3925.9128 2978.2512 864.3006</trace>
</ink>
</file>

<file path=ppt/ink/ink23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3240.145 2615.776 874.14984, 3230.6997 2706.8267 863.6583, 3214.3806 2823.4424 859.4652, 3205.593 2889.3623 855.93, 3197.5894 2985.0803 844.36035, 3209.382 3053.3735 828.242, 3226.081 3119.1555 624.66174</trace>
</ink>
</file>

<file path=ppt/ink/ink23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3165.685 2722.2952 874.14984, 3204.5288 2634.5398 863.83856, 3276.121 2570.888 860.2645, 3359.4312 2532.5857 859.44385, 3428.0442 2555.3665 859.37775, 3463.5125 2670.5566 857.46796, 3397.5886 2786.8123 850.3869, 3331.2366 2861.692 843.8442, 3419.0146 2900.5955 852.65967, 3485.6218 3014.3542 858.0362, 3462.9294 3106.844 853.9784, 3394.777 3191.0532 850.17615, 3290.7239 3239.3188 853.13965, 3204.1758 3214.4067 855.8384, 3141.3416 3150.6836 811.80206</trace>
</ink>
</file>

<file path=ppt/ink/ink23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2479.9172 7294.8647 874.14984, 2522.8623 7399.2803 859.59393, 2548.5684 7489.4116 850.03314, 2570.292 7594.071 842.3357, 2580.953 7663.114 838.9533, 2589.944 7742.9917 834.884, 2594.4492 7821.444 833.0299, 2595.872 7928.082 838.8594, 2641.2246 7828.124 853.78485, 2683.409 7723.847 848.3646, 2741.714 7609.733 847.35004, 2791.5642 7535.5825 850.21674, 2863.2427 7594.623 853.1746, 2877.9014 7731.369 847.664, 2884.8403 7808.346 844.11615, 2897.352 7925.0767 839.0937, 2919.9104 8035.1704 842.2503, 2962.18 8112.773 851.95306, 3039.7622 8036.6445 857.30206, 3080.5176 7935.627 852.07385, 3096.453 7869.1807 844.321, 3108.0688 7793.9336 834.433, 3112.938 7712.136 822.156, 3111.8562 7590.5303 774.0142, 3103.9912 7519.8813 738.6157, 3094.454 7448.043 696.2714, 3084.404 7370.039 576.10803, 3076.0024 7305.7437 249.22357</trace>
</ink>
</file>

<file path=ppt/ink/ink23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3269.5613 8109.7886 874.14984, 3241.418 8174.197 868.2357, 3203.4407 8254.31 867.3917, 3210.0063 8179.0054 852.6076, 3260.0857 8066.9224 846.40955, 3315.3015 7956.37 850.53076, 3356.2883 7888.3525 855.9032, 3420.5742 7980.284 862.5886, 3427.7488 8102.2275 858.05255, 3435.53 8201.986 844.6074, 3447.8867 8296.358 826.8267, 3456.3726 8362.148 792.25244</trace>
</ink>
</file>

<file path=ppt/ink/ink2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5340.6533 7339.334 874.14984, 5326.919 7419.716 864.6289, 5299.6895 7519.4863 862.8332, 5265.8833 7583.968 863.15015, 5239.6133 7491.649 851.3825, 5269.7686 7373.2217 841.7438, 5302.7266 7303.2236 837.5956, 5363.702 7201.7705 836.48346, 5444.8315 7139.625 843.83466, 5515.52 7128.0576 850.9196, 5531.9766 7218.952 858.7176, 5478.076 7284.295 858.0265, 5369.1797 7332.412 853.5262, 5290.4272 7365.661 854.53156, 5343.0034 7439.575 851.15454, 5413.8394 7494.8486 845.76855, 5492.238 7554.9736 837.02155, 5564.0337 7611.3203 800.6139</trace>
</ink>
</file>

<file path=ppt/ink/ink23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3165.685 8154.258 874.14984, 3232.373 8156.003 864.74835, 3359.0173 8163.738 849.74805, 3425.0774 8167.7173 832.1533, 3489.4622 8175.4927 542.4774</trace>
</ink>
</file>

<file path=ppt/ink/ink23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3583.029 8230.27 874.14984, 3678.3374 8227.163 868.6969, 3769.885 8211.778 869.2465, 3749.6516 8142.3594 868.60767, 3831.6013 8137.7974 865.2721, 3834.9294 8229.06 866.1962, 3799.0552 8306.281 870.5239</trace>
</ink>
</file>

<file path=ppt/ink/ink23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4044.4973 8094.7935 874.14984, 4016.5762 8171.452 868.31323, 3996.1172 8243.575 867.0135, 3990.3787 8358.129 866.9887, 3989.2886 8447.546 867.667</trace>
</ink>
</file>

<file path=ppt/ink/ink23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3940.6208 8033.7773 874.14984, 4032.0173 7992.1846 868.26447, 4102.206 7982.479 867.02405, 4138.563 8063.4795 865.08, 4066.2288 8135.09 856.91815, 3991.7292 8179.82 855.24976, 4085.7468 8228.345 856.1032, 4170.6187 8273.36 860.36176, 4190.3545 8363.417 862.6427, 4120.0674 8415.623 860.0457, 4035.6118 8443.11 857.8315, 3950.5112 8421.839 852.8546, 3880.8691 8380.741 837.0712</trace>
</ink>
</file>

<file path=ppt/ink/ink23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4581.3447 7264.3574 874.14984, 4544.6475 7357.851 862.9737, 4526.057 7422.586 856.2639, 4508.7075 7501.8613 848.91705, 4496.1 7572.966 842.45807, 4486.3735 7637.8667 836.86194, 4479.4956 7703.669 834.33795, 4473.11 7850.7153 828.3221, 4476.7964 7950.089 824.25183, 4486.482 8055.1406 816.87256, 4496.0493 8133.726 807.6343, 4509.67 8209.06 791.72626, 4535.2393 8283.546 768.4187, 4555.069 8350.274 729.9354, 4582.608 8413.961 649.77496</trace>
</ink>
</file>

<file path=ppt/ink/ink23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4804.725 7762.825 874.14984, 4823.673 7862.5845 862.3013, 4838.133 7988.08 852.799, 4844.759 8089.1133 847.19366, 4843.2407 8168.7344 848.7687, 4814.614 8236.284 854.2598, 4789.9033 8170.901 856.1471, 4788.9907 8082.408 852.94653, 4804.071 8016.776 848.7224, 4842.0244 7912.5454 850.6676, 4884.0776 7847.509 852.84973, 4976.1743 7845.8975 854.2467, 5024.748 7941.4375 857.9185, 5026.885 8031.3276 857.83057, 5011.8706 8114.2837 858.61035, 4983.7554 8001.095 860.8239, 5050.313 7911.5693 862.9707, 5145.1816 7918.4307 861.12604, 5216.841 8015.7456 858.29065, 5235.022 8108.205 862.05817, 5299.0557 8148.011 870.48834</trace>
</ink>
</file>

<file path=ppt/ink/ink23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5623.7856 7928.809 874.14984, 5544.908 7894.8857 864.6454, 5452.3887 7888.4365 860.3062, 5372.611 7912.79 861.32715, 5320.429 7995.117 862.38837, 5412.368 8073.6885 858.8667, 5512.688 8063.887 854.2152, 5602.451 8009.312 850.3998, 5658.1553 7929.7812 853.4985, 5684.4155 8000.463 836.4573, 5683.4624 8078.67 834.4525, 5680.588 8172.829 831.7115, 5677.32 8253.088 829.33655, 5673.701 8328.56 826.9982, 5667.343 8417.13 824.69507, 5658.2695 8509.48 824.05426, 5645.8745 8597.401 826.2075, 5622.0796 8711.974 838.9491, 5564.4863 8782.342 848.3972, 5489.0615 8780.327 854.10077, 5385.6064 8646.645 843.1285, 5337.3486 8575.894 821.09735, 5296.529 8487.259 780.35443</trace>
</ink>
</file>

<file path=ppt/ink/ink23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5266.1934 7641.8276 874.14984, 5347.1636 7636.6133 857.02997, 5419.979 7633.547 844.6629, 5500.3105 7629.6587 836.8365, 5570.126 7621.8345 825.059, 5658.1655 7595.0366 790.52386, 5728.581 7558.577 692.73444</trace>
</ink>
</file>

<file path=ppt/ink/ink23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5534.6177 7430.3403 874.14984, 5621.155 7463.887 864.5437, 5696.818 7508.203 860.12634, 5773.655 7589.5117 858.9544, 5776.4097 7681.9336 858.7591, 5743.2896 7747.83 864.46924</trace>
</ink>
</file>

<file path=ppt/ink/ink23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5847.1655 7369.842 874.14984, 5904.5947 7435.3926 864.00256, 5988.4995 7557.883 848.8558, 6035.2886 7641.307 840.4551, 6099.595 7776.365 827.8472, 6146.627 7915.084 816.64996, 6164.6924 8015.4946 801.8299, 6172.69 8126.443 779.44995, 6169.1875 8232.0625 749.6092, 6164.344 8309.444 713.1398, 6142.964 8397.584 670.34094, 6104.6826 8486.261 621.18, 6051.7354 8562.576 565.47754, 5984.184 8608.445 504.58887, 5913.974 8670.459 325.39365</trace>
</ink>
</file>

<file path=ppt/ink/ink2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3515.0037 7536.3423 874.14984, 3597.7925 7545.462 863.22534, 3665.525 7556.5566 853.579, 3755.8843 7570.256 842.9981, 3867.922 7585.213 831.7119, 3999.5593 7600.34 820.6634, 4101.606 7611.6675 811.581, 4212.9414 7623.9243 800.66284, 4317.3477 7635.4653 791.1023, 4424.297 7647.3687 776.4548, 4560.0786 7664.2603 763.7595, 4707.966 7685.2686 726.80145, 4852.8296 7708.375 683.999, 4950.0054 7723.819 635.2689, 5043.6416 7738.2026 581.0556, 5116.069 7741.785 521.7587, 5186.293 7747.2437 402.4432</trace>
</ink>
</file>

<file path=ppt/ink/ink23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1675.5652 1710.3625 874.14984, 1675.5651 1821.4799 855.75653, 1675.5651 1906.0574 843.3174, 1675.5651 2015.9746 830.10297, 1674.5499 2149.5647 815.392, 1671.5935 2286.0 799.05524, 1669.0704 2387.23 785.6949, 1663.6776 2507.5908 776.13696, 1659.3588 2600.5957 769.74805, 1652.3119 2724.77 762.5737, 1646.427 2863.6926 733.11365, 1644.8848 3003.5872 697.2337, 1647.1437 3130.9404 655.34875, 1650.2424 3231.4788 607.5669, 1653.9005 3295.5889 554.62335, 1656.3584 3359.9783 451.5779</trace>
</ink>
</file>

<file path=ppt/ink/ink23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1437.477 3069.2583 874.14984, 1466.6862 3165.8796 862.0279, 1506.7816 3293.7544 856.1907, 1545.1338 3396.5999 854.69946, 1606.0599 3490.5735 859.0161, 1678.1035 3526.7483 859.00995, 1772.5184 3459.0254 852.3444, 1829.3787 3382.8665 843.1061, 1881.8429 3287.2827 832.27136, 1926.3755 3213.1228 798.6209, 1964.4102 3139.9746 753.4669</trace>
</ink>
</file>

<file path=ppt/ink/ink23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1005.42487 2736.7732 874.14984, 945.23645 2838.5327 858.44904, 889.3618 2966.7903 846.9756, 853.9684 3060.4863 849.4437, 930.4815 3005.2134 845.47125, 974.04224 2905.8608 834.48566, 1015.98596 2791.4402 827.2673, 1049.63 2859.0264 822.52124, 1050.0013 2923.514 817.72473, 1050.0724 3018.9019 813.1425, 1050.1001 3121.2212 808.2028, 1049.9777 3201.463 803.8227, 1048.9203 3303.1748 797.5602, 1048.1489 3373.1628 792.51215, 1045.6555 3469.3845 788.04486, 1040.1433 3577.42 787.7555, 1034.3468 3658.119 791.37714, 1025.6412 3734.6958 796.2985, 1009.5493 3806.449 801.3638, 942.09076 3753.712 816.075, 951.8032 3606.93 806.1152, 980.88837 3506.231 776.83636, 999.8239 3440.627 749.7407, 1012.6263 3377.3103 684.8606, 1042.7627 3313.4841 539.16315</trace>
</ink>
</file>

<file path=ppt/ink/ink23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826.1693 2525.2861 874.14984, 919.6 2521.0452 864.17346, 1019.60095 2513.7405 857.4742, 1096.8196 2505.6677 850.8457, 1169.7764 2486.5796 840.32056, 1236.0634 2469.6987 763.14166</trace>
</ink>
</file>

<file path=ppt/ink/ink23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1065.1768 2374.2979 874.14984, 1146.9216 2379.5437 864.83716, 1232.2394 2424.1648 860.9252, 1295.741 2506.6614 857.6472, 1301.2466 2589.329 850.9662, 1300.7756 2654.0964 831.13794</trace>
</ink>
</file>

<file path=ppt/ink/ink23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6338.969 7973.278 874.14984, 6435.533 7978.246 861.2958, 6503.202 7981.513 854.80896, 6588.211 7985.4375 846.93243, 6669.9966 7987.1104 835.4782, 6734.2812 7989.2847 803.58746</trace>
</ink>
</file>

<file path=ppt/ink/ink23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6458.473 8170.288 874.14984, 6583.9673 8173.2046 851.2158, 6687.511 8172.05 832.3261, 6760.58 8171.433 796.04346, 6845.481 8170.288 739.4296</trace>
</ink>
</file>

<file path=ppt/ink/ink23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7188.3657 7868.31 874.14984, 7243.67 7937.365 863.9483, 7300.49 8035.838 855.12, 7335.124 8123.9478 849.4928, 7348.401 8199.911 847.1289, 7318.9453 8072.394 841.1199, 7332.421 8000.8047 837.7289, 7363.238 7896.514 840.09863, 7438.824 7835.803 846.9076, 7507.525 7875.4253 850.85406, 7564.924 7989.267 856.2796, 7561.1714 8094.336 858.41516, 7569.171 8003.9526 846.6619, 7641.82 7916.2183 845.86145, 7730.9287 7897.859 848.2359, 7805.215 7974.8096 848.6345, 7813.1387 8068.4683 844.6353, 7816.746 8131.805 831.4385</trace>
</ink>
</file>

<file path=ppt/ink/ink23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8275.85 7837.8027 874.14984, 8167.139 7809.9814 861.27216, 8054.975 7816.006 858.78815, 7965.999 7848.867 858.70703, 7941.887 7943.948 859.1735, 8007.9976 8019.174 860.4272, 8096.434 7983.707 861.3978, 8153.6636 7911.5835 857.97644, 8189.044 7828.784 851.0386, 8253.523 7862.6196 848.74994, 8265.946 7930.854 842.1874, 8280.504 8018.4766 834.8467, 8294.455 8117.74 827.92865, 8303.513 8182.7915 820.7441, 8311.353 8263.424 816.1615, 8314.448 8346.481 816.2701, 8310.999 8417.935 821.3376, 8291.159 8512.188 832.00073, 8199.366 8530.486 847.63635, 8121.0435 8435.902 845.88837, 8067.1772 8365.745 822.58453</trace>
</ink>
</file>

<file path=ppt/ink/ink23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8931.281 7233.8486 874.14984, 8839.699 7290.1 857.6342, 8743.11 7370.6978 844.2751, 8667.166 7462.0415 838.1773, 8603.738 7594.288 833.5673, 8578.795 7693.7773 827.5104, 8562.957 7805.464 820.5088, 8552.97 7881.4756 814.8553, 8552.103 7983.796 809.6471, 8559.756 8101.472 805.08813, 8575.529 8224.71 786.54535, 8592.31 8323.786 759.9838, 8610.406 8410.1455 725.48694, 8637.986 8500.005 683.72284, 8673.983 8579.117 634.9993, 8703.097 8650.354 541.7379, 8739.263 8714.313 413.9439</trace>
</ink>
</file>

<file path=ppt/ink/ink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19257.324 2329.3115 874.14984, 19218.111 2402.963 867.2161, 19165.65 2491.424 866.9261, 19110.463 2609.5771 867.08484, 19074.498 2689.4001 867.8668, 19048.615 2755.1125 241.8041</trace>
</ink>
</file>

<file path=ppt/ink/ink2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4193.4175 8033.7773 874.14984, 4093.399 8087.016 858.9198, 3980.9563 8179.743 848.79456, 3898.403 8273.257 851.68964, 3857.7014 8367.839 856.418, 3866.6943 8436.936 857.97943, 3964.7717 8420.579 859.41315, 4051.7546 8281.654 844.95667, 4081.385 8217.136 836.33844, 4105.7417 8149.8574 827.46954, 4126.0786 8076.2476 826.582, 4144.15 8004.9976 828.4671, 4160.8667 7942.1963 831.33167, 4185.1704 7855.946 837.8017, 4180.059 7919.2026 857.0177, 4166.4736 8035.528 848.23376, 4162.145 8110.588 842.7729, 4159.618 8199.662 839.6637, 4158.258 8294.476 836.5363, 4157.479 8360.938 834.6473, 4159.538 8425.174 832.9552, 4180.335 8505.84 838.95264, 4250.1846 8504.446 842.2775, 4332.2407 8431.106 838.3268, 4383.3374 8312.509 832.1499, 4411.9795 8237.421 813.4969, 4418.177 8173.721 784.8574</trace>
</ink>
</file>

<file path=ppt/ink/ink24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9005.741 7687.3315 874.14984, 9069.671 7627.0894 867.9709, 9154.462 7606.0215 863.8334, 9236.155 7619.648 861.7609, 9259.506 7694.5513 861.64923, 9200.893 7793.3716 861.1434, 9178.352 7867.3193 862.5612, 9283.863 7902.4565 856.22485, 9364.933 7936.032 849.4627, 9445.018 7997.609 848.36536, 9477.854 8085.9287 850.45825, 9459.117 8176.918 852.87494, 9380.463 8240.109 855.4173, 9282.523 8218.6045 857.5395, 9258.707 8138.756 850.4625, 9248.669 8073.235 824.1554</trace>
</ink>
</file>

<file path=ppt/ink/ink24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9736.553 8230.27 874.14984, 9695.543 8309.548 863.6809, 9623.234 8401.972 859.4988, 9561.837 8477.112 857.6111, 9494.235 8559.223 858.4289, 9514.693 8441.996 850.1437, 9536.665 8377.553 831.6896, 9560.732 8314.651 804.5119</trace>
</ink>
</file>

<file path=ppt/ink/ink24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9811.013 8154.258 874.14984, 9814.38 8243.198 863.4019, 9814.226 8374.363 854.78766, 9813.719 8450.169 851.5937, 9813.24 8513.397 845.7689, 9811.937 8594.957 833.0781, 9809.614 8658.099 785.5196</trace>
</ink>
</file>

<file path=ppt/ink/ink24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9527.881 8441.239 874.14984, 9635.44 8475.545 831.2859, 9720.925 8502.256 717.1138</trace>
</ink>
</file>

<file path=ppt/ink/ink24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6905.2334 1392.8732 874.14984, 6968.9263 1345.0067 870.982, 7088.8643 1285.4579 867.1548, 7156.11 1254.2828 866.69415, 7260.7417 1183.8616 865.8726, 7294.785 1100.9724 864.9847, 7288.4937 1020.5465 862.6661, 7262.8247 940.94214 859.1499</trace>
</ink>
</file>

<file path=ppt/ink/ink24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5003.2847 4298.883 874.14984, 4978.7563 4368.6797 868.736, 4969.467 4468.3 868.946, 4981.518 4535.421 869.64484</trace>
</ink>
</file>

<file path=ppt/ink/ink24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5042.8135 4261.6523 874.14984, 5120.745 4276.4346 867.749, 5223.5103 4281.3037 861.0711, 5313.0693 4269.3706 851.4963, 5378.6 4260.617 828.1691</trace>
</ink>
</file>

<file path=ppt/ink/ink24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9780.678 8124.2676 874.14984, 9694.675 8210.285 858.25696, 9599.681 8295.102 854.3686, 9536.413 8354.552 858.2288, 9478.564 8423.209 864.7435</trace>
</ink>
</file>

<file path=ppt/ink/ink24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10094.1455 8049.29 874.14984, 10199.267 8033.5845 864.13763, 10292.465 8019.416 854.99786, 10391.984 8003.7866 811.8882</trace>
</ink>
</file>

<file path=ppt/ink/ink24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10406.693 7792.2993 874.14984, 10499.689 7714.381 863.02216, 10608.504 7686.2114 860.1975, 10696.808 7680.0674 859.4425, 10774.105 7708.127 861.27234, 10784.066 7778.583 862.79205, 10729.845 7845.793 863.8217, 10700.622 7931.835 864.0256, 10717.413 8005.7236 862.1244, 10829.262 8104.9785 851.2018, 10946.783 8185.5723 841.311, 11013.445 8270.593 845.2732, 11006.358 8363.668 847.7975, 10955.9375 8426.822 847.99615, 10861.608 8468.319 850.5908, 10774.378 8481.706 857.48474, 10700.592 8454.996 860.4379, 10636.198 8416.058 683.47205</trace>
</ink>
</file>

<file path=ppt/ink/ink2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4551.0093 7837.8027 874.14984, 4495.227 7942.1025 860.4977, 4444.2036 8071.0723 851.63025, 4426.3354 8144.3164 849.76636, 4414.9116 8219.507 849.40875, 4405.0547 8325.039 850.27295, 4407.277 8419.033 851.4809, 4463.1772 8495.717 855.6388, 4543.3413 8495.319 858.1389, 4619.5464 8474.144 856.7273</trace>
</ink>
</file>

<file path=ppt/ink/ink24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11166.921 8321.276 874.14984, 11165.746 8415.121 868.6608, 11154.143 8495.04 868.44495, 11132.896 8408.972 852.9898, 11145.662 8316.636 840.4163, 11193.465 8196.067 836.85974, 11244.234 8123.0225 841.8513, 11309.231 8087.41 848.1092, 11377.632 8121.9033 858.7039, 11339.163 8207.699 864.6811, 11274.724 8274.959 864.7509, 11244.995 8343.017 865.13684, 11294.742 8425.698 862.34796, 11375.86 8510.079 860.3326, 11272.824 8575.218 851.8116, 11209.013 8560.577 844.0404, 11124.6875 8548.167 818.3364</trace>
</ink>
</file>

<file path=ppt/ink/ink24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11300.214 7550.821 874.14984, 11367.189 7593.971 861.60333, 11490.733 7705.082 837.51917, 11555.718 7784.685 829.7458, 11613.251 7877.693 823.9901, 11651.764 7942.3013 819.9341, 11683.492 8022.305 817.85706, 11722.294 8161.214 814.3029, 11726.043 8252.729 811.98566, 11720.12 8337.75 806.24493, 11712.42 8403.727 800.126, 11693.301 8477.322 786.3804, 11666.829 8547.372 764.55396, 11613.262 8635.067 707.775, 11556.011 8698.238 287.18863</trace>
</ink>
</file>

<file path=ppt/ink/ink24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11866.478 8109.7886 874.14984, 11965.307 8091.08 859.9034, 12032.456 8090.2983 854.52405, 12110.906 8097.6777 846.7416, 12179.415 8101.887 832.9926, 12243.261 8110.999 817.2484</trace>
</ink>
</file>

<file path=ppt/ink/ink24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11896.8125 8336.271 874.14984, 11978.825 8336.27 855.51086, 12057.463 8333.404 840.5433, 12159.099 8322.256 825.9058, 12232.542 8314.878 796.8495, 12314.156 8305.244 756.814</trace>
</ink>
</file>

<file path=ppt/ink/ink24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12597.288 7928.809 874.14984, 12526.732 8032.438 862.8135, 12499.478 8134.409 860.6691, 12498.906 8217.45 859.7028, 12525.917 8285.885 858.4371, 12598.531 8345.087 858.5128, 12679.288 8374.289 858.9536, 12790.218 8352.946 857.71375, 12885.41 8298.645 854.767, 12947.49 8205.12 852.6034, 12946.228 8094.3125 851.73785, 12899.766 8004.2896 848.72784, 12791.143 7925.8955 841.3425, 12700.123 7894.5674 825.6707, 12632.167 7878.607 792.79803</trace>
</ink>
</file>

<file path=ppt/ink/ink24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8261.142 4889.909 874.14984, 8256.285 4972.518 863.4032, 8253.451 5097.467 853.73663, 8253.578 5167.8555 846.767, 8253.656 5241.5947 838.7884, 8251.432 5355.6826 819.9904, 8239.85 5459.0757 786.24884, 8231.725 5528.5073 714.2634</trace>
</ink>
</file>

<file path=ppt/ink/ink24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7992.7173 5287.0293 874.14984, 8061.4673 5276.8496 864.89636, 8125.7803 5269.29 856.23486, 8203.397 5261.163 846.9267, 8286.154 5254.317 839.6926, 8354.595 5249.1333 834.751, 8461.013 5255.2183 844.81946, 8535.168 5290.8955 849.9065, 8567.118 5372.047 852.94727, 8566.486 5448.891 859.65, 8522.063 5344.7812 862.01373, 8601.732 5253.295 861.6832, 8678.996 5185.971 861.98737</trace>
</ink>
</file>

<file path=ppt/ink/ink24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8961.616 5166.5493 874.14984, 8865.722 5194.2935 863.06934, 8774.367 5240.7856 862.38635, 8845.495 5243.068 857.66, 8913.968 5186.319 858.69183, 8978.19 5262.0996 862.4806, 9060.339 5289.8174 864.26117, 9110.551 5215.3706 860.3166, 9148.238 5125.184 858.43317, 9178.806 5052.113 860.95483, 9202.26 5135.1455 858.2546, 9220.984 5223.7036 854.6991, 9231.933 5295.906 850.7637, 9237.41 5379.2017 846.5634, 9236.655 5449.2573 844.0417, 9230.636 5515.173 840.9259, 9211.379 5589.714 839.3151, 9180.908 5662.705 839.12964, 9115.215 5763.7495 841.63446, 9030.599 5784.7524 845.8111, 8960.026 5782.0024 856.722</trace>
</ink>
</file>

<file path=ppt/ink/ink24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9274.166 4910.593 874.14984, 9229.678 4977.8438 854.3392</trace>
</ink>
</file>

<file path=ppt/ink/ink24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9393.669 5333.0493 874.14984, 9466.108 5280.4336 867.2738, 9488.029 5204.512 866.663, 9417.981 5203.5337 862.4239, 9354.017 5258.5107 859.20685, 9378.783 5322.027 858.6209, 9443.898 5365.1387 855.1282, 9561.07 5355.285 855.5413, 9666.966 5247.963 851.9006, 9703.888 5175.3066 846.47906, 9747.626 5048.5356 835.9372, 9760.281 4985.381 835.45105, 9767.726 4903.7983 839.8733, 9755.0205 4971.4365 841.4058, 9753.307 5048.7534 837.71924, 9752.98 5122.313 834.096, 9753.72 5257.968 831.5467, 9753.754 5372.141 837.9087, 9745.108 5445.5674 844.7029, 9757.077 5345.9463 859.457, 9834.007 5245.311 846.552, 9925.689 5188.794 826.89075, 9989.35 5152.071 787.37854</trace>
</ink>
</file>

<file path=ppt/ink/ink2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4298.213 8139.2627 874.14984, 4398.973 8153.55 859.59375, 4478.0967 8161.2 848.2316, 4559.388 8167.8438 837.728, 4622.6157 8172.7393 829.63367, 4710.053 8177.087 821.714, 4778.766 8180.9746 799.25555, 4864.4766 8184.7656 766.942</trace>
</ink>
</file>

<file path=ppt/ink/ink24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8752.944 5589.0063 874.14984, 8728.561 5677.2197 863.5667, 8691.212 5803.779 854.67896, 8671.9795 5878.884 851.15656, 8655.388 5957.4717 849.2512, 8642.838 6021.3657 849.5907, 8627.443 6141.817 849.0936, 8619.858 6249.284 849.10657, 8611.886 6367.7954 853.7051, 8570.689 6284.732 864.05225, 8660.067 6196.9883 861.5002, 8746.938 6138.102 857.428, 8840.44 6084.3374 857.4295, 8767.777 6130.3394 858.07916, 8784.3545 6210.9873 858.79443, 8871.477 6252.4727 857.7004, 8954.568 6243.168 856.49133, 9028.087 6181.762 855.67175, 9092.014 6080.522 854.90326, 9140.558 6002.8174 855.9751, 9209.892 5978.715 859.0434, 9273.325 6061.95 860.78143, 9265.588 6164.589 863.1281, 9259.044 6238.204 866.5052, 9333.268 6179.9272 861.52716, 9397.62 6097.226 846.6343, 9454.959 6022.3315 832.98444, 9522.014 6016.033 839.52295, 9535.336 6115.787 844.79517, 9521.348 6202.9136 854.6094, 9559.571 6126.4067 854.3797, 9633.116 6087.2007 855.7645, 9663.157 6171.9307 856.7069, 9703.445 6109.077 855.4827, 9776.786 6046.9863 860.46814, 9842.935 6139.107 860.7249, 9879.59 6240.9453 863.55426, 9954.789 6289.0215 865.25616, 10023.168 6286.129 862.69745, 10114.473 6225.623 856.49756, 10177.98 6138.7153 853.4174, 10196.613 6067.864 856.2775, 10120.026 6016.1763 861.87134, 10048.347 6109.2856 862.7628, 10048.055 6183.1953 860.4305, 10122.01 6263.4126 853.23596, 10220.731 6306.155 847.81506, 10313.332 6271.2344 840.54065, 10383.927 6226.2964 824.7599</trace>
</ink>
</file>

<file path=ppt/ink/ink24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10467.365 5683.6323 874.14984, 10405.444 5749.3745 861.7999, 10318.579 5821.956 839.71185, 10252.968 5871.6274 640.08624</trace>
</ink>
</file>

<file path=ppt/ink/ink24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8767.653 6192.443 874.14984, 8850.475 6089.5566 870.73535, 8852.587 6014.7183 869.66876, 8799.902 6087.3647 864.3198, 8804.446 6151.6206 751.5142</trace>
</ink>
</file>

<file path=ppt/ink/ink24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8797.988 5604.0015 874.14984, 8750.085 5684.84 863.5096, 8705.028 5770.752 859.2601, 8669.949 5852.9746 856.29425, 8638.502 5945.493 855.9587, 8624.204 6012.7227 854.6788, 8615.632 6087.8657 853.5826, 8612.481 6170.4126 852.9447, 8611.412 6235.8555 852.40314, 8612.353 6300.4614 851.95795, 8613.0205 6373.8984 851.41394, 8609.63 6446.5117 851.8427, 8597.066 6550.9595 854.6158, 8547.75 6614.7324 857.95917, 8484.447 6608.711 859.007, 8421.167 6574.7856 423.83038</trace>
</ink>
</file>

<file path=ppt/ink/ink24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8589.316 6222.9507 874.14984, 8726.331 6189.1836 847.1191, 8800.794 6169.725 811.37213, 8863.567 6157.568 7.931334</trace>
</ink>
</file>

<file path=ppt/ink/ink24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4387.3813 2797.2722 874.14984, 4461.214 2805.491 869.9821, 4536.249 2805.2017 870.4179, 4601.2812 2807.0422 763.26355</trace>
</ink>
</file>

<file path=ppt/ink/ink24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5013.397 2781.7598 874.14984, 5079.517 2775.3904 869.009, 5148.7515 2767.615 864.55786, 5222.069 2759.0078 858.2897</trace>
</ink>
</file>

<file path=ppt/ink/ink24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5519.909 2722.2952 874.14984, 5594.7144 2724.1785 871.70825, 5666.5557 2721.5964 871.2902, 5731.017 2717.31 872.4138, 5796.8135 2715.7249 687.39886</trace>
</ink>
</file>

<file path=ppt/ink/ink24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6235.093 2751.7688 874.14984, 6326.0723 2744.663 869.2476, 6391.99 2736.3914 861.16156</trace>
</ink>
</file>

<file path=ppt/ink/ink24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6756.3135 2691.27 874.14984, 6825.1074 2690.7708 871.7747, 6906.881 2686.3672 871.79486, 6970.2974 2685.2039 763.93066</trace>
</ink>
</file>

<file path=ppt/ink/ink2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5951.9614 7596.8413 874.14984, 6055.0034 7610.546 862.57556, 6174.6577 7625.4644 852.81085, 6269.3286 7634.496 837.6235, 6332.157 7633.945 821.36487, 6398.234 7632.932 614.6895</trace>
</ink>
</file>

<file path=ppt/ink/ink24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7382.329 2661.7961 874.14984, 7447.475 2672.0571 871.0511, 7512.5415 2671.9463 865.75507, 7583.6465 2669.0354 850.6552</trace>
</ink>
</file>

<file path=ppt/ink/ink24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7888.8413 2646.801 874.14984, 7963.457 2641.7556 869.9792, 8042.596 2630.6963 868.89734, 8106.1113 2623.5483 812.35864</trace>
</ink>
</file>

<file path=ppt/ink/ink24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8424.77 2585.785 874.14984, 8504.095 2584.6833 869.3981, 8604.791 2574.6646 868.20123, 8678.763 2566.1855 868.1399</trace>
</ink>
</file>

<file path=ppt/ink/ink24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9139.953 2555.7942 874.14984, 9236.404 2564.9873 868.79, 9320.134 2567.945 867.41315, 9404.027 2565.3237 867.72107, 9468.75 2564.03 861.45886</trace>
</ink>
</file>

<file path=ppt/ink/ink24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10049.101 2555.7942 874.14984, 10114.241 2558.4731 772.2973</trace>
</ink>
</file>

<file path=ppt/ink/ink24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2256.5374 2812.2673 874.14984, 2345.1143 2813.4028 870.30347, 2409.4229 2812.6443 864.8388</trace>
</ink>
</file>

<file path=ppt/ink/ink24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3060.8894 2797.2722 874.14984, 3151.5894 2810.899 869.24396, 3220.138 2813.2834 867.25385, 3303.9202 2807.2222 865.9365, 3376.0835 2803.8706 863.1993, 3441.4631 2797.2722 862.587</trace>
</ink>
</file>

<file path=ppt/ink/ink24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3850.5334 2797.2722 874.14984, 3944.4048 2792.0833 868.81415, 4069.9434 2782.3274 866.9001, 4137.3784 2782.1182 865.88794, 4221.158 2780.1863 863.61096, 4284.1567 2788.774 425.67072</trace>
</ink>
</file>

<file path=ppt/ink/ink24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4576.7485 2815.887 874.14984, 4669.826 2823.3125 870.1638, 4733.578 2828.3647 863.10016</trace>
</ink>
</file>

<file path=ppt/ink/ink24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2361.3328 2359.3022 874.14984, 2455.6416 2342.9084 840.96155, 2534.0864 2326.921 844.7634, 2654.05 2315.395 853.85425, 2729.4006 2330.3472 858.10406, 2772.3643 2411.2917 857.36896, 2783.2568 2495.5247 858.4444, 2762.4314 2602.618 849.6355, 2741.1953 2697.7737 830.9337, 2735.9448 2772.3123 744.3012</trace>
</ink>
</file>

<file path=ppt/ink/ink2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5937.253 7913.814 874.14984, 6024.0884 7923.9487 864.5541, 6154.6475 7940.2173 856.014, 6239.064 7952.385 850.48346, 6307.549 7962.008 838.86884, 6384.0127 7973.278 822.7154</trace>
</ink>
</file>

<file path=ppt/ink/ink24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8186.6807 2540.2817 874.14984, 8121.901 2587.1414 865.2282, 8056.073 2629.1946 862.34174, 7963.352 2678.8794 863.7777, 7883.713 2705.7253 864.5818, 7807.026 2722.2952 867.5175</trace>
</ink>
</file>

<file path=ppt/ink/ink24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7903.549 2570.7898 874.14984, 7991.4336 2653.0461 870.3318, 8064.0903 2721.323 869.22986, 8114.6533 2784.1057 572.28845</trace>
</ink>
</file>

<file path=ppt/ink/ink24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8916.573 2057.3257 874.14984, 8911.108 2158.2651 865.8527, 8897.157 2268.3318 862.5434, 8882.419 2349.7395 860.24194, 8869.074 2412.59 750.07495</trace>
</ink>
</file>

<file path=ppt/ink/ink24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8663.777 2073.3552 874.14984, 8730.021 2073.3547 864.9025, 8858.265 2073.3547 852.2821, 8929.057 2073.3547 848.9516, 9026.616 2072.0461 850.2754, 9115.514 2062.053 856.8345, 9181.982 2054.4578 866.11804</trace>
</ink>
</file>

<file path=ppt/ink/ink24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8693.193 2435.3137 874.14984, 8784.846 2429.2441 867.057, 8849.014 2423.4575 863.0809, 8946.088 2416.7073 853.78156, 9043.065 2423.106 841.6573, 9110.537 2427.5574 814.6914</trace>
</ink>
</file>

<file path=ppt/ink/ink24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6935.5693 427.47827 874.14984, 6956.592 511.64792 867.7059, 6971.613 627.9123 859.9601, 6983.378 731.3663 858.9231, 7013.434 800.0317 859.48096, 7061.1826 729.6051 851.1511, 7097.593 655.784 849.3243, 7150.897 579.9786 852.8229, 7215.01 692.9001 848.40436, 7222.7515 759.2553 852.5867, 7241.321 862.30963 859.03534, 7302.7173 796.1008 857.169, 7325.4746 720.6653 850.65674, 7346.283 652.8149 843.2961, 7378.124 553.26306 810.46967, 7401.7666 479.8334 730.4765</trace>
</ink>
</file>

<file path=ppt/ink/ink24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7397.0376 850.96967 874.14984, 7383.3027 945.2795 869.17865, 7352.0327 1016.5924 867.70483, 7361.6914 925.70337 856.4844, 7394.613 845.4388 854.5817, 7430.764 780.03656 856.9557, 7503.7275 732.89746 858.07196, 7566.672 734.6747 859.68304, 7608.9985 807.3951 861.9277, 7621.214 893.2144 862.2342, 7625.52 959.2678 860.0745, 7607.9185 1023.43115 8.5917</trace>
</ink>
</file>

<file path=ppt/ink/ink24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7293.1606 895.43884 874.14984, 7396.2026 885.85266 863.43524, 7517.248 868.39056 855.06024, 7588.1245 857.46173 843.1564, 7651.1553 848.15533 413.54922</trace>
</ink>
</file>

<file path=ppt/ink/ink24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7694.877 850.96967 874.14984, 7786.6035 846.5036 870.98517, 7881.621 843.0029 869.13745, 7971.974 843.4447 867.86707, 8038.2725 844.99036 858.7933</trace>
</ink>
</file>

<file path=ppt/ink/ink24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7858.5054 758.9288 874.14984, 7952.2256 798.7351 870.8706, 7969.5483 879.1124 870.3623, 7963.3013 955.9376 871.51447</trace>
</ink>
</file>

<file path=ppt/ink/ink2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7665.461 6630.4126 874.14984, 7547.319 6630.3423 856.01587, 7463.4297 6638.5605 844.84094, 7363.132 6650.3516 834.7726, 7256.858 6662.9956 825.8921, 7168.4546 6673.554 821.0827, 7099.02 6680.1284 818.60095, 6984.937 6688.486 822.31537, 6914.12 6701.93 830.3943, 6986.696 6747.8755 843.9373, 7072.607 6787.756 854.8013, 7151.315 6867.784 862.97394, 7168.6978 6971.262 860.80945, 7133.4844 7082.018 854.5556, 7094.1006 7148.212 850.32605, 7051.394 7212.642 848.2262, 6973.3506 7322.747 843.2664, 6921.0327 7394.0376 840.9648, 6863.504 7471.037 839.0417, 6804.7036 7548.5923 838.2909, 6755.8467 7612.7583 838.6368, 6699.1304 7716.926 846.6635, 6747.9893 7802.291 851.58527, 6820.0586 7827.9023 848.3727, 6900.1626 7841.65 840.0777, 6970.4644 7848.8022 831.5812, 7068.003 7848.6313 822.3917, 7179.9624 7845.5767 793.9882, 7296.5815 7842.8564 757.8349, 7382.222 7841.2803 713.5947, 7466.569 7840.9453 662.2227, 7552.419 7842.928 604.92145, 7627.6206 7846.324 542.38794, 7695.2954 7848.377 414.56284, 7758.4443 7853.743 277.1818</trace>
</ink>
</file>

<file path=ppt/ink/ink24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8306.185 714.4596 874.14984, 8300.721 808.27484 867.66876, 8290.873 881.89105 866.0141, 8282.55 949.45404 861.5758, 8270.04 1013.13477 754.3573</trace>
</ink>
</file>

<file path=ppt/ink/ink24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8141.637 729.4551 874.14984, 8222.137 722.9532 865.2774, 8333.166 725.74207 861.0007, 8399.11 727.49585 854.86755, 8462.934 735.5614 420.80643</trace>
</ink>
</file>

<file path=ppt/ink/ink24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8126.929 1092.4476 874.14984, 8208.676 1098.1986 867.6333, 8335.218 1067.0275 857.2635, 8401.833 1048.2234 843.1242, 8465.834 1023.4895 549.7352</trace>
</ink>
</file>

<file path=ppt/ink/ink24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8775.926 453.33243 874.14984, 8751.375 545.2347 859.75336, 8734.028 611.8259 854.37274, 8716.403 684.60614 846.69745, 8703.441 757.95734 838.2588, 8697.301 828.1579 829.0279, 8697.531 929.4031 803.097, 8712.788 1007.65955 747.02856, 8739.208 1082.3928 615.22955</trace>
</ink>
</file>

<file path=ppt/ink/ink24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9036.077 668.9563 874.14984, 9062.54 767.4726 862.99615, 9075.991 875.88184 861.96436, 9076.491 970.089 863.74835, 9060.358 876.8641 860.4065, 9101.93 763.5286 861.66205, 9156.511 697.91534 862.0481, 9220.582 683.75806 863.4766, 9281.75 774.49054 864.1472, 9273.362 869.28424 863.0691, 9250.869 790.69135 850.39496, 9298.626 705.9145 852.4514, 9379.983 657.28864 855.8137, 9453.178 694.74677 857.54254, 9460.229 770.3008 860.3105, 9431.2295 857.8521 861.13544, 9405.975 921.8334 855.9992</trace>
</ink>
</file>

<file path=ppt/ink/ink24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9885.474 593.46204 874.14984, 9809.593 632.6867 864.7278, 9739.342 675.76166 855.2174, 9661.326 746.32245 855.3241, 9668.5 815.10394 859.49567, 9742.144 776.75665 859.7884, 9815.036 703.4493 856.0854, 9868.861 639.2761 855.5162, 9897.693 704.1895 851.9536, 9892.393 796.2263 844.4792, 9885.187 868.23645 840.48016, 9871.696 978.97107 839.84186, 9861.07 1044.5674 839.53894, 9848.951 1109.7551 841.01776, 9827.29 1203.0519 846.3799, 9779.733 1279.0619 853.13074, 9706.845 1287.0729 858.49207, 9655.077 1189.037 856.66144, 9702.129 1062.414 846.17017, 9727.016 999.41095 829.1527, 9771.564 936.02423 803.1992</trace>
</ink>
</file>

<file path=ppt/ink/ink24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9631.757 458.50323 874.14984, 9749.235 440.73236 860.0117, 9814.826 435.48444 854.0406, 9908.408 430.6224 836.5623, 9977.572 427.478 810.0374, 10040.461 432.33237 7.9821873</trace>
</ink>
</file>

<file path=ppt/ink/ink24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9974.641 321.9932 874.14984, 10045.731 344.55408 868.1479, 10110.944 410.72305 868.1201, 10089.951 484.29352 866.0597, 10024.263 545.9696 570.10846</trace>
</ink>
</file>

<file path=ppt/ink/ink24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10152.978 321.9932 874.14984, 10211.173 390.84836 864.7656, 10263.737 481.16705 859.93365, 10291.136 566.64935 857.74884, 10297.959 664.1172 856.5166, 10294.83 729.6573 855.0765, 10285.891 799.1708 853.9896, 10267.499 899.21564 854.11444, 10221.5205 1025.6993 854.96387, 10167.911 1130.4664 855.37805, 10097.298 1208.5062 855.3269, 10031.777 1267.7233 748.80524</trace>
</ink>
</file>

<file path=ppt/ink/ink24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10600.656 955.9376 874.14984, 10703.7 943.8731 862.61206, 10827.738 931.2866 851.9062, 10892.011 920.75726 844.4473, 10972.6455 908.928 823.3831, 11035.807 898.7448 226.24759</trace>
</ink>
</file>

<file path=ppt/ink/ink2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7158.9497 8471.23 874.14984, 7151.526 8545.244 866.0545, 7126.2183 8631.327 863.0563, 7103.063 8698.3125 864.01746</trace>
</ink>
</file>

<file path=ppt/ink/ink24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10749.577 744.45044 874.14984, 10752.156 854.08124 860.54517, 10746.04 918.1596 855.6734, 10735.8955 986.48535 852.1533, 10718.591 1087.6031 844.223, 10707.329 1153.7178 827.988</trace>
</ink>
</file>

<file path=ppt/ink/ink24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11241.381 593.46204 874.14984, 11248.896 679.9905 864.18787, 11243.366 792.9416 861.7959, 11241.218 906.9193 864.291, 11316.443 861.50305 852.39545, 11364.574 786.10394 854.7435, 11439.585 721.54724 856.9017, 11486.834 814.483 855.94366, 11502.5205 904.5022 859.58167, 11523.722 993.29193 862.7215, 11593.264 965.09503 854.948, 11656.911 857.6214 844.62354, 11685.995 786.1578 836.2743, 11700.648 717.3122 825.6844, 11722.567 637.7366 793.13727, 11723.711 572.6454 608.5284</trace>
</ink>
</file>

<file path=ppt/ink/ink24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11702.85 1136.9169 874.14984, 11701.673 1227.6588 869.128, 11698.041 1353.5781 850.92084, 11696.197 1427.3036 813.31024, 11690.932 1493.1879 214.2001</trace>
</ink>
</file>

<file path=ppt/ink/ink24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11539.221 1151.9124 874.14984, 11624.49 1140.7334 864.19366, 11708.459 1141.9023 863.45026, 11785.173 1156.5098 866.18823, 11848.008 1171.3849 848.35785</trace>
</ink>
</file>

<file path=ppt/ink/ink24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11553.93 1544.3787 874.14984, 11650.379 1525.4403 857.00146, 11716.288 1510.4177 849.95667, 11795.76 1489.0189 840.15155, 11864.778 1471.0319 822.54443, 11929.878 1453.2793 803.21765</trace>
</ink>
</file>

<file path=ppt/ink/ink24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12015.397 1348.404 874.14984, 12114.318 1344.1632 863.83136, 12226.541 1324.7521 856.7562, 12292.048 1311.9106 846.51874, 12355.464 1295.241 233.93088</trace>
</ink>
</file>

<file path=ppt/ink/ink24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12165.236 1212.4111 874.14984, 12255.741 1272.9618 870.32697, 12292.662 1353.4183 869.1649, 12283.882 1429.4171 867.5073</trace>
</ink>
</file>

<file path=ppt/ink/ink24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12537.537 1220.1674 874.14984, 12535.03 1297.6736 865.0196, 12521.6 1406.8746 863.776, 12503.923 1481.27 861.19244, 12485.811 1547.1221 566.8951</trace>
</ink>
</file>

<file path=ppt/ink/ink24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12477.784 1151.9124 874.14984, 12575.511 1106.5624 869.0607, 12625.788 1189.2352 865.8681, 12588.282 1267.77 859.9691, 12525.277 1333.4606 857.2141, 12608.315 1342.9238 859.75415, 12678.49 1403.445 864.9879, 12637.534 1475.9928 864.0314, 12566.318 1504.0835 863.54926, 12503.4 1518.0035 839.0903</trace>
</ink>
</file>

<file path=ppt/ink/ink24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12805.042 1302.9006 874.14984, 12884.365 1290.6158 865.3457, 12981.826 1283.765 861.2447, 13052.806 1280.1392 854.73474</trace>
</ink>
</file>

<file path=ppt/ink/ink2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7188.3657 8139.2627 874.14984, 7195.7754 8204.6875 857.8075</trace>
</ink>
</file>

<file path=ppt/ink/ink24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12746.209 1468.8845 874.14984, 12838.995 1461.0604 863.7267, 12929.751 1456.5813 859.2159, 12996.011 1455.0154 829.8127</trace>
</ink>
</file>

<file path=ppt/ink/ink24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12730.581 1620.39 874.14984, 12817.365 1593.617 864.3893, 12883.46 1574.1218 857.39044, 12963.495 1550.3868 838.3994</trace>
</ink>
</file>

<file path=ppt/ink/ink24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13147.925 1604.8776 874.14984, 13168.698 1511.2179 862.5558, 13207.643 1395.6255 858.70264, 13249.466 1302.1464 857.46313, 13297.553 1230.107 859.6921, 13360.923 1239.0612 859.20526, 13369.835 1304.1094 858.6868, 13357.926 1414.8812 855.6923, 13344.704 1514.6962 846.8119, 13334.534 1582.6427 826.9248</trace>
</ink>
</file>

<file path=ppt/ink/ink24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13103.802 1439.4108 874.14984, 13171.818 1428.4076 863.18604, 13234.877 1420.5382 853.5164, 13312.554 1409.5845 843.7667, 13386.512 1399.2722 820.93976, 13449.613 1392.5078 706.9271</trace>
</ink>
</file>

<file path=ppt/ink/ink24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12730.581 427.47827 874.14984, 12715.279 547.73535 856.6611, 12703.504 617.63855 850.82227, 12692.526 691.0896 848.10284, 12684.203 762.87317 848.8903, 12681.03 829.49176 850.00397, 12690.121 918.74756 853.3226, 12755.342 960.5239 853.7995, 12818.137 977.5742 860.5068</trace>
</ink>
</file>

<file path=ppt/ink/ink24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13029.341 578.4666 874.14984, 13053.224 662.22437 864.50885, 13071.45 739.46155 860.67084, 13084.615 813.74396 858.8194, 13115.821 732.1348 845.3576, 13150.449 654.0523 841.856, 13229.3 588.49524 847.5335, 13300.437 584.2812 851.6572, 13342.659 659.7225 854.8337, 13345.228 750.12836 862.06396, 13386.252 662.09937 865.0233, 13461.913 631.4102 865.01556, 13527.443 708.07367 862.4889, 13552.06 784.2884 855.8767</trace>
</ink>
</file>

<file path=ppt/ink/ink24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13893.445 548.4758 874.14984, 13807.277 595.3334 863.30835, 13716.702 660.66785 864.1974, 13781.538 638.0447 858.27075, 13859.135 560.3 855.5073, 13909.471 642.9249 853.7494, 13920.355 709.65674 848.95435, 13933.208 830.14935 839.1631, 13932.921 913.3845 835.13336, 13927.395 1002.3023 835.8923, 13920.982 1071.0612 837.181, 13911.958 1134.4688 837.2615, 13895.264 1198.9916 838.514, 13837.705 1291.5055 845.3222, 13742.412 1268.6113 853.1706, 13670.065 1182.4202 839.5429</trace>
</ink>
</file>

<file path=ppt/ink/ink24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13670.065 427.47827 874.14984, 13764.718 419.7811 867.626, 13832.096 410.28284 863.9764, 13902.061 400.96594 855.49194</trace>
</ink>
</file>

<file path=ppt/ink/ink24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13863.109 306.99774 874.14984, 13934.282 344.90958 868.233, 13995.953 428.03958 864.9198, 13970.74 507.90555 863.6717, 13944.086 571.09845 837.8843</trace>
</ink>
</file>

<file path=ppt/ink/ink24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14176.577 336.98862 874.14984, 14223.561 400.98273 864.8945, 14263.171 509.20328 858.9865, 14283.032 609.49786 852.6346, 14288.616 711.207 846.4026, 14284.301 784.59265 838.3565, 14275.228 864.6946 828.70844, 14264.378 934.38745 817.6173, 14238.264 1052.0759 772.19165, 14185.946 1135.7805 697.21564, 14121.217 1176.9438 444.88837</trace>
</ink>
</file>

<file path=ppt/ink/ink2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8392.595 7260.22 874.14984, 8314.263 7334.8027 863.4059, 8255.384 7423.9844 860.8765, 8231.299 7527.654 859.651, 8237.938 7607.7407 858.8948, 8274.145 7680.2275 857.866, 8386.31 7730.788 857.4247, 8499.031 7736.114 853.603, 8615.434 7685.24 847.83575, 8699.879 7577.9253 847.8607, 8735.473 7479.438 847.7196, 8717.103 7362.78 840.88245, 8645.02 7262.2734 827.2538, 8575.262 7207.8145 800.59143, 8485.752 7190.1675 750.98047, 8421.787 7181.684 647.5069</trace>
</ink>
</file>

<file path=ppt/ink/ink24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14518.542 729.4551 874.14984, 14616.114 706.44366 859.7602, 14722.663 692.46844 844.8438, 14788.581 685.2927 822.7932, 14854.205 691.0362 8.127858</trace>
</ink>
</file>

<file path=ppt/ink/ink24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14489.126 926.4638 874.14984, 14593.991 912.167 860.9013, 14676.222 893.8739 848.5744, 14751.891 877.9722 824.1308, 14816.344 864.183 752.1585</trace>
</ink>
</file>

<file path=ppt/ink/ink24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15129.849 684.98584 874.14984, 15105.933 754.5228 869.1144, 15116.555 840.9545 868.14026, 15199.008 883.4375 867.0055, 15304.6 838.50073 865.9415, 15325.645 738.6239 862.94824, 15282.313 670.8091 859.5004, 15217.153 644.0903 853.2107, 15140.486 610.31494 838.9636, 15121.137 545.5789 224.67479</trace>
</ink>
</file>

<file path=ppt/ink/ink24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5534.6177 3038.75 874.14984, 5482.8257 2944.4172 871.9858, 5386.142 2881.89 868.978, 5258.6113 2861.3425 866.9697, 5193.969 2870.6008 865.33795, 5102.9766 2894.3962 862.0747, 4999.7334 2960.907 858.74786, 4921.065 3025.6682 857.6826, 4847.9995 3098.8545 857.57776, 4786.459 3191.2559 858.8788, 4746.9453 3270.3486 860.02313, 4718.161 3376.4385 860.15137, 4704.693 3472.0342 859.8915, 4706.138 3564.688 859.95624, 4720.9795 3652.0474 860.6141, 4744.357 3728.4243 861.9314, 4781.909 3805.5535 863.4374, 4843.157 3876.3364 864.8234, 4946.614 3910.7498 865.334, 5044.003 3902.666 864.18506, 5146.9976 3845.8281 862.23883, 5239.4863 3752.9714 860.0278, 5297.608 3679.4607 858.1707, 5354.704 3583.237 858.17694, 5396.681 3505.2869 859.0, 5437.055 3418.692 860.8978, 5465.8755 3298.8403 863.1338, 5474.0166 3227.029 862.76575, 5477.709 3158.2217 861.6246, 5473.202 3061.6436 853.8618, 5435.2886 2992.4797 841.0007, 5387.1743 2927.0823 400.68924</trace>
</ink>
</file>

<file path=ppt/ink/ink24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5177.025 4231.145 874.14984, 5090.0054 4231.537 867.754, 5008.285 4307.5195 867.978, 5096.179 4322.764 863.19604, 5173.892 4224.3853 863.66876, 5217.8364 4160.382 865.4626, 5199.757 4235.4766 859.3094, 5175.027 4305.263 852.9661, 5156.0195 4385.7046 855.23596, 5194.545 4452.97 859.0944, 5294.2646 4413.6787 860.2633, 5379.6855 4312.953 856.30066, 5439.7446 4222.7954 850.03754, 5501.3438 4100.6973 849.66327, 5543.996 3999.51 851.6259, 5546.2236 3911.036 855.76483, 5461.91 3941.1287 857.807, 5410.4673 4041.7979 850.7195, 5376.373 4151.297 848.05817, 5363.0107 4250.4155 851.82965, 5395.1606 4346.511 855.5779, 5488.5605 4373.2793 857.5048, 5583.8833 4331.227 855.8676, 5661.4917 4246.611 850.24744, 5723.5737 4122.9277 851.71844, 5750.6206 4024.6104 853.9143, 5744.733 3944.2368 857.48175, 5671.9375 3924.75 862.9979, 5621.1426 3997.2468 863.42975, 5592.811 4089.3918 860.957, 5587.761 4196.93 861.5193, 5600.045 4290.862 863.18494, 5634.9927 4360.167 864.24896, 5706.502 4380.451 863.7571, 5796.1763 4336.2236 861.88025, 5862.492 4279.2983 860.286, 5896.5444 4346.306 862.71936, 5921.2896 4418.143 866.2866, 5980.3945 4328.7354 866.9125, 5987.633 4233.6084 867.0522, 6075.1987 4191.611 865.9616, 6154.768 4272.8003 865.3932, 6168.64 4348.7734 865.66095, 6188.069 4270.5273 858.30347, 6228.3623 4196.516 857.8979, 6306.491 4144.387 861.197, 6354.259 4229.307 865.0792, 6367.611 4295.788 847.61975</trace>
</ink>
</file>

<file path=ppt/ink/ink24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6518.225 4291.6436 874.14984, 6609.6016 4201.7334 862.5535, 6646.22 4137.894 862.3775, 6589.81 4072.2068 858.97644, 6502.3037 4108.06 858.347, 6478.443 4210.875 858.5159, 6501.4155 4309.4287 854.12115, 6571.5293 4435.2153 846.1825, 6600.665 4499.435 847.53406, 6626.726 4596.363 850.49097, 6583.153 4687.4443 851.6, 6482.829 4756.3237 856.5871, 6430.754 4677.4707 861.5125, 6472.459 4580.7446 852.121, 6541.8965 4478.788 843.1289, 6625.741 4375.5977 842.9355, 6694.21 4296.46 844.93555, 6761.4155 4211.504 850.11444, 6682.575 4277.897 861.7844, 6665.836 4341.9966 864.6251, 6744.5493 4381.768 863.6401, 6834.9365 4314.752 865.2454, 6909.348 4309.358 863.5299, 6919.854 4404.5513 862.449, 6996.2915 4330.1196 863.9166, 7062.912 4321.223 867.04596, 7131.22 4332.436 864.49164, 7170.8765 4424.589 865.0279, 7263.8955 4473.771 865.2214, 7334.126 4425.1235 861.905, 7398.7217 4353.266 859.8358, 7424.469 4273.5996 861.8112, 7347.6704 4248.329 861.8333, 7309.054 4313.6606 862.6059, 7314.5947 4381.959 863.3593, 7406.612 4444.794 862.8439, 7494.378 4423.2036 861.8688, 7559.9956 4376.184 862.4691, 7627.357 4435.6045 865.37225, 7698.1157 4423.155 865.34686, 7755.5767 4340.4907 861.98706, 7788.0195 4425.7593 862.6837, 7832.282 4489.938 865.21326, 7893.316 4417.6924 862.4195, 7917.6846 4318.9272 854.04297, 7930.3335 4190.2485 845.6012, 7936.6055 4080.8652 847.9105, 7941.934 4014.4297 852.2241, 7922.7095 4117.4385 854.26086, 7916.774 4212.966 851.04926, 7925.012 4320.1836 851.8555, 7939.9897 4399.0605 855.18304</trace>
</ink>
</file>

<file path=ppt/ink/ink24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6636.8096 4261.6523 874.14984, 6714.852 4245.585 871.4887, 6786.3066 4205.0723 869.2262, 6713.022 4182.3267 864.2429, 6639.6753 4232.5493 858.0297</trace>
</ink>
</file>

<file path=ppt/ink/ink24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4810.2407 3559.4534 874.14984, 4762.1377 3687.8323 851.3742, 4730.2646 3762.667 834.7238</trace>
</ink>
</file>

<file path=ppt/ink/ink24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4625.4697 2978.2512 874.14984, 4681.3315 2879.4688 860.16614, 4758.5083 2757.2698 850.5935, 4830.1855 2651.2295 844.5618, 4927.634 2524.4053 835.75635, 4997.5723 2434.9412 814.47125, 5050.0933 2368.695 771.4115</trace>
</ink>
</file>

<file path=ppt/ink/ink24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4551.0093 2706.2654 874.14984, 4556.9585 2801.0938 863.8397, 4551.0063 2887.1577 858.3416, 4539.0356 2958.5862 856.62573, 4631.9307 2977.461 848.84705, 4733.6597 2926.364 831.16986, 4804.725 2888.2786 790.5649</trace>
</ink>
</file>

<file path=ppt/ink/ink2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8946.909 7355.364 874.14984, 8897.438 7435.3813 863.8318, 8842.09 7535.388 859.0843, 8798.561 7624.0303 861.00433, 8839.209 7533.5283 848.2993, 8869.664 7421.424 850.63226, 8906.1045 7330.2324 855.3778, 8977.458 7329.753 857.0221, 9042.129 7383.735 861.6444, 9129.591 7428.1733 863.2551, 9193.086 7435.191 861.8604, 9259.063 7426.0117 858.42236, 9362.011 7384.905 855.30347, 9430.659 7325.3047 858.09576, 9431.462 7407.475 857.86346, 9395.435 7505.8438 854.11957, 9368.869 7606.0728 840.3716, 9351.847 7675.6074 812.3169, 9340.905 7738.404 8.018712</trace>
</ink>
</file>

<file path=ppt/ink/ink24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5206.4414 2193.3186 874.14984, 5213.3345 2301.8003 862.34656, 5223.5054 2418.7832 861.4028, 5223.91 2498.4512 863.40393, 5231.6763 2408.5085 853.2083, 5277.368 2306.0745 855.0394, 5383.843 2240.3389 856.14716, 5459.812 2200.79 864.02203, 5523.9937 2206.6816 569.06116</trace>
</ink>
</file>

<file path=ppt/ink/ink24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5757.997 2239.3389 874.14984, 5671.438 2255.8306 867.89124, 5601.98 2280.0713 863.69635, 5515.13 2338.423 865.1035, 5515.122 2409.6802 865.1188, 5600.1406 2381.322 861.451, 5678.1064 2293.2595 857.91254, 5725.423 2222.9565 856.87585, 5741.625 2303.3457 860.67786, 5825.7905 2346.6921 865.18414, 5890.51 2274.4866 863.8025, 5943.1426 2337.5674 854.54016, 5943.4824 2401.0818 838.1771</trace>
</ink>
</file>

<file path=ppt/ink/ink24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5951.9614 2073.3552 874.14984, 5941.1245 2140.607 868.9759</trace>
</ink>
</file>

<file path=ppt/ink/ink24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6279.2173 2178.3232 874.14984, 6208.72 2231.3843 863.97394, 6138.823 2280.8303 862.2012, 6067.105 2352.306 864.75916, 6066.747 2426.684 864.6551, 6155.299 2406.817 860.8677, 6220.3843 2389.81 852.767</trace>
</ink>
</file>

<file path=ppt/ink/ink24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6324.261 1876.3463 874.14984, 6310.8374 1974.5935 862.3322, 6293.6895 2065.784 860.6858, 6286.202 2190.7432 863.2746, 6332.1494 2283.0967 864.1654, 6426.0854 2309.735 860.7685, 6492.7334 2272.1104 856.8819, 6566.903 2183.4683 850.69934, 6588.79 2100.805 854.3016, 6516.2495 2059.639 859.7596, 6473.6055 2138.0195 863.5204, 6471.9624 2220.3643 865.17664, 6530.6357 2288.9106 865.15796, 6612.5146 2269.2678 863.30023, 6680.9326 2174.1584 862.56824, 6667.4897 2246.2122 865.53015, 6731.3896 2285.5955 866.7271, 6800.2036 2206.6448 862.0268, 6885.3735 2281.1587 862.09045, 6958.0146 2254.3914 862.3891, 7033.623 2169.36 862.68, 7103.1567 2143.1353 865.7878, 7156.3086 2219.8167 865.5262, 7184.2417 2289.262 863.09717</trace>
</ink>
</file>

<file path=ppt/ink/ink24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4015.0808 5181.5444 874.14984, 4098.6665 5199.111 867.89465, 4186.393 5207.616 862.89343, 4272.755 5211.8047 858.5181, 4385.1875 5211.8125 853.30023, 4465.027 5209.1074 851.03046, 4554.3267 5207.1284 847.99066, 4651.265 5206.7065 845.13525, 4716.198 5206.4473 842.8642, 4797.8374 5207.123 840.4761, 4895.8896 5208.478 837.6577, 5007.845 5209.5327 834.3941, 5134.328 5211.503 830.07587, 5277.213 5213.518 823.86566, 5433.217 5215.5835 816.20166, 5600.0117 5219.5234 807.2349, 5707.9224 5222.0864 786.8673, 5783.52 5223.503 761.5819, 5854.354 5225.054 740.9313, 5918.4883 5231.083 357.32135</trace>
</ink>
</file>

<file path=ppt/ink/ink24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2554.3774 7022.879 874.14984, 2458.3484 7021.9277 862.0515, 2376.9734 7023.988 851.75745, 2281.9158 7027.284 845.3082, 2146.851 7027.6245 842.89526, 2073.0085 7025.415 842.7595, 1969.7858 7019.1753 844.66345, 1886.8186 7009.493 849.44476, 1823.4994 7001.7827 758.7436</trace>
</ink>
</file>

<file path=ppt/ink/ink24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3717.241 7007.366 874.14984, 3652.745 7061.2954 865.1308, 3577.9631 7101.598 858.62115, 3493.2449 7133.0176 853.62177, 3374.0784 7159.0117 850.447, 3307.3118 7167.391 849.52875, 3210.1655 7175.6104 851.41223, 3128.8728 7183.0776 856.5549, 3060.8896 7218.853 869.1363</trace>
</ink>
</file>

<file path=ppt/ink/ink24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1586.3971 1242.4019 874.14984, 1528.7933 1313.6837 864.0302, 1471.8958 1395.5083 858.9443, 1434.7112 1460.137 856.5949, 1410.1907 1531.3446 858.9898, 1495.5198 1528.3971 850.94366, 1572.1981 1402.5403 838.46326, 1612.5887 1293.4586 830.5972, 1596.0044 1174.8119 836.1416, 1534.489 1070.2825 839.5092, 1461.0905 966.41675 842.3281, 1417.5482 861.3886 850.0998, 1418.3534 786.90875 856.8457, 1490.6366 726.82837 855.78296, 1621.503 698.49915 850.9677, 1686.4062 686.1426 845.1869, 1750.0253 684.98584 834.51263</trace>
</ink>
</file>

<file path=ppt/ink/ink24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1809.7771 1046.9442 874.14984, 1781.6375 1141.8033 862.47546, 1751.9575 1263.3995 857.22076, 1732.1527 1361.2272 856.8125, 1734.8529 1441.1709 859.54395, 1805.1951 1403.8143 852.1174, 1861.9135 1300.0144 842.47406, 1908.7808 1203.6759 835.4572, 1972.5686 1258.3606 843.54706, 1974.6096 1344.9926 848.1141, 1982.7363 1410.84 855.26013, 2044.7894 1337.2109 843.7889, 2095.3577 1220.4772 829.52155, 2126.702 1141.996 815.2732, 2153.1177 1077.4476 787.2228, 2182.0771 1000.9239 738.4835</trace>
</ink>
</file>

<file path=ppt/ink/ink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19063.361 2419.801 874.14984, 19087.203 2488.6748 871.58356, 19138.068 2568.6184 871.05096, 19202.396 2627.402 868.11304</trace>
</ink>
</file>

<file path=ppt/ink/ink2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8558.981 6901.881 874.14984, 8694.696 6903.6436 846.01825, 8792.375 6906.6313 831.3763, 8907.246 6909.727 818.53455, 9029.094 6911.407 783.0774, 9144.609 6907.963 744.92474, 9233.586 6903.982 704.123, 9339.128 6885.5103 612.6807, 9405.357 6877.385 443.716</trace>
</ink>
</file>

<file path=ppt/ink/ink25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2539.6694 639.4825 874.14984, 2514.4985 742.3276 859.4781, 2491.707 814.4157 850.0945, 2462.189 900.8732 842.7999, 2432.704 986.1629 836.049, 2410.5576 1050.01 830.542, 2384.094 1131.7083 825.51434, 2358.734 1220.5106 823.9543, 2325.073 1354.9976 823.5628, 2314.4973 1430.5101 826.4943, 2312.3198 1502.286 830.48553, 2327.3174 1598.8445 842.3918, 2393.5889 1650.0536 859.5347</trace>
</ink>
</file>

<file path=ppt/ink/ink25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2763.0493 1182.4202 874.14984, 2752.651 1277.8127 862.7137, 2730.959 1394.593 858.76624, 2714.3342 1486.8295 859.3056, 2691.436 1565.5542 863.29175, 2667.1138 1631.402 868.3715</trace>
</ink>
</file>

<file path=ppt/ink/ink25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2570.0046 1121.9214 874.14984, 2658.8257 1117.4679 867.2777, 2724.3796 1117.823 861.7446, 2822.0464 1117.8799 846.93726, 2914.0005 1116.1193 828.87256, 3017.0269 1099.0797 800.34155, 3085.853 1085.6143 734.1059</trace>
</ink>
</file>

<file path=ppt/ink/ink25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2718.9248 880.4435 874.14984, 2820.3433 880.4432 861.6845, 2884.6643 879.534 856.7418, 2980.4011 875.75323 847.05634, 3064.9753 865.4629 831.29596, 3129.5435 856.58813 799.1695</trace>
</ink>
</file>

<file path=ppt/ink/ink25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3031.4731 758.9288 874.14984, 3105.8567 768.45966 868.7704, 3168.6433 784.5955 867.53674, 3223.5786 874.01117 865.7243, 3185.4834 952.1031 861.6184, 3118.716 1003.6206 854.9737, 3052.9697 1025.1312 8.526638</trace>
</ink>
</file>

<file path=ppt/ink/ink25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3359.649 729.4551 874.14984, 3417.2805 807.2469 863.3131, 3466.209 907.8326 855.46155, 3495.6362 1006.30133 850.36847, 3509.6482 1117.3326 846.06915, 3506.0676 1198.2284 842.06323, 3489.6292 1286.8618 838.1778, 3473.5195 1353.5758 835.91815, 3448.8755 1421.4155 833.6129, 3406.9353 1496.8573 832.15106, 3361.1724 1562.482 831.7201, 3264.1758 1667.1882 827.0193, 3160.9211 1722.8118 815.5305, 3091.2253 1755.8657 790.63837</trace>
</ink>
</file>

<file path=ppt/ink/ink25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3701.6133 1273.4269 874.14984, 3806.6467 1278.1744 860.7574, 3921.6123 1286.5914 851.19037, 3994.914 1296.3204 839.0805, 4058.6416 1307.8839 763.259</trace>
</ink>
</file>

<file path=ppt/ink/ink25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3717.241 1544.3787 874.14984, 3825.052 1537.3959 859.5634, 3934.3848 1526.2057 845.24493, 4001.592 1518.7109 823.9623, 4067.2285 1512.9911 8.1428585</trace>
</ink>
</file>

<file path=ppt/ink/ink25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4565.7173 1000.9239 874.14984, 4571.2983 1083.2115 864.8212, 4573.658 1195.5426 860.4432, 4572.4277 1261.5077 858.9773, 4568.675 1359.7927 857.1342, 4561.238 1447.4823 849.5582, 4545.458 1539.808 834.5111, 4528.947 1612.1165 795.50494</trace>
</ink>
</file>

<file path=ppt/ink/ink25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4298.213 970.93304 874.14984, 4391.5503 975.9006 863.6716, 4458.326 979.05225 856.4175, 4571.548 983.1147 844.2466, 4683.906 983.21643 834.9657, 4750.578 980.1429 827.04645, 4819.564 971.5995 814.09515, 4895.9805 963.9587 782.5896, 4959.692 953.05426 596.78656</trace>
</ink>
</file>

<file path=ppt/ink/ink2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9259.458 6645.408 874.14984, 9374.162 6683.308 858.89453, 9480.807 6749.823 857.3465, 9542.711 6835.5303 859.13306, 9546.391 6935.424 858.61096, 9519.996 7000.1226 856.59503, 9492.147 7081.8936 853.7829</trace>
</ink>
</file>

<file path=ppt/ink/ink25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4372.673 668.9563 874.14984, 4477.2827 668.9563 862.21295, 4543.2354 668.9563 855.79, 4608.3975 668.9563 849.9052, 4719.4155 668.9563 841.7537, 4813.6265 668.9563 826.4855, 4893.984 668.9565 786.3188</trace>
</ink>
</file>

<file path=ppt/ink/ink25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4774.389 548.4758 874.14984, 4841.3657 545.4195 864.8998, 4961.9985 553.6195 854.3117, 5052.021 575.5437 852.6038, 5113.9565 641.4268 856.3341, 5111.929 716.8981 855.05664, 5064.193 805.4963 855.6273, 5025.1104 868.5134 853.84656</trace>
</ink>
</file>

<file path=ppt/ink/ink25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5073.1484 1423.8982 874.14984, 5048.5215 1488.0865 772.2973</trace>
</ink>
</file>

<file path=ppt/ink/ink25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4536.3013 758.9288 874.14984, 4619.996 718.13 862.6059, 4695.429 714.6681 857.7756, 4794.56 712.57367 849.53015, 4857.874 708.88324 841.8822, 4960.2417 697.88464 821.8767, 5027.7554 689.4629 784.839</trace>
</ink>
</file>

<file path=ppt/ink/ink25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5623.7856 1227.4065 874.14984, 5544.1807 1245.0087 858.9332, 5478.268 1311.0201 847.6937, 5422.204 1381.6396 844.82916, 5404.1724 1450.7245 848.93176, 5484.8457 1436.0896 847.9792, 5566.0996 1342.2655 837.484, 5633.5386 1197.0829 827.70703, 5659.6577 1102.0927 821.56464, 5678.352 1016.48956 817.7935, 5691.2954 948.68243 815.4802, 5706.4717 840.1282 816.705, 5683.447 918.54297 836.9112, 5673.338 1007.137 833.5373, 5665.236 1087.8002 829.137, 5661.412 1157.8334 824.4435, 5663.8057 1232.3204 809.4685, 5663.988 1298.9785 779.306, 5668.829 1363.3992 725.28455</trace>
</ink>
</file>

<file path=ppt/ink/ink25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5892.209 1016.4364 874.14984, 5886.022 1082.0916 865.16785, 5871.174 1203.0377 854.28613, 5864.097 1298.703 852.9402, 5891.239 1367.718 857.8662, 5960.923 1365.1542 857.83685, 6022.778 1283.1198 854.77325, 6052.9062 1171.2148 849.11285, 6048.992 1070.1902 848.08936, 5967.6367 1008.0438 850.5036, 5899.3433 1017.8933 852.1475, 5825.103 1046.9442 854.17084</trace>
</ink>
</file>

<file path=ppt/ink/ink25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6249.8013 1016.4364 874.14984, 6236.066 1126.9326 859.1294, 6224.398 1194.1487 854.60706, 6209.307 1264.2865 852.28, 6185.9556 1363.0659 854.48126, 6159.8823 1298.3043 856.7948, 6167.0015 1234.6244 8.546394</trace>
</ink>
</file>

<file path=ppt/ink/ink25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6249.8013 1031.9489 874.14984, 6341.0312 1107.0778 867.1401, 6407.005 1125.4218 864.14594, 6508.3037 1072.0662 859.9753, 6577.696 989.75195 857.9541, 6593.3584 1101.7273 848.10425, 6578.513 1166.9393 841.40594, 6566.888 1232.3698 832.26605, 6557.221 1320.1986 802.4776, 6554.995 1392.8729 712.6518</trace>
</ink>
</file>

<file path=ppt/ink/ink25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6011.7124 729.4551 874.14984, 6086.3843 713.7367 854.2535, 6169.3247 702.5887 838.8056, 6275.075 691.3199 824.8113, 6394.6104 682.46246 814.3111, 6517.582 675.2077 783.2444, 6609.705 670.11255 748.51086, 6690.029 663.04645 710.46124, 6761.16 649.3667 669.37756, 6824.0386 638.83545 591.7398, 6890.5244 624.48706 442.87497</trace>
</ink>
</file>

<file path=ppt/ink/ink25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6458.473 548.4758 874.14984, 6560.5015 559.95355 861.00134, 6628.568 572.8115 853.19775, 6703.383 590.5139 846.3849, 6794.293 612.95703 838.5176, 6871.7593 652.8101 846.55426, 6912.3574 717.44727 849.39325, 6851.6904 817.07385 847.6499, 6799.186 882.8038 843.26904, 6734.759 918.1508 651.99927</trace>
</ink>
</file>

<file path=ppt/ink/ink2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9795.386 7475.8438 874.14984, 9718.606 7573.413 859.68256, 9634.659 7681.5034 846.6968, 9573.773 7761.3516 828.77014, 9521.428 7826.244 697.4342</trace>
</ink>
</file>

<file path=ppt/ink/ink25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3612.445 2812.2673 874.14984, 3695.9438 2811.02 868.18933, 3783.0037 2804.1453 862.2103, 3865.1218 2795.107 856.4509, 3935.6655 2787.236 847.1099, 3999.9497 2782.068 773.978</trace>
</ink>
</file>

<file path=ppt/ink/ink25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3597.737 3069.2583 874.14984, 3707.5955 3054.8809 858.1023, 3815.7817 3038.8682 843.0488, 3882.723 3028.4626 816.1174, 3947.1724 3021.2144 8.029261</trace>
</ink>
</file>

<file path=ppt/ink/ink25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4238.461 2888.2786 874.14984, 4334.889 2876.0405 867.2976, 4463.6875 2858.035 861.35675, 4530.1074 2848.4062 854.868, 4593.226 2841.807 564.46594</trace>
</ink>
</file>

<file path=ppt/ink/ink25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4819.433 2888.2786 874.14984, 4847.51 2820.365 868.54333, 4882.6143 2718.4365 862.6606, 4911.6914 2626.2822 857.4162, 4938.1406 2538.6326 856.01483, 4966.5366 2414.1821 854.9606, 4980.7324 2314.664 854.99, 4980.635 2214.9626 858.141, 4953.409 2290.5588 856.1067, 4956.9106 2360.3398 851.20325, 4963.097 2444.2295 845.7848, 4968.2666 2515.8184 840.6034, 4973.159 2584.284 835.5787, 4976.3784 2665.8054 836.19324, 4975.5747 2751.9626 836.1884, 4970.531 2836.8735 839.00256, 4962.69 2910.2524 841.9104, 5006.5923 2803.97 843.4004, 5056.818 2715.2368 838.6107, 5118.4424 2638.0266 839.1744, 5216.1143 2580.2756 844.9648, 5217.6133 2674.5479 854.1945, 5134.9663 2740.4172 847.5241, 5053.714 2787.309 840.9882, 5128.7744 2865.0422 848.7289, 5210.4224 2889.2837 845.53796, 5275.4927 2915.0564 553.1624</trace>
</ink>
</file>

<file path=ppt/ink/ink25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5370.9883 2570.7898 874.14984, 5441.4863 2523.6187 864.5047, 5523.9976 2512.3467 861.5501, 5606.249 2533.1143 860.7044, 5642.101 2600.1516 861.0003, 5639.703 2691.9578 859.6709, 5583.083 2798.564 851.7834, 5506.107 2864.5452 835.6621, 5422.4673 2910.5134 790.3404</trace>
</ink>
</file>

<file path=ppt/ink/ink25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5803.0405 2495.8123 874.14984, 5740.1978 2545.0105 864.5788, 5657.114 2613.5586 857.6451, 5598.3315 2679.7334 860.64417, 5590.5366 2773.033 861.6791, 5653.294 2820.6084 860.7275, 5750.989 2845.973 856.9918, 5852.1704 2845.4075 847.3506, 5921.6255 2842.7756 824.71747</trace>
</ink>
</file>

<file path=ppt/ink/ink25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6443.7646 2706.2654 874.14984, 6351.193 2680.349 870.2915, 6263.6084 2739.4424 867.8817, 6236.762 2836.0386 867.2506, 6312.3013 2887.3901 863.7855, 6400.9907 2820.6614 855.04205, 6448.7095 2732.2258 845.32745, 6469.3667 2658.867 840.5927, 6485.8667 2570.056 835.19446, 6499.5376 2472.4983 831.1736, 6509.7803 2391.1394 828.9166, 6517.6895 2320.6235 827.50037, 6523.649 2247.3665 826.37335, 6524.405 2163.8228 830.1178, 6497.7954 2305.6492 832.2378, 6488.2954 2400.476 828.90283, 6480.3076 2483.4521 820.28064, 6475.257 2552.8523 804.73834, 6473.5923 2627.6846 781.10876, 6478.4033 2695.7239 749.6438, 6481.2944 2775.5671 657.83875, 6492.3237 2839.189 5.9302382</trace>
</ink>
</file>

<file path=ppt/ink/ink25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6562.3496 2525.2861 874.14984, 6674.1113 2498.55 864.6718, 6777.802 2510.409 862.2706, 6830.083 2612.9097 861.81, 6783.6235 2704.7424 852.8646, 6707.298 2776.0408 838.59436, 6630.9478 2808.1792 818.1216, 6567.302 2826.3525 755.4458</trace>
</ink>
</file>

<file path=ppt/ink/ink25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6979.694 2464.7874 874.14984, 6878.5425 2561.2097 865.0531, 6815.5425 2618.7617 865.11005, 6781.8394 2686.1467 866.688, 6869.5625 2752.3923 859.94543, 6960.582 2744.5173 849.01886, 7024.737 2736.7732 821.70074</trace>
</ink>
</file>

<file path=ppt/ink/ink25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2212.4128 2827.2632 874.14984, 2175.5503 2901.9421 864.3143, 2135.1025 3011.9102 859.2223, 2117.5432 3076.0261 857.6963, 2097.3079 3169.0068 856.1903, 2089.9573 3245.6528 856.86273, 2167.1204 3289.8762 860.09753, 2216.2627 3219.5847 857.8726, 2250.1848 3119.1682 851.0994, 2259.1208 3052.2686 846.8093, 2258.4321 2978.5066 842.3628, 2245.7842 2873.1807 838.0362, 2217.029 2789.45 840.2297, 2159.26 2697.3953 844.5631, 2113.8572 2616.1062 850.58844, 2104.4055 2510.7063 856.2543, 2155.6094 2396.9685 857.32263, 2232.1294 2328.0576 855.09216, 2298.4915 2282.3533 825.6688</trace>
</ink>
</file>

<file path=ppt/ink/ink2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9765.969 7445.3364 874.14984, 9812.584 7518.0337 863.8312, 9884.383 7632.958 853.9025, 9949.182 7735.992 843.27826, 9992.557 7804.6597 821.87976</trace>
</ink>
</file>

<file path=ppt/ink/ink25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2447.7434 2766.247 874.14984, 2436.721 2856.3901 860.41766, 2422.2654 2982.5383 856.67914, 2416.2512 3047.4678 858.569, 2418.2039 3152.7747 861.8688, 2496.6663 3108.8333 851.8782, 2539.0051 2997.5188 840.4901, 2572.007 2910.4705 838.6567, 2591.346 3002.3206 843.3068, 2584.8926 3100.2683 839.7706, 2590.3608 3178.6736 841.3346, 2653.8762 3081.7341 838.5347, 2687.615 2983.0593 831.13434, 2723.9834 2881.3433 821.2982, 2748.3416 2812.2673 793.0895</trace>
</ink>
</file>

<file path=ppt/ink/ink25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2957.0132 2480.8171 874.14984, 2940.1455 2575.8955 862.69244, 2904.8865 2706.0073 852.95197, 2888.1433 2776.7444 848.67645, 2863.532 2899.8154 842.2791, 2847.5103 3017.1765 840.24274, 2842.7998 3094.0488 841.91705, 2845.3228 3160.428 845.4515, 2872.1865 3229.6797 861.1661</trace>
</ink>
</file>

<file path=ppt/ink/ink25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3060.8894 2888.2786 874.14984, 3059.7144 2968.6604 864.81555, 3053.193 3069.155 861.28754, 3043.7266 3175.3403 856.0609, 3032.223 3246.5923 829.30853</trace>
</ink>
</file>

<file path=ppt/ink/ink25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2927.5967 2888.2786 874.14984, 3008.6113 2879.3467 868.4962, 3082.6482 2871.4487 863.1041, 3161.7598 2864.0322 857.75726, 3226.0579 2858.2793 846.72314</trace>
</ink>
</file>

<file path=ppt/ink/ink25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2986.4294 2691.27 874.14984, 3051.5852 2687.0925 867.625, 3122.1226 2678.6128 868.2338, 3194.29 2615.1038 869.63837, 3273.0786 2675.3186 869.41425, 3316.0823 2741.1365 574.7146</trace>
</ink>
</file>

<file path=ppt/ink/ink25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3448.817 2464.7874 874.14984, 3459.9949 2528.2842 865.4831, 3472.7834 2644.969 855.77545, 3477.7715 2707.95 852.42676, 3482.3174 2807.4324 849.0924, 3480.4167 2898.5205 849.73755, 3468.0527 2971.6226 848.9753, 3430.1335 3094.9604 846.8523, 3383.7168 3168.2964 843.4716, 3338.6782 3248.923 835.355, 3279.3098 3312.301 541.8215</trace>
</ink>
</file>

<file path=ppt/ink/ink25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1898.9452 2148.8494 874.14984, 1891.066 2260.7441 859.33606, 1888.7262 2336.619 850.4655, 1887.0267 2430.3533 841.1926, 1884.6466 2539.7036 832.3787, 1882.5046 2633.474 825.2569, 1878.5243 2719.7368 819.11804, 1871.5624 2814.4287 814.6639, 1865.4922 2891.6887 807.645, 1854.0583 2993.8684 802.74207, 1839.8043 3108.7642 799.8063, 1824.3597 3225.9312 799.5384, 1812.3561 3315.2136 802.1101, 1803.2708 3394.348 806.8788, 1798.3611 3472.0698 814.9282, 1799.9598 3571.3035 833.9188</trace>
</ink>
</file>

<file path=ppt/ink/ink25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1750.0253 2102.8289 874.14984, 1872.2053 2081.4434 856.0699, 1952.6755 2072.5083 845.529, 2022.116 2065.4888 837.0924, 2092.8298 2061.723 829.601, 2176.2197 2059.252 822.4145, 2244.351 2057.639 816.4313, 2345.2095 2056.7944 811.9472, 2473.4626 2056.3955 803.2883, 2562.7297 2056.079 795.91864, 2677.6157 2055.1125 789.3217, 2816.722 2052.8977 784.02747, 2974.0706 2050.037 780.492, 3120.5525 2047.7358 777.64655, 3241.0151 2045.9655 774.975, 3391.5222 2043.5322 770.0678, 3565.785 2041.0347 762.6857, 3759.4905 2038.8579 751.72327, 3901.731 2036.913 742.4369, 4060.7766 2033.6069 731.1009, 4247.855 2028.5338 720.4821, 4453.376 2022.507 710.65924, 4650.6733 2015.614 701.23846, 4800.777 2010.0992 692.25, 4988.3374 2001.5656 683.1465, 5200.916 1991.6326 674.0442, 5430.0293 1982.6207 664.7796, 5605.8877 1976.4221 657.3766, 5780.6445 1971.6471 650.60547, 5974.546 1968.5715 652.36255, 6173.4756 1967.162 660.92554, 6359.109 1967.7086 676.8618, 6487.962 1968.3295 691.6345, 6631.0947 1970.9485 708.2078, 6775.7495 1974.3682 727.4823, 6914.5254 1979.9525 747.8524, 7019.206 1986.0204 768.4647, 7108.335 1993.253 788.54266, 7194.1523 2005.3022 807.8068, 7270.364 2023.9574 823.3566, 7368.923 2064.6147 844.00995, 7429.557 2156.1094 855.59546, 7452.8164 2258.3655 858.36084, 7451.217 2327.5276 855.14746, 7439.7793 2411.514 850.14844, 7420.217 2507.832 844.37695, 7406.5303 2572.5486 840.11163, 7385.176 2655.3674 834.9879, 7358.7983 2750.1826 830.7189, 7331.114 2850.9373 827.8068, 7305.5806 2952.7102 826.78265, 7284.325 3046.642 828.1979, 7269.316 3114.6965 829.8448, 7253.457 3191.6416 833.4239, 7237.7393 3269.5642 837.5493, 7224.9087 3333.869 841.8073, 7205.419 3439.342 851.4394, 7156.2065 3524.6917 857.3808, 7030.303 3561.1711 852.42377, 6903.5806 3570.9583 842.0392, 6802.249 3568.0466 833.4902, 6681.63 3565.0454 825.53546, 6573.664 3562.7783 817.2894, 6474.092 3560.8406 809.1814, 6347.215 3559.7573 801.03125, 6198.836 3559.1614 793.88385, 6033.0366 3559.1396 786.75244, 5920.532 3559.2415 781.2234, 5779.6167 3560.501 772.9039, 5612.9785 3562.1 764.34827, 5427.075 3565.0208 754.88525, 5257.058 3568.5237 745.45056, 5116.3086 3571.7803 735.64685, 4944.3384 3576.4666 726.1121, 4751.537 3584.8293 716.074, 4545.248 3595.7646 706.75116, 4397.0645 3603.547 700.3779, 4234.645 3611.595 694.5185, 4048.7778 3619.7444 694.16235, 3848.7546 3628.701 693.76184, 3659.5095 3637.9583 695.75134, 3517.5542 3645.0803 697.2738, 3346.4448 3653.3652 672.492, 3159.6729 3660.9172 639.47833, 2966.9714 3667.956 599.0295, 2821.8276 3672.6323 551.35736, 2682.7979 3676.0378 496.6143, 2536.2463 3677.11 436.60895, 2394.1396 3676.8506 371.4771, 2266.693 3675.9922 304.90598, 2179.403 3675.2937 238.65433, 2088.685 3674.6418 178.39664, 2003.064 3675.453 133.46779, 1932.2804 3678.3213 96.88176, 1831.1603 3688.936 45.818188, 1766.0411 3697.8271 10.23</trace>
</ink>
</file>

<file path=ppt/ink/ink25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2241.8293 4351.625 874.14984, 2260.7773 4438.61 864.22, 2276.2937 4563.695 855.93463, 2281.2024 4642.0786 851.14075, 2286.2559 4760.16 847.43134, 2289.6611 4865.4536 844.5558, 2299.2048 4986.8003 848.4086, 2312.9739 5052.232 854.8135, 2351.1555 4942.387 848.8364, 2377.2947 4826.5674 836.1231, 2397.4756 4746.9663 829.7602, 2421.3252 4666.6104 827.819, 2442.1555 4599.996 827.42847, 2480.8845 4520.012 834.73444, 2527.0024 4588.5903 846.4614, 2529.4114 4692.3867 844.3783, 2525.8652 4768.035 840.30884, 2521.5305 4846.3813 839.06415, 2515.8586 4959.207 838.82367, 2578.9836 4853.495 829.5485, 2605.1028 4787.1035 828.1512, 2649.1519 4666.007 821.79987, 2679.5757 4559.597 796.00214, 2697.2712 4493.039 754.2359, 2710.987 4429.1045 198.5414</trace>
</ink>
</file>

<file path=ppt/ink/ink25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3031.4731 4231.145 874.14984, 2997.2197 4316.373 863.0354, 2941.0488 4453.067 848.92413, 2908.0168 4540.0034 842.14325, 2862.9954 4670.6504 833.1201, 2830.8389 4792.9507 827.6809, 2820.5378 4869.185 827.2949, 2818.5083 4946.7534 829.59454, 2825.72 5015.987 832.48016, 2852.2637 5107.5 841.25195, 2920.6377 5165.229 860.84485, 2984.8289 5175.428 570.86346</trace>
</ink>
</file>

<file path=ppt/ink/ink2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10243.064 7309.3433 874.14984, 10260.446 7406.421 862.4408, 10269.233 7537.2017 855.78754, 10271.443 7610.5337 853.8532, 10272.58 7675.1284 853.4337, 10273.435 7767.428 853.8591, 10276.423 7840.3467 855.75885, 10269.041 7767.076 849.7592, 10268.276 7688.849 844.641, 10267.78 7620.3755 840.06744, 10267.461 7554.8 836.12366, 10265.949 7477.878 833.59436, 10261.692 7398.0425 832.14355, 10253.044 7318.887 833.6934, 10239.465 7209.2856 838.5183, 10235.056 7096.1724 846.9572, 10249.734 7018.632 856.3706, 10321.407 6958.118 861.1929, 10402.087 6932.175 860.9856, 10467.451 6929.239 857.9634, 10543.586 6931.497 854.3134, 10623.403 6936.7544 847.65436, 10689.494 6940.067 835.03577, 10764.286 6947.9014 813.6408</trace>
</ink>
</file>

<file path=ppt/ink/ink25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3269.5613 4684.1104 874.14984, 3277.7236 4787.639 862.5762, 3275.844 4917.7075 853.2202, 3273.6252 5013.8105 848.5926, 3270.623 5098.16 851.7581, 3260.2356 5168.6724 855.74976, 3195.5693 5173.19 683.898</trace>
</ink>
</file>

<file path=ppt/ink/ink25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3046.1812 4623.094 874.14984, 3120.369 4646.4326 865.567, 3245.762 4661.97 856.7156, 3323.314 4664.9814 850.2975, 3444.5469 4663.334 836.917, 3547.0166 4647.4834 811.09106, 3611.122 4635.5576 768.15857, 3674.9426 4612.459 7.362493</trace>
</ink>
</file>

<file path=ppt/ink/ink25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3180.3933 4442.632 874.14984, 3260.7283 4442.6313 865.16003, 3356.4785 4442.6313 860.42725, 3447.8997 4433.313 851.85364, 3512.3325 4425.7993 836.6517, 3575.9119 4416.296 8.27987</trace>
</ink>
</file>

<file path=ppt/ink/ink25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3418.4812 4321.117 874.14984, 3514.7168 4411.0576 871.36, 3560.0476 4480.896 870.9029</trace>
</ink>
</file>

<file path=ppt/ink/ink25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3701.6133 4306.122 874.14984, 3763.033 4392.793 862.836, 3819.6353 4516.773 853.7147, 3841.4182 4582.1504 849.2421, 3868.7666 4697.399 844.5319, 3878.443 4809.1533 841.0023, 3872.5557 4884.128 835.6891, 3858.1072 4961.778 829.1951, 3823.1155 5076.874 809.79346, 3754.8545 5172.371 764.73553, 3697.4 5238.142 652.1909</trace>
</ink>
</file>

<file path=ppt/ink/ink25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4118.9575 4834.5815 874.14984, 4217.3228 4829.971 862.32916, 4290.479 4831.7964 854.3397, 4358.297 4832.673 839.96857, 4424.545 4839.076 652.20776</trace>
</ink>
</file>

<file path=ppt/ink/ink25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4104.249 5106.0503 874.14984, 4227.568 5085.4927 854.9033, 4314.5024 5063.7407 842.6021, 4395.7866 5044.4893 815.4457, 4461.6133 5028.3267 745.6709</trace>
</ink>
</file>

<file path=ppt/ink/ink25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5147.609 3928.651 874.14984, 5070.133 3967.8572 863.70184, 4973.137 4049.764 855.829, 4880.006 4172.8203 850.419, 4827.789 4273.7017 847.998, 4796.675 4374.9097 846.1051, 4791.005 4444.2197 846.139, 4792.1753 4526.136 845.48145, 4799.022 4611.8623 844.2373, 4805.176 4675.2173 843.18713, 4817.575 4758.5825 840.5551, 4834.9365 4856.03 836.8267, 4854.713 4960.254 833.2046, 4870.579 5044.0312 830.9357, 4884.827 5120.291 828.7937, 4899.9688 5206.4033 829.8156, 4914.9976 5296.96 832.1657, 4928.6177 5389.995 834.7498, 4943.7603 5523.6187 838.611, 4943.8467 5599.123 838.14844, 4933.996 5674.2153 835.8815, 4902.469 5781.7627 824.2577, 4826.691 5860.535 793.2844, 4734.3164 5890.1836 738.9826, 4670.513 5906.4956 627.96967</trace>
</ink>
</file>

<file path=ppt/ink/ink25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4879.185 6162.4517 874.14984, 4953.964 6139.2256 865.44946, 5026.27 6130.145 860.7206, 5095.8076 6137.732 860.3487, 5167.647 6204.5757 860.8599, 5148.385 6290.2354 858.33746, 5058.3716 6379.917 853.5515, 4981.0146 6409.526 840.7443, 4910.366 6397.944 809.6829</trace>
</ink>
</file>

<file path=ppt/ink/ink25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5340.6533 6057.484 874.14984, 5254.6514 6107.746 862.2232, 5164.3203 6178.235 863.37695, 5133.099 6270.487 863.65106, 5195.357 6346.116 860.91486, 5270.218 6377.723 854.44507, 5355.362 6388.9346 836.0774</trace>
</ink>
</file>

<file path=ppt/ink/ink2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10243.064 7505.318 874.14984, 10325.077 7505.318 855.5921, 10403.322 7505.3164 840.8406, 10505.114 7505.318 827.847, 10578.641 7505.318 805.4629, 10660.409 7505.318 774.94275</trace>
</ink>
</file>

<file path=ppt/ink/ink25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5474.865 6328.4355 874.14984, 5461.4917 6409.5474 868.42084, 5451.7207 6488.748 863.0707, 5445.449 6554.918 855.62976</trace>
</ink>
</file>

<file path=ppt/ink/ink25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5474.865 3747.6719 874.14984, 5509.491 3813.4326 868.1821, 5511.2305 3906.8228 863.7922, 5492.728 3985.7202 861.1937, 5446.413 4060.5327 861.9467, 5383.4023 4065.3103 869.9295</trace>
</ink>
</file>

<file path=ppt/ink/ink25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5668.829 3793.175 874.14984, 5592.3022 3835.0645 866.04065, 5511.939 3897.8354 866.24493, 5495.9956 3983.8809 865.56366, 5562.489 4030.0674 860.52997, 5650.547 4025.394 851.65295, 5716.7437 4019.1924 829.25665</trace>
</ink>
</file>

<file path=ppt/ink/ink25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5772.7056 4079.6392 874.14984, 5755.297 4000.1287 870.78644, 5829.0874 3952.0667 868.4162, 5822.6006 4035.1038 862.77954, 5785.4106 4116.9385 862.5243, 5786.3276 4180.066 863.2175, 5874.097 4229.518 861.37775, 5937.253 4261.6523 856.82196</trace>
</ink>
</file>

<file path=ppt/ink/ink25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5340.6533 5060.5474 874.14984, 5462.5903 5055.0605 851.95355, 5555.895 5045.358 841.2687, 5641.877 5037.1455 815.4391, 5705.6104 5030.5674 794.086</trace>
</ink>
</file>

<file path=ppt/ink/ink25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5966.6694 5121.0454 874.14984, 5990.9434 5018.115 861.95135, 6017.6445 4891.1475 853.772, 6037.121 4797.359 849.8578, 6051.3955 4717.3394 853.00397, 6053.132 4638.071 856.5148, 6021.291 4747.3213 853.48944, 6022.2627 4817.1143 849.0543, 6023.589 4895.396 844.6341, 6023.866 4963.8804 842.1664, 6022.0176 5082.0557 840.85236, 6013.085 5198.1616 846.89996, 6079.67 5107.3467 852.0764, 6141.1904 5039.358 849.3408, 6218.8276 4975.8096 844.61554, 6297.9834 4927.29 844.78656, 6191.2075 5007.7046 847.8228, 6105.271 5058.0156 852.7671, 6100.4033 5138.9736 857.9463, 6179.683 5164.8174 854.8737, 6282.0225 5175.528 847.06757, 6353.6772 5181.5444 819.7437</trace>
</ink>
</file>

<file path=ppt/ink/ink25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6547.641 4850.0938 874.14984, 6642.7812 4840.2734 867.51544, 6706.064 4859.8394 865.00415, 6742.2803 4940.589 864.02765, 6704.4297 5030.413 860.0792, 6627.4946 5104.246 842.97864, 6562.885 5133.7817 759.9251</trace>
</ink>
</file>

<file path=ppt/ink/ink25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6890.5254 4819.069 874.14984, 6796.205 4879.909 867.6827, 6749.4297 4965.1494 867.2612, 6757.122 5035.3916 866.2107, 6851.481 5076.8613 859.5749, 6917.1255 5081.8403 845.77234</trace>
</ink>
</file>

<file path=ppt/ink/ink25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7262.8247 4910.593 874.14984, 7198.901 4943.5244 869.9528, 7115.91 5006.866 869.22394, 7133.0054 5081.1113 867.3847, 7215.3267 5067.4346 862.0169, 7300.3413 4975.6133 850.3201, 7335.5757 4891.627 843.89575, 7352.388 4774.8965 841.856, 7348.9663 4667.059 844.01794, 7334.219 4571.972 851.1042, 7319.1685 4501.535 858.63007, 7310.6343 4578.6675 861.5554, 7313.0073 4647.5747 860.4362, 7318.3413 4755.846 850.94086, 7324.6733 4825.8965 842.777, 7334.4 4894.7964 832.4485, 7344.0957 4971.696 802.64026, 7354.219 5037.1294 617.5189</trace>
</ink>
</file>

<file path=ppt/ink/ink25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7456.789 4744.6094 874.14984, 7530.3247 4793.9814 868.8927, 7570.696 4861.0825 866.0165, 7585.054 4931.1616 862.72437, 7560.9453 5013.2393 860.53955, 7481.907 5085.4062 859.0198, 7416.7383 5107.364 856.272</trace>
</ink>
</file>

<file path=ppt/ink/ink2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10689.825 7746.7964 874.14984, 10676.09 7828.94 869.3697, 10663.071 7921.9893 866.06195, 10691.426 7986.9717 865.34674, 10811.338 7979.827 856.40826, 10897.132 7969.265 830.8135, 10962.593 7934.0015 633.5935</trace>
</ink>
</file>

<file path=ppt/ink/ink25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7725.2124 4759.087 874.14984, 7641.7876 4807.4863 868.6595, 7575.2144 4893.7905 867.3691, 7566.704 4985.5786 865.31134, 7640.543 5067.8 860.0403, 7720.539 5089.42 852.8632, 7811.6973 5074.174 843.30597, 7877.7217 5059.32 823.5309</trace>
</ink>
</file>

<file path=ppt/ink/ink25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8126.929 4834.5815 874.14984, 8233.506 4839.7695 861.8077, 8297.587 4843.857 855.273, 8376.425 4848.9336 839.3974</trace>
</ink>
</file>

<file path=ppt/ink/ink25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8141.637 5015.5605 874.14984, 8238.899 5014.459 863.07043, 8312.493 5008.9575 853.7904, 8380.09 5004.5527 835.85095, 8443.631 5001.0684 718.74835</trace>
</ink>
</file>

<file path=ppt/ink/ink25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8648.149 4955.0615 874.14984, 8761.561 4949.8413 856.10876, 8852.419 4945.97 842.12317, 8935.641 4942.3926 812.72534, 9001.886 4941.038 768.3201</trace>
</ink>
</file>

<file path=ppt/ink/ink25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9274.166 4879.5674 874.14984, 9314.277 4790.782 863.3942, 9359.028 4672.674 855.29034, 9379.213 4606.6797 851.7023, 9404.9 4504.942 850.01917, 9417.019 4417.8076 851.4914, 9410.09 4323.8765 855.2878, 9372.889 4247.8486 859.9959, 9312.481 4352.0405 851.7874, 9311.388 4430.7153 843.97656, 9314.934 4524.0283 835.29913, 9318.301 4597.445 830.2691, 9322.464 4669.993 825.94006, 9328.271 4749.3335 823.55536, 9335.8 4828.994 825.80475, 9347.44 4944.725 834.4933, 9350.769 5025.4565 845.63916, 9384.895 4938.5034 856.4231, 9456.856 4838.0327 852.771, 9531.968 4763.294 851.5644, 9605.825 4721.647 854.8832, 9580.032 4810.217 861.28644, 9499.299 4849.2046 860.3581, 9471.748 4945.531 855.9011, 9546.804 5023.5693 847.5293, 9610.05 5085.063 808.4865</trace>
</ink>
</file>

<file path=ppt/ink/ink25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9840.429 4562.5957 874.14984, 9921.272 4554.021 867.7085, 10002.489 4577.678 863.5437, 10056.444 4649.7007 863.5302, 10037.394 4744.29 861.6443, 9996.2 4818.021 860.65466, 9931.271 4861.1313 861.998, 9865.727 4890.781 757.823</trace>
</ink>
</file>

<file path=ppt/ink/ink25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10168.605 4503.131 874.14984, 10094.402 4567.682 863.06335, 10039.5205 4651.424 864.587, 10038.488 4747.5093 865.6012, 10102.459 4800.974 862.5642, 10175.754 4796.27 851.7911, 10238.796 4784.4087 806.40735</trace>
</ink>
</file>

<file path=ppt/ink/ink25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10138.269 4110.6646 874.14984, 10216.811 4104.915 869.6022, 10285.286 4149.0938 868.4664, 10294.712 4228.938 865.7033, 10268.165 4303.307 867.0802, 10294.356 4378.867 866.36395, 10374.503 4419.9688 863.43866, 10447.892 4444.055 856.7519</trace>
</ink>
</file>

<file path=ppt/ink/ink25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9765.969 5076.576 874.14984, 9856.174 5058.0166 862.9021, 9989.569 5042.9106 851.901, 10070.687 5039.1235 848.0332, 10193.387 5037.3794 833.21936, 10297.886 5040.808 806.88416, 10361.658 5043.224 762.1134, 10424.583 5054.0034 7.2918224</trace>
</ink>
</file>

<file path=ppt/ink/ink25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9855.138 5468.009 874.14984, 9839.701 5397.202 869.1943, 9940.168 5313.94 866.9398, 10008.299 5309.589 867.3406, 10024.003 5373.8374 864.0108, 9963.357 5461.0195 856.65204, 9887.37 5527.845 852.8429, 9804.721 5598.7 853.332, 9795.118 5666.5537 856.57874, 9858.024 5688.224 857.20544, 9967.695 5691.147 861.3401, 10041.329 5675.912 862.3243</trace>
</ink>
</file>

<file path=ppt/ink/ink2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10853.453 7565.8164 874.14984, 10851.846 7631.135 857.8075</trace>
</ink>
</file>

<file path=ppt/ink/ink25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9110.537 3854.1912 874.14984, 9023.65 3935.3267 863.8998, 8948.733 4007.8481 860.7613, 8872.939 4091.1858 859.3164, 8813.985 4182.0835 857.2185, 8779.721 4245.0537 856.48505, 8725.935 4357.1597 854.5054, 8698.376 4423.715 852.28357, 8670.53 4500.1724 850.0901, 8643.984 4582.8584 848.7984, 8606.567 4709.918 847.94354, 8589.74 4787.0483 848.18555, 8576.713 4871.6714 848.42737, 8568.938 4954.3823 848.6145, 8563.684 5091.222 848.79913, 8566.816 5174.3276 849.19916, 8576.491 5260.9175 847.3286, 8586.167 5326.8296 843.1118, 8599.642 5391.6055 836.5468, 8620.228 5462.7 827.9438, 8645.416 5533.5825 816.8161, 8672.048 5598.5264 797.58856, 8713.853 5691.609 735.83234, 8766.064 5784.763 645.01825, 8806.7 5852.569 451.0603</trace>
</ink>
</file>

<file path=ppt/ink/ink25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10526.197 3898.66 874.14984, 10581.247 3969.9414 863.4747, 10651.763 4072.4797 857.48175, 10689.792 4137.5356 854.8073, 10725.695 4209.325 852.5917, 10775.868 4326.581 850.6433, 10795.428 4392.4097 848.9012, 10821.59 4514.2383 846.13135, 10829.301 4601.273 844.06177, 10830.816 4700.449 841.13495, 10829.837 4778.767 838.6715, 10825.528 4857.417 836.013, 10815.061 4949.5835 833.8775, 10799.047 5049.826 831.93445, 10779.165 5150.056 831.22375, 10765.175 5218.603 830.47644, 10742.367 5299.924 830.56396, 10712.494 5386.203 831.67285, 10678.075 5472.5522 833.9929, 10648.497 5540.5903 837.247, 10588.644 5658.9507 843.85114, 10526.924 5758.763 851.27686, 10477.895 5822.477 858.6761, 10413.557 5873.7124 683.0858</trace>
</ink>
</file>

<file path=ppt/ink/ink25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10913.205 5513.512 874.14984, 10982.528 5546.4443 865.0499, 11056.151 5605.904 861.9778, 11103.44 5708.6694 862.54083, 11056.031 5814.763 860.5079, 10985.27 5885.2666 855.0909, 10884.211 5894.935 843.2445, 10816.999 5893.0293 818.8698</trace>
</ink>
</file>

<file path=ppt/ink/ink25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11270.797 5528.5073 874.14984, 11180.001 5559.7544 863.23724, 11096.597 5613.797 862.41113, 11070.801 5704.7954 863.0589, 11096.067 5777.1855 861.5066, 11194.609 5837.239 854.05133, 11265.678 5872.5474 840.5808, 11330.67 5878.5986 410.19504</trace>
</ink>
</file>

<file path=ppt/ink/ink25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11479.469 5740.5117 874.14984, 11467.3 5833.29 864.24744, 11466.688 5933.832 863.6367, 11469.116 6006.0527 863.8595</trace>
</ink>
</file>

<file path=ppt/ink/ink25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10872.758 3711.4758 874.14984, 10976.01 3707.7085 864.1725, 11053.81 3746.6653 863.8968, 11086.652 3834.3215 864.3589, 11065.857 3919.5369 863.35657, 10996.325 3975.2302 861.61774, 10933.115 4008.3513 858.6386</trace>
</ink>
</file>

<file path=ppt/ink/ink25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11241.381 3627.1912 874.14984, 11167.135 3727.9858 865.78534, 11102.262 3823.2373 866.7929, 11112.951 3899.5554 866.7195, 11177.182 3938.012 863.7637, 11246.435 3961.161 856.1448, 11309.99 3961.1418 8.529565</trace>
</ink>
</file>

<file path=ppt/ink/ink25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11390.302 3944.6807 874.14984, 11371.834 3861.7375 870.72437, 11466.318 3803.8547 867.805, 11501.413 3883.4268 864.0962, 11464.6045 3952.401 859.07495, 11398.398 4024.8706 859.51013, 11348.166 4108.9985 861.882, 11392.874 4179.097 864.0019, 11477.972 4189.1523 866.16077, 11543.214 4193.47 867.2637</trace>
</ink>
</file>

<file path=ppt/ink/ink25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4372.673 7656.306 874.14984, 4487.5405 7661.335 859.4387, 4554.8906 7660.982 853.01495, 4623.019 7658.4297 844.09155, 4717.6997 7648.5264 827.5364, 4783.22 7644.281 778.0993</trace>
</ink>
</file>

<file path=ppt/ink/ink25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4357.965 7943.8047 874.14984, 4436.1626 7938.589 856.1719, 4517.992 7932.439 839.1181, 4631.5215 7918.7173 817.34607, 4697.0874 7910.793 783.5402, 4768.7446 7903.16 730.59174, 4833.792 7897.3257 195.37552</trace>
</ink>
</file>

<file path=ppt/ink/ink2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10168.605 6721.419 874.14984, 10281.813 6722.96 856.88214, 10365.108 6725.8315 844.555, 10466.107 6731.9897 833.31964, 10576.186 6740.6606 824.87634, 10687.391 6749.7803 804.7713, 10757.585 6755.537 789.3611, 10832.971 6761.242 746.23944, 10896.549 6768.735 665.3621</trace>
</ink>
</file>

<file path=ppt/ink/ink25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5280.9014 7565.8164 874.14984, 5362.6704 7525.879 863.8683, 5452.3745 7463.5044 860.356, 5540.8306 7377.556 858.67096, 5599.982 7299.12 858.16925, 5640.439 7221.76 856.70026, 5662.1406 7127.3066 857.11206, 5658.1865 7039.8643 858.4837, 5626.288 6968.5015 860.18604, 5553.718 6922.079 861.1749, 5474.525 6941.935 861.44086, 5412.4795 7038.1406 857.1714, 5391.6255 7153.588 848.0694, 5398.82 7238.2793 841.84985, 5416.103 7334.601 836.2538, 5429.724 7407.3555 831.3199, 5445.124 7485.6714 826.3991, 5458.5747 7573.4834 824.12573, 5466.9233 7660.5347 825.4369, 5469.149 7735.1387 828.5394, 5465.402 7834.799 836.05725, 5496.3506 7716.3525 849.39496, 5529.937 7651.789 844.9663, 5589.5605 7556.771 844.3268, 5549.551 7631.042 857.6457, 5602.789 7702.1406 861.5725, 5675.0303 7743.723 859.08356, 5745.87 7752.3267 850.1095, 5810.8906 7753.773 776.6073</trace>
</ink>
</file>

<file path=ppt/ink/ink25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5355.362 7973.278 874.14984, 5463.4473 7972.1777 858.3078, 5539.6704 7970.77 850.5946, 5656.287 7968.7266 836.61334, 5753.923 7964.4326 815.6304, 5826.9688 7959.918 764.42474</trace>
</ink>
</file>

<file path=ppt/ink/ink25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5370.9883 8230.27 874.14984, 5436.5957 8143.497 870.61206, 5525.729 8111.6367 868.9556, 5599.145 8169.9507 867.02045, 5584.461 8234.113 863.2572, 5524.526 8304.712 856.03394, 5434.76 8371.082 851.92944, 5370.0044 8443.614 854.06604, 5455.471 8504.949 850.5918, 5533.8623 8529.31 846.9546, 5615.0254 8541.954 833.83295, 5683.537 8546.725 793.6133</trace>
</ink>
</file>

<file path=ppt/ink/ink25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6309.5527 7053.3867 874.14984, 6224.1216 7155.0786 862.45715, 6157.4175 7282.2817 854.48236, 6128.8335 7363.621 849.6772, 6095.544 7496.173 841.85425, 6078.961 7635.961 830.65137, 6079.3374 7738.9224 823.98145, 6084.676 7855.684 818.0814, 6093.391 7965.7446 804.7792, 6101.0693 8049.357 783.8733, 6116.9824 8143.7764 755.5291, 6142.1113 8237.489 719.9909, 6177.367 8321.305 677.01953, 6244.1055 8423.714 571.4672, 6299.3853 8487.228 351.8138</trace>
</ink>
</file>

<file path=ppt/ink/ink25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6518.225 7731.8003 874.14984, 6608.206 7746.725 864.884, 6707.571 7788.961 860.15027, 6771.8213 7842.5005 858.49945, 6803.136 7937.932 857.5503, 6766.726 8004.4526 856.0645, 6702.697 8047.848 854.7271, 6624.1284 8068.184 848.75397, 6558.336 8077.996 811.5504</trace>
</ink>
</file>

<file path=ppt/ink/ink25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6919.941 7687.3315 874.14984, 6850.306 7752.763 866.06665, 6793.3896 7845.811 865.24335, 6775.845 7923.342 864.02765, 6793.9033 7988.86 862.0636, 6867.341 8046.883 858.5536, 6951.1934 8050.43 856.6825, 7017.262 8046.2466 846.1571</trace>
</ink>
</file>

<file path=ppt/ink/ink25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7158.9497 7973.278 874.14984, 7157.5186 8076.772 868.3684, 7155.174 8143.486 867.9295, 7152.5312 8224.604 865.8574</trace>
</ink>
</file>

<file path=ppt/ink/ink25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6905.2334 7369.842 874.14984, 6977.8335 7331.249 865.55743, 7062.3364 7311.994 861.72064, 7135.436 7330.0493 863.3114, 7154.875 7398.4067 863.9019, 7114.935 7489.8267 863.6325, 7114.949 7575.43 865.3404, 7190.2437 7647.2427 862.6657, 7278.6353 7664.79 856.22314, 7344.6343 7673.3496 842.6179, 7409.3984 7675.76 232.50063</trace>
</ink>
</file>

<file path=ppt/ink/ink25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7426.453 7943.8047 874.14984, 7511.726 7937.442 867.8778, 7599.8755 7933.637 861.6064, 7686.5107 7931.344 857.3614, 7770.591 7929.8486 849.73315, 7836.6963 7929.7295 826.17163</trace>
</ink>
</file>

<file path=ppt/ink/ink25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7874.133 7626.3154 874.14984, 7946.1973 7613.1255 865.4479, 8048.6616 7629.6733 861.09235, 8141.3936 7676.33 858.93195, 8177.4272 7743.051 860.098, 8169.512 7814.7397 859.4063, 8128.1436 7883.122 858.238, 8048.388 7948.2183 854.501, 7981.5234 7993.6997 841.862</trace>
</ink>
</file>

<file path=ppt/ink/ink2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10689.825 6554.918 874.14984, 10801.949 6615.7007 857.47876, 10913.32 6695.044 853.40356, 10979.035 6760.9653 855.2947, 10983.322 6849.782 857.48956, 10944.436 6935.503 855.4607, 10903.596 6999.218 831.9885</trace>
</ink>
</file>

<file path=ppt/ink/ink25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8335.601 7611.3203 874.14984, 8255.0625 7653.209 864.2486, 8180.65 7721.0605 864.8852, 8157.4946 7823.0093 864.0554, 8204.86 7914.323 861.1637, 8277.673 7961.258 856.6357, 8365.937 7988.274 845.70905</trace>
</ink>
</file>

<file path=ppt/ink/ink25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8544.272 8033.7773 874.14984, 8473.616 7943.844 870.6354, 8494.659 7874.0474 868.06396, 8579.88 7861.0093 866.85266, 8633.331 7933.6714 863.5821, 8605.972 8002.69 862.4288, 8527.958 8092.8057 862.09766, 8480.569 8163.677 862.8288, 8581.844 8215.891 854.5487, 8651.519 8224.409 833.864, 8715.383 8210.783 641.9763</trace>
</ink>
</file>

<file path=ppt/ink/ink25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8380.645 7369.842 874.14984, 8376.818 7298.8296 874.14984, 8465.824 7240.5684 870.3312, 8510.222 7336.0083 865.3989, 8479.773 7407.9688 862.1657, 8438.529 7484.2397 863.5683, 8492.457 7554.959 862.4566, 8558.153 7565.3613 860.7134, 8620.977 7579.4536 857.83453, 8686.293 7581.6094 846.2403</trace>
</ink>
</file>

<file path=ppt/ink/ink25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8845.791 7184.209 874.14984, 8947.661 7269.4077 860.6139, 9043.636 7395.237 848.231, 9088.895 7478.0005 842.6338, 9125.302 7572.558 837.7587, 9150.504 7643.8076 834.399, 9164.698 7722.356 831.0851, 9171.2705 7795.756 826.50586, 9170.3125 7867.937 822.46857, 9152.152 7957.574 818.561, 9115.593 8056.977 815.46655, 9059.239 8159.151 812.7698, 8976.684 8257.01 809.7869, 8922.817 8320.093 804.6338, 8876.277 8386.995 796.6941, 8811.305 8434.579 690.5705</trace>
</ink>
</file>

<file path=ppt/ink/ink25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2479.9172 7309.3433 874.14984, 2502.9607 7412.3516 858.43726, 2516.4028 7487.8545 850.21655, 2535.7886 7612.0967 839.3518, 2549.624 7729.0425 834.35785, 2556.5286 7797.715 833.9984, 2562.3276 7874.99 832.8377, 2566.5605 7940.458 833.93787, 2571.605 8029.629 841.1975, 2616.4324 7947.5293 841.2857, 2643.5303 7849.861 833.26764, 2681.0808 7740.757 824.13165, 2707.091 7677.8247 820.12756, 2738.3347 7613.724 823.84296, 2804.9856 7531.087 833.0795, 2885.1162 7611.674 841.4786, 2907.8264 7714.627 841.42957, 2915.5215 7819.3203 840.6484, 2918.501 7917.1777 836.06445, 2924.5732 7995.289 844.09485, 2990.999 7921.1997 857.4605, 3006.6892 7819.014 852.3418, 3013.2551 7748.701 843.4668, 3019.4666 7670.8135 832.68854, 3024.0945 7588.8926 819.6002, 3028.321 7520.1914 794.616, 3031.4734 7445.3364 760.0707</trace>
</ink>
</file>

<file path=ppt/ink/ink25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3374.3572 7233.8486 874.14984, 3341.6511 7330.9253 862.13556, 3313.472 7396.2896 854.85986, 3281.538 7477.688 846.684, 3250.4023 7571.213 839.3963, 3226.7559 7663.582 833.6171, 3210.8433 7729.7295 823.69916, 3202.6494 7810.2646 808.5956, 3201.0962 7934.0757 749.53076, 3213.9146 8009.2627 709.605, 3231.21 8085.095 662.7871, 3261.0085 8197.819 552.6817, 3284.335 8282.085 433.5055, 3301.0156 8345.853 64.841415</trace>
</ink>
</file>

<file path=ppt/ink/ink25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3597.737 7792.2993 874.14984, 3597.737 7881.4014 863.8777, 3593.9268 7987.2446 860.648, 3588.407 8103.787 862.81, 3589.4912 8168.3784 570.8861</trace>
</ink>
</file>

<file path=ppt/ink/ink25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3314.605 7777.304 874.14984, 3418.2002 7769.479 860.5593, 3489.2864 7765.8213 852.15454, 3597.7937 7759.5845 840.6576, 3700.0322 7752.7666 834.2196, 3764.1895 7745.3276 827.31366, 3838.0486 7737.7754 805.215, 3902.6387 7730.923 620.46875</trace>
</ink>
</file>

<file path=ppt/ink/ink25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3478.2334 7550.821 874.14984, 3569.0947 7544.87 867.4211, 3651.8933 7540.4404 866.10657, 3741.2595 7533.241 868.3808, 3807.0789 7528.8193 865.44214</trace>
</ink>
</file>

<file path=ppt/ink/ink25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3597.737 7414.8286 874.14984, 3690.6167 7417.5854 867.9287, 3760.683 7426.9976 862.9931, 3826.3396 7444.164 863.3894, 3860.0164 7509.293 866.31573, 3850.5334 7574.09 872.56036</trace>
</ink>
</file>

<file path=ppt/ink/ink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19182.865 2389.81 874.14984, 19167.12 2469.9055 870.42584, 19118.127 2566.2732 868.1936, 19072.295 2636.5166 867.28094, 19026.287 2699.875 426.69528</trace>
</ink>
</file>

<file path=ppt/ink/ink2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10332.233 7339.334 874.14984, 10444.933 7340.875 852.1171, 10554.903 7343.2334 835.9011, 10678.307 7342.4507 826.21185, 10745.686 7341.4546 803.3491, 10809.329 7339.334 788.95526</trace>
</ink>
</file>

<file path=ppt/ink/ink26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3955.329 7369.842 874.14984, 4010.5168 7441.903 867.2212, 4071.44 7542.196 858.0705, 4120.372 7645.886 845.7313, 4145.1616 7768.182 836.9494, 4147.6484 7851.786 834.1257, 4134.758 7989.494 828.2476, 4097.931 8071.7676 825.392, 4071.071 8140.8867 820.3852, 4029.7893 8214.757 814.6221</trace>
</ink>
</file>

<file path=ppt/ink/ink26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2096.5862 6912.2227 874.14984, 2108.34 7041.251 847.2297, 2115.4736 7138.0664 835.72876, 2122.9182 7253.586 823.18713, 2128.9575 7385.8745 812.542, 2133.283 7531.078 804.8163, 2134.6387 7685.52 798.723, 2134.9412 7809.793 794.4868, 2133.0742 7925.03 790.71643, 2130.29 8045.167 761.2908, 2127.5813 8142.792 725.4751, 2124.1465 8263.822 684.12695, 2122.1912 8393.892 636.3191, 2120.8933 8480.269 583.1106, 2121.3152 8572.61 524.437, 2121.3052 8643.722 428.6313, 2121.585 8707.463 289.4251</trace>
</ink>
</file>

<file path=ppt/ink/ink26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1913.6534 6916.877 874.14984, 1987.1494 6916.877 847.8305, 2056.6528 6918.167 851.4131, 2132.5654 6921.8643 852.86865, 2258.783 6927.406 853.74786, 2376.2998 6930.554 852.9758, 2451.512 6931.8193 851.75916, 2539.279 6931.36 852.8655, 2636.995 6929.0425 849.75256, 2703.7021 6927.4917 846.6948, 2786.52 6926.144 843.0939, 2885.2883 6925.2373 839.37683, 2996.3955 6923.5312 835.46234, 3099.7766 6921.1216 831.6121, 3184.4255 6918.8286 827.80927, 3292.0442 6915.133 823.25433, 3417.5818 6909.975 818.0806, 3556.7053 6903.705 812.92267, 3658.2168 6899.4014 808.7154, 3771.225 6895.573 804.2962, 3902.852 6892.542 800.35126, 4046.83 6889.2866 797.5257, 4184.0215 6886.4897 795.5189, 4286.9062 6884.467 793.73395, 4412.8984 6882.7964 792.7987, 4557.0264 6879.5376 792.0782, 4717.1367 6874.521 790.649, 4841.7925 6870.699 789.1459, 4973.046 6866.802 786.3091, 5130.4536 6861.897 780.352, 5303.7275 6856.5146 770.81976, 5487.3096 6850.2827 760.94806, 5676.1606 6843.671 758.07153, 5802.1235 6839.2524 756.94183, 5947.635 6834.861 757.3423, 6110.5107 6831.4834 758.5342, 6288.2026 6829.3296 759.4802, 6449.778 6828.8447 759.8142, 6582.7705 6829.108 759.99835, 6744.877 6830.4126 757.31775, 6926.248 6830.922 751.6083, 7119.162 6832.025 747.35394, 7257.64 6832.9126 743.1926, 7405.979 6834.6377 738.55096, 7570.3438 6836.6978 739.95416, 7741.803 6840.063 743.25964, 7904.4497 6844.1777 747.9908, 8021.9443 6847.2964 752.4505, 8165.1113 6850.601 757.5057, 8323.995 6853.285 762.5452, 8490.483 6856.318 768.5794, 8622.683 6858.779 773.73694, 8742.121 6862.0796 778.1448, 8868.867 6865.4927 785.7244, 8990.442 6869.534 793.2296, 9097.4795 6875.7256 803.38104, 9168.435 6879.985 812.0209, 9237.545 6887.8833 822.4161, 9335.96 6908.8726 839.678, 9406.59 6958.906 853.5083, 9445.623 7030.3574 861.226, 9459.481 7135.3413 861.259, 9460.12 7210.915 858.56537, 9459.458 7283.1436 854.5815, 9458.306 7346.2734 850.3842, 9458.151 7430.5737 845.23004, 9459.511 7533.0723 839.1883, 9464.206 7650.084 832.7525, 9468.004 7734.264 827.26306, 9474.571 7832.4517 821.3607, 9483.3955 7948.9487 816.617, 9494.375 8076.523 812.9736, 9506.432 8209.41 810.3362, 9518.615 8335.412 809.4013, 9527.424 8425.219 808.9824, 9537.052 8525.204 810.451, 9546.553 8627.526 814.2013, 9557.893 8726.557 820.3159, 9567.454 8801.89 826.47534, 9576.957 8867.078 832.64154, 9587.637 8932.218 838.6699, 9603.175 9032.622 851.17615, 9595.639 9112.292 860.4923, 9518.919 9165.033 861.71356, 9447.461 9177.184 856.1525, 9375.881 9183.812 849.4435, 9230.848 9185.934 836.1361, 9133.505 9181.93 829.3323, 9022.941 9176.019 825.51404, 8941.917 9171.21 822.0198, 8846.728 9164.458 817.9225, 8728.06 9156.121 812.8814, 8589.718 9147.5625 807.50385, 8435.423 9137.98 801.92896, 8273.451 9127.595 796.19806, 8162.24 9120.441 791.05927, 8021.0503 9111.797 783.6943, 7857.79 9102.917 775.64484, 7676.319 9093.151 766.0438, 7520.709 9084.81 757.55225, 7379.3164 9076.486 748.48004, 7208.278 9067.273 737.97284, 7017.703 9057.663 727.7654, 6813.4976 9048.715 718.59344, 6677.805 9042.828 711.8952, 6510.643 9036.566 705.5057, 6317.4785 9028.884 699.54974, 6104.8354 9020.813 692.66956, 5913.633 9013.752 686.7574, 5753.855 9007.939 681.0099, 5560.211 9000.351 674.90814, 5344.7524 8991.618 669.56146, 5115.7725 8984.154 663.34106, 4951.772 8979.011 658.3425, 4772.446 8974.898 653.9741, 4570.5234 8973.544 653.3627, 4354.9775 8974.73 656.13403, 4155.423 8976.733 661.77203, 4002.9329 8978.5205 666.92883, 3820.4827 8979.699 672.07166, 3619.943 8978.867 677.4058, 3408.6284 8977.093 682.6263, 3248.4895 8975.592 688.4946, 3091.973 8974.259 695.1092, 2924.034 8973.221 707.6247, 2758.638 8972.529 721.8739, 2614.7095 8972.05 737.75244, 2514.8635 8971.724 752.17596, 2417.0151 8971.507 770.6514, 2331.712 8972.65 790.2199, 2265.971 8973.416 807.7733, 2192.143 8966.84 855.99084</trace>
</ink>
</file>

<file path=ppt/ink/ink26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7084.489 7883.306 874.14984, 7078.7 7953.677 871.4715, 7042.227 8062.041 869.0382, 6995.726 8164.5825 867.56885, 6987.6543 8233.22 862.7954</trace>
</ink>
</file>

<file path=ppt/ink/ink26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7099.197 7943.8047 874.14984, 7122.409 8010.389 871.1637, 7129.3823 8104.0 869.2186, 7131.116 8212.388 868.3548, 7133.955 8280.365 867.52936, 7131.42 8343.475 571.945</trace>
</ink>
</file>

<file path=ppt/ink/ink26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7099.197 7913.814 874.14984, 7110.86 8014.928 872.0181, 7113.905 8087.554 872.3124</trace>
</ink>
</file>

<file path=ppt/ink/ink26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1869.529 9739.637 874.14984, 1883.1544 9836.654 863.2753, 1897.8721 9952.772 859.40173, 1905.71 10022.389 857.8914, 1913.2344 10099.814 856.0016, 1920.6119 10183.611 854.3095, 1931.4045 10307.618 843.60925, 1939.0159 10409.683 825.519, 1943.5333 10476.873 791.1996</trace>
</ink>
</file>

<file path=ppt/ink/ink26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1452.185 9693.615 874.14984, 1555.2504 9705.676 860.16815, 1634.1898 9715.642 850.27423, 1728.4972 9726.094 840.50696, 1833.8584 9737.168 833.0729, 1923.0236 9746.377 820.88446, 2002.7966 9754.503 801.7245, 2082.9622 9762.516 776.83026, 2150.1646 9769.219 740.19025, 2228.3364 9775.228 696.3822, 2305.0955 9781.488 596.54346, 2368.1438 9786.383 488.16098</trace>
</ink>
</file>

<file path=ppt/ink/ink26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1481.6013 9422.147 874.14984, 1587.8099 9405.87 860.00433, 1657.1332 9402.078 852.43085, 1739.9716 9402.631 845.0019, 1822.9679 9405.647 838.3738, 1965.4243 9412.455 830.71783, 2108.4856 9419.742 823.9609, 2245.2446 9424.56 803.5675, 2331.292 9418.512 784.5927, 2402.6123 9414.738 757.4278, 2479.9175 9407.151 694.1385</trace>
</ink>
</file>

<file path=ppt/ink/ink26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2390.7493 9241.168 874.14984, 2488.7234 9270.457 857.8544, 2551.8438 9296.941 855.0116, 2661.1226 9375.21 858.42725, 2704.8252 9452.991 859.73224, 2659.1204 9547.585 857.48914, 2620.1738 9610.588 856.044, 2555.2148 9644.468 421.02155</trace>
</ink>
</file>

<file path=ppt/ink/ink2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11315.841 7580.8125 874.14984, 11427.574 7586.219 860.9889, 11552.6045 7598.9717 855.95953, 11625.463 7606.8193 847.8551, 11691.43 7621.251 235.63478</trace>
</ink>
</file>

<file path=ppt/ink/ink26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2718.9248 10342.556 874.14984, 2803.5847 10317.105 864.9037, 2877.4768 10286.992 863.3496, 2924.5266 10209.135 865.4775, 2835.1526 10190.086 860.8316, 2761.7676 10239.899 860.30695, 2736.2678 10345.323 861.0274, 2830.7964 10419.334 859.7533, 2953.172 10387.81 854.09045, 3055.3484 10336.07 845.9572, 3170.8281 10271.489 847.08093, 3256.2717 10240.796 851.2759, 3328.4893 10266.333 854.29736, 3351.9436 10338.997 856.7731, 3323.8406 10448.089 852.98193, 3269.6726 10523.374 837.29724, 3197.8054 10537.562 798.4599</trace>
</ink>
</file>

<file path=ppt/ink/ink26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3463.525 9664.143 874.14984, 3486.6248 9760.264 863.55206, 3496.7695 9833.578 853.0689, 3506.1074 9927.012 840.4723, 3513.1038 10034.656 829.8236, 3518.1106 10147.276 805.5895, 3521.465 10231.716 776.4659, 3522.108 10309.746 743.09296, 3522.1802 10381.061 696.91736, 3513.4214 10475.595 586.26917, 3501.2148 10539.564 340.2953</trace>
</ink>
</file>

<file path=ppt/ink/ink26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3418.4812 10086.6 874.14984, 3508.5889 10070.218 848.52374, 3596.7024 10060.8955 828.3666, 3715.039 10053.055 801.4184, 3783.3823 10048.528 761.9205, 3858.847 10042.571 698.7866, 3922.9753 10043.634 184.92464</trace>
</ink>
</file>

<file path=ppt/ink/ink26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4402.0894 9935.094 874.14984, 4314.521 10018.923 856.49036, 4212.014 10138.846 843.8514, 4141.5674 10244.792 843.0869, 4119.839 10364.815 848.8726, 4143.8413 10440.977 850.65375, 4268.5557 10442.735 845.82916, 4385.148 10394.76 834.4444, 4451.887 10340.972 828.0051, 4515.844 10275.156 823.0924, 4602.4277 10174.807 815.9592, 4622.346 10266.133 829.1371, 4626.547 10359.016 839.14307, 4669.954 10426.668 851.166, 4746.752 10394.231 856.7571, 4768.1313 10289.617 856.03284, 4769.0645 10197.932 859.1478, 4764.581 10112.935 861.875, 4863.45 10064.38 861.95306, 4966.9487 10111.06 854.5657, 5039.6104 10182.802 847.5073, 5071.71 10258.824 850.1557, 5139.106 10163.315 856.4095, 5225.676 10101.727 856.9723, 5301.8057 10082.346 857.218, 5366.725 10130.736 856.8239, 5393.7793 10198.636 856.89716, 5390.816 10284.154 855.3094, 5384.223 10347.201 846.9513</trace>
</ink>
</file>

<file path=ppt/ink/ink26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5698.245 9905.62 874.14984, 5619.138 9957.161 867.13446, 5552.594 10043.182 867.35675, 5553.4624 10114.248 865.1929, 5583.9385 10180.05 862.08923, 5634.5674 10246.6045 859.9214, 5677.058 10334.393 862.0895, 5778.052 10297.442 845.2143, 5906.2256 10229.837 829.7201, 5978.961 10189.657 825.5999, 6082.701 10125.574 828.0133, 6131.5254 10046.242 835.73615, 6064.613 9985.485 848.6076, 5997.4653 10018.026 855.13806, 5947.25 10105.349 857.2856, 5929.053 10191.677 853.7377, 5935.849 10274.617 854.0709, 5985.929 10344.794 857.43774, 6056.3066 10360.057 859.0196, 6142.4736 10304.753 856.3118, 6209.64 10236.035 855.003, 6275.148 10164.981 857.28265, 6346.0947 10232.855 855.48926, 6357.622 10338.9375 850.71985, 6373.956 10430.188 855.632, 6472.709 10433.748 857.5105, 6524.2007 10353.831 849.4482, 6547.306 10287.743 844.6207, 6578.6196 10178.772 845.2606, 6605.2593 10108.397 849.6778, 6654.3765 10191.009 853.00146, 6693.2393 10306.0625 860.75116, 6735.5884 10372.763 864.26404, 6814.9233 10350.566 862.9751, 6844.058 10260.037 861.72174, 6855.3037 10131.18 863.0252, 6873.5986 10066.349 862.5147, 6925.624 9986.092 860.2497, 7024.908 9972.756 857.4546, 7121.8877 10010.448 847.1091, 7188.3647 10041.096 821.46344</trace>
</ink>
</file>

<file path=ppt/ink/ink26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7442.0806 10117.107 874.14984, 7338.92 10065.831 863.97156, 7237.0034 10080.64 860.8187, 7163.5835 10115.845 859.109, 7111.7456 10191.535 857.7852, 7092.2085 10271.27 856.10333, 7100.8125 10346.298 855.0837, 7174.3887 10415.074 856.37506, 7266.9146 10419.597 855.99725, 7378.383 10334.35 845.0893, 7432.765 10262.45 837.90125, 7502.5146 10151.845 830.0188, 7537.1387 10072.065 838.2873, 7536.995 10164.503 839.1806, 7540.1206 10233.587 837.7857, 7552.686 10343.421 841.4341, 7601.635 10413.478 848.6258, 7690.63 10360.01 845.6478, 7764.219 10265.927 834.59106, 7807.583 10176.407 825.9906, 7846.146 10072.491 820.4604, 7874.7495 9981.387 816.72833, 7895.8887 9904.853 811.89325, 7912.711 9820.607 810.8228, 7922.753 9738.235 814.5935, 7928.6724 9671.174 819.0403, 7924.25 9585.022 831.085, 7885.6924 9662.535 842.80054, 7875.1816 9750.456 836.98456, 7868.035 9828.802 829.8646, 7863.0176 9909.077 820.81555, 7862.369 10009.322 811.7345, 7867.8613 10117.501 807.42975, 7879.3257 10223.644 806.0281, 7897.9385 10318.312 809.8885, 7911.9375 10384.228 814.40125, 7967.809 10469.96 828.5462, 8058.432 10454.92 846.5972, 8117.949 10330.856 846.1544, 8142.719 10249.515 843.13696, 8161.658 10179.837 839.17505, 8176.779 10104.538 838.99506, 8187.0947 10222.34 834.2891, 8201.043 10323.738 830.80316, 8224.988 10414.708 837.22076, 8288.644 10478.683 847.425, 8388.66 10430.54 849.9218, 8423.589 10363.4375 845.46436, 8467.143 10246.244 844.20026, 8477.005 10155.416 849.8289, 8485.561 10235.759 845.20874, 8528.242 10358.204 843.13153, 8575.813 10446.284 846.5814, 8651.92 10481.823 852.24634, 8684.768 10399.469 853.588, 8687.983 10333.977 851.2606, 8683.298 10226.139 852.42426, 8687.1 10141.478 856.7146, 8767.016 10114.449 854.73016, 8864.654 10144.668 854.56934, 8949.276 10165.727 860.6793, 9040.731 10133.621 861.1599, 9111.845 10046.267 862.4904, 9077.316 9970.157 864.3367, 8991.213 9983.19 861.37024, 8923.368 10032.367 857.1299, 8878.361 10145.65 851.0434, 8876.345 10218.892 847.1191, 8890.531 10296.516 843.92596, 8927.7705 10405.853 839.36816, 9012.57 10466.263 827.79266, 9083.835 10495.465 802.2539</trace>
</ink>
</file>

<file path=ppt/ink/ink26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8544.272 9754.115 874.14984, 8536.29 9819.69 862.1649</trace>
</ink>
</file>

<file path=ppt/ink/ink26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8157.2646 9829.608 874.14984, 8027.142 9864.21 859.87, 7957.515 9883.562 848.52026, 7894.451 9896.352 8.462736</trace>
</ink>
</file>

<file path=ppt/ink/ink26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9333.917 10841.541 874.14984, 9220.116 10828.106 859.90076, 9149.068 10820.937 853.20404, 9063.492 10813.665 846.29517, 8962.73 10806.032 839.20044, 8846.678 10797.373 831.9451, 8716.256 10788.3955 825.1933, 8589.774 10781.345 819.1482, 8487.893 10775.996 810.6194, 8362.09 10770.69 802.2171, 8275.146 10767.113 795.0129, 8149.5947 10762.447 788.14014, 7997.0615 10758.545 779.0277, 7822.1606 10754.027 767.6406, 7670.605 10749.484 756.81195, 7530.1035 10744.747 745.2557, 7354.093 10737.3125 732.23004, 7151.5596 10727.178 716.2155, 6928.1724 10714.911 699.7844, 6690.825 10702.743 682.876, 6443.3496 10693.918 666.39215, 6245.2676 10687.841 653.2386, 6062.361 10685.561 648.4459, 5851.5522 10684.473 645.3806, 5620.1396 10683.972 639.71063, 5372.132 10683.487 631.9154, 5110.9756 10682.129 622.5188, 4930.56 10681.19 613.2448, 4722.35 10680.235 603.854, 4483.9033 10680.222 595.46045, 4228.0894 10681.875 552.8973, 3966.4417 10685.525 502.79834, 3720.2974 10690.264 444.8458, 3549.9885 10693.703 382.77954, 3360.0103 10698.87 319.66238, 3162.184 10703.879 257.97443, 2964.514 10708.07 202.36806, 2807.3164 10710.799 153.15993, 2671.3286 10712.57 109.501884, 2532.1604 10711.154 70.49455, 2412.7454 10703.968 47.756405, 2336.4165 10699.268 31.2386, 2255.014 10696.62 10.23</trace>
</ink>
</file>

<file path=ppt/ink/ink26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2212.4128 10735.022 874.14984, 2137.953 10705.549 857.5823</trace>
</ink>
</file>

<file path=ppt/ink/ink2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11411.444 7830.0464 874.14984, 11492.458 7849.133 863.6039, 11556.638 7857.3022 857.7906, 11622.671 7866.5176 846.615</trace>
</ink>
</file>

<file path=ppt/ink/ink26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15576.609 2178.3232 874.14984, 15553.208 2264.9941 863.03406, 15495.776 2372.2678 860.4911, 15450.459 2475.1157 863.77246, 15487.319 2542.5808 863.4029, 15569.801 2503.7275 859.66425, 15645.477 2413.5386 853.7487, 15695.021 2323.0164 850.69476, 15698.691 2227.539 853.0953, 15665.685 2144.2659 854.5818, 15595.754 2047.564 855.52313, 15547.807 1953.6334 860.65967, 15558.572 1873.6936 862.514, 15628.242 1812.1268 860.48157, 15693.3125 1801.8292 565.46814</trace>
</ink>
</file>

<file path=ppt/ink/ink26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15859.741 2027.8517 874.14984, 15859.741 2092.6836 863.7699, 15858.649 2214.3718 856.1547, 15857.322 2280.1965 855.555, 15858.229 2372.5269 856.82654, 15889.82 2446.7686 859.08075, 15969.722 2433.1387 857.6531, 16010.698 2331.3704 852.5529, 16029.964 2268.4429 851.0163, 16058.247 2181.206 849.46796, 16127.681 2188.4905 854.85236, 16133.499 2283.6013 857.36633, 16142.831 2366.396 861.2183, 16194.527 2435.8677 862.88617, 16274.542 2427.8657 861.46765, 16339.883 2376.7512 858.1617, 16397.645 2267.1843 859.9826, 16416.777 2177.7236 862.02264, 16424.928 2109.5442 870.1252</trace>
</ink>
</file>

<file path=ppt/ink/ink26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16754.182 2178.3232 874.14984, 16837.764 2179.2039 869.28827, 16934.27 2183.1755 866.0563, 17000.059 2187.0242 854.49646</trace>
</ink>
</file>

<file path=ppt/ink/ink26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16664.094 2404.806 874.14984, 16764.758 2399.8218 862.9053, 16837.002 2395.8574 855.67957, 16904.193 2392.197 840.62164, 16970.07 2391.5479 652.4732</trace>
</ink>
</file>

<file path=ppt/ink/ink26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17528.2 2057.3257 874.14984, 17532.455 2122.8186 865.1896, 17530.256 2238.1584 851.60516, 17526.88 2327.7253 834.2178, 17527.656 2404.8938 816.80286, 17527.29 2469.2832 757.2724</trace>
</ink>
</file>

<file path=ppt/ink/ink26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17304.818 2027.8517 874.14984, 17414.469 2026.5087 856.7935, 17516.082 2025.6046 842.2181, 17625.924 2022.4095 821.2844, 17701.715 2017.5166 804.5094, 17782.998 2005.0398 781.631, 17853.018 1995.7792 733.7561, 17930.834 1982.3481 655.49805</trace>
</ink>
</file>

<file path=ppt/ink/ink26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17290.11 1741.3876 874.14984, 17397.465 1730.6519 858.074, 17471.428 1725.0748 849.5095, 17560.428 1718.7227 841.46045, 17657.844 1712.2203 835.15625, 17739.762 1706.5084 824.744, 17805.75 1701.7874 810.0817, 17912.6 1691.3326 756.5544, 17987.213 1682.6277 626.865</trace>
</ink>
</file>

<file path=ppt/ink/ink26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17767.203 1559.3741 874.14984, 17858.975 1562.4583 862.7875, 17986.627 1586.859 854.2984, 18082.504 1617.9894 853.31494, 18140.705 1687.2255 856.4365, 18130.518 1790.8143 854.59784, 18089.496 1875.0778 852.2629, 18035.629 1951.8403 841.5476</trace>
</ink>
</file>

<file path=ppt/ink/ink26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18065.045 2314.833 874.14984, 18065.045 2380.3113 869.95654, 18060.283 2446.389 241.74464</trace>
</ink>
</file>

<file path=ppt/ink/ink26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18691.06 2193.3186 874.14984, 18621.463 2185.0032 866.3816, 18532.324 2204.784 863.25183, 18467.395 2233.7432 863.81476, 18428.414 2311.9282 864.81836, 18494.305 2330.643 863.256, 18569.723 2308.0208 861.32556, 18672.094 2181.5 846.5602, 18715.344 2106.3362 837.33685, 18750.004 2039.8761 828.4369, 18782.895 1961.9271 830.28357, 18804.842 1889.1538 832.01654, 18806.186 1820.6675 837.0834, 18781.129 1889.7598 841.6073, 18767.484 2020.0647 845.75116, 18764.146 2082.8254 845.004, 18787.678 2171.4146 829.95154, 18825.273 2239.3389 788.4702</trace>
</ink>
</file>

<file path=ppt/ink/ink2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12686.458 6826.387 874.14984, 12565.533 6832.896 851.8498, 12475.467 6842.3984 839.9239, 12386.071 6854.1943 832.1372, 12321.034 6863.18 826.6242, 12244.468 6875.276 824.90356, 12124.041 6894.8403 829.63165, 12019.273 6918.052 837.67377, 11981.4795 6981.363 851.637, 12058.542 7044.851 853.7186, 12123.873 7080.8745 849.8193, 12228.034 7136.8447 846.86505, 12295.811 7187.9116 851.0478, 12301.325 7285.6367 852.2628, 12254.683 7380.1724 848.33936, 12147.33 7496.6826 838.87695, 12053.348 7592.175 840.5439, 11980.458 7686.8486 845.6175, 11940.651 7766.314 850.4983, 11956.162 7843.4395 854.7624, 12030.003 7890.933 860.1124, 12178.191 7916.245 847.4929, 12280.361 7924.2397 837.45404, 12368.011 7930.825 828.6478, 12443.344 7936.4272 821.45605, 12523.964 7945.4214 818.75085, 12592.083 7953.803 820.4991, 12687.786 7972.032 830.6969, 12760.917 7989.308 869.23334</trace>
</ink>
</file>

<file path=ppt/ink/ink26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19048.652 2027.8517 874.14984, 19005.451 2098.8198 864.04706, 18959.395 2178.8572 860.5577, 18947.299 2262.5251 864.28345, 19011.95 2274.2297 862.9347, 19102.889 2216.4734 856.9924, 19161.932 2148.1218 853.767, 19186.443 2081.5786 855.14453, 19130.408 2011.274 857.3532, 19047.666 1992.7719 858.072, 18981.066 1981.4545 850.0934</trace>
</ink>
</file>

<file path=ppt/ink/ink26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19384.184 2019.5784 874.14984, 19359.63 2090.947 864.65924, 19323.932 2193.5627 863.31396, 19300.455 2256.519 864.10834, 19324.639 2157.78 849.4787, 19352.71 2067.317 843.1048, 19377.4 1992.076 843.06934, 19444.074 2060.2122 856.3522, 19519.17 2078.3694 861.1455, 19606.195 2040.2509 859.3165, 19710.166 1950.9915 852.65875, 19772.791 1886.9174 855.0612, 19758.125 1950.1178 855.45325, 19730.576 2027.8224 855.1303, 19707.135 2137.8281 859.98083, 19708.816 2216.8289 863.4304, 19714.068 2280.5715 849.68756</trace>
</ink>
</file>

<file path=ppt/ink/ink26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19733.5 1604.8776 874.14984, 19632.93 1620.4877 861.9103, 19563.559 1630.8904 854.8603, 19481.387 1643.3573 848.7042, 19411.27 1654.0302 843.4978, 19292.543 1672.1238 832.0815, 19208.479 1686.0518 813.3781, 19145.658 1694.3198 731.60205</trace>
</ink>
</file>

<file path=ppt/ink/ink26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19510.121 1483.8798 874.14984, 19601.89 1478.6997 863.191, 19729.074 1494.2867 855.2163, 19822.145 1517.4525 854.2768, 19880.176 1621.1304 857.23254, 19849.492 1686.1313 856.1918, 19783.932 1738.2502 851.5885, 19684.453 1767.8724 842.96045, 19614.918 1785.8564 819.3084</trace>
</ink>
</file>

<file path=ppt/ink/ink26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15382.6455 2706.2654 874.14984, 15464.712 2711.453 864.4782, 15585.357 2718.3618 858.3175, 15651.174 2720.321 854.8285, 15770.913 2721.289 848.633, 15894.494 2718.3542 841.5216, 15988.538 2715.0398 836.9243, 16098.034 2711.9514 832.21246, 16192.327 2709.33 827.63947, 16281.303 2706.9023 822.8762, 16392.848 2703.112 818.0597, 16524.697 2699.363 812.9724, 16673.516 2695.0908 806.8654, 16836.32 2688.8425 800.7545, 16955.82 2684.064 794.85583, 17086.04 2678.592 789.1306, 17238.883 2671.755 783.06616, 17407.695 2662.92 777.0942, 17572.117 2654.3987 772.8346, 17696.008 2647.9868 768.6429, 17850.488 2641.831 763.1875, 18026.412 2637.2964 756.3732, 18217.209 2634.3745 749.2006, 18365.025 2632.641 743.43396, 18512.21 2631.771 737.705, 18682.506 2631.4219 735.49854, 18863.691 2631.2395 735.6095, 19039.076 2632.2937 739.6702, 19161.285 2633.1868 743.00006, 19303.756 2634.513 723.9176, 19453.416 2633.3838 696.96136, 19600.54 2627.1545 662.56134, 19695.123 2623.1055 632.1609, 19761.324 2622.0278 568.6323, 19853.006 2615.776 484.10016</trace>
</ink>
</file>

<file path=ppt/ink/ink26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11673.433 3974.1543 874.14984, 11690.191 3893.286 864.3529, 11719.308 3771.0352 856.94415, 11736.594 3692.783 852.1799, 11761.573 3570.2078 844.8557, 11774.332 3486.0413 841.9491, 11784.8955 3406.5928 838.2432, 11793.481 3333.6523 834.697, 11801.627 3239.6946 830.9315, 11810.104 3130.505 826.61615, 11818.448 3012.4172 822.4342, 11824.326 2930.3157 819.5994, 11831.732 2839.0227 817.6354, 11842.3955 2740.146 817.5184, 11854.476 2644.3882 821.8922, 11864.875 2566.7415 826.682, 11882.799 2445.5889 839.0441, 11924.693 2325.5415 850.00214, 11980.684 2241.7515 856.3321, 12106.785 2171.8704 855.8617, 12196.549 2145.2468 850.6288, 12340.642 2115.217 838.46545, 12448.147 2107.1646 830.54694, 12575.3 2102.2244 822.30927, 12720.682 2098.3623 813.59595, 12863.515 2095.4526 805.2615, 12976.516 2093.4446 797.16626, 13119.329 2091.947 787.30896, 13281.096 2091.1025 777.69666, 13452.533 2091.7302 770.1272, 13581.139 2092.9143 766.7377, 13707.909 2095.6846 764.9055, 13841.788 2103.5398 767.0436, 13968.801 2117.4512 774.1051, 14080.19 2137.329 785.1037, 14173.142 2162.732 797.1874, 14284.586 2207.656 819.84534, 14351.004 2303.9805 839.1873, 14377.679 2408.2666 850.537, 14381.831 2475.935 852.04944, 14381.044 2558.692 850.3352, 14378.503 2653.4316 846.4766, 14376.466 2719.2686 842.97736, 14374.262 2800.7473 839.0201, 14373.636 2897.1328 835.39777, 14374.745 2979.2153 832.5331, 14377.412 3056.109 829.9081, 14382.738 3147.8523 827.82733, 14389.792 3245.8105 827.17554, 14397.334 3343.4978 828.8411, 14403.906 3437.6565 832.51843, 14408.324 3503.4316 836.51404, 14411.726 3567.7854 840.1513, 14413.295 3632.9417 845.3476, 14408.108 3696.9038 850.56757, 14340.595 3810.1648 856.974, 14237.3 3877.2314 855.81104, 14147.418 3897.9504 848.4195, 14028.965 3912.2815 835.7119, 13882.501 3921.527 816.1052, 13785.882 3927.247 799.9671, 13648.188 3931.1934 781.3377, 13477.232 3936.0276 756.5948, 13283.846 3943.3171 730.7479, 13106.495 3951.2507 676.3905, 12961.6455 3958.255 616.4182, 12786.018 3968.482 552.0633, 12593.312 3980.9478 484.75732, 12394.828 3994.72 415.785, 12205.113 4007.8914 347.5082, 12064.236 4017.378 278.5141, 11945.921 4024.9963 214.6308, 11847.448 4031.1062 159.84819, 11778.846 4034.3767 111.87253, 11697.791 4032.9673 54.683685</trace>
</ink>
</file>

<file path=ppt/ink/ink26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14499.236 3608.059 874.14984, 14578.787 3642.7888 862.32263, 14713.644 3699.3318 849.87164, 14799.861 3737.009 843.1402, 14896.612 3778.6143 837.605, 14970.305 3810.1924 833.6101, 15047.368 3841.8113 829.80927, 15139.572 3879.9575 826.8028, 15234.72 3918.5093 816.81067, 15306.762 3947.5034 803.0604, 15394.6455 3983.078 781.58594, 15490.139 4021.9844 752.8646, 15586.93 4061.7273 717.2022, 15660.921 4092.369 674.7032, 15725.509 4119.4624 625.37476, 15789.813 4146.904 569.50836, 15878.515 4188.85 452.9022, 15941.418 4221.5605 125.12008</trace>
</ink>
</file>

<file path=ppt/ink/ink26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14817.302 3461.7249 874.14984, 14724.417 3492.6604 867.6438, 14652.366 3513.9883 865.5549, 14575.607 3542.7478 864.17505, 14480.615 3621.9248 863.51605, 14468.29 3693.4915 860.74506, 14517.607 3778.0676 852.4355, 14595.86 3829.914 851.4858, 14671.233 3879.2048 855.0231</trace>
</ink>
</file>

<file path=ppt/ink/ink26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16303.743 3845.9177 874.14984, 16287.131 3923.262 863.27576, 16264.644 4057.72 852.59875, 16248.124 4139.2256 848.9283, 16230.364 4224.6294 845.9402, 16214.152 4308.021 844.42255, 16194.359 4427.7935 844.924, 16190.9 4495.6416 845.34595, 16197.245 4588.7324 849.4482, 16281.391 4662.4043 856.42175, 16371.407 4641.4873 857.4189, 16472.725 4581.5054 854.02167, 16569.6 4511.096 850.7234, 16666.828 4435.003 854.52246, 16566.809 4433.019 854.31866, 16452.363 4526.9443 844.5858, 16376.551 4609.0957 846.09863, 16368.186 4679.4966 850.4451, 16431.13 4650.3276 851.7438, 16521.236 4570.262 847.53046, 16594.408 4489.592 846.6866, 16667.193 4402.1113 850.2004, 16709.684 4493.0625 845.8737, 16706.889 4583.717 833.0847, 16708.701 4652.144 813.80597, 16708.857 4716.279 673.94</trace>
</ink>
</file>

<file path=ppt/ink/ink26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17052.021 4534.156 874.14984, 17099.656 4445.7583 860.76154, 17162.37 4325.1133 856.26276, 17213.922 4218.1313 856.9344, 17279.652 4229.8594 850.5703, 17281.75 4325.0093 840.7724, 17280.03 4399.4087 833.2833, 17277.21 4495.066 825.6551, 17273.379 4601.8496 817.96625, 17269.516 4713.6113 813.00006, 17265.645 4812.9673 810.32697, 17262.504 4889.8257 809.21674, 17257.19 4974.478 812.56586, 17248.838 5057.286 818.52795, 17240.662 5121.212 826.0176, 17259.227 4996.275 815.13715, 17266.28 4905.587 817.8093, 17272.21 4804.708 819.2467, 17280.426 4710.275 819.7841, 17288.035 4633.9434 819.5665, 17307.025 4542.226 818.8447, 17337.264 4450.244 818.7762, 17367.984 4379.3594 822.9609, 17430.4 4287.731 845.5447, 17503.29 4290.1973 854.61743, 17514.168 4403.405 856.3486, 17511.166 4515.0405 852.34753, 17508.723 4609.5015 847.9474, 17528.982 4690.5005 852.45374, 17611.107 4706.622 854.4431, 17698.621 4622.4766 850.5441, 17773.629 4520.9404 844.4366, 17833.21 4407.4775 844.11993, 17864.719 4331.785 848.686, 17858.436 4406.2715 852.0025, 17849.12 4495.9287 855.26636, 17871.092 4587.684 858.9309, 17938.758 4580.19 853.455, 18015.488 4480.3555 844.21625, 18071.42 4383.817 845.6431, 18077.568 4454.0312 849.0487, 18067.584 4552.0864 855.6688, 18094.83 4633.39 860.24677, 18194.96 4631.119 858.9176, 18275.75 4559.9814 852.0151, 18343.441 4464.3096 845.5617, 18394.768 4357.09 849.76794, 18323.379 4462.4595 855.7385, 18312.566 4553.4536 862.1131, 18352.74 4632.5933 862.6198, 18429.371 4651.2373 860.58887, 18522.5 4602.272 855.87085, 18614.438 4502.233 849.4432, 18673.434 4412.5786 846.3251, 18720.76 4311.315 849.39, 18767.225 4244.128 854.1371, 18832.846 4306.26 857.03595, 18856.635 4386.47 856.08844, 18866.406 4477.011 852.82324, 18864.13 4566.1973 850.3077, 18844.568 4665.526 851.1184, 18801.385 4739.9307 858.1927, 18794.287 4652.569 853.6278, 18836.55 4550.8984 842.48755, 18924.82 4430.201 833.5583, 19001.0 4343.709 828.96027, 19065.889 4277.4824 831.4816, 19145.418 4322.039 849.0774, 19178.17 4407.6304 852.11365, 19194.98 4509.8623 857.64606, 19180.764 4585.856 860.7509, 19112.434 4619.384 859.86084, 19047.777 4635.796 805.9114</trace>
</ink>
</file>

<file path=ppt/ink/ink2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12165.236 8517.251 874.14984, 12164.06 8604.717 864.0602, 12156.287 8693.846 860.50073, 12161.282 8763.151 851.145</trace>
</ink>
</file>

<file path=ppt/ink/ink26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18422.637 3989.1497 874.14984, 18406.16 4077.4785 864.10205, 18390.875 4143.7983 853.1146</trace>
</ink>
</file>

<file path=ppt/ink/ink26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19704.086 4351.625 874.14984, 19632.57 4371.2236 866.18274, 19543.422 4400.421 849.1097, 19461.326 4435.7896 849.13074, 19395.965 4492.1694 854.2473, 19386.447 4560.9653 855.83264, 19461.574 4572.5386 859.4417, 19537.248 4505.5635 857.0015, 19603.168 4407.763 848.7771, 19655.018 4319.234 850.2725, 19679.408 4386.6865 854.57214, 19664.05 4473.0996 853.0768, 19677.102 4550.466 855.9864, 19741.035 4526.479 852.2689, 19833.93 4414.583 840.9144, 19888.285 4332.189 842.07495, 19952.86 4350.5386 844.42523, 19975.16 4436.588 837.79706, 19982.16 4503.905 840.1945, 19984.18 4599.109 848.3007, 20003.309 4497.3716 832.63885, 20056.1 4372.798 821.73096, 20131.797 4271.2056 820.31665, 20202.092 4213.4644 823.6633, 20278.082 4216.6255 831.28735, 20346.51 4329.757 847.4322, 20381.734 4429.573 856.23413, 20406.508 4492.705 864.63</trace>
</ink>
</file>

<file path=ppt/ink/ink26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20582.896 4170.129 874.14984, 20546.455 4257.8755 863.8497, 20522.152 4358.605 864.78906, 20558.389 4450.9014 864.3651, 20660.416 4485.557 860.4368, 20755.479 4478.3296 853.1657, 20848.13 4441.612 846.1854, 20929.184 4389.458 839.3359, 20997.254 4327.2476 843.4679, 21036.453 4253.0396 850.15607, 21003.695 4181.2954 857.84607, 20922.941 4190.418 860.0377, 20831.129 4261.5493 858.43896, 20795.76 4365.2896 856.16534, 20803.12 4457.554 855.0676, 20890.889 4534.673 852.3006, 20957.771 4581.822 845.6743, 21022.346 4599.956 659.0697</trace>
</ink>
</file>

<file path=ppt/ink/ink26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21447.0 4215.6323 874.14984, 21563.21 4204.966 857.3787, 21634.033 4202.228 849.7212, 21710.082 4201.6265 839.31006, 21778.104 4200.291 820.84564, 21842.205 4201.8135 794.59564</trace>
</ink>
</file>

<file path=ppt/ink/ink26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21417.586 4366.6206 874.14984, 21492.678 4356.1914 858.8487, 21563.297 4349.619 846.6688, 21653.01 4344.272 834.1343, 21718.021 4340.0146 814.23773, 21789.887 4336.113 785.31024</trace>
</ink>
</file>

<file path=ppt/ink/ink26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21372.543 4623.094 874.14984, 21449.695 4603.134 859.66205, 21543.719 4579.4736 831.8626, 21610.703 4562.5757 778.9808, 21673.668 4547.23 717.9204</trace>
</ink>
</file>

<file path=ppt/ink/ink26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22251.352 4170.129 874.14984, 22274.707 4263.608 862.81213, 22296.814 4389.687 858.9915, 22313.918 4455.037 860.7757, 22362.326 4543.9272 863.48883, 22446.447 4519.2036 861.1476, 22502.664 4439.952 853.1519, 22552.406 4355.044 842.8623, 22600.725 4280.0293 834.7803, 22670.59 4250.744 843.1296, 22716.3 4315.8096 846.8393, 22741.979 4392.1055 850.3978, 22784.654 4458.241 846.15027, 22835.926 4521.365 646.6951</trace>
</ink>
</file>

<file path=ppt/ink/ink26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22699.033 3838.1614 874.14984, 22636.125 3901.102 866.47687</trace>
</ink>
</file>

<file path=ppt/ink/ink26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23071.334 3703.2021 874.14984, 23083.781 3823.7412 858.1318, 23086.86 3899.2651 850.8938, 23088.293 3985.945 844.53815, 23088.906 4070.5925 839.23083, 23089.203 4134.805 835.22266, 23087.904 4214.69 831.75745, 23082.77 4349.282 825.36316, 23078.611 4423.117 827.83276, 23073.637 4542.4023 835.1945, 23078.053 4421.9907 842.99896, 23078.467 4295.2227 837.70795, 23082.51 4222.303 836.6137, 23096.54 4112.571 840.62805, 23153.812 4032.3533 845.9825, 23251.648 4005.4407 852.10535, 23328.467 3995.0825 859.76324, 23394.82 4013.7466 565.3765</trace>
</ink>
</file>

<file path=ppt/ink/ink26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23234.96 4427.119 874.14984, 23303.78 4389.7065 867.9837, 23368.514 4348.4336 862.88965, 23458.059 4280.959 859.77625, 23508.055 4210.324 863.00446, 23402.271 4185.084 861.50195, 23332.791 4215.7095 858.4914, 23271.152 4295.496 856.9882, 23250.467 4373.0117 855.5573, 23281.26 4460.5547 854.6663, 23372.67 4535.772 856.2241, 23449.38 4518.681 858.44037, 23542.78 4399.986 854.78546, 23567.898 4335.7876 855.74445, 23607.637 4230.5337 858.6107, 23691.23 4233.2573 857.1631, 23743.428 4296.811 852.0108, 23784.45 4363.4727 847.9381, 23809.266 4439.274 850.90576, 23811.236 4513.408 854.7297, 23739.66 4519.9043 864.01746, 23736.81 4440.309 863.88025, 23763.68 4321.285 862.0407, 23815.084 4219.5723 863.49445, 23906.459 4201.691 863.7965, 23966.178 4287.084 860.24817, 24005.35 4380.7036 855.25336, 24029.455 4475.9683 853.76117, 24027.14 4550.8047 856.426, 23947.926 4568.047 859.642, 23956.479 4496.574 860.80084, 24052.75 4407.472 854.6766, 24140.852 4357.712 855.70215, 24230.37 4304.9043 857.5894, 24296.367 4230.5786 860.026, 24261.889 4164.648 862.5334, 24195.904 4174.611 864.0043, 24144.078 4260.1143 861.61743, 24149.473 4331.5 857.0911, 24194.242 4408.77 847.5427, 24224.646 4479.2246 826.0133, 24278.322 4547.6 789.06586</trace>
</ink>
</file>

<file path=ppt/ink/ink2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12179.945 8260.777 874.14984, 12157.461 8328.027 872.8222</trace>
</ink>
</file>

<file path=ppt/ink/ink26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17061.213 5819.1084 874.14984, 17001.688 5887.2583 862.28864, 16929.547 5993.0317 857.99066, 16874.357 6105.4116 856.60974, 16858.848 6186.517 859.5717, 16960.06 6174.551 855.42303, 17036.277 6123.562 840.03406</trace>
</ink>
</file>

<file path=ppt/ink/ink26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17155.898 5460.7695 874.14984, 17149.709 5545.648 862.1319, 17143.727 5613.0283 854.6236, 17137.992 5693.1904 848.0148, 17133.637 5782.3545 842.9777, 17131.594 5859.9824 839.494, 17130.742 5924.8403 836.8558, 17132.66 5994.7876 830.62756, 17142.125 6124.434 809.2771, 17147.426 6189.4336 787.5451, 17155.898 6253.4585 751.4165</trace>
</ink>
</file>

<file path=ppt/ink/ink26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17462.93 5536.2637 874.14984, 17437.646 5615.354 862.4668, 17398.424 5735.538 857.27966, 17371.314 5814.3555 850.98865</trace>
</ink>
</file>

<file path=ppt/ink/ink26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17498.781 6267.937 874.14984, 17578.562 6195.468 862.5251, 17647.484 6111.5825 859.3038, 17691.223 6041.8247 857.97955, 17721.678 5955.508 860.18665, 17641.65 5926.965 863.02795, 17566.428 5992.0986 860.94934, 17527.227 6068.0166 860.15405, 17546.844 6167.3354 859.08856, 17604.49 6235.3887 856.8296, 17691.158 6256.8203 852.5834, 17756.38 6268.009 843.5147</trace>
</ink>
</file>

<file path=ppt/ink/ink26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18184.547 5830.484 874.14984, 18114.951 5932.784 857.69226, 18021.994 6052.2383 849.1226, 17934.184 6163.6875 834.94934, 17878.861 6237.453 808.03467</trace>
</ink>
</file>

<file path=ppt/ink/ink26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17930.834 5800.4937 874.14984, 17963.174 5877.106 864.0083, 18020.088 5978.7896 859.3013, 18081.6 6063.391 854.1608, 18144.844 6120.63 842.57684, 18213.328 6147.5454 824.24005, 18276.973 6165.1855 692.1457</trace>
</ink>
</file>

<file path=ppt/ink/ink26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18303.135 6116.9487 874.14984, 18375.742 6079.4736 867.8948, 18445.314 6035.3384 862.57416, 18509.283 5988.765 860.48975, 18579.426 5907.487 862.35583, 18488.438 5914.251 858.61316, 18415.791 5964.415 855.8137, 18362.852 6049.168 856.8872, 18364.951 6133.1367 857.2941, 18433.555 6172.4155 856.2138, 18503.547 6159.6885 852.39594, 18587.78 6151.9097 839.3639, 18652.707 6125.0464 649.9217</trace>
</ink>
</file>

<file path=ppt/ink/ink26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18720.479 5513.512 874.14984, 18643.164 5570.6484 862.7149, 18561.115 5638.9585 856.4581, 18495.596 5690.836 742.43365</trace>
</ink>
</file>

<file path=ppt/ink/ink26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18839.98 5860.475 874.14984, 18792.635 5936.125 864.0366, 18747.268 6029.0146 861.1178, 18727.174 6101.399 861.3143, 18774.088 6164.8945 862.7133, 18853.094 6138.849 861.4655, 18941.84 6059.556 854.1571, 19011.836 5969.2236 844.76324, 19076.709 5936.607 846.57477, 19087.238 5999.3955 849.5292, 19103.932 6074.251 856.24005, 19186.309 6087.2534 863.77075, 19267.693 5994.1875 853.9995, 19310.31 5915.7974 851.6669, 19349.271 6005.7236 854.57635, 19400.406 6089.0825 852.9998, 19441.344 6153.301 839.62286</trace>
</ink>
</file>

<file path=ppt/ink/ink26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19718.793 5754.99 874.14984, 19637.602 5766.6724 874.14984, 19603.049 5690.863 844.49457, 19604.783 5624.819 518.6071</trace>
</ink>
</file>

<file path=ppt/ink/ink2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12924.545 7702.326 874.14984, 12962.077 7607.842 863.0479, 13026.676 7525.7764 860.87695, 13119.739 7488.6064 862.9175, 13210.157 7542.3257 861.4096, 13254.422 7618.773 856.3597, 13248.18 7737.485 854.3241, 13223.626 7823.197 855.9046, 13206.299 7727.1455 849.5837, 13287.138 7634.301 841.72156, 13376.774 7580.779 847.0569, 13457.93 7594.339 848.65576, 13494.204 7664.026 850.2897, 13483.325 7790.7095 852.3622, 13463.588 7856.0806 854.86346, 13422.2295 7924.5366 858.2212, 13426.522 7827.7207 846.50336, 13499.296 7721.375 833.55316, 13561.538 7655.816 833.7143, 13629.847 7597.894 833.4334, 13694.203 7559.431 835.998, 13779.196 7533.3623 841.8005, 13809.051 7605.966 844.34186, 13788.535 7698.2515 841.938, 13753.994 7762.4844 839.11084, 13710.58 7833.747 834.60406, 13672.2295 7903.8774 832.3422, 13632.226 8005.344 832.3742, 13687.624 8099.1714 837.1045, 13751.078 8164.912 856.33154</trace>
</ink>
</file>

<file path=ppt/ink/ink26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19659.043 5423.0225 874.14984, 19659.043 5490.424 857.15967, 19656.299 5554.0146 850.7341, 19649.377 5632.1562 844.4631, 19640.508 5720.7393 839.30804, 19630.748 5814.416 830.3765, 19622.533 5892.2886 820.574, 19615.87 5956.3213 805.90796, 19605.85 6064.4995 752.03674, 19599.197 6142.1763 622.2352</trace>
</ink>
</file>

<file path=ppt/ink/ink26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19435.662 5966.9946 874.14984, 19565.889 5880.874 839.92285, 19656.639 5851.505 827.06836, 19720.912 5832.2275 818.07385, 19790.166 5822.8306 811.61554, 19898.645 5823.482 807.1609, 19977.084 5877.312 817.30334, 20006.223 5942.1763 824.1097, 19974.277 6038.153 827.7313, 19946.9 6102.659 828.499</trace>
</ink>
</file>

<file path=ppt/ink/ink26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20180.262 5845.9966 874.14984, 20130.979 5934.786 862.8854, 20104.256 6031.321 864.1926, 20182.762 6094.267 864.0202, 20261.494 6071.039 861.57745, 20285.73 5994.4395 862.49634, 20287.84 5910.3193 863.2048, 20300.58 5831.218 863.2271, 20397.334 5785.9844 862.3035, 20477.963 5807.098 857.42566, 20548.021 5865.4844 852.9178, 20631.07 5913.1934 854.23816, 20700.35 5885.6646 856.8078, 20766.652 5882.927 861.2623, 20828.664 5976.2407 862.62964, 20825.695 6041.7188 859.9242, 20817.086 6108.158 421.50464</trace>
</ink>
</file>

<file path=ppt/ink/ink26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20031.342 5513.512 874.14984, 20040.033 5580.726 857.428, 20046.932 5645.4243 806.1239</trace>
</ink>
</file>

<file path=ppt/ink/ink26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21581.213 5725.516 874.14984, 21497.268 5770.5127 861.30585, 21419.973 5811.309 853.18933, 21348.596 5855.046 854.4054, 21293.916 5931.5757 858.36145, 21344.068 5995.504 857.03253, 21459.23 5961.8833 849.8687, 21550.084 5900.3794 842.6201, 21633.295 5773.248 834.44147, 21675.94 5684.035 830.44324, 21737.93 5551.0103 824.08356, 21767.678 5481.188 829.515, 21802.057 5394.8257 842.3001, 21800.322 5463.0874 849.75745, 21789.38 5529.092 846.24677, 21763.309 5663.2197 833.91907, 21744.756 5745.6533 818.6384, 21730.723 5815.9805 795.3701, 21727.207 5886.672 710.0205</trace>
</ink>
</file>

<file path=ppt/ink/ink26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22042.682 5226.531 874.14984, 22013.756 5323.871 862.38965, 21966.125 5457.854 853.5574, 21939.488 5534.0977 846.59656, 21917.5 5597.394 835.0909, 21893.762 5665.017 817.2426</trace>
</ink>
</file>

<file path=ppt/ink/ink26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22192.521 5725.516 874.14984, 22239.266 5660.7837 865.3105, 22322.207 5546.9526 850.11365, 22410.246 5446.356 839.24756, 22482.086 5376.3135 835.6005, 22548.863 5403.5493 838.76807, 22547.695 5486.4663 833.93024, 22532.617 5565.4253 829.81946, 22515.39 5657.163 825.6022, 22500.48 5737.004 812.8152, 22491.256 5804.2124 791.5797, 22477.338 5888.022 731.9819, 22469.588 5951.803 6.7934084</trace>
</ink>
</file>

<file path=ppt/ink/ink26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22296.396 5966.9946 874.14984, 22414.639 5930.8633 850.6165, 22517.777 5919.1685 836.34265, 22653.9 5919.8516 813.2659, 22736.146 5920.2646 778.1286, 22836.14 5916.968 711.06964, 22901.617 5926.636 333.59457</trace>
</ink>
</file>

<file path=ppt/ink/ink26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18392.303 6675.3984 874.14984, 18380.133 6781.1553 859.05115, 18371.484 6857.4136 849.2159, 18359.879 6951.174 839.4279, 18346.098 7058.064 830.8458, 18334.236 7148.9814 824.1281, 18322.463 7229.027 818.78015, 18311.436 7305.3013 803.51013, 18302.236 7369.732 777.13403, 18293.502 7472.233 713.8096, 18288.426 7536.3423 589.7559</trace>
</ink>
</file>

<file path=ppt/ink/ink26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18035.629 7233.8486 874.14984, 18115.865 7190.461 849.56665, 18196.045 7154.971 833.1686, 18293.041 7121.711 822.2297, 18395.34 7099.5654 817.1235, 18481.57 7092.09 815.49115, 18546.668 7090.249 815.4865, 18651.152 7117.171 820.68964, 18722.1 7170.93 825.1484, 18748.574 7270.1807 831.5271, 18740.166 7362.3535 842.75653, 18666.086 7339.5312 848.8889, 18649.73 7240.2437 842.8901, 18662.512 7167.2734 840.161, 18697.64 7095.083 838.1737, 18772.68 6999.056 832.61237, 18838.973 6967.7266 829.79065, 18908.21 6925.52 821.9392, 18973.564 6918.1294 766.0397</trace>
</ink>
</file>

<file path=ppt/ink/ink2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13207.678 7143.3594 874.14984, 13313.763 7144.9014 855.9239, 13397.694 7148.1807 843.14734, 13500.451 7151.4443 831.41296, 13610.919 7153.0356 822.7575, 13702.617 7153.842 800.76685, 13776.075 7150.0957 773.417, 13844.185 7147.868 723.52405, 13908.268 7146.071 635.00226</trace>
</ink>
</file>

<file path=ppt/ink/ink26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19226.99 6977.3755 874.14984, 19135.658 7054.5527 859.60394, 19032.283 7153.4185 851.86487, 18960.2 7233.8843 852.15735, 18946.17 7298.337 856.3225, 19022.848 7276.674 852.9327, 19122.473 7168.4194 838.4764, 19192.814 7066.803 835.50073, 19242.709 7142.568 830.39545, 19243.305 7210.3853 827.32684, 19248.27 7287.0166 828.1935, 19268.12 7395.604 840.4079, 19375.918 7397.384 842.18835, 19440.174 7339.9526 839.5364, 19492.72 7260.568 838.0852, 19547.537 7194.1587 848.3264, 19601.023 7260.5205 852.77625, 19653.492 7345.5557 857.4291, 19725.096 7399.378 861.6815, 19804.648 7386.4243 860.0855, 19870.408 7283.124 855.42035, 19874.734 7175.3877 850.5105, 19858.812 7095.325 854.8563, 19853.836 7031.061 859.05493, 19953.86 6984.329 856.87756, 20029.246 6991.533 850.59796, 20094.05 6994.122 834.9077, 20165.553 7007.366 803.46625</trace>
</ink>
</file>

<file path=ppt/ink/ink26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20448.686 7037.874 874.14984, 20385.39 7060.4043 862.57184, 20265.938 7121.16 847.97003, 20166.639 7184.9355 850.87744, 20110.309 7250.974 856.8365, 20223.41 7243.104 852.4898, 20291.447 7197.476 844.59656, 20388.912 7119.8433 831.49426, 20464.137 7062.8315 840.6508, 20451.88 7129.901 843.8738, 20443.523 7221.3164 854.5657, 20507.824 7251.3213 862.3599, 20592.137 7219.4766 854.99097, 20697.822 7122.5747 847.4793, 20766.22 7045.762 850.5589, 20785.082 7132.689 849.062, 20777.988 7231.5566 852.9882, 20794.42 7306.643 856.0273, 20904.377 7316.4033 854.31213, 21026.865 7176.317 838.80835, 21112.105 7029.101 819.29144, 21154.918 6920.466 807.7547, 21194.38 6803.2026 800.3374, 21226.209 6705.373 797.9002, 21250.574 6628.4478 796.9001, 21272.438 6563.101 796.3527, 21266.818 6708.068 827.4444, 21251.518 6804.5146 829.36414, 21239.422 6886.018 830.0795, 21231.62 6955.6914 831.7195, 21227.766 7029.989 836.01733, 21232.738 7101.8203 837.4567, 21254.832 7165.0903 839.30396, 21311.621 7240.996 846.21796, 21379.785 7260.3105 846.1059, 21473.129 7252.82 841.1328, 21545.607 7252.655 832.0625, 21612.854 7245.0225 807.01886, 21676.373 7224.967 7.9344435</trace>
</ink>
</file>

<file path=ppt/ink/ink26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20657.357 6750.893 874.14984, 20696.105 6841.0684 861.2838, 20733.59 6905.352 846.3588</trace>
</ink>
</file>

<file path=ppt/ink/ink26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22073.018 7218.853 874.14984, 22039.531 7297.5693 850.6283</trace>
</ink>
</file>

<file path=ppt/ink/ink26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4744.973 7883.306 874.14984, 4655.5757 7863.944 867.2423, 4591.834 7849.721 862.3595, 4490.474 7827.772 857.58484, 4394.7754 7810.292 855.29956, 4276.6445 7793.98 855.11096, 4211.6147 7785.9863 854.52814, 4111.093 7774.3164 857.52905, 4016.323 7774.6436 861.47797, 3936.0132 7835.4956 861.33936, 3916.8735 7942.703 860.15857, 3909.0974 8011.9653 859.0025, 3893.5303 8128.2563 855.3453, 3876.8755 8203.058 852.46674, 3855.833 8290.851 848.542, 3833.915 8386.63 845.1688, 3819.543 8449.578 841.6643, 3803.0493 8529.067 838.38184, 3788.0828 8616.153 837.10254, 3776.7385 8703.38 838.19, 3769.9277 8774.039 839.9303, 3766.4114 8891.929 845.45166, 3776.5452 8976.273 853.76776, 3883.8582 9042.58 861.52606, 3978.6614 9048.543 859.89874, 4048.7253 9044.604 855.57886, 4124.591 9039.855 848.0033, 4238.8926 9033.033 825.8588, 4326.41 9021.49 780.49536, 4391.031 9012.539 651.09076</trace>
</ink>
</file>

<file path=ppt/ink/ink26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8290.558 7596.8413 874.14984, 8380.161 7612.088 860.6026, 8454.604 7620.9976 850.4539, 8545.965 7630.2515 841.5589, 8619.9 7637.438 834.81165, 8691.595 7644.4463 829.4887, 8760.361 7651.1094 826.2903, 8902.984 7664.19 820.4502, 8996.437 7671.6025 820.24457, 9098.02 7678.946 821.3194, 9169.764 7684.073 823.69147, 9250.441 7689.685 826.59576, 9337.496 7696.032 830.0572, 9411.448 7701.5127 834.01166, 9517.383 7713.8965 847.7966, 9587.705 7767.404 859.449, 9576.091 7864.37 860.1873, 9560.683 7949.2866 860.053, 9552.539 8083.011 857.64996, 9554.212 8147.218 856.3034, 9567.358 8273.549 853.265, 9581.895 8351.159 852.0189, 9598.957 8432.29 851.5508, 9624.418 8548.186 851.8008, 9637.844 8611.383 852.5439, 9653.22 8711.532 856.91785, 9636.288 8809.005 860.7739, 9593.668 8878.26 862.5333, 9467.8 8926.59 856.7195, 9379.671 8936.679 849.6652, 9311.545 8942.276 842.47894, 9214.747 8941.272 832.4966, 9098.668 8937.815 822.37115, 8972.094 8934.92 795.84717, 8843.038 8934.0625 762.0263, 8737.365 8934.78 721.1022, 8648.057 8936.34 673.36487, 8553.261 8941.664 619.45197, 8461.559 8948.966 560.99084, 8387.149 8955.667 497.9603, 8285.807 8965.934 361.50797</trace>
</ink>
</file>

<file path=ppt/ink/ink26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3970.037 12139.421 874.14984, 3956.8198 12064.134 868.00195, 3949.0278 11993.229 863.0501, 3944.3523 11917.329 860.9429, 3941.6099 11792.99 858.6237, 3941.259 11712.818 856.7855, 3940.8953 11618.691 853.0442, 3940.7112 11549.369 849.23737, 3939.6582 11470.302 846.4847, 3937.028 11375.709 842.6241, 3935.0115 11271.972 838.7676, 3933.705 11171.87 834.9996, 3932.864 11098.05 831.67633, 3932.9746 11009.747 830.0198, 3933.0461 10912.795 829.8838, 3932.1099 10810.46 830.7508, 3931.2786 10731.343 832.97296, 3930.3086 10654.646 835.05853, 3926.43 10568.571 836.84607, 3918.7173 10481.834 839.9097, 3908.1753 10402.931 843.2386, 3890.8826 10293.672 849.2141, 3899.9006 10197.189 853.8505, 3981.4653 10145.75 857.7867, 4075.3586 10128.087 859.66614, 4149.0396 10127.25 857.77826, 4229.295 10128.302 854.94366, 4351.4453 10128.891 849.12274, 4420.9023 10128.625 847.6673, 4496.181 10128.966 848.2702, 4577.3965 10129.418 848.6688, 4663.403 10130.069 848.91296, 4790.491 10131.114 849.1768, 4871.3555 10130.561 849.24005, 4961.3135 10129.448 848.94165, 5045.572 10129.195 848.60223, 5114.917 10129.309 847.73566, 5201.3325 10130.853 845.89624, 5299.8164 10134.42 842.7428, 5363.428 10136.738 840.0703, 5448.6416 10140.99 837.07825, 5551.296 10146.694 833.64844, 5666.8296 10153.324 830.1761, 5789.3804 10160.4 826.25946, 5904.427 10165.973 822.9598, 5990.901 10169.912 820.1897, 6095.504 10173.201 818.4436, 6211.529 10175.319 817.49347, 6334.309 10176.662 817.2623, 6430.5435 10177.974 816.81134, 6524.0127 10179.635 816.65283, 6631.7476 10181.226 816.86017, 6750.0312 10181.668 817.251, 6869.833 10181.259 818.153, 6951.925 10180.903 818.86523, 7052.087 10180.122 819.3872, 7164.478 10179.237 819.6729, 7283.1885 10177.378 820.03845, 7404.3867 10174.151 820.8289, 7512.8086 10171.926 822.3107, 7598.6504 10170.403 823.57, 7698.814 10169.413 824.5524, 7806.6377 10169.323 826.02545, 7919.185 10171.842 827.30994, 8001.386 10174.108 828.6665, 8087.474 10177.897 829.9048, 8183.5527 10183.845 831.59155, 8284.1875 10190.485 833.75574, 8377.27 10197.199 836.01196, 8446.279 10202.3125 837.72614, 8527.775 10209.488 840.172, 8615.366 10218.921 842.77856, 8704.981 10230.366 845.00037, 8794.9375 10241.993 847.0963, 8868.005 10250.657 849.06665, 8994.454 10262.558 852.70215, 9060.051 10265.908 855.5482, 9125.137 10267.689 858.67505, 9190.153 10268.286 861.5137, 9302.848 10286.58 865.08795, 9376.014 10371.142 862.31195, 9412.496 10463.567 857.2894, 9431.675 10588.793 852.459, 9436.407 10660.536 851.8764, 9440.397 10768.219 850.94653, 9441.992 10839.881 850.74066, 9443.241 10920.078 851.00494, 9444.179 10991.017 851.43365, 9446.673 11125.2705 851.92957, 9449.749 11207.504 851.9643, 9454.348 11293.967 851.9535, 9461.062 11421.887 851.7968, 9464.313 11494.8955 852.07, 9465.4375 11568.511 852.60675, 9464.802 11633.884 853.45575, 9460.197 11740.603 855.2983, 9444.822 11864.545 859.9222, 9422.223 11969.706 863.27905, 9387.734 12058.304 865.61426, 9346.001 12124.651 866.89044, 9254.43 12203.373 866.62427, 9153.517 12245.364 864.17017, 9064.447 12271.424 861.3892, 8947.068 12290.339 859.0737, 8877.159 12298.217 858.1885, 8771.42 12308.458 856.62854, 8700.8955 12314.298 855.8517, 8622.107 12320.745 855.11755, 8551.637 12325.602 854.62054, 8416.615 12333.469 853.42163, 8330.373 12338.173 852.18616, 8235.231 12342.485 850.3336, 8168.472 12345.3545 848.50226, 8090.6104 12347.854 846.3788, 7998.9824 12350.739 844.04803, 7896.4795 12354.594 841.3797, 7799.1753 12357.064 838.8044, 7721.657 12358.66 836.16595, 7622.8696 12358.404 832.8407, 7508.9224 12356.012 828.747, 7384.815 12350.029 824.47375, 7292.432 12344.887 820.97766, 7193.8223 12337.642 817.4789, 7078.01 12328.888 814.92175, 6950.781 12319.145 812.6504, 6815.8335 12309.852 810.52893, 6677.17 12301.169 809.06433, 6585.1147 12295.409 807.91235, 6471.797 12289.303 807.15564, 6344.026 12282.797 806.59534, 6206.212 12275.87 806.03845, 6087.3457 12271.193 805.24475, 5984.287 12268.034 804.5387, 5863.537 12267.503 803.6515, 5733.576 12268.677 803.4494, 5598.9355 12271.682 804.1304, 5507.8257 12273.855 805.0157, 5402.6943 12278.939 806.47314, 5285.189 12285.941 808.18695, 5159.65 12292.916 809.97, 5048.053 12298.993 811.91156, 4958.061 12303.821 813.6481, 4851.98 12308.796 815.16394, 4738.7534 12313.112 817.0615, 4623.4614 12317.732 819.593, 4541.606 12321.393 822.46954, 4457.575 12326.569 825.86707, 4369.003 12331.717 830.5946, 4281.122 12336.299 835.1621, 4209.1787 12339.885 839.4129, 4087.9778 12342.319 849.3952, 3991.341 12335.007 857.4014, 3976.1943 12271.472 662.5039</trace>
</ink>
</file>

<file path=ppt/ink/ink26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9795.386 11398.957 874.14984, 9892.738 11419.139 863.06805, 9998.111 11434.064 863.7932, 10073.672 11443.721 866.268</trace>
</ink>
</file>

<file path=ppt/ink/ink26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9885.474 11670.943 874.14984, 9972.309 11669.84 863.6764, 10099.18 11656.182 855.1359, 10174.6045 11647.146 842.42993, 10239.587 11638.641 551.9907</trace>
</ink>
</file>

<file path=ppt/ink/ink26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10600.656 10327.561 874.14984, 10536.712 10390.1045 863.778, 10486.769 10488.665 859.97595, 10467.783 10555.3545 858.2644, 10446.748 10662.648 854.63995, 10436.746 10777.039 848.6163, 10436.164 10858.499 843.9884, 10441.525 10956.034 839.2742, 10452.045 11063.566 834.6459, 10467.177 11177.356 830.6545, 10478.187 11256.732 827.9411, 10494.445 11346.684 825.29156, 10515.461 11448.741 823.1918, 10539.894 11559.058 822.2149, 10563.634 11662.412 821.6573, 10582.292 11742.361 821.3899, 10605.156 11837.971 821.6137, 10629.401 11943.174 822.33545, 10650.9375 12050.223 824.0613, 10665.152 12151.859 827.41394, 10672.199 12229.943 831.8464, 10673.945 12295.228 836.18994, 10666.785 12358.54 840.6861, 10625.254 12464.083 848.54486, 10566.035 12537.587 854.7612, 10493.717 12591.854 859.0288, 10406.24 12631.735 860.2246, 10330.186 12650.208 858.73584</trace>
</ink>
</file>

<file path=ppt/ink/ink2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13684.773 6947.9014 874.14984, 13755.874 6975.645 859.81445, 13820.36 7004.5825 847.71735, 13892.975 7043.356 838.52936, 13963.097 7089.629 833.3382, 14054.483 7163.67 829.10254, 14092.054 7227.2373 837.61646, 14066.514 7304.896 839.6976, 13985.599 7371.691 838.9868, 13896.178 7407.844 834.3223, 13829.951 7430.455 812.8708</trace>
</ink>
</file>

<file path=ppt/ink/ink26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10481.153 13013.81 874.14984, 10531.668 12940.617 862.64124, 10588.326 12846.846 854.69104, 10641.525 12743.026 852.96484, 10679.357 12653.417 853.9647, 10717.325 12553.597 855.54205, 10793.367 12520.492 861.4748, 10824.317 12615.421 859.4825, 10843.133 12710.058 854.92175, 10861.096 12823.36 842.169, 10872.355 12898.038 818.6435</trace>
</ink>
</file>

<file path=ppt/ink/ink26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10585.949 12712.867 874.14984, 10676.544 12728.334 861.54895, 10752.412 12739.814 850.61615, 10821.639 12750.386 828.78357, 10886.072 12762.52 710.2103</trace>
</ink>
</file>

<file path=ppt/ink/ink26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10764.286 10176.572 874.14984, 10763.615 10274.039 867.0392, 10750.41 10366.123 862.42615, 10738.804 10434.537 855.414</trace>
</ink>
</file>

<file path=ppt/ink/ink26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10689.825 10086.6 874.14984, 10767.215 10075.182 864.28577, 10878.097 10083.226 859.9703, 10984.248 10120.166 861.66925, 10969.0 10211.763 862.2453, 10888.908 10260.946 863.4941, 10920.169 10350.132 860.4242, 11006.749 10401.555 852.83624, 11077.104 10451.347 856.8624, 11061.013 10520.204 857.8477, 10990.016 10542.464 858.48737, 10919.805 10555.208 862.5071, 10856.263 10580.924 679.34045</trace>
</ink>
</file>

<file path=ppt/ink/ink26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11092.46 11414.986 874.14984, 11098.962 11512.1 863.59393, 11114.472 11620.096 858.70386, 11125.97 11708.427 855.88007, 11134.465 11788.081 855.5628, 11144.013 11903.369 855.72815, 11146.977 11982.931 859.46136, 11131.259 11896.326 855.99927, 11119.399 11810.432 851.872, 11105.79 11745.458 849.9039, 11088.45 11675.77 847.7998, 11070.658 11606.63 847.86206, 11046.922 11504.638 850.56226, 11065.467 11417.186 855.74725, 11163.913 11368.325 857.26294, 11272.392 11358.116 851.9289, 11373.866 11365.675 842.05475, 11455.6045 11375.812 824.38336, 11519.3 11387.13 767.5004</trace>
</ink>
</file>

<file path=ppt/ink/ink26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11062.125 11625.439 874.14984, 11160.565 11631.197 861.7733, 11248.584 11631.85 854.5012, 11339.509 11630.564 851.5857, 11438.658 11627.565 843.47754, 11508.886 11625.439 823.79083</trace>
</ink>
</file>

<file path=ppt/ink/ink26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11032.709 11098.015 874.14984, 11121.111 11099.555 863.35986, 11255.043 11105.776 854.5343, 11332.226 11108.437 850.80804, 11395.903 11110.661 841.6969, 11464.761 11113.011 832.0401</trace>
</ink>
</file>

<file path=ppt/ink/ink26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11359.966 10901.006 874.14984, 11457.317 10958.583 861.6101, 11554.704 11043.91 853.4178, 11613.446 11120.847 853.64764, 11613.913 11222.252 857.0513, 11583.223 11302.018 857.13586, 11531.866 11376.721 862.04926</trace>
</ink>
</file>

<file path=ppt/ink/ink26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11822.354 11836.927 874.14984, 11792.505 11907.647 871.97296, 11761.245 11970.936 818.94977</trace>
</ink>
</file>

<file path=ppt/ink/ink26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12298.529 11927.934 874.14984, 12252.452 11847.717 868.8226, 12167.753 11790.585 867.6233, 12083.817 11822.125 865.06104, 12049.074 11905.021 860.45325, 12049.283 11978.516 856.1352, 12089.258 12046.55 854.3636, 12181.563 12065.17 855.2186, 12247.78 11988.01 851.96014, 12285.601 11871.386 843.6848, 12294.227 11783.342 837.829, 12296.073 11685.189 831.9112, 12293.128 11584.585 828.71027, 12290.432 11511.99 826.3217, 12285.573 11440.69 825.89716, 12280.214 11368.175 828.5276, 12273.195 11263.221 837.63776, 12293.387 11359.774 847.94147, 12295.861 11482.39 838.1832, 12296.278 11569.499 826.53296, 12299.828 11660.605 806.898, 12303.603 11735.488 778.70044, 12328.134 11853.962 700.57495, 12343.798 11923.541 579.0692</trace>
</ink>
</file>

<file path=ppt/ink/ink2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13908.153 7958.283 874.14984, 13894.936 8042.128 871.3166, 13899.202 8161.242 866.7107, 13948.0625 8280.216 865.38434, 14052.839 8342.852 864.59155, 14143.803 8347.968 862.50323, 14215.161 8289.364 860.73914, 14240.086 8198.696 858.44666, 14228.428 8101.5576 854.13354, 14174.686 8007.8486 851.90155, 14072.808 7941.13 854.5811, 14000.158 7929.905 855.6284, 13934.455 7913.272 860.4933, 13870.464 7913.814 865.15796</trace>
</ink>
</file>

<file path=ppt/ink/ink26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12566.954 11670.943 874.14984, 12535.44 11739.449 866.2441, 12511.682 11818.49 861.624, 12502.388 11894.407 859.5547, 12518.218 11976.636 858.84235, 12545.383 12044.898 858.0825, 12622.917 12080.577 860.8431, 12691.519 11978.397 859.4222, 12698.73 11912.314 855.5308, 12696.217 11844.658 851.3573, 12677.74 11734.408 845.3197, 12628.819 11620.983 844.99664, 12570.275 11554.316 849.3595, 12498.977 11563.038 855.90356, 12515.116 11645.94 857.2787, 12540.251 11718.381 848.8052</trace>
</ink>
</file>

<file path=ppt/ink/ink26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12880.421 11686.456 874.14984, 12870.163 11799.542 860.5778, 12860.249 11913.13 852.45447, 12857.376 11993.079 854.333, 12859.318 11915.792 850.49414, 12856.625 11817.663 846.7082, 12852.677 11750.09 848.8332, 12855.948 11645.959 853.7957, 12917.996 11732.294 847.827, 12941.421 11806.195 847.1487, 12990.567 11881.203 849.48364, 13077.114 11889.1045 851.72546, 13140.524 11812.677 853.37213, 13183.048 11736.957 855.477, 13216.576 11663.363 857.2793, 13280.98 11617.452 861.5508, 13301.802 11689.413 860.7897, 13306.672 11790.754 856.5674, 13303.387 11930.331 848.467, 13301.273 11999.019 840.39984, 13298.773 12101.903 821.9789, 13296.846 12169.412 786.32697</trace>
</ink>
</file>

<file path=ppt/ink/ink26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13088.174 11202.982 874.14984, 12993.21 11202.98 867.3551, 12928.3125 11202.98 862.78656, 12826.331 11204.353 858.5355, 12730.366 11210.896 856.62427, 12614.993 11234.642 849.744, 12536.432 11252.482 835.24304, 12470.878 11274.694 8.262309</trace>
</ink>
</file>

<file path=ppt/ink/ink26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12775.626 11036.999 874.14984, 12881.78 11068.516 860.2007, 12988.919 11112.652 850.16534, 13073.099 11159.713 844.59546, 13139.08 11213.284 851.1188, 13163.51 11299.846 856.0962, 13099.117 11357.612 859.1144, 13021.986 11407.23 861.3148</trace>
</ink>
</file>

<file path=ppt/ink/ink26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14176.577 10463.554 874.14984, 14198.62 10379.173 867.8092, 14213.901 10311.578 857.74536, 14239.472 10199.971 845.7893, 14258.954 10114.855 838.59247, 14280.784 10030.329 832.81866, 14298.731 9963.397 828.2408, 14327.471 9880.342 824.81213, 14364.345 9790.766 820.64325, 14404.865 9709.322 821.1838, 14464.453 9606.132 830.50714, 14535.68 9574.593 845.92267, 14554.726 9670.185 848.8231, 14556.423 9760.949 843.85333, 14555.656 9870.475 835.63574, 14554.934 9967.0 826.39386, 14554.411 10051.217 817.3986, 14556.549 10145.865 790.6998, 14562.362 10238.197 756.45624, 14573.242 10316.007 715.1979, 14581.815 10395.658 625.385, 14595.957 10460.265 459.96707</trace>
</ink>
</file>

<file path=ppt/ink/ink26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14295.161 10026.618 874.14984, 14389.86 10010.5 866.23065, 14478.333 9998.104 861.0467, 14575.322 9987.472 858.19183, 14641.967 9980.746 852.36304</trace>
</ink>
</file>

<file path=ppt/ink/ink26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14966.222 10026.618 874.14984, 15059.788 10008.86 866.0018, 15146.306 10000.639 865.0708, 15224.307 10022.902 865.73535, 15288.018 10051.244 861.6114</trace>
</ink>
</file>

<file path=ppt/ink/ink26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14921.178 10267.062 874.14984, 14991.768 10277.539 868.6342, 15116.671 10267.727 858.34595, 15216.005 10250.336 848.74884, 15281.8955 10229.464 841.5308, 15363.217 10206.41 818.5387, 15426.764 10184.125 398.26328</trace>
</ink>
</file>

<file path=ppt/ink/ink26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15710.821 9693.615 874.14984, 15709.644 9800.641 862.0316, 15706.834 9865.749 856.8131, 15703.819 9939.959 853.0588, 15699.966 10017.526 850.8081, 15693.921 10092.784 850.4002, 15684.226 10190.308 850.795, 15680.786 10118.083 819.94965, 15682.027 10052.719 744.89307</trace>
</ink>
</file>

<file path=ppt/ink/ink26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15725.529 9693.615 874.14984, 15790.728 9737.392 869.9121, 15854.647 9762.635 866.2537, 15943.837 9747.5 862.91144, 16017.69 9695.594 859.15515, 16097.967 9585.31 850.92255, 16148.393 9502.52 846.34094, 16156.416 9570.696 843.4506, 16137.912 9679.194 832.45294, 16113.626 9809.162 821.23254, 16093.028 9938.154 811.92017, 16082.727 10052.045 775.4275, 16091.029 10146.169 720.2527, 16098.5625 10209.774 606.0673</trace>
</ink>
</file>

<file path=ppt/ink/ink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19018.316 2480.8171 874.14984, 19108.037 2538.1519 873.4631, 19171.04 2551.7847 873.89105</trace>
</ink>
</file>

<file path=ppt/ink/ink2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14578.293 7113.8853 874.14984, 14537.15 7215.188 857.27826, 14506.489 7282.3594 850.18744, 14469.641 7362.063 843.2892, 14430.121 7451.134 837.3936, 14394.291 7546.245 833.08276, 14367.158 7622.194 831.2468, 14350.749 7694.651 829.95935, 14342.047 7769.174 827.9659, 14338.358 7833.5894 826.1722, 14348.136 7917.541 824.5945, 14372.278 8012.2495 822.77563, 14409.405 8107.454 821.38324, 14437.801 8175.303 816.13306, 14529.136 8278.881 793.0568, 14607.408 8348.007 725.37775</trace>
</ink>
</file>

<file path=ppt/ink/ink27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16605.262 9286.154 874.14984, 16565.965 9392.011 852.1594, 16534.205 9470.48 840.0092, 16497.771 9562.388 830.4138, 16462.56 9665.684 823.175, 16432.73 9776.914 805.90155, 16409.957 9892.402 782.4363, 16394.693 9974.513 753.7934, 16382.619 10065.079 712.42737, 16374.151 10137.978 664.3381, 16370.385 10208.173 610.57635, 16373.027 10282.111 552.5157, 16394.771 10384.412 434.10196, 16411.297 10448.558 232.37334</trace>
</ink>
</file>

<file path=ppt/ink/ink27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16738.555 10071.6045 874.14984, 16782.041 9990.117 867.14746, 16814.836 9910.211 857.5369, 16846.387 9820.057 851.3779, 16864.896 9755.279 849.3696, 16882.637 9682.713 848.5, 16907.729 9569.61 846.8026, 16927.258 9467.639 849.06366, 16900.68 9552.952 844.5089, 16885.246 9624.817 838.8894, 16868.285 9713.412 832.59296, 16854.432 9800.62 827.36017, 16844.596 9865.735 822.9643, 16838.158 9941.53 824.67633, 16838.535 10017.419 826.6808, 16848.635 10085.231 829.7939, 16876.648 10170.752 838.6244, 16942.227 10184.495 847.6758, 17013.432 10118.465 856.63916, 17032.117 10052.847 237.42038</trace>
</ink>
</file>

<file path=ppt/ink/ink27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16813.014 9859.6 874.14984, 16894.47 9869.598 865.17584, 16970.676 9871.494 860.9206, 17054.844 9855.764 858.4686, 17119.508 9843.754 846.8103</trace>
</ink>
</file>

<file path=ppt/ink/ink27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17242.307 10096.425 874.14984, 17218.332 10172.408 863.7615, 17178.744 10272.674 861.19543, 17147.656 10341.119 859.97217, 17191.107 10245.794 846.2485, 17240.773 10147.343 835.6125, 17297.883 10052.308 839.7309, 17361.908 10078.839 848.1463, 17351.176 10195.524 846.6084, 17335.91 10296.568 833.5727, 17324.2 10362.89 803.3382</trace>
</ink>
</file>

<file path=ppt/ink/ink27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17186.232 10161.576 874.14984, 17266.973 10166.59 851.9939, 17329.947 10155.853 854.9299, 17393.693 10125.6455 855.2118, 17456.82 10084.151 854.8247</trace>
</ink>
</file>

<file path=ppt/ink/ink27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17602.656 9527.633 874.14984, 17653.031 9631.23 860.61536, 17669.482 9698.925 853.4612, 17679.682 9783.826 845.55975, 17681.105 9884.41 837.4807, 17681.254 9954.515 832.2956, 17670.576 10039.976 827.8598, 17636.059 10184.551 818.3652, 17616.72 10257.197 801.2775, 17587.95 10327.561 788.986</trace>
</ink>
</file>

<file path=ppt/ink/ink27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14548.878 11293.989 874.14984, 14536.708 11415.253 856.096, 14529.15 11490.696 848.3156, 14520.263 11577.523 841.88995, 14511.171 11668.617 837.7255, 14503.7 11744.14 835.0687, 14500.634 11843.738 845.51465, 14518.542 11776.429 856.7838</trace>
</ink>
</file>

<file path=ppt/ink/ink27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14552.556 11257.276 874.14984, 14621.584 11171.051 868.18463, 14710.1455 11144.449 865.13947, 14791.734 11191.1455 863.9161, 14816.399 11261.486 861.0094, 14797.994 11379.845 850.79224, 14771.531 11442.652 846.4504, 14717.707 11528.863 849.06726, 14645.387 11539.683 854.2925, 14722.614 11477.384 861.3297, 14813.764 11521.223 860.9592, 14875.393 11614.712 858.5485, 14901.192 11697.484 855.9873, 14893.932 11794.199 856.1977, 14866.251 11861.398 858.93365, 14786.286 11888.08 861.2395, 14710.481 11827.481 860.795, 14652.754 11746.952 855.31323</trace>
</ink>
</file>

<file path=ppt/ink/ink27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15159.266 11520.472 874.14984, 15231.304 11506.73 870.1341, 15298.898 11514.396 870.8691, 15363.669 11536.16 242.55568</trace>
</ink>
</file>

<file path=ppt/ink/ink27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15189.602 11776.429 874.14984, 15270.46 11763.754 868.55505, 15334.314 11746.683 865.7277, 15399.908 11729.904 858.8785</trace>
</ink>
</file>

<file path=ppt/ink/ink2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14727.214 7656.306 874.14984, 14731.028 7729.171 861.88214, 14729.792 7795.9414 852.54047, 14725.13 7875.3696 843.25885, 14718.262 7959.999 830.6986, 14710.311 8040.7354 817.60693, 14699.877 8141.0107 771.35443, 14699.865 8228.506 696.4551, 14705.151 8306.281 500.016</trace>
</ink>
</file>

<file path=ppt/ink/ink27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15785.282 11293.989 874.14984, 15785.278 11387.746 863.7597, 15784.237 11503.102 858.31775, 15780.563 11593.313 855.5031, 15768.354 11502.47 845.6591, 15766.671 11407.696 839.03796, 15767.365 11309.151 839.8789, 15781.356 11205.513 846.8215, 15858.351 11184.944 858.5739, 15912.799 11263.683 864.69055, 15982.915 11292.885 867.2388, 16051.785 11178.019 857.89966, 16090.049 11073.577 854.3442, 16131.189 11002.678 857.6612, 16159.697 11085.234 844.63727, 16156.57 11152.858 835.73517, 16146.279 11249.091 825.89764, 16132.929 11360.357 817.86444, 16120.916 11457.045 791.90247, 16112.736 11535.17 755.37494, 16103.215 11618.6875 677.4476, 16092.975 11683.828 296.94586</trace>
</ink>
</file>

<file path=ppt/ink/ink27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16560.217 10825.512 874.14984, 16538.86 10896.405 860.16876, 16517.02 10969.522 845.8454, 16490.445 11061.961 831.8512, 16463.27 11168.78 821.3789, 16440.756 11286.417 813.93585, 16425.787 11411.971 808.702, 16416.107 11503.304 806.74457, 16413.748 11598.55 805.46515, 16412.904 11682.522 802.87585, 16417.875 11758.829 801.8846, 16432.328 11833.152 806.35175, 16469.402 11919.286 822.4602, 16542.262 11840.121 834.1539, 16574.926 11776.429 826.297</trace>
</ink>
</file>

<file path=ppt/ink/ink27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16922.406 10960.47 874.14984, 16889.473 11051.274 861.23126, 16869.82 11115.47 856.451, 16853.518 11188.2 853.24835, 16843.057 11267.003 851.27423, 16838.764 11346.398 850.85803, 16837.098 11411.291 851.144, 16852.71 11508.829 855.7567, 16926.578 11523.45 857.46545</trace>
</ink>
</file>

<file path=ppt/ink/ink27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16783.598 11354.488 874.14984, 16883.898 11343.698 866.183, 16955.895 11339.366 863.47595, 17048.969 11333.201 856.43225, 17113.182 11335.974 8.536394</trace>
</ink>
</file>

<file path=ppt/ink/ink27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17096.145 11625.439 874.14984, 17092.42 11729.596 868.20953, 17114.166 11627.171 847.97504, 17130.945 11532.289 837.705, 17166.633 11414.868 830.76654, 17205.082 11330.808 828.80255, 17271.443 11292.483 842.74, 17289.172 11370.817 847.6876, 17280.016 11456.221 847.91095, 17228.033 11563.419 852.25885, 17298.67 11568.661 862.59064, 17376.094 11662.343 861.9915, 17371.682 11764.438 856.07904, 17342.025 11845.796 855.57825, 17256.63 11818.48 855.38464, 17200.941 11730.925 850.0363</trace>
</ink>
</file>

<file path=ppt/ink/ink27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17487.75 10886.527 874.14984, 17572.441 10992.949 859.7616, 17603.697 11058.092 853.0649, 17629.748 11137.6045 847.58307, 17648.535 11231.509 841.9779, 17656.594 11330.832 836.63763, 17661.303 11397.871 832.6083, 17657.13 11483.011 829.0747, 17645.652 11617.711 804.2216, 17634.996 11691.008 782.02875, 17625.193 11776.696 726.61884, 17616.432 11840.806 573.7036</trace>
</ink>
</file>

<file path=ppt/ink/ink27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14111.31 9621.225 874.14984, 14098.495 9696.123 847.61554, 14083.388 9798.953 822.9489, 14065.91 9929.216 798.4452, 14046.759 10083.251 773.26263, 14028.392 10257.357 750.78424, 14012.558 10448.194 731.47394, 14000.735 10652.086 715.27924, 13994.259 10863.0205 705.7795, 13992.44 11049.899 701.16425, 13991.976 11206.059 687.6977, 13994.975 11372.462 649.4832, 13997.746 11494.335 606.1303, 14003.253 11651.316 557.9338, 14010.211 11826.632 505.5079, 14018.089 12004.089 448.8014, 14025.333 12140.0625 388.54385, 14033.219 12260.609 326.0859, 14046.167 12379.694 262.23022, 14065.31 12487.031 201.40388, 14091.762 12574.76 146.76457, 14109.688 12637.815 88.32267, 14130.829 12710.08 10.23</trace>
</ink>
</file>

<file path=ppt/ink/ink27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7992.7173 11655.948 874.14984, 8086.0366 11561.937 862.7483, 8141.3364 11491.172 857.8337, 8185.8022 11405.726 856.67194, 8209.623 11333.982 857.17346, 8219.266 11233.251 856.80524, 8214.823 11113.555 857.93427, 8203.214 11017.136 858.6849, 8165.431 10902.59 858.68585, 8124.3467 10817.846 859.3987, 8070.802 10752.451 862.1175, 7979.589 10716.945 863.12695, 7865.8984 10735.451 861.4213, 7779.37 10777.773 858.8874, 7693.171 10861.254 857.29535, 7628.2847 10959.489 856.275, 7586.052 11060.144 855.81415, 7572.693 11130.002 855.59265, 7566.1733 11209.002 854.7818, 7567.558 11292.394 853.32874, 7577.8506 11376.073 852.5304, 7596.4834 11456.801 852.65216, 7614.635 11522.291 852.5777, 7667.8257 11623.98 856.16095, 7754.743 11699.859 859.4932, 7824.9062 11734.192 866.05005, 7891.2095 11740.152 8.706943</trace>
</ink>
</file>

<file path=ppt/ink/ink27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9005.741 11610.444 874.14984, 8932.41 11598.862 848.43677, 8856.026 11585.825 848.1252, 8763.216 11570.439 844.7152, 8684.064 11557.799 838.8699, 8616.451 11546.914 830.0718, 8544.272 11535.467 811.424</trace>
</ink>
</file>

<file path=ppt/ink/ink27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9021.369 11791.425 874.14984, 8937.828 11765.774 862.70874, 8866.446 11743.787 851.60156, 8743.812 11703.432 851.2876, 8678.346 11681.49 845.16736, 8604.025 11655.945 844.5794</trace>
</ink>
</file>

<file path=ppt/ink/ink2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14638.046 7611.3203 874.14984, 14711.652 7602.886 863.13324, 14780.555 7601.1914 851.716, 14862.439 7604.997 842.0628, 14931.307 7609.447 834.54706, 15032.19 7628.7617 814.1433, 15100.432 7641.8276 773.3857</trace>
</ink>
</file>

<file path=ppt/ink/ink27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14146.241 865.9651 874.14984, 14077.2 905.49286 865.24817, 13977.303 961.64496 859.9709, 13857.318 1033.9543 855.48804, 13767.288 1095.9233 853.8403, 13692.558 1155.2808 851.7828, 13606.013 1252.8907 852.44934, 13539.012 1349.7856 853.5772, 13473.947 1467.9285 854.61743, 13447.021 1532.1737 855.0539, 13426.226 1598.4515 855.8023, 13400.208 1701.995 857.1485, 13380.156 1830.9058 857.4497, 13374.457 1897.9034 857.3526, 13369.322 1999.4143 857.35205, 13372.554 2118.933 858.0299, 13377.723 2222.3318 859.34894, 13380.977 2300.8096 862.90283</trace>
</ink>
</file>

<file path=ppt/ink/ink27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13252.721 2314.833 874.14984, 13286.863 2379.3542 870.449, 13329.376 2464.1328 868.6297, 13416.533 2459.4668 867.7003, 13486.853 2374.3184 866.7325, 13534.439 2299.7288 865.48236, 13571.576 2236.4548 841.0102</trace>
</ink>
</file>

<file path=ppt/ink/ink27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14176.577 668.9563 874.14984, 14212.91 758.1522 863.64197, 14248.175 865.80585 859.4047, 14277.148 955.8212 861.23425, 14306.642 1030.3724 863.75916, 14387.637 1057.6788 862.4561, 14437.521 951.40137 864.5703, 14433.684 865.77234 865.08673, 14422.016 758.06506 864.9122, 14451.302 677.0362 865.2966, 14529.852 639.657 864.72473, 14605.761 632.8037 861.17755, 14671.073 622.54895 853.8961, 14742.841 624.48706 839.5185</trace>
</ink>
</file>

<file path=ppt/ink/ink27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14832.009 668.9563 874.14984, 14758.028 716.6995 865.1148, 14668.088 793.07855 861.07886, 14605.293 862.1077 859.95276, 14571.083 940.92236 861.04095, 14675.884 944.8847 860.5725, 14755.476 863.7627 857.6927, 14800.937 783.4239 858.7317, 14825.218 862.37854 862.6604, 14890.5 903.038 865.0509, 14964.126 787.27075 858.31323, 15001.26 691.76605 856.57806, 15038.943 627.51056 859.6902, 15104.954 683.1358 860.87634, 15116.053 787.4819 859.7962, 15122.192 874.5975 857.621, 15211.656 878.7318 851.52466, 15282.513 769.2556 838.2119, 15331.809 667.4546 837.347, 15367.798 770.4782 853.86584, 15375.766 840.2174 862.7556, 15442.397 819.94464 867.53894</trace>
</ink>
</file>

<file path=ppt/ink/ink27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15308.186 472.98157 874.14984, 15319.832 551.6967 872.2399, 15324.359 614.6142 242.96806</trace>
</ink>
</file>

<file path=ppt/ink/ink27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15696.112 639.4825 874.14984, 15643.831 718.3224 863.3644, 15584.253 810.3159 861.5369, 15626.463 742.4211 855.9884, 15675.51 664.48755 859.25946, 15702.548 740.9912 851.7175, 15697.651 835.30707 856.26807, 15761.676 859.8898 865.60126</trace>
</ink>
</file>

<file path=ppt/ink/ink27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16023.37 306.99774 874.14984, 16041.562 416.39252 859.9263, 16046.734 481.99728 855.14545, 16050.414 554.72797 851.796, 16052.64 628.9311 845.7664, 16055.224 736.53406 830.0973, 16058.794 809.81177 809.7651, 16058.391 875.3679 511.1968</trace>
</ink>
</file>

<file path=ppt/ink/ink27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15919.494 774.9584 874.14984, 16004.762 699.231 861.2267, 16109.594 660.697 856.9009, 16200.313 656.03375 858.0915, 16273.784 685.85815 858.77716, 16326.922 774.7309 856.8455, 16299.54 850.3568 854.71265</trace>
</ink>
</file>

<file path=ppt/ink/ink27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16336.838 458.50323 874.14984, 16326.467 523.4195 868.91595, 16310.201 586.5006 8.661577</trace>
</ink>
</file>

<file path=ppt/ink/ink27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16535.398 691.1908 874.14984, 16502.174 763.9567 864.2635, 16473.92 849.015 867.1272, 16538.95 887.6542 865.5171, 16611.926 805.405 865.66565, 16616.164 714.64685 863.48267, 16610.758 631.1393 864.1244, 16684.81 580.8965 863.95575, 16747.736 609.04376 860.9974, 16814.46 697.07074 860.4946, 16839.086 762.24023 862.10846, 16919.281 728.3435 857.5182, 16983.512 694.1265 861.29584, 17056.145 724.8709 863.31635, 17088.99 790.65497 856.3535</trace>
</ink>
</file>

<file path=ppt/ink/ink2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14652.754 7883.306 874.14984, 14762.074 7906.6943 856.6118, 14836.718 7915.4507 847.85175, 14906.361 7924.6245 828.4095, 14972.601 7933.5024 640.85114</trace>
</ink>
</file>

<file path=ppt/ink/ink27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15621.653 668.9563 874.14984, 15591.064 737.53925 867.88794, 15587.064 827.6987 867.5513, 15689.706 886.78186 862.6854, 15757.315 902.3403 853.076, 15823.307 894.37616 664.72473</trace>
</ink>
</file>

<file path=ppt/ink/ink27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14272.18 1254.8119 874.14984, 14356.742 1243.3226 862.19257, 14424.892 1236.1007 856.1054, 14511.473 1228.973 847.3795, 14615.761 1221.5292 837.98065, 14735.947 1213.0349 828.85095, 14871.039 1201.5933 820.2047, 14968.769 1193.1008 813.701, 15081.032 1181.7896 807.3691, 15180.122 1171.5265 798.92, 15286.696 1160.543 791.1072, 15423.084 1147.2108 781.63434, 15580.372 1132.5408 771.64374, 15751.317 1119.2008 765.1659, 15861.898 1110.5634 760.333, 16003.807 1100.2311 757.77673, 16168.624 1086.6255 756.9732, 16302.475 1073.339 757.3087, 16432.691 1057.5012 756.4202, 16578.34 1026.3287 731.7013, 16672.436 1006.1251 709.766, 16741.174 995.94055 687.44183, 16828.64 970.93304 602.1163</trace>
</ink>
</file>

<file path=ppt/ink/ink27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17573.242 834.94006 874.14984, 17557.027 910.77496 852.46466, 17542.537 974.44446 812.0146</trace>
</ink>
</file>

<file path=ppt/ink/ink27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fitToCurve" value="1"/>
    </brush>
  </definitions>
  <trace timeOffset="0.0" brushRef="#br0" contextRef="#ctx0"> 935 12859 874, 905 12983 867, 880 13071 849</trace>
</ink>
</file>

<file path=ppt/ink/ink273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fitToCurve" value="1"/>
    </brush>
  </definitions>
  <trace timeOffset="0.0" brushRef="#br0" contextRef="#ctx0"> 11923 14198 874, 11906 14095 874, 11976 14193 870, 12023 14277 840</trace>
</ink>
</file>

<file path=ppt/ink/ink273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fitToCurve" value="1"/>
    </brush>
  </definitions>
  <trace timeOffset="0.0" brushRef="#br0" contextRef="#ctx0"> 12196 14263 874, 12269 14267 867</trace>
</ink>
</file>

<file path=ppt/ink/ink273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fitToCurve" value="1"/>
    </brush>
  </definitions>
  <trace timeOffset="0.0" brushRef="#br0" contextRef="#ctx0"> 16440 11810 874, 16536 11920 869, 16572 12024 868, 16568 12112 868</trace>
</ink>
</file>

<file path=ppt/ink/ink273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18869 2586 874, 18970 2559 871, 19084 2541 857, 19208 2532 848, 19389 2536 841, 19497 2542 839, 19585 2547 839, 19677 2553 839, 19790 2558 839, 19926 2562 839, 20072 2565 837, 20177 2566 835, 20320 2567 830, 20490 2567 824, 20680 2567 818, 20888 2566 811, 21074 2563 804, 21230 2559 798, 21422 2555 792, 21637 2550 787, 21869 2543 782, 22033 2538 778, 22218 2534 776, 22428 2530 774, 22658 2526 773, 22873 2521 773, 23041 2517 772, 23247 2513 771, 23475 2509 770, 23717 2505 769, 23969 2503 770, 24173 2499 770, 24356 2499 772, 24560 2499 774, 24775 2503 776, 24985 2508 779, 25125 2510 782, 25285 2514 787, 25451 2518 794, 25617 2521 802, 25751 2524 811, 25865 2526 819, 25985 2530 826, 26101 2536 833, 26209 2537 841, 26307 2533 848, 26439 2504 860, 26527 2488 849</trace>
</ink>
</file>

<file path=ppt/ink/ink273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24164 2360 874, 24283 2371 864, 24411 2400 859, 24503 2439 857, 24605 2553 857, 24608 2675 856, 24546 2799 853, 24438 2895 845, 24353 2962 817</trace>
</ink>
</file>

<file path=ppt/ink/ink273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24721 2282 874, 24707 2393 868, 24698 2486 866, 24735 2628 866, 24852 2674 864, 24964 2628 860, 25041 2520 854, 25088 2387 854, 25114 2294 856, 25079 2439 852, 25066 2538 848, 25053 2658 842, 25045 2756 837, 25041 2854 832, 25042 2965 829, 25046 3071 828, 25049 3236 832, 25011 3393 842, 24904 3452 850, 24811 3420 855, 24770 3318 857, 24811 3189 855, 24889 3097 847, 24988 3059 834, 25076 3039 756</trace>
</ink>
</file>

<file path=ppt/ink/ink2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15055.39 8109.7886 874.14984, 15005.069 8200.882 865.7212, 14977.513 8296.33 866.9446, 15009.847 8377.208 865.08234, 15093.872 8403.931 861.46387, 15170.86 8417.256 851.2401</trace>
</ink>
</file>

<file path=ppt/ink/ink27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19744 8350 874, 19649 8353 871, 19554 8354 862, 19458 8350 860, 19339 8339 859, 19188 8324 857, 19104 8316 856, 19020 8311 855, 18937 8309 856, 18815 8307 857, 18736 8305 858, 18644 8305 857, 18544 8305 857, 18452 8304 856, 18295 8300 855, 18206 8296 855, 18118 8292 855, 17988 8289 856, 17842 8292 857, 17687 8296 858, 17578 8296 860, 17454 8294 860, 17374 8292 858</trace>
</ink>
</file>

<file path=ppt/ink/ink27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8552 12145 874, 8491 12154 772</trace>
</ink>
</file>

<file path=ppt/ink/ink274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9640 4721 874, 9749 4592 870, 9831 4454 868, 9876 4588 867, 9876 4720 866, 9869 4821 812</trace>
</ink>
</file>

<file path=ppt/ink/ink274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14992 5746 874, 15089 5670 872</trace>
</ink>
</file>

<file path=ppt/ink/ink274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7021 13547 874, 7086 13658 881</trace>
</ink>
</file>

<file path=ppt/ink/ink27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2882.5532 6841.8994 874.14984, 2884.262 6759.1094 864.82935, 2879.3667 6672.2065 856.1668, 2872.1125 6600.779 853.3539, 2858.261 6481.9595 847.3162, 2846.9856 6390.07 841.48596, 2834.974 6275.7886 832.87604, 2825.854 6143.0615 823.5477, 2822.4153 6000.318 814.5279, 2820.3042 5905.3467 807.02515, 2822.5237 5786.292 800.4349, 2827.9277 5656.007 797.4235, 2834.763 5525.5776 796.28516, 2840.3557 5421.785 797.8422, 2845.208 5335.9565 801.5379, 2849.089 5251.622 809.12134, 2851.6729 5174.218 817.6853, 2854.3481 5104.6973 826.6623, 2860.8057 5012.279 844.0166, 2880.6719 4941.96 857.7776, 2948.2712 4896.1436 864.4097, 3035.8845 4881.737 864.15674, 3109.8633 4886.7944 859.45135, 3202.2903 4896.5874 850.6889, 3310.9604 4908.114 841.2181, 3434.3813 4918.9424 833.7128, 3572.2231 4927.429 825.4926, 3669.4902 4933.154 817.93, 3786.738 4938.659 810.27606, 3927.7998 4943.905 802.3949, 4088.851 4949.5034 793.3678, 4245.1597 4955.041 781.9687, 4367.9175 4959.356 771.4134, 4523.4272 4964.644 759.33234, 4702.779 4969.297 748.38696, 4900.8306 4972.0967 735.6833, 5051.878 4973.697 724.8251, 5211.0063 4974.204 713.71313, 5397.8516 4973.9585 702.5486, 5600.2803 4974.3286 692.6337, 5799.3857 4975.9185 686.41986, 5941.501 4977.1987 682.5519, 6116.0967 4979.302 682.1525, 6313.676 4981.368 683.9948, 6529.7485 4983.062 682.84033, 6707.854 4984.321 680.82587, 6875.864 4985.3525 676.2528, 7077.195 4986.0312 671.33795, 7300.201 4986.479 664.40765, 7535.044 4988.0464 657.8428, 7774.1743 4990.6997 654.5678, 7942.9795 4992.676 654.1848, 8122.183 4994.9697 652.4453, 8320.029 4997.003 654.43274, 8532.2295 5000.1523 659.1036, 8734.259 5004.5874 667.31976, 8889.612 5008.3804 674.15356, 9082.936 5015.4326 677.8599, 9300.291 5023.867 675.6293, 9449.321 5029.872 673.30414, 9621.811 5038.3506 668.8598, 9809.409 5049.179 675.9715, 9996.604 5060.4233 689.36304, 10176.524 5072.31 704.58984, 10342.956 5082.9087 720.65656, 10457.366 5090.1714 734.0229, 10589.452 5098.18 747.94476, 10727.859 5105.895 762.1069, 10825.792 5111.2954 777.3224, 10925.769 5115.644 792.03033, 11012.546 5119.0513 806.44464, 11079.021 5121.6514 815.2106, 11184.478 5148.842 833.48114, 11217.472 5243.387 842.9754, 11216.537 5340.07 845.6794, 11208.824 5411.6416 844.46533, 11203.6455 5492.8247 842.7868, 11201.151 5561.83 844.22424, 11200.81 5626.387 845.12225, 11203.921 5706.8027 844.0495, 11209.461 5798.4854 842.09753, 11216.376 5895.6895 840.4308, 11220.981 5958.875 839.3745, 11225.922 6036.2075 838.6849, 11228.903 6120.8833 839.9631, 11229.921 6207.571 842.5449, 11229.312 6278.906 845.2578, 11224.651 6400.428 848.5795, 11220.872 6465.587 851.7888, 11216.735 6532.5405 855.51904, 11211.023 6596.1377 858.53925, 11194.41 6693.303 863.1764, 11143.76 6779.105 864.2692, 11052.389 6834.71 862.5978, 10979.0625 6851.1177 857.8169, 10890.654 6859.2495 851.24176, 10790.577 6862.431 844.979, 10723.846 6864.1523 839.56067, 10632.215 6863.38 833.2133, 10518.642 6860.556 826.46155, 10385.069 6855.914 819.0099, 10265.079 6851.4385 811.5059, 10156.367 6847.095 804.01855, 10016.665 6840.349 796.3326, 9853.636 6831.187 785.75397, 9672.227 6819.9414 772.1033, 9547.957 6812.169 759.7122, 9396.841 6802.102 745.3288, 9221.645 6789.894 733.5992, 9028.592 6776.4834 722.85004, 8851.017 6764.273 715.7612, 8706.43 6754.379 708.4401, 8528.723 6744.1143 703.3537, 8327.725 6734.193 693.99994, 8109.9985 6723.955 684.7541, 7950.306 6716.639 678.74756, 7774.477 6709.1377 672.46155, 7568.5137 6701.3936 668.06946, 7342.7344 6693.87 663.5161, 7128.676 6687.7026 659.26825, 6965.6797 6683.2563 653.5165, 6770.1196 6681.3105 648.05835, 6556.408 6682.115 643.8428, 6332.2354 6685.436 644.22534, 6162.009 6688.934 648.98364, 5989.5884 6694.3315 654.5061, 5791.4116 6701.73 662.58734, 5577.4175 6710.0635 669.77234, 5369.529 6717.9307 674.1671, 5220.2456 6723.5815 677.82184, 5039.074 6731.2974 680.12384, 4839.3613 6740.519 653.922, 4629.848 6750.5234 618.7168, 4416.557 6760.4717 574.7807, 4235.5933 6768.915 522.6211, 4086.7878 6775.855 464.12805, 3921.7705 6782.8823 400.24268, 3751.4248 6790.1543 333.80887, 3583.266 6797.051 267.8788, 3461.0093 6802.021 205.85841, 3343.0027 6805.986 150.53183, 3220.7812 6807.5894 110.68459, 3105.8992 6806.926 78.73995, 3014.0164 6805.6226 53.973583, 2946.7136 6803.1895 35.654186, 2855.191 6795.0635 15.220997</trace>
</ink>
</file>

<file path=ppt/ink/ink27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1720.6089 9754.115 874.14984, 1634.4421 9761.893 864.24164, 1531.3732 9760.313 860.9967, 1447.1735 9757.727 860.5753, 1368.4946 9757.1045 863.5165, 1273.8223 9770.333 863.59064, 1193.0264 9805.629 864.31506, 1123.916 9893.529 863.105, 1091.7375 9992.777 860.8983, 1086.9708 10115.996 856.83484, 1091.5718 10196.0205 854.24097, 1097.367 10287.93 851.03625, 1101.9777 10381.204 847.1006, 1105.4667 10453.125 843.2437, 1108.2144 10547.095 838.36487, 1109.7487 10658.474 832.5873, 1110.4199 10783.143 826.4852, 1110.4545 10880.683 821.1481, 1109.5391 10980.751 815.8765, 1107.9132 11100.571 811.00195, 1107.1294 11234.295 807.2704, 1107.2374 11376.262 803.9536, 1107.6239 11524.038 801.4417, 1107.8856 11622.34 799.6271, 1108.3634 11738.963 799.2103, 1108.6785 11869.122 799.01086, 1108.8877 12005.85 799.74207, 1109.0289 12142.2 801.01874, 1109.133 12264.752 804.1577, 1109.2139 12351.252 807.446, 1109.262 12442.491 812.8823, 1109.2845 12529.299 820.3005, 1109.2948 12608.269 827.92633, 1109.301 12718.348 842.3441, 1112.4845 12800.038 855.4036, 1136.822 12870.336 863.55524, 1238.5273 12958.02 866.0059, 1301.5737 12987.465 863.4974, 1397.4648 13025.513 856.83344, 1516.7477 13056.279 854.0715, 1604.9083 13076.952 855.8791, 1675.7211 13096.648 859.7603, 1753.9587 13136.235 865.96344</trace>
</ink>
</file>

<file path=ppt/ink/ink27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1243.5132 766.68506 874.14984, 1237.3257 835.89575 865.05994, 1224.152 939.2765 861.28455, 1215.1259 1002.3487 859.93787, 1201.1193 1105.5519 858.01697, 1190.5958 1236.2557 855.0835, 1185.1149 1345.984 843.8509, 1182.7778 1414.9371 835.8787, 1175.0074 1522.39 812.3148, 1156.7622 1599.8329 742.7302</trace>
</ink>
</file>

<file path=ppt/ink/ink27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1183.7612 774.9584 874.14984, 1265.4854 782.7177 868.48584, 1337.7227 786.76154 863.54, 1404.6863 789.328 860.0765, 1480.944 789.69696 853.7775, 1545.5092 791.31976 817.32117</trace>
</ink>
</file>

<file path=ppt/ink/ink27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1154.345 1151.9124 874.14984, 1247.3842 1165.9434 863.9676, 1350.0839 1179.2164 849.3579, 1443.0912 1169.8553 831.54315, 1526.6451 1151.9124 787.79877</trace>
</ink>
</file>

<file path=ppt/ink/ink2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15219.017 7928.809 874.14984, 15152.189 8007.06 866.64124</trace>
</ink>
</file>

<file path=ppt/ink/ink27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1228.8049 458.50323 874.14984, 1318.2223 485.01093 863.9348, 1433.3195 502.914 859.12787, 1530.0233 513.55756 857.06287, 1610.5968 516.356 857.1878, 1686.4961 508.92563 855.4168, 1751.0144 501.54324 802.2269</trace>
</ink>
</file>

<file path=ppt/ink/ink27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1571.6888 397.48737 874.14984, 1654.8992 403.11356 868.0994, 1729.584 410.75467 866.8125, 1827.2555 445.67905 867.27423, 1889.549 529.7203 865.23737, 1831.7699 616.29614 859.374, 1745.1456 681.73016 844.8686, 1681.7809 723.4932 812.6101</trace>
</ink>
</file>

<file path=ppt/ink/ink27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1913.6534 1544.3787 874.14984, 1872.8989 1651.048 862.32367, 1815.0641 1741.8826 853.4212, 1751.6061 1806.1295 835.5848, 1685.8308 1845.9125 8.193894</trace>
</ink>
</file>

<file path=ppt/ink/ink27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1943.9889 1242.4019 874.14984, 1922.3944 1308.3317 868.7933</trace>
</ink>
</file>

<file path=ppt/ink/ink27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3795.3782 1235.1627 874.14984, 3801.5432 1310.7606 863.8693, 3801.1003 1438.9894 856.05457, 3798.934 1519.403 851.56976, 3796.9482 1587.2104 848.2412, 3787.415 1691.9447 853.7101, 3786.1196 1616.4246 852.8621, 3801.7227 1549.1578 847.8589, 3829.636 1449.6641 841.8082, 3879.1362 1341.5929 844.2297, 3924.5466 1275.9408 849.7371, 3987.5994 1268.2351 853.46063, 4035.5076 1367.9459 856.2738, 4038.2234 1438.8706 851.2466, 4034.9702 1508.3539 845.9352, 4024.5876 1607.5421 835.5972, 3999.335 1524.9192 833.4239, 4016.1377 1432.0065 826.34174, 4043.432 1344.5183 820.9954, 4069.3396 1274.1947 824.12683, 4129.274 1195.5695 833.17426, 4213.3916 1199.6963 840.8875, 4247.4805 1309.1187 844.9443, 4250.588 1423.1835 844.33966, 4236.1646 1488.9475 835.846, 4223.8887 1563.6664 807.6564, 4191.5044 1628.6353 388.4677</trace>
</ink>
</file>

<file path=ppt/ink/ink27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4790.0166 1121.9214 874.14984, 4710.2583 1198.6643 859.38477, 4650.4365 1272.4279 846.4428, 4593.0674 1355.757 840.7216, 4552.896 1458.759 846.0327, 4558.558 1525.339 849.5877, 4626.132 1531.3154 852.1394, 4709.53 1485.8645 852.018, 4786.202 1389.4097 848.4278, 4819.1494 1314.5399 844.2229, 4841.835 1223.6127 839.5801, 4864.007 1150.4169 827.54095, 4878.435 1085.5623 819.6741</trace>
</ink>
</file>

<file path=ppt/ink/ink27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4923.3096 519.002 874.14984, 4917.8457 625.6157 859.49304, 4910.5454 696.62115 853.0442, 4899.385 781.5756 845.7646, 4878.7944 907.16534 835.5949, 4855.831 1026.0321 829.48816, 4842.595 1105.4001 819.94684, 4832.3623 1186.7557 807.793, 4824.9077 1254.2842 788.2666, 4820.0166 1350.1746 727.3172, 4818.496 1417.4678 585.21173</trace>
</ink>
</file>

<file path=ppt/ink/ink27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5131.9814 880.4435 874.14984, 5130.651 951.1759 861.227, 5126.5176 1021.2788 850.0012, 5120.6733 1104.7361 840.31305, 5111.2285 1225.1775 827.8959, 5103.5244 1331.6187 830.917, 5122.33 1444.2852 840.163, 5214.6416 1458.099 847.91986, 5271.482 1383.4264 848.68616, 5299.116 1313.9795 845.8102, 5323.2905 1236.392 844.0022, 5351.3364 1120.792 837.27576, 5356.9854 1055.9242 839.85046, 5352.942 988.12646 842.3059, 5334.3315 896.48016 847.89453, 5382.0747 974.2958 863.0282, 5471.2666 1010.66016 860.91437, 5536.832 997.3496 858.20984, 5618.453 990.08405 849.06354, 5681.611 956.5421 415.71182</trace>
</ink>
</file>

<file path=ppt/ink/ink27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5698.245 519.002 874.14984, 5617.802 539.2164 864.13885, 5497.8823 567.8727 857.2526, 5396.177 589.1935 849.4673, 5307.1724 596.5355 837.977, 5244.131 601.73535 810.0785</trace>
</ink>
</file>

<file path=ppt/ink/ink27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5505.2007 382.49197 874.14984, 5591.815 372.00095 863.88586, 5680.9937 379.4893 861.9051, 5772.7124 416.31906 863.4405, 5834.353 522.60126 862.3688, 5783.24 609.46484 860.0938, 5736.1255 672.2223 848.83594</trace>
</ink>
</file>

<file path=ppt/ink/ink2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14727.214 7414.8286 874.14984, 14791.706 7423.9473 864.0593, 14858.615 7437.2456 852.8276, 14941.622 7454.1665 841.1174, 15012.18 7468.6357 832.0752, 15077.478 7482.136 816.5171, 15149.079 7496.8555 781.91766, 15212.405 7513.3706 495.92197</trace>
</ink>
</file>

<file path=ppt/ink/ink27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4416.798 1710.3625 874.14984, 4521.204 1699.8315 860.4748, 4593.425 1689.2607 851.888, 4680.024 1676.1084 843.24164, 4764.5312 1663.1731 835.7448, 4827.5815 1653.5011 824.11255, 4904.2056 1642.2605 806.22485, 5030.134 1623.7482 747.11975, 5114.0806 1611.3195 704.7292, 5204.2246 1599.4181 656.26373, 5279.0874 1590.7766 601.8022, 5345.097 1584.1956 542.4524, 5420.05 1580.5576 478.6011, 5484.9326 1576.5302 350.44205, 5549.325 1574.8864 220.34256</trace>
</ink>
</file>

<file path=ppt/ink/ink27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4828.626 2272.9495 874.14984, 4761.7383 2342.1846 860.788, 4667.181 2454.6296 854.0178, 4619.376 2517.393 852.3619, 4554.883 2611.4707 853.39874, 4533.977 2701.707 857.76483, 4620.087 2708.1343 859.6428, 4678.031 2611.4497 851.1613, 4722.7163 2467.5227 836.0505, 4740.017 2371.324 830.4708, 4756.047 2267.8977 826.27026, 4771.6094 2173.074 824.155, 4782.8203 2104.906 822.9897, 4795.9087 2036.6287 827.3146, 4817.8696 1957.7485 837.9004, 4820.002 2022.884 840.4015, 4810.5864 2104.1492 834.22626, 4797.2256 2209.6208 826.5327, 4786.046 2301.6504 818.9062, 4775.9683 2388.1736 811.583, 4765.4253 2486.0127 804.1435, 4759.4897 2581.2898 809.5563, 4765.402 2660.5269 815.3927, 4813.9224 2727.803 825.5421, 4878.157 2690.4595 833.41895, 4918.489 2620.0337 829.8878, 4956.8027 2529.3672 825.0108, 4983.301 2464.3274 803.72437, 5005.5444 2383.583 774.099, 5026.927 2314.1553 713.3512, 5042.8135 2239.3389 603.03436</trace>
</ink>
</file>

<file path=ppt/ink/ink27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5102.5654 1982.3485 874.14984, 5091.5527 2075.7502 862.6484, 5081.3545 2140.5217 856.20123, 5068.8525 2218.448 849.6513, 5056.224 2303.5918 844.4985, 5040.1743 2427.275 838.1605, 5032.0337 2531.0886 837.8357, 5033.899 2617.4907 842.37305, 5099.669 2680.8813 865.0789</trace>
</ink>
</file>

<file path=ppt/ink/ink27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4953.645 2449.792 874.14984, 5073.838 2436.0337 856.5938, 5148.5435 2414.456 846.89264, 5238.3184 2376.7437 837.1402, 5316.772 2346.6934 814.5484, 5385.697 2314.833 792.19617</trace>
</ink>
</file>

<file path=ppt/ink/ink27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5921.6255 1483.8798 874.14984, 6022.2886 1483.439 868.692, 6094.5347 1480.7473 865.3599, 6161.725 1478.6041 859.4217, 6228.305 1478.4312 672.5548</trace>
</ink>
</file>

<file path=ppt/ink/ink27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5937.253 1755.8658 874.14984, 6001.723 1743.6902 865.1756, 6069.427 1729.4905 859.0289, 6137.5825 1715.3164 846.8109</trace>
</ink>
</file>

<file path=ppt/ink/ink27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6741.605 985.9285 874.14984, 6747.553 1092.6227 855.48126, 6743.2075 1198.5173 844.3358, 6731.0186 1311.3081 837.45624, 6718.374 1395.9017 832.07513, 6706.07 1482.3324 822.54663, 6694.6987 1567.2537 803.45593, 6685.66 1635.7737 776.5761, 6674.3213 1718.8069 714.5713, 6663.42 1783.3479 476.58548</trace>
</ink>
</file>

<file path=ppt/ink/ink27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6622.101 955.9376 874.14984, 6725.446 943.8731 857.39655, 6800.27 936.5707 848.02527, 6888.0254 930.2003 840.18256, 6966.037 926.4799 828.5963, 7081.985 922.9037 793.4159, 7155.065 924.82983 738.8662, 7219.092 929.2753 423.10168</trace>
</ink>
</file>

<file path=ppt/ink/ink27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6622.101 1348.404 874.14984, 6697.4824 1340.6073 859.05554, 6771.504 1327.6263 844.7392, 6859.7573 1308.0093 833.12054, 6934.0415 1290.6118 824.2368, 7000.2393 1267.3495 817.4795, 7074.0703 1244.5598 789.1042, 7136.9136 1217.5004 513.70905</trace>
</ink>
</file>

<file path=ppt/ink/ink27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7351.993 548.4758 874.14984, 7283.376 556.09796 861.98376, 7211.5635 565.6281 847.9796, 7120.4844 579.31024 834.97327, 7042.6543 591.3229 824.9233, 6971.7773 602.0061 801.83093, 6904.0186 612.2832 773.517, 6794.237 614.8777 704.2445, 6725.4155 615.3991 573.4817</trace>
</ink>
</file>

<file path=ppt/ink/ink2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15040.681 7324.3394 874.14984, 15133.418 7381.782 868.4059, 15189.668 7487.6 860.53986, 15220.207 7552.2905 846.44916, 15224.867 7615.811 548.91815</trace>
</ink>
</file>

<file path=ppt/ink/ink27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7054.153 443.50784 874.14984, 7127.7603 439.62827 862.94147, 7193.5293 441.281 853.0834, 7297.1533 450.4183 849.50793, 7369.9614 509.72348 854.95123, 7376.2964 582.5521 855.9853, 7336.999 665.7345 852.6853, 7277.533 744.45044 846.4016</trace>
</ink>
</file>

<file path=ppt/ink/ink27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7963.3013 382.49197 874.14984, 8019.6196 484.79263 847.8406, 8066.9844 611.5966 843.26587, 8086.3955 681.14294 842.40735, 8113.7144 800.4568 840.65485, 8134.4033 917.56976 838.4656, 8142.9175 1010.8313 835.02747, 8147.2427 1088.128 833.3922, 8147.9897 1169.0939 830.84503, 8143.775 1269.3894 827.227, 8133.743 1381.482 823.6047, 8119.3154 1498.4163 820.53424, 8109.6045 1576.122 817.6764, 8093.107 1670.5162 810.3485, 8071.949 1776.4476 797.2704, 8047.037 1889.504 775.79364, 8017.786 2002.3601 747.1421, 7990.0786 2096.598 711.0326, 7967.1045 2169.5288 667.7994, 7938.535 2244.5378 617.93274, 7903.7563 2315.037 561.7125, 7840.461 2407.734 433.1327, 7776.9453 2463.632 48.338474</trace>
</ink>
</file>

<file path=ppt/ink/ink27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3479.1526 830.28625 874.14984, 3416.1904 936.9341 844.25995, 3362.7268 1026.1028 825.3887, 3298.5408 1138.155 805.93677, 3228.4136 1266.8759 787.77704, 3158.6377 1406.6897 774.7382, 3111.156 1502.9153 735.30884, 3065.5928 1613.0948 693.4319, 3024.1365 1740.6117 649.1891, 2992.2336 1856.918 588.25824, 2969.122 1957.7251 522.99133, 2954.411 2074.469 455.91492, 2950.7935 2197.1982 387.04352, 2959.6335 2319.4897 318.23535, 2967.48 2404.9397 251.21965, 2986.255 2492.3494 189.13707, 3015.1465 2584.8137 142.34097, 3052.3984 2677.2756 104.04655, 3090.4595 2757.57 73.51688, 3158.608 2877.746 32.845154, 3201.8984 2948.685 10.23</trace>
</ink>
</file>

<file path=ppt/ink/ink27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8424.77 1483.8798 874.14984, 8391.927 1562.4315 866.3654, 8361.665 1627.0757 855.4014</trace>
</ink>
</file>

<file path=ppt/ink/ink27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8633.441 1302.9006 874.14984, 8682.013 1229.9998 866.9219, 8765.937 1198.7446 866.3767, 8829.146 1223.4412 864.49097, 8858.0 1326.614 857.6376, 8855.72 1400.3157 850.7443, 8845.125 1514.5176 846.5053, 8835.5205 1620.7526 851.5343, 8865.581 1700.2435 855.08765, 8961.857 1688.9895 857.52844, 9050.681 1574.2886 847.51245, 9108.981 1466.8121 836.9424, 9130.7705 1400.9647 835.0447, 9152.569 1304.2534 837.62726, 9149.794 1197.9353 842.08856, 9133.505 1121.6663 850.3703, 9069.721 1083.0449 862.6912, 9025.301 1186.5348 865.57153, 9130.539 1261.3511 859.8238, 9195.464 1261.4586 854.3111, 9294.956 1216.6511 843.3566, 9363.334 1182.4202 821.03827</trace>
</ink>
</file>

<file path=ppt/ink/ink27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9527.881 804.9492 874.14984, 9460.305 806.69556 863.82544, 9393.532 811.4589 852.21014, 9310.238 817.8897 841.4351, 9219.678 825.323 834.22815, 9093.232 837.85895 825.4124, 8995.551 850.7444 803.6171, 8932.38 864.25275 756.85736</trace>
</ink>
</file>

<file path=ppt/ink/ink27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9378.961 639.4825 874.14984, 9487.63 663.40936 863.28815, 9555.05 682.9788 856.18665, 9644.163 709.94305 848.3281, 9720.461 754.7632 855.179, 9731.0625 843.3365 857.1632, 9628.955 919.2338 853.68994, 9553.217 969.38824 846.8623, 9486.744 992.0519 556.31116</trace>
</ink>
</file>

<file path=ppt/ink/ink27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6055.8374 3823.683 874.14984, 6141.162 3827.751 869.7021, 6267.4453 3829.7312 866.31415, 6341.4287 3830.8008 862.0442, 6408.0625 3835.11 424.46576</trace>
</ink>
</file>

<file path=ppt/ink/ink27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6086.173 4140.138 874.14984, 6189.2153 4135.8965 862.67334, 6310.2607 4116.8774 855.92755, 6381.136 4104.371 846.503, 6443.995 4090.1565 416.1167</trace>
</ink>
</file>

<file path=ppt/ink/ink27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7351.993 3174.226 874.14984, 7351.7754 3271.9182 861.1041, 7344.5825 3342.566 854.0262, 7335.892 3405.8875 848.6694, 7314.4253 3522.137 842.13776, 7286.372 3633.734 839.46515, 7262.376 3711.2065 837.2476, 7222.254 3831.907 837.48706, 7193.648 3907.2588 836.49243, 7159.471 3981.6038 833.77045, 7131.503 4044.7007 831.85095, 7099.1963 4110.6646 817.23804</trace>
</ink>
</file>

<file path=ppt/ink/ink2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15412.982 7264.3574 874.14984, 15481.035 7359.3945 854.534, 15527.247 7428.43 843.27625, 15577.252 7515.867 833.8867, 15624.719 7618.3667 825.9173, 15663.161 7732.467 819.48364, 15690.185 7820.0366 815.6931, 15704.029 7907.9736 812.28625, 15714.025 7991.545 806.99725, 15707.081 8064.9272 802.9484, 15676.935 8150.332 801.0477, 15624.19 8236.189 800.5027, 15523.636 8357.131 800.63995, 15440.784 8419.56 800.1825, 15345.065 8472.314 790.57556, 15266.825 8519.825 777.3204, 15198.879 8554.339 752.0248</trace>
</ink>
</file>

<file path=ppt/ink/ink27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6932.811 3527.3943 874.14984, 6931.2363 3443.1135 862.55756, 6965.823 3316.288 856.95764, 7000.3047 3247.634 854.7127, 7071.299 3143.466 850.93787, 7141.7744 3070.578 851.4863, 7242.9805 3004.531 850.3336, 7305.9624 2980.5237 850.803, 7414.128 2954.864 852.20184, 7478.5845 2952.212 852.8242, 7550.2144 2959.5613 853.3272, 7620.537 2977.9585 853.78546, 7715.4077 3016.4143 853.95337, 7776.298 3091.546 855.3999, 7784.0576 3165.808 856.2141, 7727.5947 3249.8936 854.47174, 7629.7324 3331.78 848.2913, 7544.555 3391.9514 836.62213, 7479.357 3433.6487 803.8703</trace>
</ink>
</file>

<file path=ppt/ink/ink27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8157.2646 3219.7295 874.14984, 8049.5435 3306.7139 851.35376, 7923.487 3431.7996 836.43524, 7859.796 3506.0151 831.486, 7768.472 3620.5603 825.79193, 7688.1484 3740.8557 822.74646, 7648.009 3825.638 820.25757, 7617.985 3917.3708 819.76385, 7601.4385 3998.4822 821.47314, 7592.4146 4062.001 824.08887, 7597.365 4132.3696 828.24097, 7617.2056 4202.0835 832.96, 7666.9214 4295.94 842.7332, 7735.74 4332.2646 850.4514, 7799.868 4352.9355 808.0752</trace>
</ink>
</file>

<file path=ppt/ink/ink27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8141.637 3778.1794 874.14984, 8129.7803 3886.142 858.7203, 8119.5522 3957.0232 855.45154, 8104.3794 4058.378 853.18854, 8092.2524 4145.776 855.2048</trace>
</ink>
</file>

<file path=ppt/ink/ink27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8052.4697 3642.7036 874.14984, 8119.445 3618.702 863.30115, 8256.146 3588.1838 845.3981, 8328.542 3579.5842 839.56744, 8429.495 3570.6885 819.6352, 8505.293 3577.1274 790.4786, 8569.989 3583.6448 577.8701</trace>
</ink>
</file>

<file path=ppt/ink/ink27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8141.637 3913.6558 874.14984, 8210.388 3905.6086 863.00555, 8277.835 3894.7168 850.95166, 8358.577 3879.6946 840.86633, 8445.924 3858.4912 832.86676, 8524.075 3840.6462 810.9304, 8589.316 3823.683 794.767</trace>
</ink>
</file>

<file path=ppt/ink/ink27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8216.098 3400.7085 874.14984, 8289.704 3390.7786 860.8383, 8355.865 3382.6719 850.43695, 8429.009 3371.3877 843.61597, 8500.828 3353.9082 833.42664, 8567.278 3339.2847 813.711, 8633.019 3321.9844 745.44653</trace>
</ink>
</file>

<file path=ppt/ink/ink27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8455.105 3219.7295 874.14984, 8525.604 3250.3657 867.71906, 8603.19 3302.7935 867.6844, 8632.934 3370.2273 864.2157, 8618.08 3438.8142 860.9445, 8559.798 3515.0234 847.1764, 8494.315 3552.957 8.390297</trace>
</ink>
</file>

<file path=ppt/ink/ink27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8782.361 3249.7202 874.14984, 8867.245 3310.1816 862.7562, 8943.537 3422.5024 852.2036, 8983.648 3523.5867 844.84814, 8998.566 3629.9565 840.95404, 8991.055 3706.1897 837.9024, 8969.744 3799.3462 833.0181, 8938.054 3899.742 827.8917, 8913.237 3973.6829 823.246, 8866.536 4078.429 816.99664, 8836.026 4146.067 808.23096, 8809.053 4210.9316 790.1907, 8771.966 4276.178 680.3877</trace>
</ink>
</file>

<file path=ppt/ink/ink27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2465.2092 4095.669 874.14984, 2504.6658 4199.889 864.3238, 2516.8887 4270.938 861.45575, 2519.8938 4337.971 861.3014, 2514.9321 4415.6714 863.0562, 2510.424 4333.271 852.92126, 2542.3794 4203.9536 843.86816, 2606.2803 4093.1506 847.3092, 2689.848 4067.3882 850.45166, 2754.1484 4147.0967 850.5888, 2779.579 4256.575 846.7616, 2777.0151 4363.2886 841.1221, 2736.091 4248.52 832.6384, 2745.9946 4184.6284 826.5489, 2768.469 4115.0996 831.3582, 2816.111 4023.8274 842.2237, 2903.0344 4035.7053 847.06573, 2922.4443 4123.031 849.39575, 2925.1343 4187.8867 848.48584, 2927.1992 4294.792 834.55725, 2927.2656 4366.685 798.04016</trace>
</ink>
</file>

<file path=ppt/ink/ink27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3225.4368 3928.651 874.14984, 3232.953 4010.5745 865.0714, 3232.8523 4121.762 860.16205, 3234.4768 4213.0825 859.23315, 3243.1526 4287.3613 863.1087, 3320.6143 4308.688 863.25134, 3396.019 4199.979 853.41925, 3441.2043 4099.1313 843.71735, 3460.84 3973.944 847.59143, 3429.8577 3873.0054 851.2916, 3527.2368 3890.024 861.4611, 3607.8516 3900.5574 858.0901</trace>
</ink>
</file>

<file path=ppt/ink/ink2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15442.397 7082.861 874.14984, 15356.765 7027.783 855.715, 15289.852 6989.8076 846.42834, 15211.882 6947.323 839.04767, 15145.658 6911.6626 833.25745, 15014.444 6848.4688 829.1032, 14884.833 6796.945 823.74976, 14786.19 6768.834 820.2921, 14668.522 6743.7554 816.748, 14533.752 6723.6606 813.6591, 14409.793 6710.6387 809.70715, 14306.55 6702.293 805.6717, 14180.984 6699.198 801.75287, 14043.186 6702.067 797.6947, 13899.941 6713.2847 795.42975, 13799.297 6721.891 794.98627, 13690.539 6741.042 797.5223, 13571.563 6772.6978 799.28296, 13472.787 6804.6016 801.0837, 13385.559 6837.46 802.80457, 13285.656 6883.5845 803.90204, 13181.238 6937.782 805.4352, 13080.242 6994.813 808.76294, 13013.098 7033.517 812.8298, 12947.328 7075.747 818.33954, 12842.164 7165.2524 832.5538, 12789.133 7250.805 845.01086</trace>
</ink>
</file>

<file path=ppt/ink/ink27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3091.225 3672.1775 874.14984, 3159.687 3661.8352 862.7239, 3224.1238 3654.345 852.4533, 3300.3499 3646.2551 844.1594, 3379.3716 3638.2712 838.22833, 3478.057 3628.4377 832.0869, 3548.1157 3618.9292 820.3921, 3612.9885 3613.6055 629.17206</trace>
</ink>
</file>

<file path=ppt/ink/ink27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3418.4812 3506.1936 874.14984, 3512.0786 3504.8794 864.0824, 3609.1838 3517.7097 859.5665, 3675.7178 3554.0132 861.0648, 3689.2007 3658.532 862.0627, 3670.7942 3730.3833 865.01465</trace>
</ink>
</file>

<file path=ppt/ink/ink27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4267.8774 3974.1543 874.14984, 4202.741 3967.3176 869.65247, 4106.0405 3986.1614 864.37274, 4038.6582 4012.4788 862.05475, 3959.5962 4078.6226 860.81836, 3935.6946 4175.144 861.0185, 4003.9922 4235.221 860.15076, 4084.789 4254.535 857.572, 4183.564 4217.7803 855.92395, 4270.6255 4089.3923 855.27606, 4294.351 3998.4648 850.0951, 4316.985 3895.9048 842.2743, 4335.4956 3806.8225 834.69745, 4349.759 3736.2812 828.61096, 4363.35 3664.8054 832.74524, 4377.0913 3584.5908 840.1525, 4362.1143 3678.4998 836.113, 4350.038 3788.003 833.25073, 4346.7954 3899.993 835.08124, 4350.353 4013.2249 831.0845, 4379.084 4119.9644 838.70953, 4442.1816 4140.0674 846.11786, 4528.3535 4055.085 851.0662, 4575.975 3949.1216 851.36646, 4607.8203 3855.9578 854.5193, 4646.7646 3935.1846 854.8039, 4650.46 4039.7136 855.2848, 4684.1646 4136.4844 856.66583, 4759.224 4146.6753 854.93146, 4835.7993 4062.5315 848.0288, 4883.2905 3971.0356 842.0752, 4902.8936 3856.8396 847.9421, 4888.6724 3786.462 852.6015, 4982.6533 3855.881 863.358, 5070.7603 3837.9167 859.0642, 5135.3647 3821.714 849.9363</trace>
</ink>
</file>

<file path=ppt/ink/ink27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5131.9814 3476.7197 874.14984, 5065.138 3482.0967 865.1427, 4930.1694 3492.127 847.79755, 4854.496 3496.6685 837.84235, 4784.0757 3497.5098 827.45056, 4709.4395 3499.5496 802.0203, 4645.527 3495.2063 686.6537</trace>
</ink>
</file>

<file path=ppt/ink/ink27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5019.832 3352.6199 874.14984, 5100.846 3353.5552 863.1047, 5197.451 3379.4573 865.54346, 5243.9736 3460.001 865.66833, 5166.033 3531.7563 859.21216, 5091.701 3588.6821 839.6007</trace>
</ink>
</file>

<file path=ppt/ink/ink27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3940.6208 4427.119 874.14984, 4050.7173 4403.6084 857.0515, 4132.332 4388.963 845.16034, 4232.3604 4370.3267 834.1623, 4305.5996 4356.604 825.9881, 4390.331 4342.466 818.29376, 4468.6274 4330.8047 814.1195, 4545.47 4320.3965 810.2015, 4647.838 4309.6855 802.81744, 4760.569 4301.286 781.76514, 4872.0156 4297.366 753.7235, 4949.7173 4295.1196 719.16144, 5017.6895 4298.681 678.5157, 5091.5483 4300.506 585.75256</trace>
</ink>
</file>

<file path=ppt/ink/ink27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4491.2573 4684.1104 874.14984, 4399.6763 4718.2627 862.3063, 4286.77 4766.8027 853.9285, 4199.1504 4814.7056 852.07874, 4127.7114 4864.073 852.8353, 4052.2903 4948.428 855.41406, 4071.7405 5035.3135 861.4918, 4153.1455 5057.589 861.84814, 4255.036 5016.3125 857.15564, 4351.6606 4904.664 846.2867, 4416.5986 4785.1694 836.7426, 4445.7803 4705.2437 833.32086, 4470.963 4625.123 832.5064, 4503.845 4513.006 837.93884, 4526.9106 4441.662 845.7687, 4531.3657 4537.27 852.0711, 4517.177 4638.0176 847.38025, 4505.374 4709.313 844.62573, 4493.7344 4785.209 841.9262, 4480.3193 4900.701 842.84375, 4490.6235 5013.7354 846.01044, 4558.4697 5075.1294 854.8049, 4657.0786 4981.927 849.74634, 4699.185 4914.4326 842.15454, 4756.042 4787.4575 827.94965, 4774.296 4708.4004 825.0923, 4786.0293 4631.108 826.48584, 4797.3447 4524.584 831.33856, 4750.6147 4598.8667 850.29004, 4732.3433 4686.1274 847.7847, 4720.3364 4772.7544 843.9902, 4720.636 4878.9365 845.33215, 4749.9287 4954.9897 850.72144, 4844.54 4966.469 856.6956, 4908.601 4925.588 858.13727</trace>
</ink>
</file>

<file path=ppt/ink/ink27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4670.513 4744.6094 874.14984, 4757.0723 4746.355 854.79913, 4853.356 4751.779 839.2215, 4922.523 4755.438 821.50977, 4986.6753 4759.8154 800.4344</trace>
</ink>
</file>

<file path=ppt/ink/ink27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4044.4973 6087.4746 874.14984, 3971.4763 6068.766 866.63477, 3892.636 6068.842 862.0614, 3822.7463 6084.1904 860.4496, 3753.0466 6133.6704 861.61505, 3712.301 6201.567 861.0251, 3723.4143 6315.3525 859.35986, 3761.8838 6398.108 858.6541, 3832.1191 6446.9385 860.3675, 3930.1233 6428.6406 859.28296, 4013.7349 6343.64 852.66144, 4064.6655 6221.283 842.68665, 4084.3987 6133.5293 837.93756, 4101.2305 6037.824 833.1745, 4114.129 5941.4395 831.0604, 4122.794 5874.1357 831.2025, 4128.7334 5805.4556 832.70215, 4130.991 5735.0537 835.1923, 4129.7812 5670.168 839.5847, 4124.322 5581.1323 849.26825, 4101.0186 5661.431 854.0706, 4098.0776 5733.57 848.6594, 4096.8354 5821.1694 842.5246, 4096.5376 5893.3296 836.64856, 4097.1787 5966.4175 830.74603, 4100.2485 6053.7393 820.4653, 4106.1924 6147.8784 805.1694, 4115.962 6241.472 782.64465, 4123.3467 6321.1885 746.26483, 4130.2925 6385.1665 695.3793</trace>
</ink>
</file>

<file path=ppt/ink/ink27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3627.1536 6660.9204 874.14984, 3698.986 6654.296 862.4971, 3765.1199 6648.305 851.81537, 3849.1672 6641.0166 841.2713, 3948.512 6633.6743 831.7166, 4058.609 6627.3354 823.68964, 4130.5537 6623.264 804.2196, 4217.7446 6620.275 778.9505, 4285.7236 6618.216 748.7841, 4356.5693 6617.0186 705.7715, 4430.3467 6615.3022 608.8351, 4495.204 6618.173 252.64803</trace>
</ink>
</file>

<file path=ppt/ink/ink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17020.766 2824.6777 874.14984, 17110.74 2768.69 858.1363, 17174.236 2729.7563 851.2778, 17247.414 2686.265 845.8445, 17329.346 2638.05 841.22235, 17420.463 2587.6035 837.75995, 17486.592 2551.3882 834.9226, 17562.24 2515.0776 832.1359, 17627.867 2484.588 830.3054, 17696.51 2453.742 826.2582, 17778.002 2420.6707 819.21, 17862.865 2389.1458 810.6662, 17943.635 2360.9817 796.2961, 18054.135 2323.4856 744.11163, 18147.025 2290.1472 672.8308, 18211.3 2267.572 522.8626</trace>
</ink>
</file>

<file path=ppt/ink/ink2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13579.978 6721.419 874.14984, 13533.852 6638.8213 850.7213, 13488.796 6572.975 846.45276, 13427.934 6503.843 844.7813, 13333.129 6429.131 844.8786, 13262.33 6383.0205 842.4849, 13190.366 6340.134 839.9248, 13065.182 6270.832 839.54974, 12985.67 6230.758 839.16296, 12897.463 6190.221 839.10205, 12799.675 6150.2607 839.04816, 12715.225 6118.8706 838.2819, 12636.58 6092.4116 836.9342, 12538.27 6065.7363 834.44336, 12435.575 6042.1157 831.3218, 12358.843 6025.219 828.14215, 12259.51 6009.34 824.1, 12148.116 5995.9404 821.04083, 12028.881 5986.1655 818.87866, 11934.25 5979.528 817.45447, 11841.338 5978.0806 816.2794, 11727.415 5983.268 815.1948, 11596.615 5995.8955 812.4719, 11458.253 6014.4136 808.9461, 11364.451 6027.368 805.70593, 11247.199 6047.367 801.5789, 11120.448 6070.706 799.66974, 11026.542 6088.5527 799.61426, 10935.9 6106.7114 800.12555, 10845.585 6126.5923 805.0244, 10762.197 6146.084 812.52234, 10686.869 6164.9087 821.43884, 10618.456 6181.425 830.2852, 10516.203 6197.9917 847.4705, 10450.156 6208.446 851.4641</trace>
</ink>
</file>

<file path=ppt/ink/ink28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4074.833 6811.3916 874.14984, 4070.152 6908.4683 862.5358, 4066.91 6972.4 857.4252, 4062.949 7048.0786 852.1552, 4059.5415 7129.3906 848.2386, 4056.5593 7248.469 847.7054, 4055.869 7347.887 851.2533, 4018.6494 7415.5503 855.84454, 3947.3015 7399.1465 859.239, 3845.7417 7370.705 860.5104, 3748.6045 7365.4624 861.91425, 3685.1926 7384.9136 862.6483, 3678.84 7448.273 862.2076, 3756.7434 7514.281 859.632, 3873.216 7517.1196 854.1854, 3966.3418 7493.335 849.0132, 4060.5835 7410.064 848.19104, 4118.0664 7319.544 848.2283, 4140.6406 7254.3467 847.53296, 4160.821 7175.977 846.264, 4176.491 7107.118 845.45294, 4200.296 7001.7686 848.61176, 4194.597 7101.4863 842.6808, 4189.618 7170.0327 838.21765, 4186.669 7249.4995 833.8075, 4187.126 7325.864 833.14325, 4193.3203 7440.788 835.0373, 4198.442 7522.93 841.6896, 4122.7183 7441.7886 860.5875, 4232.83 7371.902 851.86096, 4309.4644 7344.0757 821.37054, 4372.6294 7339.9375 747.00256</trace>
</ink>
</file>

<file path=ppt/ink/ink28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4968.353 5784.981 874.14984, 4859.6436 5757.971 861.2748, 4745.1826 5751.7837 863.32184, 4666.5117 5812.6553 863.6205, 4643.073 5952.249 856.2498, 4642.775 6045.9683 848.04486, 4643.317 6111.697 841.27515, 4647.648 6194.679 834.66534, 4652.09 6261.986 831.29803, 4657.3525 6341.083 826.5251, 4662.699 6416.7188 821.5837, 4665.036 6493.255 816.94476, 4663.9775 6596.1816 811.9285, 4660.3584 6709.687 807.56714, 4657.5747 6788.8833 804.662, 4653.086 6888.0356 803.54736, 4647.2246 6996.2656 804.39526, 4641.0825 7104.598 808.0218, 4636.4717 7189.3013 813.0317, 4632.7456 7260.7866 818.9747, 4632.258 7333.1587 825.71423, 4639.786 7400.556 832.3425, 4678.3936 7497.723 844.93677, 4795.23 7550.88 850.08655, 4899.806 7542.154 843.16766, 4967.81 7535.9614 832.9647, 5055.249 7533.364 796.98114, 5119.4077 7514.275 217.31053</trace>
</ink>
</file>

<file path=ppt/ink/ink28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5191.7334 6222.9507 874.14984, 5240.537 6134.6675 862.8406, 5285.619 6046.028 859.7488, 5335.024 5975.9546 864.0971, 5345.8457 6055.191 861.6841, 5346.2104 6177.7866 854.73224, 5353.251 6249.2656 848.213, 5370.4062 6352.6133 828.6525, 5400.985 6430.322 799.08044, 5425.028 6494.1655 496.85928</trace>
</ink>
</file>

<file path=ppt/ink/ink28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5147.609 6690.394 874.14984, 5271.468 6695.8022 852.21405, 5354.549 6699.598 840.2185, 5425.498 6702.672 831.4533, 5493.063 6704.0527 816.34186, 5566.35 6706.125 781.5297, 5629.7197 6708.7725 591.6767</trace>
</ink>
</file>

<file path=ppt/ink/ink28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5280.9014 7068.3823 874.14984, 5269.369 7005.0225 871.7663, 5311.2075 6931.037 869.4562, 5377.8755 6920.5264 868.8715, 5397.823 7000.514 862.07025, 5343.511 7091.1167 856.1632, 5274.13 7166.407 856.61365, 5209.684 7235.6274 859.41125, 5196.2856 7298.454 861.3068, 5259.508 7337.793 861.1217, 5363.639 7341.5415 855.0227, 5440.7656 7314.885 847.6259, 5511.8745 7295.6924 826.3225, 5579.661 7264.3574 799.1764</trace>
</ink>
</file>

<file path=ppt/ink/ink28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5743.2896 6509.4146 874.14984, 5792.841 6600.9033 866.3134, 5808.764 6682.471 867.9905, 5813.6816 6745.9375 867.857, 5841.8276 6647.087 860.97485, 5875.7734 6574.66 860.5624, 5939.0986 6549.867 859.51355, 6006.403 6615.959 855.8116, 6042.375 6696.7124 855.63586, 6046.077 6761.9307 857.9082, 6017.738 6686.4673 855.136, 6016.641 6594.806 852.9763, 6039.8525 6494.3037 854.8229, 6107.015 6430.8564 857.4625, 6190.677 6523.1494 855.7392, 6226.922 6616.7173 849.79956, 6249.8857 6694.4023 833.7395, 6274.8784 6760.3496 697.95654</trace>
</ink>
</file>

<file path=ppt/ink/ink28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6384.013 6388.9346 874.14984, 6385.5796 6471.5854 864.9774, 6394.5283 6550.0156 863.36804, 6413.049 6623.8604 862.1305, 6464.093 6718.896 862.2372, 6542.771 6738.3174 862.90765, 6609.9766 6682.875 860.73584, 6637.6064 6584.8584 854.7616, 6608.6426 6461.671 852.1933, 6574.266 6381.655 852.8861, 6564.8125 6307.7876 856.8271, 6650.622 6297.514 854.9514, 6714.5444 6302.4697 853.1193, 6795.7007 6308.0503 839.877, 6860.03 6323.2075 411.1022</trace>
</ink>
</file>

<file path=ppt/ink/ink28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6845.481 6116.9487 874.14984, 6848.5024 6023.929 870.67255, 6938.724 5974.989 865.57385, 7007.451 6010.8794 865.74866, 7011.8438 6101.91 864.27435, 6958.982 6216.2285 864.3456, 6970.131 6310.2026 864.4558, 7036.2173 6358.555 862.21985, 7105.051 6388.545 855.51154</trace>
</ink>
</file>

<file path=ppt/ink/ink28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6875.817 5725.516 874.14984, 6981.8594 5699.277 857.0925, 7058.527 5683.87 848.9946, 7124.032 5671.2524 843.61945, 7247.576 5653.361 837.9635, 7355.353 5642.3813 840.83325, 7448.3696 5658.823 844.15594, 7473.3506 5739.7656 851.19464, 7445.3057 5846.613 855.01917, 7429.2397 5919.117 855.5023, 7418.0933 5988.7617 855.0586, 7406.3125 6130.9326 848.7719, 7405.7876 6226.057 843.94366, 7409.443 6328.2085 839.6052, 7412.3813 6400.585 836.4317, 7417.4575 6480.574 833.5023, 7421.8613 6569.845 832.3967, 7426.465 6664.906 833.30676, 7430.575 6749.2036 835.39716, 7433.839 6816.506 837.5837, 7436.942 6895.0815 839.8708, 7438.2866 6978.794 842.54156, 7435.872 7061.441 845.4689, 7427.542 7178.187 852.16095, 7389.6 7297.5796 859.48376, 7292.5483 7389.5166 860.2518, 7186.938 7432.183 857.2252, 7121.3345 7436.8604 853.6096, 7053.95 7424.8354 846.911, 6979.2915 7417.014 827.3412, 6915.064 7383.682 535.23785</trace>
</ink>
</file>

<file path=ppt/ink/ink28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7725.2124 6479.9414 874.14984, 7827.8677 6471.66 865.5384, 7893.138 6469.0015 864.0025, 7973.227 6465.473 861.7095</trace>
</ink>
</file>

<file path=ppt/ink/ink2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10615.365 5996.468 874.14984, 10552.435 6061.2393 864.96265, 10485.71 6126.034 860.38367, 10412.077 6219.105 863.5286, 10397.842 6298.992 864.2664, 10469.895 6347.771 862.75586, 10538.833 6364.233 857.7041, 10662.5625 6375.9775 843.08795, 10726.146 6379.812 820.8556, 10789.9375 6373.7686 773.21246</trace>
</ink>
</file>

<file path=ppt/ink/ink28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7754.6294 6690.394 874.14984, 7905.9717 6659.219 814.2054, 7973.632 6644.5737 731.96423, 8037.761 6630.4126 624.26874</trace>
</ink>
</file>

<file path=ppt/ink/ink28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8484.521 6116.9487 874.14984, 8490.109 6191.7227 863.0512, 8493.211 6264.729 847.2758, 8494.502 6356.492 836.505, 8492.116 6460.576 821.91, 8485.9375 6569.137 800.4837, 8478.532 6656.6074 773.463, 8470.817 6728.9307 741.7979, 8462.634 6793.407 706.0923, 8440.278 6879.6006 610.92505, 8420.131 6944.0747 127.525215</trace>
</ink>
</file>

<file path=ppt/ink/ink28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8165.5386 6187.7886 874.14984, 8157.0435 6079.219 858.8315, 8166.146 6008.714 854.2052, 8193.202 5934.6655 849.8207, 8241.54 5862.93 844.9432, 8311.683 5798.8438 839.87366, 8432.819 5719.963 830.5544, 8498.125 5692.673 825.8545, 8565.331 5675.727 818.80536, 8650.155 5670.0386 814.3437, 8732.46 5676.5083 812.7551, 8847.988 5702.8945 814.7966, 8926.524 5781.7485 825.8123, 8946.145 5860.847 835.9654, 8890.281 5975.54 838.8411, 8836.775 6042.781 837.1158, 8774.237 6109.657 830.23553, 8679.236 6197.6084 801.91095, 8602.064 6261.093 722.22003</trace>
</ink>
</file>

<file path=ppt/ink/ink28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9259.458 6041.454 874.14984, 9175.645 6087.4067 861.9002, 9063.031 6194.9897 844.06573, 9001.686 6274.933 836.1158, 8954.6875 6339.2036 829.7411, 8913.468 6406.6914 824.22516, 8877.065 6470.286 820.7235, 8847.511 6534.463 814.94543, 8820.569 6616.133 812.3401, 8802.389 6701.6753 813.2589, 8788.594 6827.9805 819.17444, 8799.561 6901.1196 824.95557, 8826.262 6970.3184 830.6759, 8922.252 7047.43 840.82294, 8990.309 7089.5103 853.9924, 9055.501 7073.693 237.53374</trace>
</ink>
</file>

<file path=ppt/ink/ink28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9333.917 6584.909 874.14984, 9338.852 6680.301 863.5711, 9345.8955 6803.4536 859.1282, 9350.839 6867.152 859.2264, 9359.538 6956.668 860.7018, 9330.096 6846.166 843.1271, 9315.919 6742.611 834.3674, 9306.75 6641.169 829.1369, 9300.013 6528.9175 833.3255, 9310.934 6417.6597 843.7755, 9339.251 6342.3105 853.41614, 9416.944 6302.0913 859.0074, 9522.789 6301.216 859.62195, 9623.341 6324.7173 851.62494, 9691.51 6343.4307 831.2576</trace>
</ink>
</file>

<file path=ppt/ink/ink28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9319.209 6615.417 874.14984, 9392.527 6615.417 858.48773, 9464.294 6617.1787 843.7638, 9538.999 6618.755 833.37213, 9661.573 6618.211 795.623, 9734.347 6617.3706 747.9907, 9799.983 6616.796 551.226</trace>
</ink>
</file>

<file path=ppt/ink/ink28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9378.961 6162.4517 874.14984, 9450.062 6162.4517 860.4006, 9514.55 6161.35 850.42725, 9596.262 6156.053 840.53204, 9673.707 6151.807 816.0652, 9739.374 6148.5903 703.132</trace>
</ink>
</file>

<file path=ppt/ink/ink28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9542.589 6011.464 874.14984, 9639.082 6040.9443 861.67773, 9705.41 6077.211 865.05743, 9724.873 6160.88 865.1614, 9698.864 6230.7065 860.6281</trace>
</ink>
</file>

<file path=ppt/ink/ink28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9891.908 6052.8306 874.14984, 9955.425 6098.675 863.23254, 10051.711 6199.335 852.9357, 10100.832 6270.128 847.24835, 10142.354 6350.9644 842.91583, 10173.943 6419.8364 839.61786, 10192.733 6482.7153 837.05725, 10203.208 6548.084 835.96954, 10206.198 6679.5986 831.55035, 10188.325 6760.354 830.5949, 10157.463 6842.0464 830.23413, 10094.885 6958.5645 832.8941, 9974.728 7043.3105 827.0981, 9905.583 7086.3037 818.06537, 9840.4795 7096.069 751.56726</trace>
</ink>
</file>

<file path=ppt/ink/ink28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10168.605 5242.0435 874.14984, 10069.665 5218.5312 859.9269, 9991.276 5206.958 848.67084, 9887.544 5194.5967 835.84595, 9761.939 5181.9907 823.07074, 9677.074 5173.601 813.4474, 9563.959 5164.9824 801.6415, 9472.188 5158.338 791.9376, 9360.778 5150.0273 776.6589, 9217.038 5139.886 762.974, 9045.612 5128.2285 749.1946, 8858.809 5116.138 733.9049, 8726.075 5107.6235 720.3177, 8543.349 5096.841 701.6647, 8318.747 5085.4956 677.14655, 8060.332 5076.2944 647.58624, 7843.6523 5070.0474 621.0011, 7635.826 5065.578 594.4623, 7385.945 5064.008 569.2144, 7110.34 5065.618 547.8852, 6819.081 5068.5684 531.46936, 6630.102 5070.5703 519.7487, 6395.9185 5075.346 512.3428, 6132.8184 5085.491 512.379, 5851.702 5101.6855 517.5011, 5614.3643 5117.8125 525.6958, 5407.9604 5133.5464 533.0375, 5167.732 5154.9688 540.4606, 4913.9946 5179.1494 549.7995, 4663.198 5202.721 563.2388, 4495.9146 5218.4956 577.6951, 4317.317 5234.5073 597.16705, 4138.4805 5248.905 628.67175, 3970.9153 5259.822 660.40936, 3836.9578 5266.788 692.8109, 3736.4153 5271.2417 723.1186, 3640.7917 5273.514 752.541, 3555.9421 5274.842 780.9628, 3482.231 5282.1704 805.51294, 3418.8628 5305.173 825.43, 3332.975 5374.6836 852.34015, 3276.1816 5522.349 848.3303, 3253.6396 5635.7725 839.15875, 3232.6555 5773.336 828.4809, 3216.1719 5894.6816 816.344, 3201.8687 6011.346 801.77734, 3184.034 6160.652 784.19086, 3163.5337 6334.6865 764.12823, 3141.8586 6525.65 745.0547, 3127.264 6655.9824 728.24286, 3111.5994 6812.7417 713.805, 3096.9346 6991.038 705.09766, 3084.2246 7178.6284 703.4453, 3076.0505 7341.8276 708.84436, 3070.7825 7470.4775 715.34717, 3074.2588 7607.8926 725.19037, 3092.2915 7737.3145 740.26984, 3129.9004 7850.1177 759.206, 3189.6821 7943.4834 777.1957, 3242.8696 8012.665 791.57623, 3306.906 8061.103 802.9493, 3402.077 8097.237 808.16534, 3526.9243 8119.382 807.48846, 3677.5815 8128.6294 797.73804, 3778.4043 8134.1396 788.31287, 3923.4226 8129.1025 770.21936, 4103.247 8116.471 746.04456, 4309.4727 8098.32 719.0331, 4491.319 8081.773 694.1004, 4656.2812 8066.559 670.2935, 4863.235 8049.275 647.1056, 5099.1133 8032.0933 625.5448, 5354.9707 8015.7925 607.7043, 5523.858 8005.084 595.446, 5735.0938 7993.1646 585.79974, 5976.9927 7980.5693 578.94836, 6240.3696 7968.65 573.3854, 6473.611 7958.9863 569.235, 6669.263 7951.3228 564.60614, 6904.734 7945.116 571.88806, 7163.7383 7941.9146 573.6242, 7437.362 7942.2964 572.32306, 7722.1016 7946.835 570.5695, 7938.5347 7951.01 564.96625, 8155.052 7956.602 561.6683, 8402.967 7965.074 556.2745, 8669.965 7975.953 551.8472, 8937.562 7987.1167 552.7448, 9118.73 7994.732 553.8759, 9330.904 8002.9985 515.96857, 9552.169 8008.7305 472.47552, 9764.672 8006.9185 423.66638, 9947.001 7989.9097 369.8442, 10065.091 7978.8364 322.64157, 10128.359 7977.794 237.05832, 10196.423 7973.3057 163.9849, 10259.391 7957.9546 116.393</trace>
</ink>
</file>

<file path=ppt/ink/ink2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11196.336 6977.3755 874.14984, 11183.23 6900.38 868.33386, 11163.545 6834.755 863.18353, 11132.931 6768.026 860.3401, 11060.472 6690.1997 858.9664, 10967.956 6620.9814 856.7229, 10843.913 6554.221 853.7273, 10759.322 6520.486 850.61554, 10680.264 6493.009 847.14233, 10608.791 6470.4897 843.3115, 10512.551 6446.998 837.56244, 10397.418 6425.007 830.4319, 10268.759 6406.8774 822.8902, 10179.534 6394.858 816.9546, 10073.387 6385.301 811.1511, 9950.9795 6380.3813 807.215, 9815.791 6383.598 804.1422, 9689.693 6393.8066 801.7829, 9588.757 6404.4824 799.54626, 9463.082 6427.082 796.0908, 9321.08 6460.4224 792.4283, 9171.766 6503.0986 789.3385, 9064.544 6535.351 787.79517, 8955.601 6572.409 786.47485, 8844.344 6613.949 789.04517, 8742.095 6656.1606 795.5118, 8661.06 6691.1274 804.052, 8548.088 6759.242 824.0876, 8463.413 6837.512 840.918, 8385.55 6898.4463 860.44604</trace>
</ink>
</file>

<file path=ppt/ink/ink28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10481.153 5203.779 874.14984, 10506.702 5290.816 860.1941, 10517.356 5364.326 853.3163, 10526.316 5458.2 840.81354, 10531.839 5571.3325 830.68915, 10532.13 5702.108 821.1246, 10528.656 5848.529 812.0388, 10525.719 5954.2134 805.60626, 10520.345 6075.2383 796.6802, 10514.555 6196.7153 780.7831, 10508.628 6307.5405 764.9763, 10499.807 6455.8423 750.3022, 10487.491 6632.7686 733.69073, 10470.643 6831.8643 719.33374, 10458.721 6969.823 707.9066, 10439.257 7134.3345 699.4727, 10412.957 7322.4053 692.178, 10383.804 7521.7075 685.04596, 10364.902 7650.5312 662.10205, 10353.294 7736.2974 646.1896, 10339.167 7823.9316 631.58844, 10326.639 7887.227 404.5217</trace>
</ink>
</file>

<file path=ppt/ink/ink28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1837.3547 8909.717 874.14984, 1734.5841 8904.502 854.9833, 1664.3987 8899.893 849.8635, 1589.474 8894.161 848.39996, 1480.6519 8885.386 848.14764, 1407.8665 8885.847 851.6967, 1381.5319 8976.147 852.924, 1402.4589 9081.076 847.61194, 1414.8616 9148.715 842.84314, 1424.1276 9231.222 837.6655, 1428.3318 9323.758 836.41315, 1430.1663 9397.126 834.9733, 1429.202 9471.366 833.18774, 1424.7057 9558.177 831.6605, 1419.4126 9650.084 831.3446, 1414.945 9736.89 833.17145, 1412.079 9862.753 839.69324, 1419.0072 9928.859 844.1068, 1449.5809 10037.032 851.4619, 1561.2368 10107.3 858.55493, 1644.6702 10116.008 859.30304, 1757.0297 10078.272 857.4651, 1830.5375 10047.111 851.55286</trace>
</ink>
</file>

<file path=ppt/ink/ink28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1369.4518 9512.637 874.14984, 1450.2002 9512.634 862.60504, 1516.4519 9512.637 855.24805, 1595.1022 9511.612 848.83325, 1681.935 9506.5205 843.3245, 1759.6562 9502.745 829.2444, 1824.4851 9498.158 817.84955</trace>
</ink>
</file>

<file path=ppt/ink/ink28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2033.1572 10041.096 874.14984, 1964.7836 10025.028 869.01904, 1880.002 10034.895 863.46735, 1805.1475 10129.426 863.60046, 1802.4637 10245.52 859.58655, 1827.8423 10333.785 855.1703, 1876.8469 10400.257 854.1831, 1941.6978 10440.185 853.1933, 2048.0842 10439.139 851.7379, 2120.0874 10431.461 850.77765, 2185.541 10405.678 236.10971</trace>
</ink>
</file>

<file path=ppt/ink/ink28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2628.8374 9256.68 874.14984, 2540.3274 9355.189 862.5455, 2476.2883 9477.073 856.9214, 2451.4866 9549.057 853.1899, 2424.0042 9674.037 846.9364, 2417.9268 9798.191 838.51465, 2429.3743 9890.211 833.8517, 2448.7578 9993.453 829.11615, 2467.429 10082.077 820.13983, 2488.886 10157.453 807.32605, 2518.959 10236.832 786.891, 2551.2976 10301.05 758.9115, 2624.7146 10369.126 573.74023</trace>
</ink>
</file>

<file path=ppt/ink/ink28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2703.2974 9664.143 874.14984, 2709.4316 9759.22 862.8133, 2710.2983 9883.352 857.6518, 2707.7214 9955.3 855.61676, 2703.4634 10028.564 854.59546, 2696.7014 10136.558 856.1123, 2684.7366 10210.445 857.9202, 2663.12 10121.379 853.0027, 2658.0894 10055.649 850.41, 2652.5212 9950.941 846.78064, 2652.4128 9885.848 845.94855, 2654.991 9819.869 846.56525, 2663.491 9721.964 848.1651, 2691.9817 9649.401 853.44354, 2757.5732 9712.775 856.2439, 2783.288 9785.942 856.72095, 2813.4587 9881.451 858.283, 2880.7563 9879.149 857.6279, 2911.4224 9779.435 854.15436, 2931.3645 9689.278 854.0587, 2958.86 9604.164 856.8908, 3020.1348 9695.314 854.3461, 3021.9504 9767.25 850.46185, 3021.9106 9843.965 842.8541, 3021.8962 9960.877 818.2719, 3024.8115 10025.472 795.82587, 3037.4211 10108.717 739.3433, 3049.0037 10172.74 586.03577</trace>
</ink>
</file>

<file path=ppt/ink/ink28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3344.0215 9498.158 874.14984, 3336.9912 9581.843 864.1984, 3302.8958 9709.206 854.6369, 3277.4324 9795.577 847.69116, 3251.938 9885.617 840.77106, 3232.9385 9953.384 835.07983, 3211.14 10043.509 829.56793, 3196.0093 10106.347 822.6382, 3177.3694 10195.1455 819.38293, 3155.8088 10296.109 816.50684, 3135.1995 10385.655 809.5761, 3119.7725 10451.305 800.5823, 3089.14 10538.21 770.08923, 3063.6638 10603.011 568.1094</trace>
</ink>
</file>

<file path=ppt/ink/ink28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3418.4812 10132.103 874.14984, 3427.9841 10230.487 862.23553, 3430.4092 10297.38 855.7479, 3432.1577 10376.532 849.5237, 3432.199 10460.893 845.09015, 3431.7266 10531.207 842.11914, 3425.881 10641.73 849.0188, 3374.4397 10570.421 851.9996, 3353.021 10433.959 844.4761, 3338.9631 10309.694 834.41754, 3336.8823 10237.845 834.1798, 3342.406 10165.879 835.602, 3365.201 10061.261 839.9361, 3422.873 9991.164 846.1088, 3527.9866 9965.53 851.81683, 3621.3916 9972.799 855.71423, 3688.2673 10020.9795 858.8585, 3660.5657 10095.271 858.6104, 3591.0298 10145.485 855.2551, 3489.1763 10171.38 854.6697, 3410.2053 10191.009 857.78186, 3443.0696 10294.69 855.3124, 3514.3467 10373.476 848.8077, 3613.5227 10472.362 837.958, 3683.7288 10526.011 815.9082, 3746.6572 10561.798 760.7865</trace>
</ink>
</file>

<file path=ppt/ink/ink28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3686.9053 9664.143 874.14984, 3752.8594 9734.738 861.9291, 3839.5833 9863.257 845.8561, 3885.9043 9952.496 837.7977, 3923.7827 10038.219 830.9773, 3953.1272 10110.398 825.26874, 3977.7087 10194.151 812.0491, 3996.596 10261.256 788.0559, 4009.1113 10352.316 756.7101, 4010.2083 10459.376 718.48694, 3996.0005 10572.671 673.4858, 3981.1128 10661.984 622.77246, 3955.6497 10740.122 566.50745, 3913.4175 10817.109 505.1486, 3815.1182 10915.117 380.23593, 3746.6572 10976.5 178.8497</trace>
</ink>
</file>

<file path=ppt/ink/ink28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4149.2925 9966.119 874.14984, 4260.2373 9978.023 856.86926, 4339.3325 9984.364 850.0614, 4430.9463 9988.616 842.85956, 4510.9585 9992.987 824.86005, 4581.3447 9995.594 809.96857</trace>
</ink>
</file>

<file path=ppt/ink/ink2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1586.3971 9014.686 874.14984, 1587.9852 9092.849 865.5377, 1584.5575 9171.837 856.43475, 1578.672 9262.434 850.35114, 1571.5768 9336.147 846.6986, 1564.1099 9402.06 843.4532, 1555.93 9467.355 838.4612, 1544.4077 9548.983 833.836, 1532.0177 9640.141 831.93866, 1519.413 9735.57 831.26416, 1511.0176 9798.841 831.2731, 1500.5785 9871.23 833.6293, 1488.9039 9946.488 836.904, 1478.7507 10012.81 840.9939, 1471.479 10104.249 850.16846, 1558.4348 10165.958 861.53705, 1650.3058 10152.683 863.4097, 1773.0725 10132.922 861.122, 1841.4037 10126.92 859.01276, 1940.8796 10119.908 849.00446, 2010.3639 10107.195 824.33</trace>
</ink>
</file>

<file path=ppt/ink/ink28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4253.169 10252.583 874.14984, 4328.551 10262.088 859.228, 4399.047 10264.207 847.1917, 4488.697 10259.6045 835.1083, 4553.671 10257.147 815.886, 4625.4697 10252.583 788.0964</trace>
</ink>
</file>

<file path=ppt/ink/ink28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4983.0615 9814.613 874.14984, 5002.268 9728.996 863.5033, 5025.592 9605.3955 856.7418, 5040.727 9532.434 853.6804, 5058.4307 9460.036 852.16064, 5085.2974 9366.565 851.17224, 5137.845 9461.611 849.5443, 5141.5376 9537.941 844.7638, 5146.4536 9620.324 840.3177, 5155.3623 9747.085 819.5864, 5164.4385 9818.424 801.3615, 5179.463 9883.66 775.2952, 5194.064 9957.372 707.38776, 5214.875 10021.244 181.48383</trace>
</ink>
</file>

<file path=ppt/ink/ink28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4923.3096 10161.576 874.14984, 5026.1494 10163.118 861.4678, 5093.895 10167.829 854.1666, 5170.2544 10175.837 847.85474, 5276.919 10188.116 839.91376, 5364.9946 10198.377 824.26587, 5429.662 10205.699 791.4587</trace>
</ink>
</file>

<file path=ppt/ink/ink28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5117.273 10600.063 874.14984, 5041.647 10608.339 868.53876, 4977.399 10576.928 864.4543, 4938.454 10511.01 864.4332, 4972.606 10426.576 864.21185, 5056.8647 10403.121 861.2241, 5138.1206 10425.19 861.00934, 5208.9863 10471.563 860.7086, 5229.256 10568.683 860.1148, 5196.2417 10653.641 855.938, 5092.349 10747.043 846.09106, 4995.027 10823.811 845.4201, 4931.0767 10902.58 850.2099, 4969.7534 10992.059 851.2468, 5056.4707 11040.023 846.6245, 5146.816 11034.871 838.98737, 5226.37 11038.055 817.6284, 5311.2373 11022.004 778.4297</trace>
</ink>
</file>

<file path=ppt/ink/ink28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5594.3687 9951.123 874.14984, 5616.063 10047.053 861.9469, 5632.052 10111.241 855.9122, 5656.3643 10210.292 848.99005, 5676.4126 10299.626 850.4276, 5687.7217 10380.948 852.7346, 5675.418 10303.596 851.1538, 5689.5576 10209.227 848.23566, 5739.887 10103.66 852.19104, 5827.8516 10043.128 856.92206, 5898.8228 10141.459 857.46643, 5908.7515 10244.323 854.0961, 5901.4478 10345.624 854.7409, 5886.9824 10409.146 856.76556, 5871.2407 10285.447 849.244, 5887.1216 10186.704 850.1919, 5939.3037 10090.466 854.66187, 6028.11 10080.62 854.9683, 6091.7676 10159.934 852.263, 6112.304 10256.07 843.365, 6121.7236 10329.621 817.43365, 6103.1714 10393.548 8.063834</trace>
</ink>
</file>

<file path=ppt/ink/ink28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6487.889 9875.63 874.14984, 6487.8887 9958.475 868.40607, 6494.1255 10064.229 862.8683, 6507.983 10148.469 860.7639, 6529.6284 10222.71 859.9075, 6576.9517 10305.975 859.8347, 6673.9375 10367.968 862.2738, 6738.8647 10361.291 862.89825, 6809.18 10282.045 860.225, 6851.351 10188.608 855.05945, 6874.7437 10064.344 851.51746, 6877.968 9995.983 850.97705, 6874.515 9898.937 851.3431, 6837.639 9804.117 855.19006, 6768.9487 9756.705 861.89557, 6770.895 9835.735 862.6942, 6846.7583 9918.216 854.8577, 6930.1753 9950.614 837.97565, 6993.187 9967.162 804.03973</trace>
</ink>
</file>

<file path=ppt/ink/ink28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6369.305 9437.143 874.14984, 6495.3535 9443.794 854.4885, 6579.0234 9450.374 843.91583, 6675.3667 9458.088 834.6634, 6773.839 9464.653 827.6622, 6854.74 9469.662 813.7253, 6954.252 9468.483 776.79767, 7024.737 9467.648 687.13696</trace>
</ink>
</file>

<file path=ppt/ink/ink28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6816.065 9241.168 874.14984, 6885.8574 9269.733 858.9953, 6953.2515 9296.997 845.8636, 7029.6 9331.194 836.3659, 7099.326 9368.966 840.00836, 7175.203 9425.176 847.6521, 7183.332 9503.688 851.6569, 7136.8047 9572.672 850.9326, 7073.635 9628.465 565.4853</trace>
</ink>
</file>

<file path=ppt/ink/ink28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7010.0283 10418.051 874.14984, 7011.5947 10503.349 864.4801, 7024.2227 10610.079 862.4192, 7039.5503 10680.541 863.9703, 7032.0967 10579.135 853.521, 7025.7124 10498.087 848.6558, 7022.665 10413.517 848.4404, 7032.761 10330.311 851.60925, 7100.7407 10384.077 855.8396, 7176.6406 10445.423 861.1232, 7253.0605 10344.435 858.7669, 7285.323 10270.513 859.7752, 7330.0034 10399.791 850.8198, 7323.3896 10507.839 843.72687, 7308.7974 10624.376 827.4829, 7299.7734 10688.395 803.64154</trace>
</ink>
</file>

<file path=ppt/ink/ink28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7591.001 10298.087 874.14984, 7563.616 10387.699 863.3653, 7537.699 10451.718 855.14014, 7504.982 10530.1875 850.3858, 7467.284 10620.419 843.0861, 7429.074 10713.913 836.62, 7402.5117 10779.116 831.1471, 7371.87 10862.722 825.93713, 7327.261 10998.11 787.9272, 7295.737 11118.379 720.8862, 7283.0933 11183.397 677.7443, 7268.4033 11255.221 549.7337</trace>
</ink>
</file>

<file path=ppt/ink/ink2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2227.1208 9951.123 874.14984, 2164.1912 10020.73 866.7668, 2110.8987 10120.488 864.5658, 2096.696 10203.639 862.7634, 2113.1404 10272.073 861.1129, 2174.4219 10345.097 857.8801, 2241.58 10386.624 856.3599, 2323.3044 10397.64 858.1551, 2391.8792 10370.176 859.4937, 2439.3623 10267.519 860.9613, 2413.9004 10163.446 860.2692, 2369.5757 10089.833 858.22656, 2298.8215 10045.943 851.68567, 2234.854 10013.157 784.99677</trace>
</ink>
</file>

<file path=ppt/ink/ink28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7575.3735 10871.532 874.14984, 7571.0845 10958.06 864.4192, 7565.756 11059.484 857.733, 7562.935 11155.954 851.01465, 7560.954 11253.653 850.3957, 7555.1455 11329.433 854.705, 7505.742 11258.394 858.08435, 7485.413 11195.144 849.194</trace>
</ink>
</file>

<file path=ppt/ink/ink28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7500.9136 10856.0205 874.14984, 7583.625 10830.511 861.91406, 7669.965 10824.736 851.1276, 7755.1924 10842.216 847.56714, 7824.394 10897.396 851.71234, 7810.9844 10974.916 853.1774, 7711.7163 11015.547 851.69977, 7645.689 11054.026 855.9896, 7658.547 11135.751 853.0644, 7732.0913 11234.41 841.0638, 7803.4336 11311.262 826.39825, 7873.072 11373.0625 782.56165</trace>
</ink>
</file>

<file path=ppt/ink/ink28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7680.1694 9165.673 874.14984, 7605.363 9141.42 871.8177, 7535.36 9087.695 869.3173, 7552.0254 9010.488 867.13824, 7641.7285 9000.014 864.12146, 7737.7974 9051.45 863.453, 7777.8335 9125.555 862.69495, 7739.707 9250.334 856.3328, 7681.6484 9342.913 851.77924, 7615.013 9414.813 856.674, 7563.007 9494.165 859.2597, 7614.5312 9561.956 859.005, 7720.8306 9600.671 852.3208, 7832.049 9616.9375 840.85425, 7919.456 9620.895 815.0127, 7986.571 9613.589 761.93146, 8052.231 9601.143 178.20697</trace>
</ink>
</file>

<file path=ppt/ink/ink28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7868.617 8695.128 874.14984, 7799.512 8683.8 864.76733, 7683.3457 8671.116 859.3726, 7605.9346 8666.8955 855.01666, 7516.871 8662.821 850.0329, 7415.0586 8658.237 844.57007, 7334.1875 8654.609 840.20844, 7250.1675 8650.823 835.9599, 7164.776 8645.972 829.7435, 7085.87 8641.02 823.8825, 6979.1196 8631.79 817.3238, 6850.753 8621.071 810.3521, 6704.4844 8609.723 803.1482, 6598.5444 8601.788 797.26984, 6475.7295 8593.919 791.65735, 6329.983 8587.547 785.7729, 6164.698 8583.232 778.3847, 5999.5625 8579.46 771.2285, 5875.0806 8576.74 763.8096, 5717.191 8573.345 756.02124, 5536.064 8569.936 747.5675, 5337.924 8567.235 736.9918, 5183.182 8565.118 728.0071, 5027.6963 8562.885 719.19763, 4842.5713 8557.985 710.9291, 4636.384 8551.7 702.6506, 4425.783 8545.339 694.2939, 4279.8047 8540.926 686.7565, 4095.7935 8537.145 678.81104, 3887.541 8534.709 671.0141, 3662.9055 8533.143 664.1186, 3477.6985 8532.966 660.22534, 3309.2534 8533.858 656.5658, 3114.0808 8535.368 657.8882, 2904.219 8536.027 659.91656, 2687.769 8535.948 664.472, 2546.9204 8535.937 669.9816, 2378.7563 8536.475 677.48553, 2195.3167 8538.306 690.0336, 2007.1704 8540.778 704.9863, 1823.7996 8542.935 720.0677, 1668.5308 8543.666 736.33136, 1554.002 8543.871 751.983, 1442.5646 8543.258 768.7047, 1343.5415 8542.313 786.8107, 1259.0715 8540.424 803.56976, 1146.0559 8539.029 832.71497, 1050.393 8551.091 851.3947, 976.9009 8598.201 861.51184, 916.9078 8693.676 863.74475, 878.4213 8807.132 857.1221, 858.5053 8890.134 851.4357, 835.61 8987.914 846.1449, 809.91187 9099.826 839.96216, 791.02924 9183.318 833.8003, 769.76996 9279.857 826.9175, 745.3909 9396.974 819.5594, 720.8796 9526.468 812.8745, 700.99664 9651.8545 808.05164, 686.8971 9745.834 804.1627, 676.8379 9857.26 802.0616, 674.6442 9976.108 802.4696, 681.8339 10095.518 804.4796, 691.7532 10185.379 807.5912, 708.1374 10268.72 811.1875, 740.7604 10353.504 816.4479, 789.17896 10433.013 822.0309, 850.8465 10502.036 826.6616, 962.35144 10594.969 832.0559, 1049.1918 10639.375 831.5969, 1150.2612 10679.901 829.50024, 1236.58 10710.041 827.04016, 1318.8436 10734.987 824.24, 1421.4276 10758.754 821.2813, 1541.9508 10780.022 817.49005, 1679.282 10798.826 812.61725, 1769.474 10810.908 808.30865, 1888.3593 10823.403 802.8751, 2030.3291 10836.067 796.97925, 2190.5222 10849.239 790.95404, 2363.8386 10864.24 784.14294, 2530.0513 10879.321 778.045, 2655.3232 10890.812 772.70575, 2807.836 10905.146 767.5933, 2977.6626 10922.086 763.2434, 3159.9783 10940.545 758.25806, 3303.162 10955.097 754.59106, 3445.7336 10969.827 751.5342, 3614.8198 10988.51 748.0058, 3801.4233 11011.04 743.50073, 3990.1797 11034.979 739.16254, 4122.6665 11051.909 734.7841, 4289.427 11073.894 728.4379, 4477.084 11097.63 722.03143, 4678.327 11121.764 716.3006, 4844.639 11141.351 712.43195, 4992.8936 11159.582 709.1904, 5162.9395 11181.085 709.27985, 5345.483 11205.577 713.9746, 5534.4004 11231.932 721.92926, 5656.716 11249.001 729.2306, 5805.87 11269.617 736.5469, 5971.8506 11291.677 744.029, 6150.4062 11313.957 750.812, 6305.1987 11332.882 757.0292, 6435.956 11348.64 762.202, 6584.9775 11367.61 767.0081, 6740.5215 11388.439 771.50684, 6896.737 11410.268 775.962, 7003.8555 11425.304 780.0462, 7121.401 11442.346 785.1742, 7253.288 11458.977 790.7226, 7397.752 11470.956 795.0894, 7555.2617 11472.948 797.1299, 7657.108 11474.177 796.234, 7724.5635 11478.743 802.756, 7791.9834 11478.235 797.3778, 7858.1655 11476.2705 389.9506</trace>
</ink>
</file>

<file path=ppt/ink/ink28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8019.376 8731.323 874.14984, 8053.0405 8800.808 863.5281, 8099.747 8925.731 854.1156, 8123.6074 9008.145 848.4081, 8147.8354 9103.23 843.2268, 8171.5176 9211.422 837.37836, 8196.32 9332.014 831.5287, 8217.773 9440.823 826.494, 8236.717 9537.932 818.87524, 8254.073 9644.355 812.01685, 8266.574 9724.719 806.07275, 8280.412 9830.664 801.06934, 8295.138 9952.614 798.1262, 8308.821 10083.63 797.24817, 8318.419 10185.895 797.9725, 8325.993 10282.643 799.60114, 8331.441 10391.42 803.41077, 8334.578 10505.36 807.7612, 8334.93 10619.462 813.1374, 8332.808 10731.202 819.45874, 8331.12 10808.503 825.37476, 8327.623 10888.781 831.5995, 8321.034 10973.631 837.0748, 8310.169 11058.896 841.76965, 8298.179 11132.437 845.79224, 8273.401 11247.385 852.1157, 8231.075 11364.6455 856.5225, 8189.481 11447.104 859.1059, 8082.5815 11514.097 859.08405, 7992.303 11523.622 854.41345, 7922.9307 11527.633 848.68243, 7803.5103 11499.305 833.0318, 7725.9976 11480.574 804.8721, 7656.7993 11470.899 755.81854, 7591.001 11444.461 701.8228</trace>
</ink>
</file>

<file path=ppt/ink/ink28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13520.226 1574.8866 874.14984, 13451.628 1616.776 864.9508, 13381.554 1686.114 861.68616, 13316.118 1793.6814 860.1007, 13266.321 1905.4268 858.3634, 13235.451 1999.6388 859.7345, 13238.127 2078.7075 862.54974, 13303.826 2112.0938 862.5797, 13409.212 2051.8933 855.9075, 13480.902 2002.7965 835.17694, 13525.955 1939.7678 227.95033</trace>
</ink>
</file>

<file path=ppt/ink/ink28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13505.518 1076.4181 874.14984, 13514.207 1183.3502 862.0586, 13518.41 1248.2924 857.25195, 13523.271 1325.338 852.87524, 13527.563 1414.5181 848.08167, 13530.556 1480.113 844.34735, 13530.476 1554.4585 841.47864, 13529.828 1617.6384 839.1531, 13526.209 1688.8922 835.20135, 13519.603 1776.1589 831.35925, 13513.542 1857.5764 824.27374, 13507.717 1975.7988 801.8205, 13504.545 2045.7675 768.26337</trace>
</ink>
</file>

<file path=ppt/ink/ink28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14489.126 1046.9442 874.14984, 14377.903 1089.8977 855.40546, 14303.286 1112.1998 846.4542, 14218.782 1133.4966 840.7915, 14136.494 1149.2916 843.4921, 14020.648 1161.8982 847.80133, 13941.976 1162.5803 852.3015, 13970.4375 1262.0295 858.21564, 13997.589 1351.3198 857.9297, 14003.743 1421.0106 855.1601, 13999.629 1502.1344 851.8036, 13983.111 1590.8901 847.63904, 13967.337 1661.0573 844.1934, 13945.615 1727.4612 840.68335, 13914.989 1797.912 838.82605, 13882.53 1864.1399 839.82996, 13836.363 1957.7396 845.29474, 13834.597 2023.513 852.20514, 13917.378 2047.2627 856.13776, 14020.627 2042.4929 856.1102, 14126.808 2025.479 850.61926, 14210.672 2000.2964 837.2111, 14276.441 1979.1364 787.549</trace>
</ink>
</file>

<file path=ppt/ink/ink28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13848.4 1620.39 874.14984, 13942.751 1603.3458 863.82764, 14067.766 1594.7407 856.0285, 14165.695 1591.5054 851.242, 14259.241 1590.5547 843.02075, 14325.497 1589.8818 823.05945</trace>
</ink>
</file>

<file path=ppt/ink/ink28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14623.338 1831.3601 874.14984, 14543.964 1863.2955 871.0071, 14466.491 1905.275 861.37317, 14397.451 1954.2029 855.42584, 14321.329 2037.177 855.9749, 14291.252 2104.0261 857.7283, 14298.724 2178.803 860.36566, 14399.367 2241.2244 862.7509, 14463.833 2237.7327 860.4437, 14565.96 2209.8892 852.3768, 14642.817 2182.2302 829.25476</trace>
</ink>
</file>

<file path=ppt/ink/ink2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2122.3252 9361.647 874.14984, 2015.8632 9369.025 858.256, 1937.1769 9372.451 849.1284, 1845.1034 9376.192 842.01965, 1778.58 9378.861 836.81604, 1707.1082 9381.05 827.6999, 1587.4696 9384.266 799.87994, 1518.4312 9387.488 771.3483, 1416.3536 9396.065 692.8327, 1345.9868 9403.08 547.82495</trace>
</ink>
</file>

<file path=ppt/ink/ink28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15174.893 1649.8636 874.14984, 15270.301 1644.8986 870.66376, 15367.492 1640.1986 855.90515, 15453.502 1637.0851 843.2747, 15520.396 1634.9733 817.36816</trace>
</ink>
</file>

<file path=ppt/ink/ink28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15189.602 1876.3463 874.14984, 15257.664 1869.6471 871.7859, 15360.387 1859.2006 868.83093, 15455.407 1851.714 867.28143, 15520.823 1847.1729 863.7204</trace>
</ink>
</file>

<file path=ppt/ink/ink28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16574.926 1061.4226 874.14984, 16546.537 1135.0868 868.62384, 16501.424 1241.659 862.4697, 16478.441 1306.9266 860.3699, 16458.533 1371.8505 858.8237, 16429.996 1479.7394 856.82166, 16409.277 1579.8846 854.68964, 16397.873 1648.9381 853.5201, 16379.374 1754.7448 853.5954, 16343.672 1870.6085 855.1535, 16294.018 1956.99 857.10126, 16206.327 2004.2137 858.01483, 16130.135 2030.3813 858.56775</trace>
</ink>
</file>

<file path=ppt/ink/ink28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16277.085 1408.3857 874.14984, 16195.609 1412.6533 870.9904, 16148.402 1327.8057 867.4528, 16142.984 1263.4501 864.3579, 16152.913 1195.8347 860.6706, 16174.395 1129.8534 857.31775, 16214.174 1038.6858 852.2384, 16265.471 966.68146 851.53125, 16380.682 877.5342 851.81635, 16484.89 825.73737 852.0026, 16547.81 802.06696 850.84894, 16619.035 780.99866 849.6538, 16690.863 765.186 850.50494, 16793.79 749.7728 851.9779, 16904.69 764.89087 856.1369, 16982.346 799.0964 859.5522, 17047.963 878.56274 861.8752, 17075.168 964.7093 862.8424, 17055.639 1068.4263 861.5425, 17021.564 1140.3588 859.48126, 16940.28 1220.3538 858.05505, 16853.67 1283.2203 856.7341, 16727.47 1340.5654 854.5422, 16645.342 1355.0946 852.6457, 16578.352 1369.8378 848.7936, 16500.465 1378.3947 841.37897</trace>
</ink>
</file>

<file path=ppt/ink/ink28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16903.102 1755.8658 874.14984, 16886.445 1823.2423 867.9196, 16868.305 1887.3679 838.4716</trace>
</ink>
</file>

<file path=ppt/ink/ink28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17647.701 1514.3878 874.14984, 17560.08 1531.2913 867.485, 17454.742 1575.5752 861.67206, 17385.182 1614.1127 859.7446, 17316.254 1717.0529 862.1231, 17300.965 1795.4137 861.86176, 17321.99 1858.6669 864.1306, 17388.637 1886.3458 865.1634, 17473.604 1861.6708 863.18304, 17574.357 1767.8855 854.7248, 17640.506 1681.2034 847.13635, 17704.559 1549.6215 846.82336, 17748.535 1433.4592 841.3997, 17766.826 1369.2413 835.85504, 17788.154 1297.1859 827.2029, 17805.102 1233.6794 536.53375</trace>
</ink>
</file>

<file path=ppt/ink/ink28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17864.646 1023.15845 874.14984, 17851.273 1094.1156 865.0901, 17832.457 1207.35 860.2954, 17824.459 1277.5796 858.15955, 17817.596 1352.1747 856.98785, 17806.875 1464.4674 855.6337, 17795.293 1558.7529 854.3276, 17776.023 1667.219 856.1762, 17767.434 1765.8154 861.0531, 17864.44 1770.4556 862.9082, 17940.389 1701.4604 851.8804, 18026.076 1579.0331 834.15283, 18057.186 1511.8615 818.9364, 18095.977 1436.9038 776.94855, 18116.287 1373.1582 588.55286</trace>
</ink>
</file>

<file path=ppt/ink/ink28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18199.256 1061.4226 874.14984, 18175.26 1143.476 865.6289, 18136.521 1265.3976 860.13824, 18107.895 1363.6145 857.5441, 18088.98 1446.6139 856.76056, 18069.562 1549.3954 855.8188, 18056.791 1632.9349 858.42413, 18052.6 1727.0829 862.6886, 18097.729 1807.1039 864.79675, 18220.344 1811.4719 860.8579, 18306.94 1806.4359 847.793, 18372.96 1775.2119 553.1151</trace>
</ink>
</file>

<file path=ppt/ink/ink28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18065.045 1333.9257 874.14984, 18151.709 1333.9254 863.2028, 18241.543 1331.5526 849.24884, 18335.445 1320.1724 839.7217, 18407.598 1310.1718 816.8513, 18470.695 1299.3129 225.42357</trace>
</ink>
</file>

<file path=ppt/ink/ink28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18705.77 1665.8933 874.14984, 18782.812 1655.4017 871.3117, 18873.611 1650.4324 868.7386, 18946.854 1649.592 867.89526, 19016.936 1649.4418 866.38434, 19080.637 1655.8031 8.646455</trace>
</ink>
</file>

<file path=ppt/ink/ink2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1884.2372 9226.173 874.14984, 1973.9077 9239.556 864.265, 2056.843 9260.074 858.2495, 2130.7651 9288.427 858.5968, 2198.6504 9369.611 861.37537, 2166.829 9446.467 859.7768, 2086.4946 9518.687 857.75116, 2020.7534 9547.501 561.5266</trace>
</ink>
</file>

<file path=ppt/ink/ink28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18675.434 1921.8496 874.14984, 18740.637 1909.6737 865.1767, 18862.098 1888.0651 852.96423, 18932.719 1883.6288 848.8044, 18996.436 1878.1329 837.13416, 19059.94 1878.3296 807.9458</trace>
</ink>
</file>

<file path=ppt/ink/ink28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19522.07 1684.5084 874.14984, 19456.049 1744.8739 862.0448, 19365.04 1819.7198 861.8064, 19303.652 1892.6158 865.34503, 19372.105 1945.3805 862.44916, 19465.594 1905.419 858.7408, 19540.775 1852.9346 858.1715, 19586.342 1758.9769 858.2276, 19594.545 1676.626 857.8686, 19554.072 1568.5824 856.4225, 19497.25 1482.1389 856.6721, 19420.238 1388.5526 856.0318, 19350.406 1298.34 855.91327, 19313.803 1204.1456 858.55194, 19317.973 1115.8514 860.35394, 19374.166 1034.2142 859.4473, 19482.586 977.0889 858.08105, 19553.93 949.95264 855.37024, 19617.531 943.1664 847.0777, 19681.508 945.5321 653.04047</trace>
</ink>
</file>

<file path=ppt/ink/ink28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19763.838 1242.4019 874.14984, 19748.441 1346.1227 862.9125, 19741.51 1462.4187 858.93555, 19739.72 1572.9714 858.0697, 19743.021 1658.7985 858.40936, 19750.566 1742.01 858.4584, 19760.803 1809.6328 861.37823, 19834.373 1805.3378 861.3411, 19878.451 1693.7697 854.11725, 19903.908 1626.2292 852.0623, 19944.016 1519.0048 850.538, 19974.98 1426.5632 853.6803, 20028.715 1517.4082 850.63763, 20044.229 1640.4705 849.9472, 20059.195 1736.7783 854.2155, 20095.479 1805.5356 855.07684, 20184.568 1708.7881 854.43097, 20226.09 1606.9617 849.6111, 20247.479 1542.9253 843.31964, 20266.854 1472.5533 834.73413, 20288.895 1395.3044 813.4811, 20305.625 1331.0243 698.62994</trace>
</ink>
</file>

<file path=ppt/ink/ink28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20681.26 693.2592 874.14984, 20570.549 672.67566 854.8877, 20490.035 661.61774 845.3894, 20394.318 651.2155 836.97894, 20282.662 640.706 828.96136, 20156.332 630.7402 821.3842, 20018.094 621.56287 814.4857, 19926.07 615.53217 809.38904, 19812.422 609.353 804.71515, 19719.316 604.2933 797.59247, 19614.453 598.9989 791.5369, 19483.518 592.1538 786.9692, 19332.447 584.2855 783.38745, 19174.965 576.54767 780.3679, 19063.445 571.13385 778.01105, 18918.996 564.5439 774.2638, 18749.254 558.64844 767.4219, 18557.775 553.16833 756.9292, 18399.41 549.4113 746.5104, 18247.188 546.6545 734.54065, 18064.375 544.5237 722.57104, 17863.887 543.1857 710.37244, 17654.81 542.3627 701.44214, 17517.514 541.8638 693.3641, 17347.2 540.62836 689.4271, 17157.244 540.234 690.0797, 16953.598 542.5686 693.1732, 16779.559 546.3296 697.19135, 16628.457 550.77515 700.5703, 16449.047 559.1725 704.94336, 16250.402 570.68933 706.00214, 16039.889 582.94495 705.81775, 15825.199 593.11255 706.2405, 15664.923 600.3008 707.30396, 15507.586 604.95667 708.47723, 15334.6455 609.0787 712.72, 15154.843 613.3745 720.98065, 14984.437 617.0363 730.8923, 14862.094 619.5908 739.88574, 14718.446 621.7279 748.67334, 14562.273 623.40186 758.14075, 14399.908 625.71014 767.4627, 14274.969 627.4421 775.2788, 14157.103 629.0331 782.5158, 14030.667 629.333 789.9847, 13904.445 627.6789 797.45685, 13787.801 623.9609 805.2543, 13708.446 621.21747 811.6113, 13623.109 617.9642 819.5976, 13538.515 614.74097 827.00867, 13458.624 613.7418 834.0612, 13347.2705 618.3134 846.4645, 13251.47 647.0929 856.8876, 13158.821 733.03894 863.5598, 13106.673 865.9187 859.59827, 13089.471 939.12256 854.90894, 13063.934 1080.4774 846.11066, 13048.654 1181.086 840.5525, 13031.742 1296.9534 833.91644, 13012.272 1423.9941 826.80695, 12995.994 1527.1766 820.4811, 12979.896 1624.9236 814.8513, 12961.078 1739.9648 810.9368, 12941.085 1865.6482 808.4854, 12920.619 1995.6096 807.59015, 12900.484 2123.031 808.2057, 12886.58 2210.8772 809.52216, 12873.961 2297.1428 812.77563, 12864.876 2380.6013 819.386, 12862.614 2453.7026 828.1023, 12872.608 2558.2556 843.1585, 12934.867 2652.8342 852.6284, 13005.568 2705.5625 857.4534, 13127.626 2737.513 858.6721, 13196.905 2747.859 857.14844, 13319.431 2760.231 852.22076, 13403.139 2763.8286 849.41327, 13499.393 2764.6614 846.1298, 13576.192 2764.3357 843.21735, 13656.831 2762.6113 839.869, 13757.895 2758.856 835.6733, 13874.73 2753.4397 830.3747, 13997.349 2748.422 824.89905, 14082.767 2744.9504 819.9672, 14193.622 2740.6687 814.5969, 14321.946 2735.6711 809.8869, 14461.589 2731.318 805.96625, 14576.727 2727.6333 802.9416, 14684.157 2724.1018 800.08026, 14814.235 2718.3413 797.72174, 14960.413 2709.8616 795.58026, 15119.037 2700.5732 793.30994, 15222.107 2694.5186 791.3128, 15354.906 2686.917 788.2869, 15506.025 2677.7842 785.173, 15669.046 2667.1074 782.2455, 15810.913 2657.2786 780.25714, 15933.303 2648.4856 778.23895, 16081.882 2638.5662 776.60376, 16249.716 2628.8633 774.6197, 16431.676 2619.8682 770.2352, 16556.44 2613.797 767.02203, 16703.225 2607.376 762.04486, 16869.172 2599.7664 759.5274, 17046.275 2591.5745 759.8176, 17204.76 2584.4268 761.0538, 17331.844 2578.7722 761.99036, 17482.2 2571.276 764.1457, 17644.873 2561.3245 766.2016, 17815.52 2550.8647 768.17737, 17938.422 2543.4197 770.7486, 18071.44 2535.7815 772.8867, 18223.545 2526.447 775.4191, 18388.643 2517.1248 776.8916, 18545.334 2509.7356 777.70184, 18663.441 2504.498 777.9231, 18804.459 2501.6575 759.7753, 18957.164 2501.881 732.79114, 19113.59 2503.7466 697.7413, 19230.56 2505.0137 655.1069, 19344.045 2505.8467 605.42206, 19467.975 2504.7747 549.2822, 19595.896 2502.853 487.58746, 19723.799 2500.9143 421.52426, 19848.658 2499.4888 352.41223, 19931.11 2498.5627 282.4512, 20018.516 2497.9597 220.62971, 20104.822 2498.8245 168.50037, 20185.576 2500.8318 125.31857, 20250.57 2502.871 90.32946, 20327.906 2507.1982 42.019474</trace>
</ink>
</file>

<file path=ppt/ink/ink28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20791.568 729.4551 874.14984, 20770.941 849.80554 856.42523, 20752.9 922.5376 850.2978, 20730.65 1006.03986 845.51215, 20706.383 1097.5985 841.3294, 20682.014 1194.9989 837.8571, 20660.564 1294.3523 835.89716, 20646.057 1362.8759 834.18835, 20628.824 1455.6101 830.46124, 20599.938 1603.9266 825.0967, 20577.174 1711.1357 822.02045, 20557.457 1801.434 819.10364, 20538.11 1887.4745 816.37665, 20511.648 1985.243 814.6764, 20482.182 2080.9114 816.0005, 20452.86 2166.0073 820.83997, 20413.389 2274.1338 832.5841, 20378.979 2358.7996 843.4902, 20350.375 2422.0273 859.3509</trace>
</ink>
</file>

<file path=ppt/ink/ink28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13352.92 4084.81 874.14984, 13380.997 4010.31 863.8699, 13418.725 3908.6545 860.9095, 13464.73 3804.1765 861.54047, 13542.867 3741.218 863.50104, 13630.423 3851.6553 860.9925, 13662.639 3916.5088 860.18256, 13697.148 3984.6357 859.1104, 13749.187 4085.2039 856.25916, 13788.957 4159.2676 857.02924, 13823.879 4243.3145 860.8823, 13804.56 4318.7363 861.6407, 13712.301 4376.628 860.1046, 13627.836 4400.866 857.8758, 13503.342 4418.9688 846.9848, 13439.193 4422.3447 838.7612, 13354.137 4427.8916 811.7681, 13290.9795 4420.1436 8.012919</trace>
</ink>
</file>

<file path=ppt/ink/ink28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13356.597 4034.6528 874.14984, 13345.584 4131.9854 864.19836, 13319.352 4239.6543 859.8285, 13294.427 4318.6997 851.1012, 13267.43 4396.612 826.92255</trace>
</ink>
</file>

<file path=ppt/ink/ink28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14385.25 3612.1956 874.14984, 14304.966 3633.0159 867.9949, 14196.23 3651.8027 861.101, 14096.16 3675.4512 863.566, 14018.334 3721.59 862.9807, 13987.647 3785.9028 860.23444, 13997.284 3889.7615 858.00854, 14011.762 3976.6724 857.58344, 14017.097 4100.253 856.17505, 14009.675 4168.0244 855.7587, 13990.95 4276.5747 855.8912, 13982.392 4378.8 859.6386, 14044.105 4456.4785 860.9554, 14178.287 4480.9697 855.3637, 14289.73 4475.711 837.50507, 14362.912 4468.9067 807.89374, 14428.369 4452.0796 387.82736</trace>
</ink>
</file>

<file path=ppt/ink/ink28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13922.861 4095.669 874.14984, 14020.879 4086.5679 859.05286, 14099.997 4083.8242 847.6591, 14172.042 4080.8303 824.74365, 14235.429 4081.303 754.33136</trace>
</ink>
</file>

<file path=ppt/ink/ink28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14683.088 4487.101 874.14984, 14620.03 4471.142 864.9636, 14542.081 4471.7026 861.8861, 14460.981 4499.3706 862.7753, 14392.085 4546.239 862.57495, 14353.173 4647.2046 861.9763, 14359.006 4728.0913 860.763, 14429.986 4789.261 859.16614, 14519.097 4813.519 856.7604, 14626.388 4793.876 850.21387, 14698.131 4775.1104 838.6122, 14761.667 4742.631 8.298712</trace>
</ink>
</file>

<file path=ppt/ink/ink2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2822.8013 9467.649 874.14984, 2776.8005 9537.698 865.0983, 2720.6765 9660.828 855.4571, 2686.2864 9763.899 850.29565, 2663.3987 9869.584 846.7108, 2654.2893 9957.669 841.2148, 2649.7124 10064.581 834.412, 2651.068 10175.821 827.8086, 2652.853 10254.825 822.4276, 2662.677 10351.629 817.90454, 2681.2656 10452.812 807.4726, 2699.3872 10537.914 788.73285, 2754.3303 10640.161 727.4124, 2803.6409 10704.601 585.05505</trace>
</ink>
</file>

<file path=ppt/ink/ink28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15264.061 4215.6323 874.14984, 15355.83 4207.808 863.4598, 15488.704 4203.5835 852.48413, 15551.575 4201.622 840.04456, 15614.506 4201.5635 821.2493</trace>
</ink>
</file>

<file path=ppt/ink/ink28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15249.353 4532.604 874.14984, 15341.256 4511.5967 866.9436, 15408.238 4497.635 860.5838, 15486.914 4481.7944 853.12726, 15563.108 4466.2227 836.6199, 15625.913 4456.48 723.87866</trace>
</ink>
</file>

<file path=ppt/ink/ink28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16232.041 3778.1794 874.14984, 16264.562 3858.1577 865.08624, 16284.445 3921.0786 858.70776, 16304.276 3994.804 853.6471, 16322.6875 4072.2712 851.03204, 16345.957 4187.5435 848.46967, 16357.624 4283.9893 848.20044, 16372.176 4390.3804 851.7338, 16438.45 4315.029 847.7803, 16453.078 4226.3374 842.8479, 16463.188 4138.527 842.40826, 16472.627 4016.7898 847.8431, 16506.547 3925.1409 853.851, 16576.39 3937.1843 858.59174, 16624.602 4030.6243 857.7489, 16665.945 4134.863 853.1446, 16711.928 4258.5327 850.10876, 16738.154 4325.7153 850.1027, 16778.188 4423.955 852.7625, 16821.23 4486.8794 857.22205, 16876.002 4405.8203 857.8469, 16889.13 4337.5864 854.1358, 16902.416 4260.0645 850.30035, 16922.037 4144.352 844.0425, 16934.969 4074.5947 843.83057, 16952.402 4000.502 844.1454, 16970.143 3934.9404 845.1044, 17004.031 3827.4275 847.0701, 17025.096 3762.9958 855.79443, 17057.094 3698.6523 8.553894</trace>
</ink>
</file>

<file path=ppt/ink/ink28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17871.082 3219.7295 874.14984, 17753.357 3213.9458 854.4724, 17666.756 3206.4087 841.82385, 17553.756 3195.9883 828.22864, 17417.816 3183.7915 812.3333, 17261.979 3170.2385 795.1405, 17128.297 3158.7268 781.5678, 17003.395 3150.1003 768.3477, 16881.32 3142.0918 751.45087, 16760.193 3135.5103 743.8164, 16597.004 3128.6758 727.826, 16402.068 3122.995 707.31445, 16182.074 3120.2803 684.6636, 16010.743 3119.2063 662.8125, 15833.508 3119.989 643.076, 15623.039 3123.6956 626.6623, 15391.802 3129.0793 615.1791, 15166.275 3134.8787 617.9092, 15004.624 3139.1467 620.4844, 14812.712 3145.974 619.2948, 14605.62 3155.5842 626.8825, 14392.966 3167.3503 639.156, 14225.061 3177.8748 655.0278, 14072.573 3188.7903 672.695, 13906.52 3203.388 693.9253, 13739.545 3218.5215 715.71216, 13580.067 3232.1428 737.1586, 13474.534 3241.1775 752.2395, 13357.881 3250.8955 768.32367, 13242.137 3261.9282 785.74115, 13133.131 3273.984 801.43695, 13049.216 3283.71 814.99603, 12981.495 3291.8809 826.4412, 12917.194 3301.907 836.6157, 12806.7 3336.3286 852.24744, 12730.86 3408.2732 860.27966, 12696.363 3484.7288 862.4605, 12682.963 3602.671 860.70654, 12680.373 3680.6648 858.63446, 12677.59 3805.4417 852.8418, 12674.014 3891.7595 848.6718, 12667.257 3992.0266 844.1403, 12658.686 4103.881 839.0169, 12649.336 4211.752 834.4085, 12642.154 4292.063 830.291, 12632.274 4387.543 826.763, 12622.909 4489.3433 824.8008, 12616.492 4590.631 825.5018, 12614.277 4686.8633 828.7689, 12615.797 4763.786 832.595, 12629.772 4887.067 840.8043, 12680.836 5001.948 849.11615, 12737.677 5073.451 855.50543, 12849.163 5130.9326 857.8304, 12913.993 5150.075 856.7291, 13039.186 5174.4463 852.0535, 13126.261 5183.1567 848.12787, 13225.733 5188.363 843.6798, 13337.438 5189.88 838.8241, 13432.599 5189.462 834.3076, 13522.484 5187.304 829.5062, 13633.38 5182.8438 824.41626, 13760.168 5176.5527 819.0163, 13898.989 5169.5146 813.6459, 13989.414 5164.907 808.7484, 14107.364 5160.2256 804.18396, 14243.822 5154.9585 800.0362, 14393.255 5149.701 796.2493, 14523.681 5145.7993 793.1301, 14635.534 5142.8716 790.2819, 14769.172 5140.259 788.5429, 14916.311 5138.5996 787.41, 15071.869 5137.5654 786.76355, 15178.859 5136.836 786.837, 15303.721 5135.542 786.9633, 15448.332 5133.989 786.7652, 15608.04 5133.742 786.37256, 15755.3545 5133.8506 785.6076, 15873.508 5134.05 784.44916, 16017.12 5134.738 782.4225, 16177.481 5136.4785 779.9768, 16349.382 5139.8115 777.6827, 16475.734 5142.3877 776.24493, 16611.156 5145.4873 774.52795, 16768.549 5149.5317 773.0288, 16940.764 5154.372 771.5341, 17123.557 5160.259 768.8038, 17311.434 5168.715 767.6351, 17435.334 5174.346 766.1367, 17584.107 5184.971 741.67084, 17743.164 5198.6475 709.21204, 17899.117 5212.8276 668.9968, 18037.78 5223.5063 621.25775, 18127.193 5230.431 578.3914, 18197.416 5236.567 468.72998, 18273.717 5242.0435 393.871</trace>
</ink>
</file>

<file path=ppt/ink/ink28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17373.762 3725.4373 874.14984, 17310.977 3795.982 861.4267, 17219.4 3911.9937 852.1404, 17173.785 3984.2644 848.4654, 17135.059 4062.566 846.317, 17108.031 4143.5127 845.68854, 17093.559 4226.2725 846.23254, 17082.92 4349.226 845.8015, 17092.332 4459.154 846.46857, 17125.527 4559.6616 841.7996, 17190.254 4632.07 825.55066, 17255.277 4671.849 8.058407</trace>
</ink>
</file>

<file path=ppt/ink/ink28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17453.738 4155.1333 874.14984, 17453.736 4244.3296 864.3349, 17453.738 4348.8115 861.08075, 17453.738 4439.818 862.0104, 17453.348 4510.2607 863.226, 17407.357 4446.2515 817.81036</trace>
</ink>
</file>

<file path=ppt/ink/ink28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17379.277 4095.669 874.14984, 17446.254 4097.415 865.8589, 17567.98 4109.838 851.93304, 17631.908 4121.308 843.8312, 17705.89 4133.096 823.7597, 17771.555 4154.257 8.139321</trace>
</ink>
</file>

<file path=ppt/ink/ink28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17424.32 4291.6436 874.14984, 17512.723 4291.643 863.63855, 17640.32 4285.2036 853.5555, 17715.52 4280.543 838.93164, 17779.27 4276.6836 549.0423</trace>
</ink>
</file>

<file path=ppt/ink/ink28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17424.32 3944.6807 874.14984, 17541.379 3959.9263 858.48724, 17605.68 3967.4026 853.152, 17704.344 3973.6045 842.34344, 17781.912 3974.1543 813.40753</trace>
</ink>
</file>

<file path=ppt/ink/ink28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17678.037 3898.66 874.14984, 17765.889 3911.1619 865.2891, 17844.66 3953.5117 861.1805, 17873.41 4026.2515 851.08356, 17849.434 4089.6963 8.449443</trace>
</ink>
</file>

<file path=ppt/ink/ink2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2867.8447 10041.096 874.14984, 2862.9878 10131.726 867.6214, 2858.6223 10250.303 861.6842, 2857.6934 10332.6045 859.4232, 2847.6035 10253.669 841.8615, 2854.6836 10128.803 832.1133, 2866.6904 10016.731 832.35406, 2893.853 9929.299 838.54016, 2962.2546 10011.471 843.56274, 2987.1667 10114.502 844.1974, 3016.6594 10189.955 848.82446, 3093.736 10085.104 842.0582, 3118.4146 10017.958 841.399, 3152.7107 9920.715 846.01794, 3194.3005 9824.18 853.40576, 3239.296 9905.485 856.62354, 3230.1838 9975.294 852.4197, 3218.8103 10050.68 848.8132, 3199.873 10171.9375 840.3012, 3187.5957 10244.9375 832.47205, 3166.5798 10353.062 810.5728, 3144.4941 10429.902 751.4717</trace>
</ink>
</file>

<file path=ppt/ink/ink28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18020.002 3838.1614 874.14984, 18096.307 3949.1814 862.11414, 18155.678 4073.223 857.8502, 18176.752 4142.839 857.03937, 18196.959 4244.4204 856.03595, 18199.176 4340.0396 853.978, 18162.424 4454.174 851.5013, 18096.791 4529.42 844.7467, 18031.914 4582.397 725.29785</trace>
</ink>
</file>

<file path=ppt/ink/ink28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17707.453 3235.2422 874.14984, 17806.645 3230.637 859.2247, 17881.293 3228.5706 849.5774, 17972.082 3228.7473 840.45654, 18038.87 3229.1963 833.79114, 18114.799 3231.569 828.0321, 18180.584 3235.4802 823.97986, 18246.89 3241.2664 820.75916, 18329.43 3254.5674 817.263, 18413.637 3275.5042 818.02496, 18491.568 3304.3545 821.4814, 18558.418 3341.846 825.94977, 18639.076 3407.0276 836.8565, 18682.66 3521.4158 845.82275, 18689.092 3587.4705 848.6589, 18684.125 3716.08 849.566, 18668.596 3810.8472 845.09515, 18645.465 3922.3215 838.30927, 18617.164 4046.0767 830.5526, 18592.89 4149.604 823.38544, 18568.838 4244.3228 816.59344, 18538.475 4355.243 799.5486, 18504.402 4474.6294 774.7079, 18469.87 4594.591 742.398, 18447.168 4673.3936 702.7935, 18420.773 4762.7705 656.80273, 18393.324 4854.736 604.80133, 18363.914 4945.3926 547.27167, 18338.611 5017.844 484.78806, 18289.582 5133.4907 348.40918, 18259.965 5199.8613 163.5833</trace>
</ink>
</file>

<file path=ppt/ink/ink28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1958.6971 2073.3552 874.14984, 1950.8179 2161.2822 864.20984, 1950.937 2295.0479 853.33704, 1950.8513 2376.558 847.1773, 1947.6423 2507.1863 839.3649, 1941.7805 2599.2783 835.9608, 1936.9353 2672.1663 832.13104, 1931.1935 2753.4263 828.07904, 1925.2053 2849.4756 820.7757, 1917.1274 2940.0857 811.6848, 1896.4169 3046.7324 774.76953, 1876.0881 3118.2053 683.17883</trace>
</ink>
</file>

<file path=ppt/ink/ink28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1817.1311 2353.0974 874.14984, 1846.4054 2284.7102 864.26013, 1909.9021 2198.276 862.6759, 2001.8027 2171.7432 863.41974, 2073.4392 2268.3103 858.60913, 2070.819 2365.9158 845.8431, 2031.1753 2482.3992 831.0807, 1992.4015 2557.4277 823.2879, 1955.318 2623.9255 816.7746, 1891.6306 2679.6135 830.5374</trace>
</ink>
</file>

<file path=ppt/ink/ink28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2330.997 1982.3485 874.14984, 2260.5798 2103.58 849.0133, 2224.4016 2179.0344 839.23267, 2189.5886 2265.6746 831.7265, 2158.743 2359.5095 826.3126, 2134.278 2456.4548 827.1759, 2117.1929 2554.0532 828.69037, 2105.4792 2634.3792 831.34875, 2096.6814 2704.64 832.32434, 2091.059 2769.623 833.8257, 2088.2273 2884.7654 840.6042, 2094.5027 2967.046 851.17834</trace>
</ink>
</file>

<file path=ppt/ink/ink28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2063.4927 2736.7732 874.14984, 2140.2373 2674.5999 862.97156, 2249.3481 2616.1206 852.1193, 2313.8933 2582.9453 837.4242, 2379.4067 2564.414 230.51503</trace>
</ink>
</file>

<file path=ppt/ink/ink28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2047.8652 2888.2786 874.14984, 2067.4863 2953.6602 772.2973</trace>
</ink>
</file>

<file path=ppt/ink/ink28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2361.3328 2736.7732 874.14984, 2369.583 2804.15 868.2206, 2375.904 2869.1562 839.37366</trace>
</ink>
</file>

<file path=ppt/ink/ink28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2614.1294 2510.2908 874.14984, 2572.8125 2591.577 866.999, 2516.6733 2702.8743 865.1982, 2480.4133 2807.1768 867.57416, 2562.9395 2683.8618 852.3019, 2580.6511 2620.0671 846.4831, 2601.3787 2499.9922 836.45325, 2608.1174 2392.359 832.8194, 2608.971 2296.3394 837.1013, 2619.48 2415.2012 842.8784, 2625.1213 2508.0957 838.29724, 2633.3577 2606.194 827.62665, 2643.4653 2688.9868 810.34265, 2653.1272 2755.3926 784.4039, 2671.1787 2818.561 750.87146, 2689.3228 2896.1804 659.0254</trace>
</ink>
</file>

<file path=ppt/ink/ink28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2808.093 3189.2214 874.14984, 2869.1772 3125.8726 864.93835, 2941.9966 3017.8613 858.3506, 2975.2654 2951.519 856.62866, 3002.2327 2878.3708 855.4531, 3021.4724 2809.364 854.46924, 3045.8674 2687.7822 852.3462, 3056.8809 2571.05 849.7659, 3053.5032 2491.0442 849.94446, 3038.565 2362.4873 849.18524, 3017.489 2276.3528 846.3109, 2986.095 2185.9314 842.69324, 2942.5042 2096.461 839.4428, 2887.361 2014.9463 837.45593, 2793.6038 1908.4767 835.5501, 2717.5654 1861.4512 835.22687, 2624.5127 1823.4825 832.4027, 2539.3628 1798.0641 829.101, 2461.8594 1781.3801 826.09955, 2364.3691 1778.3864 822.97565, 2254.926 1790.4852 819.7282, 2138.1155 1819.4963 816.4753, 2019.5001 1866.5544 813.31635, 1931.1301 1904.4546 810.8511, 1847.2626 1955.0598 807.65454, 1759.0272 2025.3656 805.00525, 1674.5417 2110.9792 803.84863, 1602.7397 2199.7805 804.17377, 1552.7145 2264.5442 804.8526, 1506.8112 2345.7998 806.9028, 1470.7484 2439.1587 810.4531, 1447.601 2541.5732 814.36786, 1435.3829 2624.0696 818.05695, 1431.215 2703.8513 820.7682, 1439.6302 2798.4744 822.7845, 1460.5629 2901.1206 823.55615, 1492.1534 3004.3606 824.2539, 1534.7701 3101.107 825.6268, 1565.0475 3167.3772 828.17017, 1668.9757 3286.6633 832.9266, 1743.3127 3333.498 834.85675, 1817.3984 3367.0417 835.7512, 1960.286 3404.1814 835.20526, 2060.7341 3405.7861 832.94836, 2175.6868 3393.8557 829.1486, 2299.0312 3368.085 823.697, 2422.547 3330.5571 808.2887, 2536.4285 3280.3928 784.756, 2610.025 3247.5674 763.1622, 2690.9324 3217.4053 707.4811, 2754.9922 3177.2156 328.27026</trace>
</ink>
</file>

<file path=ppt/ink/ink2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3478.2334 9920.098 874.14984, 3447.7402 10008.388 862.82227, 3423.7805 10071.498 855.00525, 3396.3713 10149.835 847.0566, 3366.9543 10239.034 840.7844, 3342.3772 10315.726 835.8125, 3321.9382 10380.755 831.8541, 3300.8372 10447.39 823.91516, 3263.4204 10565.439 787.7576, 3231.6355 10674.058 722.20154, 3213.2107 10738.839 598.7343</trace>
</ink>
</file>

<file path=ppt/ink/ink28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13682.016 5746.1997 874.14984, 13679.664 5848.4683 861.11224, 13677.533 5912.4053 858.92487, 13675.303 5982.133 857.61017, 13673.668 6053.7197 854.9929, 13671.327 6124.5674 850.4844, 13665.223 6193.0347 844.5, 13659.624 6271.1724 830.4852, 13647.343 6335.348 641.8217</trace>
</ink>
</file>

<file path=ppt/ink/ink28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13509.194 6159.866 874.14984, 13575.971 6087.4614 858.2284, 13704.269 5956.1436 832.233, 13783.537 5877.256 824.1447, 13900.618 5761.2393 814.7377, 13993.305 5667.3584 813.58276, 14083.081 5562.2627 819.51776, 14118.477 5482.4946 832.9144, 14017.19 5458.9766 853.10455, 13945.504 5519.1943 856.2809, 13888.787 5630.767 850.933, 13869.985 5710.632 846.6419, 13858.126 5799.4385 842.7815, 13853.0 5882.1523 839.8618, 13851.0625 5947.5015 837.4769, 13855.303 6023.9604 836.3942, 13862.566 6102.401 839.63586, 13872.706 6168.6665 842.8192, 13937.652 6187.1865 849.5487, 14038.479 6105.645 858.28046, 14121.686 6093.2627 862.2531, 14190.941 6207.1377 859.17566, 14209.947 6277.512 855.64, 14195.841 6343.7344 421.49594</trace>
</ink>
</file>

<file path=ppt/ink/ink28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14950.593 6192.443 874.14984, 14857.402 6202.5723 867.50385, 14742.888 6244.6465 861.8739, 14668.955 6285.682 860.0008, 14609.172 6358.089 861.92773, 14688.74 6365.344 859.251, 14766.267 6324.361 853.7888, 14881.44 6215.5625 842.72766, 14967.677 6104.0176 834.4565, 15007.11 6035.062 832.24786, 15044.274 5956.658 831.61487, 15076.937 5872.9824 832.0204, 15102.227 5802.4023 834.0706, 15131.049 5690.8994 844.5059, 15070.928 5783.026 845.5142, 15053.502 5859.861 841.31793, 15041.73 5944.7363 837.8201, 15037.935 6028.0093 835.64905, 15041.878 6139.174 835.44214, 15097.519 6219.8257 841.4307, 15177.53 6246.0347 847.10785, 15277.469 6217.3584 850.6849, 15368.1 6153.11 853.2648, 15429.149 6083.2925 855.98724, 15337.439 6044.6177 856.257, 15256.955 6100.797 849.42334, 15211.919 6200.4814 847.87524, 15254.202 6304.7124 846.7764, 15291.346 6372.696 847.57477, 15354.953 6404.6787 234.50648</trace>
</ink>
</file>

<file path=ppt/ink/ink28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15874.449 6569.9136 874.14984, 15942.367 6448.2886 849.9193, 15980.63 6369.919 838.40906, 16021.515 6278.4624 829.54517, 16061.444 6180.197 823.02167, 16096.863 6081.2476 823.40247, 16125.463 5985.71 825.5025, 16144.467 5920.7456 828.995, 16159.214 5850.9507 831.0394, 16173.476 5751.141 836.6977, 16158.512 5665.1562 848.554, 16100.381 5788.8647 851.09546, 16103.83 5919.907 839.25, 16117.957 6018.6226 831.5869, 16135.639 6126.374 824.35516, 16149.052 6207.1772 819.91907, 16162.255 6284.6157 816.5299, 16174.701 6357.639 813.66943, 16193.429 6440.6636 826.2544, 16248.075 6375.1147 221.62491</trace>
</ink>
</file>

<file path=ppt/ink/ink28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16515.174 5604.0015 874.14984, 16496.504 5704.7256 862.67474, 16480.238 5772.33 855.1838, 16465.488 5835.4697 840.10736, 16445.379 5900.187 547.10126</trace>
</ink>
</file>

<file path=ppt/ink/ink28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17046.506 5759.6436 874.14984, 16970.037 5726.398 862.71545, 16850.074 5690.157 857.9364, 16734.965 5683.3975 861.3407, 16659.17 5748.5884 862.30835, 16647.037 5821.685 859.32556, 16653.732 5886.2646 855.69135, 16665.996 5960.8354 851.3314, 16686.816 6079.5684 847.0848, 16696.244 6143.3096 846.412, 16704.38 6208.768 848.3758, 16715.559 6273.6206 850.21265, 16777.38 6368.4253 851.6476, 16870.64 6397.601 849.9818, 16935.846 6385.154 846.01276, 17017.303 6374.586 824.06757, 17080.451 6349.5356 399.07407</trace>
</ink>
</file>

<file path=ppt/ink/ink28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16664.094 6101.953 874.14984, 16767.855 6094.1284 857.8843, 16839.604 6090.0615 848.7312, 16925.582 6083.4053 840.9637, 17000.28 6077.7915 822.3043, 17066.73 6072.479 805.2895</trace>
</ink>
</file>

<file path=ppt/ink/ink28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17439.03 6267.937 874.14984, 17358.768 6283.4053 868.3662, 17266.871 6307.4595 863.5944, 17199.225 6340.8076 866.2104, 17178.914 6410.235 865.73444, 17254.297 6493.447 858.62103, 17324.459 6513.6426 853.394, 17407.91 6518.4155 847.2728, 17482.443 6527.6016 829.08685, 17558.533 6524.41 808.563</trace>
</ink>
</file>

<file path=ppt/ink/ink28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13654.438 6645.408 874.14984, 13759.8 6661.1113 858.5724, 13838.557 6670.248 850.4505, 13930.673 6677.875 843.5087, 14034.03 6683.4336 836.7446, 14137.784 6688.239 831.1147, 14212.76 6691.5977 826.6897, 14310.479 6694.4727 822.732, 14431.132 6696.5625 817.1483, 14517.859 6697.8994 812.4479, 14623.578 6698.542 807.9069, 14751.496 6699.081 803.9385, 14894.73 6700.4736 799.738, 15035.562 6702.042 795.4692, 15142.09 6703.2725 791.7677, 15272.411 6704.3955 788.0955, 15361.92 6705.1465 784.91376, 15486.613 6706.9097 782.20966, 15635.745 6708.606 779.30804, 15754.084 6709.935 776.53357, 15878.611 6711.309 774.0224, 16028.542 6713.484 771.5527, 16194.976 6717.2676 769.64703, 16368.707 6722.2847 744.9083, 16542.74 6727.195 712.20734, 16658.152 6730.4663 671.9586, 16786.076 6734.709 624.39264, 16918.547 6739.2856 570.1442, 17048.729 6743.535 510.1007, 17157.451 6747.3164 445.21967, 17242.541 6750.3975 377.01678, 17330.176 6753.2993 307.43878, 17414.57 6756.0703 238.70406, 17492.998 6759.121 183.66685, 17596.947 6763.047 100.390945, 17664.541 6765.536 10.23</trace>
</ink>
</file>

<file path=ppt/ink/ink28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8842.114 10403.055 874.14984, 8921.273 10363.117 863.71716, 9023.324 10296.3955 858.3438, 9126.609 10205.768 856.2337, 9191.462 10098.645 857.7098, 9211.871 10017.789 858.75684, 9164.961 9954.076 860.80566, 9099.725 9954.025 861.3784, 9042.592 10035.378 857.20905, 9025.327 10106.266 851.7804, 9019.976 10188.589 845.998, 9024.648 10273.839 840.98456, 9036.045 10352.681 839.30084, 9062.357 10463.32 841.1088, 9119.684 10539.896 847.24634, 9186.374 10555.35 852.24304, 9273.345 10484.003 853.7809, 9342.514 10383.696 853.4377, 9390.3125 10299.916 855.6024, 9464.169 10289.824 856.3273, 9479.576 10391.664 854.2041, 9484.673 10486.838 852.72485, 9549.98 10404.448 846.21765, 9572.493 10322.553 842.30194, 9598.257 10257.919 847.657, 9681.114 10264.851 855.53516, 9738.173 10381.482 857.16364, 9756.888 10445.71 856.21045, 9785.579 10543.517 855.6678, 9835.725 10631.135 858.5672, 9933.366 10633.649 859.5831, 10019.358 10517.123 848.4745, 10049.926 10436.818 843.7756, 10080.255 10316.507 835.33704, 10080.783 10244.211 833.8094, 10072.094 10175.138 836.5504, 10026.01 10085.006 841.7135, 9945.282 10119.511 847.59564, 9921.981 10236.255 845.3334, 9928.092 10314.325 843.04626, 9948.129 10394.44 839.87225, 9992.33 10507.712 840.1372, 10055.79 10579.8 845.91766, 10137.24 10585.855 850.2721, 10222.002 10508.881 852.1334, 10279.522 10423.832 854.68195, 10324.827 10351.637 858.35785, 10371.937 10432.606 851.29675, 10374.376 10507.492 843.95215, 10378.02 10572.321 829.9642, 10377.277 10644.53 804.95325</trace>
</ink>
</file>

<file path=ppt/ink/ink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17796.621 2268.8127 874.14984, 17879.479 2254.8923 865.35034, 17970.145 2238.8167 860.3534, 18054.703 2223.4946 858.5821, 18161.092 2210.9114 857.1141, 18254.557 2208.9722 857.81836, 18319.732 2238.6345 860.8706, 18322.977 2325.828 862.29126, 18246.62 2418.6409 855.8082, 18168.803 2490.3542 845.44794, 18096.309 2546.9011 825.4544, 18024.31 2591.7593 748.5051</trace>
</ink>
</file>

<file path=ppt/ink/ink2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3568.3208 10313.081 874.14984, 3575.8364 10414.385 861.785, 3575.7727 10480.532 855.0259, 3574.3435 10554.944 849.25, 3571.8477 10670.462 847.7378, 3565.9836 10750.952 853.1765, 3542.7664 10664.682 846.67896, 3532.1096 10553.899 841.89386, 3529.1213 10490.392 840.12823, 3533.7 10422.695 842.92596, 3555.6062 10358.267 843.61584, 3620.3713 10277.276 843.0713, 3730.365 10258.863 842.4821, 3813.481 10283.335 849.1281, 3804.8667 10372.051 853.83, 3737.0984 10415.548 850.80035, 3621.6567 10438.097 848.89215, 3540.803 10442.648 851.599, 3615.1934 10514.632 852.93726, 3703.9302 10590.545 846.5545, 3771.1282 10646.074 829.6776, 3834.0195 10695.17 778.2887</trace>
</ink>
</file>

<file path=ppt/ink/ink29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10615.365 10554.043 874.14984, 10686.456 10484.427 861.9412, 10742.134 10388.972 858.9266, 10753.287 10283.612 858.51373, 10716.332 10192.931 859.3441, 10645.621 10141.818 861.3388, 10616.667 10212.184 861.0084, 10627.696 10330.051 850.42285, 10653.061 10426.14 839.6665, 10682.441 10531.553 830.101, 10702.6 10606.003 822.3865, 10720.067 10683.472 815.92944, 10728.055 10760.824 817.04584, 10719.048 10830.372 820.9442, 10676.44 10924.949 828.50134, 10582.29 10974.797 834.6799, 10483.694 10937.005 839.0348, 10420.08 10902.357 831.58545, 10402.507 10837.705 229.07137</trace>
</ink>
</file>

<file path=ppt/ink/ink29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10883.788 10161.576 874.14984, 10897.412 10252.758 864.5241, 10909.14 10379.882 860.0777, 10918.755 10445.501 859.3704, 10971.1045 10556.885 861.9728, 11084.388 10591.589 859.9159, 11193.865 10532.784 856.18713, 11249.878 10455.128 857.69867, 11255.065 10346.626 859.5013, 11180.165 10324.122 858.76587, 11141.024 10417.089 856.5527, 11134.654 10513.582 852.2857, 11186.746 10608.001 851.2539, 11279.427 10641.13 849.2931, 11345.258 10660.045 848.3511</trace>
</ink>
</file>

<file path=ppt/ink/ink29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9230.961 9339.414 874.14984, 9189.355 9428.172 858.7848, 9160.864 9492.575 854.86096, 9128.927 9566.444 849.02374, 9097.599 9638.425 835.4942, 9066.658 9702.077 546.2931</trace>
</ink>
</file>

<file path=ppt/ink/ink29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9378.961 11157.4795 874.14984, 9309.553 11234.655 862.66754, 9253.625 11342.241 856.5115, 9241.224 11410.501 854.1554, 9244.824 11486.337 852.80597, 9266.812 11566.174 850.1483, 9305.946 11645.171 846.69104, 9357.918 11719.016 846.90283, 9476.991 11803.189 850.6282, 9565.349 11809.18 853.37445, 9644.11 11725.926 851.65814, 9708.754 11616.804 850.5831, 9773.011 11665.07 850.5794, 9798.536 11763.728 852.8174, 9841.689 11843.883 862.21265</trace>
</ink>
</file>

<file path=ppt/ink/ink29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9751.261 11188.504 874.14984, 9775.148 11252.448 762.0348</trace>
</ink>
</file>

<file path=ppt/ink/ink29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10052.778 11719.032 874.14984, 10063.201 11814.526 861.04095, 10062.251 11929.745 861.3642, 10091.143 11848.648 851.49396, 10132.767 11737.177 848.4848, 10216.439 11666.062 850.47675, 10301.731 11729.699 852.11316, 10337.471 11845.034 854.5279, 10357.454 11934.5 855.9619, 10387.667 12011.329 858.838, 10480.564 12049.119 862.3685, 10564.805 11991.308 859.96014, 10619.402 11910.591 854.91473, 10633.094 11792.656 851.5867, 10612.366 11710.939 852.5099, 10547.229 11694.545 854.07623, 10501.528 11768.448 854.56647, 10496.527 11856.168 853.00226, 10556.158 11960.541 847.2396, 10642.71 12005.292 834.30853, 10708.245 12032.714 806.98486</trace>
</ink>
</file>

<file path=ppt/ink/ink29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10675.116 11217.979 874.14984, 10584.631 11274.677 866.9339, 10510.57 11323.463 861.6905</trace>
</ink>
</file>

<file path=ppt/ink/ink29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10927.914 11202.982 874.14984, 10936.6045 11304.656 860.2093, 10940.806 11378.846 850.96985, 10945.669 11469.258 841.52264, 10951.314 11572.03 832.943, 10958.807 11682.378 817.0443, 10967.149 11794.351 794.814, 10973.303 11875.504 767.3016, 10978.614 11956.204 727.7547, 10982.862 12021.226 669.65137, 10987.664 12093.918 546.97955</trace>
</ink>
</file>

<file path=ppt/ink/ink29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10913.205 11715.93 874.14984, 10992.364 11706.165 865.1425, 11087.145 11731.083 864.3365, 11150.119 11770.317 863.1976, 11208.268 11870.642 861.81525, 11207.515 11958.147 861.0409, 11201.6 12021.266 859.51337</trace>
</ink>
</file>

<file path=ppt/ink/ink29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11225.753 11474.97 874.14984, 11273.694 11556.919 854.83905, 11315.841 11625.439 811.2474</trace>
</ink>
</file>

<file path=ppt/ink/ink2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3657.4888 9724.641 874.14984, 3751.841 9815.651 852.74335, 3806.2043 9884.44 843.061, 3863.3516 9973.104 834.44055, 3918.5173 10079.578 824.38904, 3961.0725 10186.722 816.0183, 3990.2314 10265.701 809.46014, 4009.9543 10357.7705 785.47174, 4024.545 10426.942 750.1696, 4027.0625 10513.439 707.8513, 4013.4187 10603.724 659.5869, 3984.3015 10687.145 606.3633, 3955.0725 10753.417 547.55237, 3878.9336 10811.336 417.30096, 3812.7354 10839.582 174.16466</trace>
</ink>
</file>

<file path=ppt/ink/ink29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11405.01 12002.911 874.14984, 11508.051 11991.106 862.6111, 11620.067 11923.157 853.7754, 11690.616 11812.115 851.3218, 11692.594 11690.025 851.8754, 11644.583 11578.663 853.84576, 11568.119 11552.111 856.4723, 11497.462 11638.219 853.1996, 11485.22 11764.401 835.9779, 11486.49 11836.146 825.987, 11496.65 11942.663 810.048, 11511.647 12069.844 792.9589, 11526.539 12203.995 751.70374, 11538.347 12333.666 703.9553, 11546.584 12429.739 649.7328, 11551.169 12505.915 589.84125, 11549.108 12584.098 470.22827</trace>
</ink>
</file>

<file path=ppt/ink/ink29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11762.602 11640.436 874.14984, 11762.601 11747.238 861.79553, 11762.601 11811.003 856.2738, 11763.993 11879.932 852.24207, 11769.569 11947.267 850.5537, 11800.385 12047.443 855.70306, 11863.194 12041.766 855.8281, 11923.863 11944.16 848.96906, 11955.291 11836.247 848.8718, 11993.063 11944.1455 850.7389, 12020.285 12016.248 852.5224, 12103.432 12100.986 853.8167, 12207.45 12101.166 854.07117, 12287.691 12057.289 853.28644, 12342.18 11963.008 850.38684, 12356.117 11899.905 849.49316, 12358.625 11834.079 849.44257, 12347.721 11733.669 850.0281, 12301.983 11662.295 852.45874, 12230.279 11682.015 854.59235, 12218.376 11823.996 842.86115, 12246.141 11920.269 833.7231, 12263.605 11996.408 812.0576, 12283.537 12069.356 781.3649</trace>
</ink>
</file>

<file path=ppt/ink/ink29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11464.761 12606.348 874.14984, 11357.11 12613.945 864.1287, 11273.337 12615.554 853.5161, 11175.151 12614.774 843.95184, 11066.944 12614.324 836.8478, 10952.508 12615.385 831.9896, 10835.608 12618.284 829.07227, 10758.689 12620.272 827.11365, 10669.684 12625.237 829.3521, 10565.41 12632.566 827.8686, 10452.967 12639.5 826.155, 10338.635 12642.519 825.844, 10231.988 12635.126 823.1149, 10163.315 12630.34 821.36993, 10090.443 12629.659 819.1597, 10025.209 12610.979 534.08496</trace>
</ink>
</file>

<file path=ppt/ink/ink29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10650.298 11036.999 874.14984, 10557.04 11039.631 857.41516, 10476.926 11036.746 844.3235, 10377.416 11031.319 832.48553, 10263.223 11024.66 822.8715, 10139.419 11017.401 815.5943, 10010.724 11009.719 793.84985, 9881.195 11003.205 766.63403, 9754.216 10998.683 734.762, 9625.285 10994.667 689.41077, 9498.714 10988.92 638.0272, 9377.435 10980.78 581.4758, 9267.247 10968.559 520.7003, 9196.31 10960.659 466.8881, 9119.973 10954.313 315.08456</trace>
</ink>
</file>

<file path=ppt/ink/ink29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10838.745 9754.115 874.14984, 10825.95 9839.244 864.4201, 10833.941 9927.532 858.1425, 10839.813 9992.264 826.24695</trace>
</ink>
</file>

<file path=ppt/ink/ink29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3002.057 2419.801 874.14984, 3075.7085 2419.8008 868.87286, 3147.6519 2419.8008 863.9435, 3248.5469 2421.1326 861.6493, 3315.6309 2424.0159 860.52344, 3394.1155 2427.1296 859.0887, 3466.1746 2429.619 856.9676, 3533.0032 2431.686 853.4736, 3619.5679 2433.2134 848.46075, 3722.482 2434.5725 842.9209, 3838.3584 2435.4568 836.82605, 3966.758 2436.0308 830.86816, 4064.2422 2436.404 825.4384, 4168.9487 2437.5474 820.439, 4296.263 2438.9958 814.5205, 4440.501 2439.1875 807.8783, 4589.0376 2438.0652 800.57336, 4695.49 2437.1023 794.1142, 4830.304 2433.7222 787.4157, 4984.4854 2429.8694 782.87335, 5152.2007 2426.2632 779.25964, 5328.662 2423.7368 777.0427, 5483.44 2422.094 774.4572, 5612.0264 2421.0144 772.0474, 5763.944 2420.486 770.26196, 5929.6904 2421.4363 769.26434, 6103.216 2424.089 769.59985, 6283.379 2427.0999 770.7522, 6422.1646 2429.5244 772.2642, 6556.7363 2430.3254 773.1487, 6713.0806 2430.6785 774.5502, 6884.5596 2431.46 774.33685, 7056.1475 2432.4512 773.7929, 7175.765 2433.162 772.9958, 7321.0737 2433.9893 772.3554, 7483.097 2434.509 772.24255, 7655.029 2433.5366 772.43036, 7830.7744 2431.0525 773.18933, 7982.2827 2427.8657 775.08167, 8104.216 2424.803 776.9895, 8241.562 2420.0625 779.3746, 8385.0 2415.323 782.8401, 8528.294 2411.5024 787.9435, 8668.285 2410.118 794.5133, 8799.449 2411.0486 802.3059, 8902.019 2412.64 810.809, 8983.463 2414.5388 819.1543, 9052.487 2416.7148 826.751, 9144.951 2421.5022 840.88104</trace>
</ink>
</file>

<file path=ppt/ink/ink29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10451.736 6887.403 874.14984, 10438.923 6813.689 871.0545, 10425.072 6715.5874 869.0359, 10415.602 6651.5063 867.3766, 10405.07 6582.751 865.0166, 10389.382 6481.9424 861.48846, 10372.438 6373.71 860.7824, 10359.8955 6290.7407 862.8907, 10343.011 6180.0337 863.9591, 10336.677 6071.8174 865.5851, 10365.843 5987.635 867.66437, 10466.533 5920.7524 865.594, 10584.485 5894.054 862.00275, 10678.62 5877.93 859.4533, 10801.557 5862.699 858.0567, 10865.534 5855.988 857.4436, 10975.761 5846.439 856.3011, 11048.204 5844.23 855.845, 11130.178 5842.462 855.3957, 11195.4 5840.9487 854.8647, 11263.616 5839.104 853.67566, 11345.841 5837.934 851.6703, 11438.73 5837.584 848.84955, 11539.499 5837.573 845.7835, 11648.083 5839.244 842.81555, 11721.3 5840.4414 840.2647, 11810.425 5841.686 837.5717, 11911.622 5843.221 834.7498, 12021.605 5845.69 831.9934, 12121.322 5848.5723 829.8567, 12202.402 5851.204 828.07764, 12299.598 5854.1973 826.88245, 12407.243 5858.156 826.2707, 12520.041 5863.1123 826.153, 12637.13 5867.595 826.24304, 12730.421 5871.0083 826.6184, 12817.63 5871.9863 827.67, 12915.797 5870.7783 828.6433, 13007.708 5869.0156 830.1482, 13076.851 5867.5254 831.4019, 13155.807 5865.814 833.58936, 13235.879 5865.417 837.15076, 13301.996 5865.4995 840.7969, 13402.944 5875.3774 850.5019, 13484.299 5915.4946 857.92615, 13525.949 6014.811 861.8191, 13533.384 6082.451 861.5792, 13535.999 6194.654 857.5196, 13532.616 6265.8853 854.1254, 13528.676 6339.8496 851.33527, 13523.473 6453.7324 851.0577, 13522.786 6579.914 851.9047, 13526.641 6645.7075 852.7022, 13534.11 6736.7173 855.1538, 13549.648 6845.5127 861.2055, 13562.563 6960.7373 864.6431, 13555.623 7041.229 866.7357, 13490.88 7095.0146 866.8272, 13422.813 7111.751 864.4517, 13296.347 7127.8403 853.98846, 13208.16 7127.6255 844.27075, 13103.1875 7123.695 834.82324, 12985.816 7116.289 828.5121, 12907.888 7111.1636 822.7904, 12802.461 7103.948 816.4759, 12678.082 7094.3643 810.38654, 12539.277 7083.124 804.3864, 12417.418 7073.5728 799.58636, 12309.614 7065.3633 795.56116, 12178.572 7056.57 792.14417, 12032.044 7046.86 790.1241, 11876.129 7034.541 772.1559, 11770.511 7026.1978 745.14, 11647.788 7016.406 710.22906, 11514.618 7006.2393 668.1952, 11377.612 6995.66 619.2193, 11257.453 6985.962 563.9803, 11163.079 6978.174 502.99878, 11057.443 6968.9185 437.44934, 10948.187 6959.832 368.74265, 10841.479 6951.228 298.6897, 10766.37 6945.459 235.39705, 10691.574 6940.6875 180.88759, 10616.944 6937.279 135.52316, 10550.257 6935.115 98.538765, 10464.566 6932.5557 46.786983</trace>
</ink>
</file>

<file path=ppt/ink/ink29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9333.917 8517.251 874.14984, 9228.956 8429.44 866.4749, 9138.682 8382.501 860.2669, 9018.729 8352.23 851.49615, 8923.049 8342.319 834.8749, 8805.69 8357.6455 805.3952, 8716.368 8383.341 747.5005, 8630.142 8426.551 661.0801, 8556.984 8472.64 549.8396, 8491.941 8516.631 420.79807, 8426.478 8547.937 131.835</trace>
</ink>
</file>

<file path=ppt/ink/ink29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8558.981 7868.31 874.14984, 8483.659 7934.1567 867.0103, 8455.105 7997.32 868.0342, 8471.103 8072.2544 867.9069, 8535.556 8101.15 866.6918, 8600.564 8044.821 863.3142, 8660.998 7914.47 852.5762, 8681.006 7839.798 847.59357, 8702.436 7732.8154 845.1121, 8706.624 7625.2075 849.19086, 8687.545 7718.7803 854.4322, 8676.318 7842.743 851.3806, 8674.252 7945.03 852.9281, 8699.651 8042.6826 856.066, 8770.825 8119.2153 861.5696, 8834.057 8105.533 864.8202, 8893.218 8025.57 864.4071, 8914.874 7949.965 863.9219, 8837.842 7907.888 864.265, 8828.076 7998.4814 863.67975, 8893.682 8090.879 863.8618, 8958.333 8155.609 863.0626</trace>
</ink>
</file>

<file path=ppt/ink/ink29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8589.316 7837.8027 874.14984, 8653.785 7849.4663 865.6627, 8774.036 7860.0273 855.0413, 8871.209 7859.0366 845.2601, 8946.909 7852.7983 818.9234</trace>
</ink>
</file>

<file path=ppt/ink/ink2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4149.2925 10132.103 874.14984, 4248.188 10138.393 863.1062, 4371.1455 10157.658 851.9832, 4443.223 10169.469 837.15436, 4508.6104 10188.685 230.34113</trace>
</ink>
</file>

<file path=ppt/ink/ink29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8440.397 7490.3223 874.14984, 8533.01 7497.9194 867.49744, 8614.653 7502.0093 861.9503, 8695.911 7504.081 855.3722, 8761.551 7505.9277 840.7159</trace>
</ink>
</file>

<file path=ppt/ink/ink29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8707.901 7355.364 874.14984, 8799.672 7395.2544 863.64844, 8869.6045 7432.464 855.8261, 8929.202 7523.406 833.8807, 8931.281 7589.085 790.785</trace>
</ink>
</file>

<file path=ppt/ink/ink29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5712.953 9120.17 874.14984, 5790.997 9106.648 866.55914, 5867.567 9102.927 859.73517, 5954.3296 9103.171 853.8706, 6023.607 9106.635 851.3196, 6099.1416 9110.639 848.77454, 6214.8345 9116.473 846.9056, 6319.147 9115.019 851.7057, 6203.366 9092.514 855.10364, 6126.8965 9091.738 852.04126, 6059.0537 9090.609 849.1097, 5934.515 9086.644 845.1302, 5833.2354 9081.119 845.79114, 5905.0435 9067.826 842.2765, 5974.997 9072.878 834.0835, 6048.396 9080.412 825.50586, 6138.227 9092.493 816.5866, 6231.704 9106.044 814.6192, 6306.203 9115.643 817.18555, 6370.075 9122.801 821.57874, 6463.612 9124.826 831.21094, 6387.6855 9083.733 851.77167, 6274.623 9071.499 846.3274, 6189.7134 9070.128 839.3422, 6091.5913 9071.794 831.9688, 5994.273 9076.427 827.6465, 5924.2217 9080.16 824.0159, 5844.153 9086.711 827.27106, 5771.813 9091.627 830.38574, 5879.6143 9094.863 825.4588, 5988.4077 9103.623 821.81305, 6094.8345 9113.944 820.1533, 6179.3623 9122.572 819.0056, 6276.823 9132.17 819.55505, 6372.8794 9139.682 826.4031, 6452.412 9143.229 830.30316, 6525.7925 9141.573 838.6077, 6399.5464 9129.522 837.0759, 6323.3716 9128.506 832.09326, 6252.555 9128.623 826.64844, 6159.974 9131.213 820.83545, 6057.6123 9135.814 814.3499, 5954.3276 9140.842 812.4694, 5869.024 9145.161 814.02295, 5805.752 9147.326 820.05774, 5729.0117 9143.274 832.02, 5838.6953 9116.778 840.0829, 5936.8403 9115.32 833.5914, 6051.4194 9121.306 825.9123, 6161.5073 9130.38 820.5221, 6245.156 9138.025 814.94586, 6340.3975 9147.219 808.8289, 6434.669 9155.267 809.9616, 6512.095 9161.508 813.721, 6580.183 9162.007 822.862, 6508.05 9141.623 834.6116, 6435.7354 9130.133 832.7385, 6343.2397 9117.87 829.5764, 6252.647 9109.013 826.4146, 6176.938 9102.775 821.2944, 6082.83 9099.99 815.50635, 5982.235 9100.769 813.7987, 5897.244 9102.612 813.6203, 5830.7915 9106.635 814.53894, 5739.092 9106.956 827.5717, 5833.1655 9083.941 837.17487, 5926.761 9083.53 831.40283, 6016.822 9085.746 824.2423, 6092.9194 9088.686 816.9544, 6182.327 9092.212 812.6587, 6273.2563 9094.136 817.34296, 6349.269 9093.791 821.5417, 6225.4683 9076.25 824.08954, 6158.9873 9075.622 821.73486, 6080.885 9078.248 819.384, 5944.2476 9087.544 811.2173, 5830.334 9101.179 807.71924, 5733.2983 9117.436 817.6657, 5838.7524 9121.804 829.1034, 5905.1763 9125.811 826.4494, 6000.002 9133.174 824.38513, 6109.0957 9143.577 823.798, 6219.3154 9153.753 825.7456, 6292.184 9160.355 826.1606, 6372.0703 9165.149 829.0578, 6440.159 9168.534 830.6881, 6523.3174 9165.98 838.5082, 6444.274 9143.381 848.4217, 6377.372 9140.33 844.56384, 6292.4575 9139.631 839.53906, 6195.735 9142.655 833.32446, 6092.534 9149.386 821.49945, 6023.6694 9153.987 801.6223, 5943.7256 9162.51 773.0099, 5860.6523 9172.693 737.5269, 5782.877 9183.015 695.08246, 5719.374 9191.94 645.95044</trace>
</ink>
</file>

<file path=ppt/ink/ink29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11762.602 7897.7847 874.14984, 11731.715 7981.6133 867.0311, 11680.244 8090.3584 861.50024, 11636.75 8178.5903 854.8838, 11599.928 8252.807 842.22644, 11563.14 8321.609 823.0484, 11523.825 8385.862 519.48694</trace>
</ink>
</file>

<file path=ppt/ink/ink29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11450.053 8199.762 874.14984, 11453.808 8282.573 867.3008, 11463.259 8366.988 866.4595, 11535.069 8422.396 862.2022, 11600.578 8418.49 859.13367, 11672.973 8392.152 856.3929, 11744.376 8332.99 852.2969, 11808.885 8274.638 664.64435</trace>
</ink>
</file>

<file path=ppt/ink/ink29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11508.886 7445.3364 874.14984, 11535.343 7522.2437 867.8058, 11558.568 7588.7295 862.5064, 11585.396 7655.246 861.18994, 11635.621 7729.2207 863.5573, 11708.932 7751.4595 862.92145, 11729.13 7667.2065 860.4109, 11726.68 7587.5977 856.7696, 11711.619 7508.162 859.9509, 11713.25 7442.9727 862.21246, 11844.102 7409.9224 860.4683, 11911.03 7406.6094 857.65955, 11974.976 7416.1094 850.5499</trace>
</ink>
</file>

<file path=ppt/ink/ink29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12165.236 7490.3223 874.14984, 12065.444 7482.0073 867.29425, 11990.077 7489.262 864.32623, 11921.002 7541.377 864.7226, 11897.038 7608.808 863.4711, 11925.454 7694.7686 860.87305, 11990.329 7738.4756 857.52734, 12068.276 7673.067 855.11926, 12101.599 7587.289 854.85645, 12113.925 7518.577 857.68787, 12121.576 7586.991 858.2872, 12134.508 7677.447 860.0364, 12180.239 7770.3574 863.8314, 12267.451 7784.8076 863.7719, 12311.044 7715.3125 862.44635, 12327.476 7597.1826 861.80804, 12335.2705 7488.3276 862.34106, 12345.707 7419.884 864.3111, 12412.881 7507.819 863.7276, 12431.409 7601.119 862.6513, 12447.558 7705.029 862.61127, 12468.737 7780.7817 863.7385, 12538.056 7802.99 864.90924, 12608.516 7723.636 859.4243, 12659.938 7635.337 851.15247, 12688.735 7537.839 852.67896, 12695.652 7623.985 852.49927, 12703.581 7700.09 855.0344, 12717.964 7771.991 859.11084, 12761.998 7839.469 861.3136, 12818.618 7904.81 683.33795</trace>
</ink>
</file>

<file path=ppt/ink/ink29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12715.873 7264.3574 874.14984, 12682.718 7331.734 867.9423, 12649.402 7394.655 838.84875</trace>
</ink>
</file>

<file path=ppt/ink/ink29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13133.217 7687.3315 874.14984, 13042.006 7676.3936 868.8248, 12943.566 7709.954 867.70197, 12921.751 7781.2437 866.9332, 13007.618 7812.801 862.9006, 13073.493 7759.088 860.38403, 13103.008 7672.647 859.23566, 13106.868 7737.1426 859.7092, 13129.3955 7821.6504 854.7554, 13178.962 7895.648 857.1327, 13276.797 7881.9844 857.5116, 13330.651 7803.914 853.9, 13357.484 7731.0293 847.1277, 13381.421 7640.4883 839.7172, 13402.064 7543.576 835.2767, 13417.214 7450.6685 832.20056, 13430.892 7327.0205 834.14374, 13422.736 7259.272 840.8041, 13416.016 7338.2456 834.9102, 13417.744 7403.9 832.3433, 13427.213 7537.3203 812.66064, 13436.985 7619.2534 790.79584, 13446.163 7686.1284 760.5489, 13464.534 7778.967 674.3033, 13480.27 7841.764 489.31598</trace>
</ink>
</file>

<file path=ppt/ink/ink29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13238.013 7550.821 874.14984, 13348.09 7547.403 858.0769, 13418.429 7556.9453 850.01306, 13489.181 7575.577 843.851, 13584.585 7614.237 824.01654, 13649.6 7663.2188 788.48755, 13688.066 7726.9233 716.421, 13698.383 7808.166 618.93, 13700.127 7874.449 366.99283</trace>
</ink>
</file>

<file path=ppt/ink/ink2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4164.001 10313.081 874.14984, 4270.1 10312.081 858.9694, 4351.842 10294.257 845.339, 4427.147 10280.03 817.845, 4490.974 10264.673 744.15497</trace>
</ink>
</file>

<file path=ppt/ink/ink29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13625.021 7369.842 874.14984, 13595.6045 7445.3364 867.48486</trace>
</ink>
</file>

<file path=ppt/ink/ink29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13877.817 7641.8276 874.14984, 13843.802 7705.775 869.2922, 13855.339 7794.4663 867.76013, 13918.31 7786.511 862.44495, 13894.118 7685.2983 859.97894, 13922.852 7622.2764 859.09735, 13988.254 7610.5586 854.42224, 14087.263 7661.129 848.624, 14155.168 7722.2324 849.167, 14174.129 7813.2305 852.9121, 14162.35 7711.234 858.73145, 14241.487 7667.2495 859.2935, 14325.376 7714.47 854.30725, 14346.719 7800.2734 847.7545, 14358.129 7865.859 832.96405, 14346.635 7930.893 229.37466</trace>
</ink>
</file>

<file path=ppt/ink/ink29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14683.088 7746.7964 874.14984, 14770.939 7745.6943 864.0056, 14873.636 7733.1304 865.52045, 14955.981 7682.7993 866.31335, 14946.68 7611.311 865.4133, 14868.077 7590.895 864.3804, 14818.51 7659.184 864.48737, 14862.247 7761.872 859.3194, 14929.499 7825.217 851.70447, 15041.527 7830.0474 835.8708, 15117.883 7825.4897 805.7127</trace>
</ink>
</file>

<file path=ppt/ink/ink29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14578.293 7309.3433 874.14984, 14678.467 7291.7476 859.04266, 14752.364 7282.131 849.2544, 14844.454 7269.531 839.0062, 14923.602 7258.6074 816.29224, 14995.637 7248.8447 792.242</trace>
</ink>
</file>

<file path=ppt/ink/ink29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15249.353 7143.3594 874.14984, 15238.907 7209.015 865.14233, 15223.11 7331.9365 852.758, 15214.948 7400.896 849.49146, 15207.311 7471.4893 847.9992, 15198.039 7572.169 850.7797, 15192.734 7661.8315 851.58563, 15201.233 7765.662 854.14636, 15224.271 7833.993 859.89685, 15292.695 7876.7764 863.06244, 15376.202 7876.1455 862.0473, 15471.36 7830.7373 858.95654, 15540.631 7732.361 861.1925, 15439.321 7679.6943 861.27484, 15374.738 7715.573 860.2593, 15365.978 7800.5845 859.3681, 15421.296 7883.3345 853.30945, 15523.557 7924.533 843.14325, 15599.1875 7946.8027 821.8341, 15662.537 7942.82 537.17645</trace>
</ink>
</file>

<file path=ppt/ink/ink29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15547.192 7324.3394 874.14984, 15484.261 7366.955 865.29254, 15435.108 7452.2495 866.35175, 15433.535 7517.7036 761.3611</trace>
</ink>
</file>

<file path=ppt/ink/ink29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15696.112 7702.326 874.14984, 15718.821 7791.996 866.3538, 15732.199 7886.6997 866.6647, 15773.194 7812.016 859.85925, 15812.041 7729.8726 861.7295, 15890.382 7686.137 862.3196, 15934.014 7792.643 862.38324, 15929.377 7859.228 864.2743, 15942.891 7776.6016 860.04553, 15976.052 7713.626 860.0533, 16042.356 7702.2827 862.807, 16098.39 7787.178 862.55774, 16151.804 7864.978 863.93353, 16245.963 7902.7227 864.4319, 16336.601 7863.6924 861.86584, 16399.334 7778.02 860.7606, 16406.32 7705.1143 859.5028, 16371.7705 7634.317 860.1738, 16298.851 7627.3696 861.56464, 16261.501 7711.525 859.8003, 16266.756 7802.785 854.036, 16309.605 7892.718 856.7254, 16406.713 7942.088 859.72955, 16472.377 7893.4146 858.51855, 16525.26 7802.6675 858.6566, 16600.656 7755.3174 860.405, 16660.318 7867.247 858.4981, 16680.918 7944.7246 861.79156, 16734.744 7846.6797 858.05334, 16774.168 7773.6406 858.77026, 16841.586 7837.258 854.5598, 16872.68 7907.669 852.65485, 16897.873 7972.33 854.5586, 16976.344 7935.812 847.54395, 17008.936 7798.631 835.18134, 17021.246 7699.317 828.85583, 17026.867 7594.639 823.886, 17029.367 7506.659 820.37286, 17027.49 7437.8076 824.30225, 17024.2 7369.514 827.8388, 17028.963 7292.727 837.05414, 17048.914 7415.9556 839.3617, 17053.014 7498.695 835.70184, 17057.328 7593.47 831.07965, 17064.38 7691.975 827.40704, 17069.025 7756.6284 824.54474, 17077.236 7830.1377 824.38214, 17089.682 7902.3726 827.01526, 17110.494 7998.542 834.0091, 17073.17 7904.1924 848.04175, 17052.932 7831.6465 846.2994, 17039.424 7757.8267 844.56506, 17031.176 7645.312 842.1505, 17065.668 7540.7646 844.98096, 17152.94 7467.783 851.61646, 17216.805 7445.3257 807.49994</trace>
</ink>
</file>

<file path=ppt/ink/ink29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17439.03 7716.8047 874.14984, 17360.543 7727.0835 868.16187, 17276.312 7779.445 867.1705, 17253.256 7850.0815 868.1023, 17327.723 7753.752 859.14105, 17351.418 7669.1245 857.5826, 17371.332 7747.8403 856.51514, 17394.713 7827.524 858.2177, 17467.2 7834.8853 854.74774, 17490.846 7764.5474 851.71967, 17501.428 7691.098 849.2992, 17501.74 7763.71 853.84045, 17534.297 7855.6606 857.5937, 17611.934 7851.786 857.23254, 17649.057 7775.9453 852.6416, 17675.305 7661.7515 850.03204, 17695.78 7579.388 848.55853, 17760.643 7658.813 854.9348, 17818.773 7761.0767 859.92816, 17909.504 7785.6255 862.98395, 17978.752 7726.3584 865.8594, 17978.883 7820.7065 861.25653, 18008.191 7900.109 846.2001</trace>
</ink>
</file>

<file path=ppt/ink/ink29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17484.074 7355.364 874.14984, 17484.07 7422.6157 863.65753</trace>
</ink>
</file>

<file path=ppt/ink/ink29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13401.642 9044.677 874.14984, 13336.793 9071.222 871.4332, 13220.484 9106.866 866.12225, 13122.327 9127.921 860.1757, 13027.281 9139.409 853.97375, 12902.016 9140.936 851.9186, 12831.847 9138.895 851.70996, 12757.503 9133.779 851.8805, 12646.632 9122.863 852.7956, 12580.306 9112.672 853.2825, 12510.155 9100.317 854.17065, 12437.345 9085.845 856.3183, 12359.597 9070.586 859.15607, 12281.498 9057.31 861.12604, 12169.305 9040.221 864.91034, 12089.397 9029.8125 867.08704, 12023.751 9020.928 862.8626</trace>
</ink>
</file>

<file path=ppt/ink/ink2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4804.725 9966.119 874.14984, 4756.756 10055.129 863.1146, 4730.553 10163.75 859.0837, 4729.544 10271.809 857.8823, 4763.1826 10356.682 857.60834, 4821.568 10421.603 855.91797, 4917.652 10453.002 855.7205, 5034.67 10421.513 854.70917, 5114.4443 10356.821 851.8802, 5161.6157 10242.313 848.00146, 5165.947 10175.584 847.22485, 5155.311 10110.341 847.58246, 5122.3667 10020.405 848.7111, 5038.809 9950.313 850.5616, 4924.645 9928.012 850.55646, 4846.943 9919.593 848.85376, 4781.897 9937.844 8.442248</trace>
</ink>
</file>

<file path=ppt/ink/ink29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16053.705 9120.17 874.14984, 15966.718 9189.83 865.27924, 15892.861 9221.818 861.1489, 15810.206 9243.022 858.36536, 15710.772 9250.87 855.2134, 15631.207 9248.053 850.6726, 15539.882 9240.168 845.56885, 15464.877 9231.87 841.8522, 15393.05 9222.029 838.1068, 15308.101 9208.592 835.3478, 15218.251 9193.55 834.8525, 15130.967 9178.231 836.67896, 15050.431 9161.647 838.88635, 14942.514 9135.91 845.4712, 14854.469 9112.691 854.1257, 14788.316 9115.752 846.3322</trace>
</ink>
</file>

<file path=ppt/ink/ink29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14757.549 8909.717 874.14984, 14736.635 8982.569 868.3206, 14710.202 9046.383 864.33417, 14663.11 9149.613 859.24506, 14617.183 9248.725 854.4378, 14588.385 9315.57 852.9921, 14556.276 9393.294 850.2159, 14507.061 9517.86 847.1994, 14477.86 9596.597 846.15717, 14445.973 9687.125 843.64124, 14414.55 9781.632 840.749, 14392.724 9847.851 838.3466, 14366.21 9933.491 835.80145, 14335.138 10033.34 832.81085, 14301.734 10144.6045 829.5744, 14266.166 10261.801 826.7314, 14234.617 10363.845 819.39417, 14209.016 10445.836 809.9856, 14180.481 10536.61 792.2748, 14150.046 10627.912 767.1404, 14123.324 10703.258 734.50226, 14076.533 10824.142 647.2963, 14048.821 10894.493 506.2876</trace>
</ink>
</file>

<file path=ppt/ink/ink29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14727.214 8909.717 874.14984, 14807.861 8978.481 872.2088, 14884.436 9048.201 868.8456</trace>
</ink>
</file>

<file path=ppt/ink/ink29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14683.088 8894.722 874.14984, 14645.3 8960.139 868.5182, 14579.999 9062.341 867.37964, 14509.076 9163.928 867.1748, 14462.183 9231.175 868.37384</trace>
</ink>
</file>

<file path=ppt/ink/ink29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12899.726 10667.284 874.14984, 12875.485 10744.788 862.50604, 12853.686 10867.934 856.94653, 12844.668 10937.023 856.08624, 12837.865 11007.884 855.7068, 12836.957 11079.301 855.6244, 12843.534 11179.267 857.1288, 12868.295 11269.86 858.74207, 12949.184 11345.338 860.465, 13015.004 11345.066 860.3014, 13095.513 11355.412 859.0627, 13158.709 11328.953 565.6616</trace>
</ink>
</file>

<file path=ppt/ink/ink29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12805.042 10569.039 874.14984, 12900.736 10556.753 862.67444, 13025.814 10546.652 853.63275, 13099.13 10541.057 840.7596, 13163.825 10542.665 412.1842</trace>
</ink>
</file>

<file path=ppt/ink/ink29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12805.042 10856.0205 874.14984, 12877.661 10888.315 864.9128, 12978.404 10902.2295 861.19934, 13070.751 10892.862 859.3725, 13137.086 10885.792 854.87604</trace>
</ink>
</file>

<file path=ppt/ink/ink29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13207.678 11135.245 874.14984, 13215.04 11209.094 864.293, 13233.962 11310.008 860.90326, 13303.93 11351.219 859.96906, 13348.669 11257.611 855.1605, 13371.326 11183.055 846.35706, 13389.492 11089.503 829.8136, 13401.642 11007.525 785.1017</trace>
</ink>
</file>

<file path=ppt/ink/ink29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13550.561 11202.982 874.14984, 13526.96 11278.904 867.6575, 13510.403 11348.341 868.77386, 13522.095 11420.161 869.01166, 13591.527 11403.06 866.0349, 13600.722 11318.803 862.4542, 13573.288 11227.053 859.12195, 13516.217 11145.759 859.9207, 13557.925 11212.702 857.9441, 13622.521 11242.08 861.17456, 13705.34 11216.903 861.4414, 13775.187 11121.689 857.38007, 13810.359 11025.85 852.8116, 13818.565 10961.533 851.5823, 13819.721 10848.271 849.326, 13811.353 10783.914 848.757, 13795.845 10713.795 848.6101, 13773.141 10644.644 848.89154, 13732.052 10548.37 851.9918, 13665.447 10483.89 858.09454, 13597.848 10572.256 857.7571, 13599.75 10697.847 845.5678, 13617.22 10794.414 836.24927, 13641.659 10901.107 828.9525, 13659.15 10975.012 822.7374, 13682.332 11058.085 816.6659, 13711.3 11145.98 815.6591, 13743.298 11229.627 818.6191, 13770.648 11296.943 822.3503, 13822.083 11388.535 834.4753, 13902.306 11416.4 853.41144, 13961.649 11338.548 858.4621, 13993.578 11245.93 856.19617, 14006.095 11175.175 854.94507, 14024.273 11257.546 854.4026, 14041.77 11350.491 854.8921, 14067.835 11423.68 859.9001, 14137.409 11419.417 861.36285, 14177.181 11347.2295 860.04034, 14203.089 11255.652 861.1708, 14239.958 11322.986 856.0537, 14256.251 11394.514 854.4241, 14288.332 11458.806 857.0769, 14367.285 11417.46 857.7311, 14410.49 11293.783 846.8323, 14426.119 11204.692 838.91327, 14436.192 11109.779 834.6318, 14441.945 11021.889 831.90265, 14445.387 10958.052 829.5037, 14446.808 10887.673 831.02795, 14446.885 10817.715 834.7611, 14443.423 10727.695 842.49634, 14438.421 10819.759 841.62067, 14446.934 10941.934 831.3313, 14464.06 11079.067 818.5608, 14486.292 11215.554 805.69855, 14500.568 11298.777 788.72955, 14512.481 11368.598 764.5893, 14516.621 11443.744 707.5959, 14519.611 11506.674 477.8521</trace>
</ink>
</file>

<file path=ppt/ink/ink29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14354.912 11188.504 874.14984, 14468.24 11189.599 867.7475, 14583.125 11243.23 866.1535, 14659.138 11348.247 865.81793, 14700.67 11423.494 864.5318</trace>
</ink>
</file>

<file path=ppt/ink/ink2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5385.697 10071.6045 874.14984, 5339.9175 10149.174 863.9444, 5304.2744 10261.7295 858.09265, 5287.2017 10359.148 854.7391, 5280.71 10430.263 856.73444, 5266.517 10365.663 854.2068</trace>
</ink>
</file>

<file path=ppt/ink/ink29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14638.046 10976.5 874.14984, 14581.44 11055.601 866.59503</trace>
</ink>
</file>

<file path=ppt/ink/ink29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14846.717 11323.463 874.14984, 14779.691 11419.869 868.454, 14794.706 11507.035 866.4793, 14864.952 11502.361 863.60333, 14884.521 11402.537 857.4082, 14877.194 11289.95 857.7748, 14959.399 11242.706 855.4427, 15039.835 11331.947 848.7545, 15066.268 11419.314 852.8008, 15061.369 11494.652 857.027, 15043.979 11407.409 862.27246, 15096.505 11328.307 864.43085, 15164.565 11308.521 864.2393, 15228.287 11404.186 861.5902, 15246.309 11481.054 857.3655</trace>
</ink>
</file>

<file path=ppt/ink/ink29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15561.901 11036.999 874.14984, 15499.362 11103.272 866.37024, 15491.221 11171.837 861.48944, 15513.11 11261.825 856.927, 15545.106 11344.821 857.21545, 15557.0625 11425.536 859.3799, 15481.906 11434.571 863.26337, 15441.464 11368.819 857.94904</trace>
</ink>
</file>

<file path=ppt/ink/ink29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15725.529 11128.006 874.14984, 15724.197 11196.579 865.40735, 15721.24 11264.956 851.6167, 15716.751 11349.746 839.4776, 15712.767 11447.064 829.83795, 15710.194 11511.53 823.1778, 15709.092 11593.088 822.4549, 15707.315 11724.058 822.4668, 15705.213 11812.81 819.7862, 15701.562 11897.296 821.2738, 15698.059 11965.301 824.5885, 15671.821 11872.097 841.2657, 15671.396 11745.816 835.4201, 15673.856 11656.748 831.18585, 15676.448 11562.719 827.86566, 15679.0205 11484.584 827.43665, 15681.483 11418.646 828.3124, 15687.675 11350.208 830.66113, 15720.563 11246.201 840.8816, 15788.334 11238.86 854.23846, 15795.388 11312.559 859.6387, 15780.596 11388.547 859.33936, 15749.682 11454.735 847.0671</trace>
</ink>
</file>

<file path=ppt/ink/ink29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15964.536 11278.994 874.14984, 15901.441 11310.147 865.837, 15825.059 11401.92 864.7887, 15824.37 11476.13 863.4904, 15870.805 11545.715 862.2454, 15933.277 11453.36 858.97046, 15943.312 11369.287 860.967, 15984.709 11298.7705 863.42346, 16058.797 11364.575 862.1731, 16079.665 11444.338 861.9776, 16123.264 11364.016 858.42847, 16165.336 11293.465 862.42487, 16213.552 11366.169 858.02844, 16232.538 11473.617 855.2977, 16254.446 11554.241 856.1475, 16318.692 11423.903 841.14264, 16332.723 11359.012 833.62933, 16346.084 11281.154 825.90515, 16357.337 11183.012 819.96796, 16363.306 11077.218 813.7522, 16363.659 10980.442 812.1996, 16363.044 10911.502 811.5983, 16358.224 10846.502 810.7559, 16348.1 10764.66 826.29126, 16339.904 10860.527 839.6894, 16345.506 10956.2 833.7427, 16351.393 11040.499 826.0646, 16357.927 11122.066 817.8554, 16366.794 11219.388 814.7758, 16376.488 11320.669 811.3876, 16384.785 11405.586 811.10156, 16387.227 11512.625 817.82574, 16352.613 11399.682 837.9309, 16343.475 11293.61 837.5817, 16358.011 11175.276 824.6351, 16398.152 11093.64 791.3087, 16466.387 11044.551 704.4184, 16529.428 11039.241 6.313957</trace>
</ink>
</file>

<file path=ppt/ink/ink29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16619.969 11278.994 874.14984, 16550.44 11326.082 865.7368, 16483.85 11416.991 862.34, 16508.287 11481.024 862.6139, 16594.268 11470.554 859.9532, 16647.584 11392.927 859.5409, 16674.695 11322.957 860.2611, 16680.246 11420.189 856.4743, 16686.139 11517.903 854.4093, 16706.033 11588.202 858.3662, 16770.469 11552.868 858.5707, 16799.887 11465.439 854.37744, 16816.588 11385.716 849.2303, 16871.754 11453.829 848.78784, 16886.227 11556.009 847.53156, 16951.158 11476.406 853.7047, 16969.398 11400.815 855.48883, 17029.062 11485.927 849.4753, 17043.334 11569.812 846.4959, 17061.174 11637.011 850.2256, 17078.383 11562.192 845.6177, 17090.885 11459.525 850.63324, 17120.213 11389.864 857.7553, 17186.78 11454.064 853.1656, 17214.828 11578.232 847.7105, 17225.072 11671.934 843.4246, 17228.557 11582.072 849.5038, 17239.398 11515.185 852.37006, 17318.855 11466.609 855.6846, 17353.648 11543.138 857.82666, 17404.09 11656.134 861.6, 17481.908 11699.682 862.88446, 17546.322 11646.533 861.76, 17574.324 11573.908 861.75977, 17558.32 11477.422 863.4701, 17483.027 11494.171 862.9533, 17463.244 11589.571 858.53864, 17476.56 11681.113 852.2421, 17526.879 11752.334 853.8194, 17598.043 11778.016 854.96454, 17662.268 11760.14 855.40656, 17731.361 11675.668 856.2185, 17752.824 11574.99 856.6213, 17750.879 11494.913 858.2534, 17707.033 11429.853 861.00574, 17635.688 11485.984 861.9524, 17633.37 11583.932 857.2285, 17675.818 11692.017 841.53534, 17708.988 11761.491 810.0429</trace>
</ink>
</file>

<file path=ppt/ink/ink29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17678.037 11173.509 874.14984, 17600.996 11209.532 864.1456, 17536.178 11234.736 845.96234</trace>
</ink>
</file>

<file path=ppt/ink/ink29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12820.669 12063.409 874.14984, 12900.277 11981.098 863.4517, 12931.878 11909.903 865.1372, 12872.597 11837.172 864.5577, 12806.992 11856.674 860.93066, 12760.574 11947.904 857.62964, 12754.371 12030.79 854.0728, 12807.489 12122.509 851.3939, 12877.129 12174.347 852.4937, 12978.8 12179.689 853.4871, 13062.404 12152.339 855.79346, 13131.605 12130.845 859.9533, 13161.606 12194.217 861.04596, 13123.541 12274.165 861.38007</trace>
</ink>
</file>

<file path=ppt/ink/ink29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13238.013 11723.686 874.14984, 13239.786 11796.228 864.222, 13250.674 11919.124 857.54175, 13258.063 11994.101 854.3512, 13265.569 12071.564 852.55774, 13271.639 12142.468 852.1655, 13279.136 12235.618 852.7263, 13281.871 12304.884 859.45996, 13276.048 12371.028 242.94891</trace>
</ink>
</file>

<file path=ppt/ink/ink29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13118.509 12032.901 874.14984, 13182.269 12034.646 864.5121, 13245.184 12037.868 854.38043, 13324.603 12042.043 843.85425, 13399.639 12045.903 820.06464, 13463.942 12051.837 704.54224</trace>
</ink>
</file>

<file path=ppt/ink/ink2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5325.946 9995.594 874.14984, 5394.1855 10043.894 870.8769, 5475.143 10084.178 867.3397, 5602.355 10089.683 861.97894, 5666.154 10070.216 858.6185, 5748.486 10030.642 854.8979, 5818.71 9952.786 855.99146, 5867.3647 9875.275 861.3028, 5865.1987 9939.881 864.4771, 5844.5576 10054.114 858.1623, 5834.599 10129.402 853.1916, 5828.4375 10211.217 849.5139, 5824.796 10277.282 848.1499, 5820.8486 10407.02 843.4993, 5818.333 10485.016 839.28467, 5813.2817 10551.035 550.4276</trace>
</ink>
</file>

<file path=ppt/ink/ink29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13639.7295 11988.433 874.14984, 13653.3545 12092.055 862.6023, 13675.816 12219.56 853.79333, 13700.958 12322.838 852.90283, 13744.218 12418.546 857.96466, 13808.616 12387.348 856.8913, 13814.5205 12321.688 857.439, 13807.575 12249.337 857.00305, 13788.683 12175.29 856.92523, 13874.748 12177.214 858.693, 13953.876 12213.689 859.7529, 14041.503 12215.823 860.9458, 14114.956 12144.768 861.6181, 14104.873 12046.79 863.1457, 14017.102 12039.867 861.44617, 13985.268 12126.841 853.0617, 13982.864 12257.074 843.9052, 13999.327 12360.973 845.6497, 14047.452 12431.899 852.7913, 14128.293 12355.011 856.3929, 14173.002 12280.009 857.6902, 14215.593 12215.963 861.933, 14261.092 12299.687 855.95337, 14275.992 12383.646 854.93854, 14277.093 12453.581 857.32874, 14294.782 12354.514 859.28625, 14333.226 12277.332 862.7594, 14385.25 12198.886 867.40027</trace>
</ink>
</file>

<file path=ppt/ink/ink29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14578.293 12048.414 874.14984, 14513.21 12057.283 869.6452, 14452.658 12138.64 861.6983, 14465.537 12231.525 857.1335, 14503.627 12323.495 850.9445, 14540.167 12391.844 854.476, 14525.345 12473.303 859.696, 14537.876 12536.381 765.9779</trace>
</ink>
</file>

<file path=ppt/ink/ink29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15010.346 11670.943 874.14984, 15010.344 11759.827 867.9368, 15010.344 11840.466 861.9271, 15010.344 11932.662 855.91943, 15010.346 12072.352 850.61084, 15011.65 12157.049 845.5548, 15013.498 12223.103 837.2546, 15016.96 12286.367 827.0976, 15038.303 12394.221 795.45624, 15057.87 12467.603 718.68506</trace>
</ink>
</file>

<file path=ppt/ink/ink29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15144.558 12305.404 874.14984, 15224.116 12219.674 869.6867, 15234.975 12139.642 868.4204, 15167.191 12123.34 863.2762, 15122.034 12232.026 861.5799, 15122.313 12321.197 863.48895, 15205.162 12376.303 863.69507, 15285.222 12341.86 862.72577, 15373.587 12271.323 862.6184, 15452.922 12251.417 863.6997, 15488.56 12341.57 863.6747, 15412.663 12419.487 864.93976, 15348.0625 12447.654 757.9721</trace>
</ink>
</file>

<file path=ppt/ink/ink29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15710.821 12289.893 874.14984, 15752.109 12221.775 864.7828, 15813.7705 12146.682 863.1628, 15891.905 12112.578 864.3797, 15949.347 12184.394 863.00946, 15903.251 12273.352 861.90784, 15958.558 12339.339 859.4114, 16077.817 12371.04 860.90924, 16175.818 12426.243 860.10815, 16243.886 12525.227 855.84845, 16267.284 12629.115 854.886, 16236.548 12714.213 856.61884, 16167.905 12771.084 856.36, 16061.561 12778.01 856.9904, 15973.966 12737.712 857.6213, 15912.029 12616.641 850.57434, 15876.469 12530.022 831.4493, 15878.537 12464.169 643.31244</trace>
</ink>
</file>

<file path=ppt/ink/ink29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16291.793 12183.89 874.14984, 16221.385 12276.332 866.66504, 16207.149 12380.899 863.2398, 16217.094 12453.881 861.9353, 16289.121 12463.054 854.2575, 16301.977 12367.834 851.6171, 16285.075 12266.061 851.3357, 16257.362 12170.9375 853.24255, 16339.988 12153.82 857.817, 16414.312 12231.935 861.1489, 16450.26 12331.928 862.21155, 16461.398 12401.263 861.2308, 16448.154 12471.636 864.7354, 16453.414 12391.362 863.2198, 16476.44 12311.854 861.9421, 16515.287 12245.337 862.6073, 16578.812 12230.568 861.75586, 16600.37 12300.131 859.4502, 16603.715 12383.614 861.3841, 16679.36 12342.327 863.32806, 16689.133 12410.04 863.4527, 16782.822 12444.914 861.91846, 16852.041 12354.206 855.6244, 16869.348 12265.817 857.04565, 16852.71 12175.858 859.7144, 16767.662 12126.201 860.89954, 16681.44 12183.53 858.0051, 16614.877 12285.207 854.13513, 16584.55 12370.117 852.52325, 16589.336 12472.243 852.75226, 16613.396 12549.168 854.9686, 16690.51 12608.309 858.8443, 16765.303 12620.872 860.9352, 16857.152 12561.28 858.34467, 16922.79 12486.572 853.97205, 16974.0 12388.715 855.8458, 17008.576 12303.083 857.99713, 17040.24 12227.262 860.60065, 17103.908 12277.693 864.1933, 17112.686 12360.171 858.2372, 17090.316 12464.826 844.78613, 17048.045 12554.113 823.8093, 16979.885 12628.971 766.6432, 16916.15 12663.761 7.233042</trace>
</ink>
</file>

<file path=ppt/ink/ink29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13386.933 12998.813 874.14984, 13312.532 13032.166 849.7336, 13243.52 13100.129 852.7952, 13220.732 13187.001 856.9587, 13232.951 13260.695 859.14105, 13316.823 13298.315 861.4792, 13379.343 13194.784 853.8824, 13402.598 13115.35 845.3417, 13429.863 12973.813 828.9959, 13434.258 12879.764 822.3898, 13432.974 12782.248 819.74194, 13430.315 12704.557 819.9977, 13425.486 12639.191 824.3733, 13411.445 12569.221 832.9213, 13398.797 12660.147 836.5347, 13395.333 12742.442 833.3813, 13393.772 12840.508 829.4951, 13393.006 12906.646 825.65027, 13396.575 12989.38 820.48395, 13410.307 13115.897 782.7143, 13418.585 13180.063 744.72943, 13431.443 13243.38 675.93256</trace>
</ink>
</file>

<file path=ppt/ink/ink29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13759.233 12651.85 874.14984, 13729.66 12729.956 863.9735, 13689.235 12847.716 857.67804, 13665.583 12918.116 848.6244, 13641.842 12982.742 416.22366</trace>
</ink>
</file>

<file path=ppt/ink/ink29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14146.241 12893.846 874.14984, 14058.674 12870.536 866.58105, 13943.013 12875.681 864.9951, 13861.18 12919.94 862.9215, 13812.914 13036.336 855.6186, 13803.692 13114.511 849.0372, 13801.002 13226.603 840.2267, 13821.95 13336.633 845.441, 13855.398 13406.887 850.98645, 13950.402 13452.773 853.3144, 14038.459 13452.708 855.2165, 14103.408 13382.817 855.23804, 14152.977 13317.29 791.0278</trace>
</ink>
</file>

<file path=ppt/ink/ink29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13773.941 13104.299 874.14984, 13839.918 13132.455 857.0115, 13906.9795 13155.266 845.7176, 13995.891 13177.262 833.2411, 14059.793 13193.9 813.2015, 14131.534 13210.817 784.47144</trace>
</ink>
</file>

<file path=ppt/ink/ink2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5042.8135 9558.658 874.14984, 5109.59 9557.334 866.27814, 5199.027 9558.998 841.5855, 5316.25 9563.571 822.8732, 5451.8066 9571.498 808.073, 5565.018 9578.726 796.47974, 5659.044 9583.809 760.0792, 5742.844 9584.787 720.77783, 5808.2285 9584.322 678.7275, 5898.28 9560.728 569.6038, 5961.787 9531.755 103.743805</trace>
</ink>
</file>

<file path=ppt/ink/ink29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14160.949 13391.798 874.14984, 14162.515 13519.179 850.8354, 14165.9 13599.364 842.0663, 14170.636 13682.666 837.8643, 14175.191 13760.785 838.04364, 14177.052 13859.374 841.15454, 14133.923 13779.406 841.0862, 14123.563 13683.958 841.1938, 14124.925 13586.115 841.71436, 14145.591 13485.539 843.33057, 14181.642 13401.459 846.0582, 14246.633 13326.086 850.81244, 14318.382 13280.519 856.07336, 14406.819 13284.406 860.8323, 14422.925 13361.364 863.6574, 14339.693 13386.441 862.26056, 14250.478 13372.996 857.87256, 14187.315 13322.867 662.1102</trace>
</ink>
</file>

<file path=ppt/ink/ink29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14801.673 13210.817 874.14984, 14869.816 13155.997 869.34296, 14933.3545 13085.053 864.7667, 14976.68 13020.189 862.28705, 14994.708 12911.166 863.35706, 14976.0 12820.685 863.47955, 14907.587 12828.252 862.8943, 14871.586 12916.751 855.3705, 14861.128 12986.755 848.36066, 14858.852 13079.241 839.3546, 14865.9375 13189.968 829.3772, 14874.451 13278.995 821.32385, 14887.377 13369.923 813.2036, 14906.371 13476.531 807.52167, 14925.083 13585.243 805.30835, 14936.493 13681.018 807.3373, 14943.872 13745.823 810.8598, 14943.336 13830.6875 826.2357, 14860.555 13858.383 851.04254, 14810.463 13775.438 856.24426, 14785.224 13695.949 855.45215, 14789.283 13576.678 842.99304, 14810.962 13483.778 823.43427, 14852.445 13407.319 761.715</trace>
</ink>
</file>

<file path=ppt/ink/ink29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15219.017 13255.287 874.14984, 15136.52 13201.463 865.5617, 15045.235 13183.229 866.6347, 14995.427 13246.43 865.4473, 14995.396 13315.145 863.38116, 15077.197 13372.425 863.10925, 15156.693 13322.9 859.6831, 15207.63 13224.987 858.3994, 15220.939 13313.226 836.2992, 15259.018 13412.777 843.514, 15325.271 13453.603 848.3658, 15412.792 13397.415 852.4055, 15447.197 13333.445 862.5664, 15443.514 13422.129 861.8494, 15469.757 13489.554 864.7894, 15510.059 13553.609 8.705724</trace>
</ink>
</file>

<file path=ppt/ink/ink29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15367.938 12923.837 874.14984, 15377.828 13002.938 868.8512, 15410.401 13079.631 861.8604, 15437.891 13145.86 563.86444</trace>
</ink>
</file>

<file path=ppt/ink/ink29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15696.112 12878.333 874.14984, 15670.237 12966.705 861.3968, 15658.279 13034.9 856.086, 15651.375 13111.085 852.7075, 15645.941 13221.865 852.3635, 15661.207 13313.142 855.9522, 15756.539 13329.105 860.1883, 15848.332 13348.833 864.77985, 15860.828 13426.141 864.95966, 15797.064 13470.446 864.7925, 15739.25 13373.822 861.5445, 15770.896 13276.026 853.7599, 15832.973 13174.903 848.6497, 15899.925 13080.353 849.2434, 15952.915 12995.732 851.1242, 15993.753 12919.951 853.9032, 15997.239 13024.937 849.8163, 15990.336 13111.465 841.5804, 15986.682 13204.884 835.36774, 15984.729 13284.188 830.6084, 15987.49 13346.952 833.38464, 16028.384 13461.131 840.08856, 16132.442 13501.636 843.8494, 16217.6875 13490.503 847.49176, 16294.547 13416.057 853.3613, 16329.772 13341.737 858.048, 16315.356 13266.078 859.8612, 16247.074 13271.698 861.11597, 16217.68 13365.271 858.35815, 16221.8125 13434.057 853.1854, 16246.16 13533.859 844.1812, 16322.613 13588.879 846.4392, 16403.943 13610.522 861.23914</trace>
</ink>
</file>

<file path=ppt/ink/ink29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16574.926 13587.254 874.14984, 16572.783 13651.496 825.5231</trace>
</ink>
</file>

<file path=ppt/ink/ink29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14950.593 8531.7295 874.14984, 14898.986 8453.592 861.2212, 14828.81 8402.195 860.35693, 14732.769 8374.511 863.556, 14655.351 8373.839 863.7445, 14577.21 8406.144 865.0144, 14511.569 8483.021 865.8743, 14470.579 8579.984 865.97766, 14457.432 8705.475 863.9053, 14468.673 8820.515 862.00195, 14511.332 8944.796 859.86304, 14576.861 9058.905 861.32495, 14645.596 9146.769 862.74774, 14728.692 9208.979 864.07935, 14812.813 9235.87 865.14777, 14922.161 9205.795 865.7924, 15015.179 9123.234 863.9546, 15070.285 9040.981 863.05206, 15089.008 8977.857 862.2253, 15098.336 8906.69 860.92706, 15099.865 8792.199 856.4973, 15087.025 8716.119 852.22107, 15060.153 8621.981 847.5199, 15040.275 8544.841 837.1725, 15010.346 8456.751 820.26776</trace>
</ink>
</file>

<file path=ppt/ink/ink29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13267.43 9090.696 874.14984, 13280.779 9173.4795 868.04266, 13287.902 9281.644 862.23175, 13289.527 9381.239 859.33307, 13288.191 9448.631 858.41406, 13284.843 9547.472 856.2957, 13281.032 9612.509 852.0587, 13275.827 9711.876 838.92975, 13274.277 9786.743 809.5169</trace>
</ink>
</file>

<file path=ppt/ink/ink29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13296.846 9120.17 874.14984, 13352.708 9214.031 861.87366, 13409.893 9288.146 853.13544, 13459.436 9352.126 734.2387</trace>
</ink>
</file>

<file path=ppt/ink/ink29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13156.199 9094.315 874.14984, 13100.671 9200.242 862.0295, 13056.117 9282.647 859.16547, 13018.243 9348.413 749.1645</trace>
</ink>
</file>

<file path=ppt/ink/ink2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5757.997 9317.18 874.14984, 5830.5977 9357.841 864.83514, 5929.2305 9428.494 860.2777, 6006.5405 9531.404 861.1979, 6008.949 9609.245 860.7606, 5980.84 9673.152 859.0111, 5922.373 9737.892 422.71722</trace>
</ink>
</file>

<file path=ppt/ink/ink29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12790.334 9724.641 874.14984, 12799.022 9824.963 863.11035, 12803.478 9955.841 853.7118, 12805.068 10026.041 850.9749, 12807.023 10122.377 851.8029, 12809.709 10200.801 855.61554, 12793.063 10136.16 852.7246, 12773.644 10001.681 849.7331, 12765.171 9895.68 852.41736, 12780.877 9807.167 855.7216, 12850.327 9769.539 857.20746, 12926.122 9790.33 858.6302, 12948.057 9877.596 861.4261, 12877.423 9926.308 859.6672, 12808.323 9958.889 857.6281</trace>
</ink>
</file>

<file path=ppt/ink/ink29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12999.006 9875.63 874.14984, 13001.3125 9949.472 869.23663, 13039.166 10020.856 868.4202, 13081.135 9945.848 861.78046, 13038.07 9850.304 858.5712</trace>
</ink>
</file>

<file path=ppt/ink/ink29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13222.386 9724.641 874.14984, 13131.354 9730.286 869.18463, 13083.273 9809.169 865.2862, 13140.11 9899.96 857.35205, 13212.54 9976.618 845.1301, 13293.653 10043.092 845.73425, 13323.318 10116.607 851.83966, 13229.134 10118.703 847.8372, 13160.611 10114.442 844.40356, 13096.529 10083.989 231.73387</trace>
</ink>
</file>

<file path=ppt/ink/ink29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13371.306 9905.62 874.14984, 13359.137 9981.033 865.8795, 13352.976 10067.2295 862.45026, 13367.183 10138.813 854.15</trace>
</ink>
</file>

<file path=ppt/ink/ink29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13356.597 9679.138 874.14984, 13345.761 9746.389 869.1329</trace>
</ink>
</file>

<file path=ppt/ink/ink29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13550.561 9573.136 874.14984, 13538.393 9655.422 864.3833, 13527.949 9769.446 860.1528, 13526.461 9839.546 857.684, 13527.351 9952.093 851.63385, 13516.302 10054.505 837.3689, 13503.597 10127.886 804.0001</trace>
</ink>
</file>

<file path=ppt/ink/ink29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13386.933 9966.119 874.14984, 13483.474 9931.187 863.06903, 13568.883 9918.921 859.532, 13641.436 9936.585 861.32947, 13680.974 10007.395 862.73926, 13693.354 10109.352 862.6164, 13699.629 10177.751 866.71875</trace>
</ink>
</file>

<file path=ppt/ink/ink29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13773.941 9920.098 874.14984, 13746.906 9983.282 871.70746, 13733.033 10051.609 869.13196, 13764.555 10123.032 867.3533, 13805.822 10040.91 863.045, 13810.289 9954.005 863.3992, 13875.038 9920.709 861.63416, 13930.863 10011.843 860.338, 13939.303 10078.014 861.0118, 13955.109 9997.365 860.08685, 14019.282 9981.727 862.74133, 14024.876 10068.627 861.80414, 14027.656 10132.103 862.0251</trace>
</ink>
</file>

<file path=ppt/ink/ink29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13744.524 9633.635 874.14984, 13766.527 9712.806 867.4781, 13779.366 9778.982 8.632553</trace>
</ink>
</file>

<file path=ppt/ink/ink29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13788.65 10252.583 874.14984, 13701.703 10259.854 863.40356, 13638.22 10258.407 857.3548, 13561.886 10254.245 851.04724, 13480.918 10247.922 846.5629, 13412.749 10241.276 838.96515, 13311.669 10229.743 820.6294, 13220.781 10221.294 772.6221, 13140.571 10214.835 643.7114</trace>
</ink>
</file>

<file path=ppt/ink/ink2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6309.5527 10086.6 874.14984, 6279.391 10161.598 868.22626, 6234.292 10252.774 862.39, 6192.32 10325.383 860.49835, 6153.264 10396.038 860.09174, 6118.609 10481.322 862.1329, 6093.881 10545.435 684.45874</trace>
</ink>
</file>

<file path=ppt/ink/ink29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13711.431 10378.234 874.14984, 13634.208 10342.169 861.73224, 13568.804 10315.676 852.428, 13486.968 10288.237 843.6632, 13393.77 10261.626 836.78534, 13315.129 10240.3125 831.77264, 13244.046 10223.064 822.47375, 13159.324 10201.017 796.95795, 13094.631 10184.925 514.35095</trace>
</ink>
</file>

<file path=ppt/ink/ink29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1601.1051 789.9538 874.14984, 1609.7959 878.4811 864.15485, 1603.9972 1003.3774 854.1764, 1587.5574 1110.7421 846.4114, 1563.9512 1208.1763 843.1411, 1542.059 1278.2683 841.0609, 1518.6797 1352.154 840.9222, 1498.8912 1425.6125 842.1113, 1485.7471 1492.5807 843.9316, 1476.5454 1592.2446 849.0734, 1519.1909 1679.7546 855.5096, 1589.5509 1719.7708 858.697, 1706.1152 1713.4458 855.9813, 1774.3779 1693.858 853.15497, 1841.255 1662.7001 847.3646, 1917.3352 1631.4612 830.5816, 1981.1841 1591.1991 539.74036</trace>
</ink>
</file>

<file path=ppt/ink/ink29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1571.6888 834.94006 874.14984, 1661.1062 809.4727 863.96027, 1763.0322 800.5305 857.41754, 1835.473 796.1389 845.99866</trace>
</ink>
</file>

<file path=ppt/ink/ink29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1466.8933 1302.9006 874.14984, 1566.3457 1262.9644 860.59125, 1633.2483 1231.0737 851.5062, 1714.5155 1193.1724 826.58344</trace>
</ink>
</file>

<file path=ppt/ink/ink29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1958.6971 1423.8982 874.14984, 1972.3229 1527.8842 861.913, 1977.8013 1655.8079 857.12427, 1973.5006 1758.3015 857.8885, 2002.7836 1693.3605 852.65656, 2051.1316 1600.4169 854.8643, 2107.0542 1523.5089 858.44476, 2190.976 1484.3024 860.03217, 2261.165 1509.4001 861.4509, 2300.464 1587.629 863.8662, 2343.647 1669.8036 864.12134, 2429.3274 1685.4446 861.12885, 2499.4026 1606.0952 857.41, 2546.162 1514.1764 854.2488, 2571.0142 1421.8555 857.1309, 2552.6238 1352.1989 861.4565, 2480.9382 1393.2092 861.9479, 2444.216 1483.0248 863.69714, 2481.3494 1587.2433 863.6179, 2550.5425 1640.4728 863.57294, 2624.1843 1618.3047 863.2553, 2708.7476 1521.3915 863.3694, 2765.3215 1456.6744 863.96686, 2839.0469 1433.2239 864.22046, 2909.271 1530.5726 862.7805, 2950.0476 1606.2174 859.5961</trace>
</ink>
</file>

<file path=ppt/ink/ink29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3285.189 1348.404 874.14984, 3221.3022 1405.3405 865.3865, 3140.5742 1488.2615 864.57996, 3226.4277 1444.4102 856.83606, 3271.7764 1378.5258 852.8144, 3341.5476 1384.2076 853.5911, 3357.7144 1485.6873 845.818, 3355.085 1620.743 837.64435, 3344.9626 1708.4648 834.2866, 3331.5835 1791.8406 833.232, 3319.757 1858.2493 830.7857, 3297.276 1937.1565 829.3595, 3262.69 2017.908 829.3208, 3214.7405 2088.347 831.2022, 3131.6624 2166.0122 838.0164, 3036.2993 2159.5186 844.3265, 2971.7214 2148.849 852.47675</trace>
</ink>
</file>

<file path=ppt/ink/ink29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3537.9854 1273.4269 874.14984, 3524.2505 1384.151 861.3703, 3519.1013 1496.5328 863.12885, 3569.431 1567.1805 864.1343, 3655.1467 1564.511 861.25964, 3741.559 1517.5116 851.0456, 3819.1707 1447.1871 840.2725, 3882.968 1366.3717 843.5015, 3900.3225 1303.0363 847.8024, 3818.4153 1357.65 852.5102, 3787.8494 1429.8268 858.5952, 3817.5393 1508.7073 858.8329, 3931.552 1541.8141 855.41095, 4016.429 1500.6008 849.48755, 4080.2844 1463.4846 827.2776</trace>
</ink>
</file>

<file path=ppt/ink/ink29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3552.6934 985.9285 874.14984, 3552.6934 1053.7169 859.2056, 3551.1726 1118.3345 811.58075</trace>
</ink>
</file>

<file path=ppt/ink/ink29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5028.1055 850.96967 874.14984, 4949.353 852.71625 859.0492, 4877.1587 857.4794 846.4764, 4796.431 865.7529 848.3447, 4720.5786 881.2969 849.57886, 4622.4863 955.095 853.0623, 4588.4565 1038.5896 850.22455, 4584.1987 1134.9132 841.5685, 4590.343 1233.3379 839.02686, 4586.6826 1348.7418 840.68463, 4590.354 1464.276 847.76636, 4639.8555 1540.1355 852.5524, 4787.287 1556.2651 845.62805, 4864.956 1560.3788 829.7427, 4953.645 1544.3784 784.45105</trace>
</ink>
</file>

<file path=ppt/ink/ink29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4521.593 1317.8961 874.14984, 4626.6772 1267.5894 854.0445, 4720.8315 1239.8047 836.8343, 4805.9155 1212.7316 797.2636, 4871.4795 1196.7518 758.4078</trace>
</ink>
</file>

<file path=ppt/ink/ink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color" value="#0000FF"/>
      <brushProperty name="fitToCurve" value="1"/>
    </brush>
  </definitions>
  <trace timeOffset="0.0" brushRef="#br0" contextRef="#ctx0"> 9339 10333 874, 9348 10403 866</trace>
</ink>
</file>

<file path=ppt/ink/ink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22221.94 2902.757 874.14984, 22136.793 2987.2126 862.8925, 22073.383 3037.411 859.34503, 22005.863 3086.3247 859.6956, 21942.31 3131.8213 862.26996, 21874.861 3184.1929 869.21466</trace>
</ink>
</file>

<file path=ppt/ink/ink3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6249.8013 10071.6045 874.14984, 6290.447 10167.738 859.7628, 6318.03 10232.656 854.5071, 6360.4985 10330.885 849.23895, 6395.9067 10411.484 850.73737, 6423.6577 10480.895 853.8282</trace>
</ink>
</file>

<file path=ppt/ink/ink30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5148.5283 1531.9686 874.14984, 5116.06 1622.2491 862.70013, 5094.2686 1750.1704 858.3086, 5092.5376 1822.2063 857.2474, 5095.0225 1893.1782 856.5781, 5103.101 1994.0256 855.9224, 5116.1436 2080.622 855.1221, 5131.454 2015.8468 543.1862</trace>
</ink>
</file>

<file path=ppt/ink/ink30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5057.5215 1620.39 874.14984, 5112.502 1538.9441 859.546, 5227.5503 1470.9517 848.8587, 5330.809 1441.5193 847.8625, 5416.115 1472.0125 852.564, 5388.876 1567.4165 849.97125, 5321.987 1608.4271 842.3037, 5235.3857 1645.3864 833.9537, 5160.647 1673.7611 811.9905, 5091.3994 1687.9939 782.262, 5019.824 1707.0438 712.8578, 4954.765 1705.5906 548.55585</trace>
</ink>
</file>

<file path=ppt/ink/ink30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6100.881 1453.8892 874.14984, 6161.121 1377.5939 861.9463, 6244.6455 1269.624 852.279, 6316.58 1185.3973 850.9321, 6400.378 1141.8861 856.1518, 6433.6294 1237.8104 851.8759, 6439.245 1361.4817 840.1266, 6428.704 1464.3102 829.48627, 6413.5557 1580.67 818.89044, 6401.344 1684.4148 811.3331, 6391.954 1768.8044 804.5846, 6385.42 1865.3297 802.7047, 6381.0293 1964.9475 804.7036, 6376.504 2058.9985 809.4676, 6373.332 2124.3037 815.52515, 6364.7217 2193.2083 831.54236, 6354.427 2115.125 856.7678, 6357.7725 2049.3232 8.528894</trace>
</ink>
</file>

<file path=ppt/ink/ink30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6338.969 1459.5769 874.14984, 6391.774 1395.5306 863.33124, 6487.396 1340.6865 862.09143, 6572.0337 1328.428 862.54266, 6648.22 1381.7468 861.4411, 6672.272 1476.4203 859.56525, 6680.142 1553.1815 861.56506, 6754.6846 1586.9457 864.18115, 6820.9365 1544.1443 863.4812, 6900.995 1503.7764 865.69336, 6964.7695 1526.5759 865.9723, 7046.027 1560.6066 867.88293, 7125.844 1483.1327 859.38605, 7192.213 1393.9445 854.0039, 7204.7324 1327.0853 856.7216, 7103.9883 1332.6469 852.72144, 7002.1577 1391.371 837.53436, 6926.48 1455.1042 819.3878, 6862.699 1511.8292 675.12946</trace>
</ink>
</file>

<file path=ppt/ink/ink30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7351.993 699.98126 874.14984, 7357.5815 768.5559 860.8678, 7357.9424 836.93445 849.4936, 7354.86 924.3852 838.75256, 7348.9014 1027.7406 829.37866, 7343.273 1115.88 822.3884, 7338.1167 1194.334 805.45, 7333.38 1276.9294 782.253, 7329.874 1340.4443 753.8309, 7329.1367 1420.6244 712.66235, 7333.858 1496.0522 664.91486, 7353.4194 1582.1227 565.1858, 7366.3906 1645.0759 266.55902</trace>
</ink>
</file>

<file path=ppt/ink/ink30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7217.7817 1182.4202 874.14984, 7282.273 1157.0836 862.4186, 7346.443 1134.6123 850.6306, 7431.2627 1105.6334 837.5104, 7510.6665 1078.2234 807.74176, 7574.8857 1058.6656 737.2743</trace>
</ink>
</file>

<file path=ppt/ink/ink30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7471.4976 1499.9095 874.14984, 7544.097 1433.2487 858.74536, 7620.2563 1354.6058 848.974, 7692.834 1262.919 853.59, 7616.0283 1242.7649 852.10504, 7533.22 1299.4263 843.7634, 7450.374 1413.1321 837.37915, 7418.0303 1503.0192 839.7963, 7499.6724 1575.1252 843.1208, 7597.075 1556.6786 842.3501, 7701.8984 1484.199 843.00867, 7767.165 1420.3187 845.0165, 7842.241 1411.566 855.198, 7920.7417 1426.9989 861.7063, 7976.4976 1339.8951 860.93475, 8039.3696 1361.1573 862.1032, 8093.1377 1434.0902 861.70685, 8138.871 1496.9236 861.3857</trace>
</ink>
</file>

<file path=ppt/ink/ink30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8275.85 699.98126 874.14984, 8284.539 813.3255 857.2021, 8288.741 889.241 848.4421, 8293.605 979.0841 840.61414, 8297.8955 1079.4215 834.13513, 8300.981 1156.0111 823.4597, 8303.169 1232.1649 807.6877, 8304.872 1300.2872 785.6775, 8315.261 1423.8927 711.649, 8331.692 1490.1366 623.5678</trace>
</ink>
</file>

<file path=ppt/ink/ink30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8275.85 1302.9006 874.14984, 8357.692 1229.9998 860.1357, 8467.481 1188.664 857.1138, 8541.469 1185.0073 856.4941, 8606.944 1234.9607 856.12024, 8624.239 1304.9434 854.6907, 8623.515 1400.4052 851.1694</trace>
</ink>
</file>

<file path=ppt/ink/ink30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8544.272 910.4343 874.14984, 8536.256 975.7077 874.386</trace>
</ink>
</file>

<file path=ppt/ink/ink3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7426.453 10101.077 874.14984, 7430.209 10194.554 862.6577, 7429.814 10259.5 856.5135, 7429.2393 10334.788 851.09143, 7428.8896 10415.481 847.2949, 7427.3438 10496.794 845.368, 7425.7114 10563.547 845.86896, 7412.51 10657.448 850.66, 7346.5674 10621.951 857.60504, 7333.753 10551.036 852.40063, 7327.0723 10466.188 845.82166, 7325.8286 10336.699 835.08026, 7339.998 10252.513 830.8249, 7364.248 10166.454 829.3887, 7389.5815 10097.003 829.7995, 7448.855 9988.057 834.09033, 7525.638 9916.135 843.3179, 7612.3496 9897.881 853.23334, 7681.462 9922.592 859.51263, 7702.5225 10009.742 861.33685, 7680.7554 10084.034 859.4782, 7587.8477 10148.279 854.4069, 7492.542 10173.622 851.3837, 7417.5684 10159.605 848.87756, 7353.362 10133.3125 741.8959</trace>
</ink>
</file>

<file path=ppt/ink/ink30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8752.944 1317.8961 874.14984, 8817.747 1282.2305 869.0291, 8894.305 1218.7172 868.6099, 8910.517 1141.9695 866.2293, 8835.424 1119.5331 863.33405, 8757.822 1174.0969 862.8587, 8728.756 1238.4479 861.81525, 8784.393 1324.2181 860.0599, 8903.868 1344.9171 854.816, 8987.826 1351.578 841.9102, 9051.863 1317.6637 232.26862</trace>
</ink>
</file>

<file path=ppt/ink/ink30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9139.953 684.98584 874.14984, 9147.469 796.7876 859.9209, 9144.493 871.2666 850.9447, 9139.384 949.56525 842.77344, 9131.624 1076.1877 831.9392, 9128.006 1191.4 809.39935, 9131.859 1265.2968 785.0659, 9145.4375 1329.7043 753.2494, 9157.014 1401.77 670.4834</trace>
</ink>
</file>

<file path=ppt/ink/ink30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9333.917 699.98126 874.14984, 9326.886 816.53094 856.9462, 9318.023 890.1536 849.2571, 9308.729 970.84283 844.13696, 9302.712 1039.7725 841.21204, 9299.486 1153.7323 839.88367, 9309.546 1250.7231 840.9986, 9346.831 1351.3632 845.0591, 9445.416 1422.3365 855.10016, 9533.921 1412.2706 857.7817, 9621.047 1355.4752 856.82904, 9698.681 1260.3325 859.4271, 9614.991 1212.2958 859.1306, 9514.225 1252.7831 854.4015, 9446.379 1339.8905 853.7977, 9479.287 1408.0876 852.82886, 9588.389 1439.5999 845.1239, 9672.364 1456.8927 828.5186, 9735.859 1454.4445 760.58203</trace>
</ink>
</file>

<file path=ppt/ink/ink30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10049.101 1439.4108 874.14984, 10113.634 1376.5924 864.93024, 10201.674 1283.3635 864.2757, 10229.163 1219.4282 864.66315, 10164.598 1187.7438 861.5378, 10083.921 1240.9226 863.1331, 10102.218 1318.1995 862.60767, 10187.7705 1331.0739 859.44574, 10313.928 1318.129 853.55383, 10411.52 1319.8477 855.3716, 10478.003 1385.3777 856.1316, 10481.747 1478.6672 852.8144, 10415.765 1572.3584 842.27826, 10349.662 1643.117 812.25275</trace>
</ink>
</file>

<file path=ppt/ink/ink30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10600.656 758.9288 874.14984, 10595.801 837.4458 854.90906, 10589.252 913.7051 841.726, 10580.665 1004.5406 833.67944, 10573.965 1102.0211 828.8464, 10569.241 1198.2196 827.3078, 10566.139 1267.2839 827.2835, 10564.349 1332.3141 828.32104, 10565.635 1436.6656 833.594, 10566.619 1535.0197 842.83264, 10590.65 1411.8684 841.0447, 10636.412 1324.6003 832.06396, 10673.004 1246.3296 796.40857, 10719.242 1166.3907 755.18445</trace>
</ink>
</file>

<file path=ppt/ink/ink30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11119.119 1189.6594 874.14984, 11106.322 1274.6257 861.47095, 11095.717 1342.1892 853.42804, 11086.422 1416.7163 849.0563, 11078.737 1522.512 849.9431, 11156.169 1556.2811 854.62366, 11256.4 1425.9471 839.36475, 11296.997 1358.1685 831.9875, 11330.196 1295.3615 825.3302, 11353.752 1231.1897 819.2396, 11306.4375 1349.5658 816.37305, 11290.883 1470.2039 832.86646, 11311.106 1537.0543 847.33936, 11381.222 1507.0194 852.98456, 11463.25 1413.5331 842.89417, 11515.347 1338.0945 834.48425, 11555.804 1408.2806 839.37665, 11550.1045 1486.6962 844.67065, 11543.44 1551.4915 854.6192, 11573.731 1455.6349 856.532, 11616.664 1354.9978 861.28326, 11691.633 1313.2397 863.43854, 11770.066 1378.1178 860.2785, 11797.995 1480.1869 861.94354, 11850.403 1549.3912 863.7136, 11941.352 1544.0416 861.4365, 12007.12 1481.582 859.5566, 12049.005 1408.8965 858.4543, 12072.768 1307.8809 857.3555, 12072.48 1223.7683 858.5405, 11971.862 1194.159 859.6348, 11899.68 1226.7217 856.888, 11836.912 1310.7822 858.1484, 11839.483 1428.7423 857.76843, 11882.503 1523.4648 855.17914, 11951.422 1582.7797 851.8359, 12014.2705 1627.9502 791.09644</trace>
</ink>
</file>

<file path=ppt/ink/ink30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12432.741 1468.8845 874.14984, 12503.795 1468.0883 866.1426, 12604.424 1415.4972 858.95807, 12685.467 1360.5369 852.155, 12751.991 1304.004 851.2615, 12811.465 1228.2374 854.2229, 12828.767 1134.4758 856.3621, 12727.087 1087.4562 858.2202, 12651.22 1118.2437 854.3898, 12588.013 1199.49 852.7617, 12566.235 1313.7192 851.9407, 12577.4795 1399.3812 852.1287, 12643.582 1472.3767 854.62335, 12721.056 1501.1343 857.85547, 12807.694 1476.2372 857.3455, 12883.277 1398.6447 853.34454, 12936.149 1317.0471 851.0732, 13015.666 1323.4293 852.384, 13045.474 1398.1985 850.9533, 13070.363 1483.4114 856.4899, 13098.003 1381.376 854.4311, 13112.05 1278.5693 844.3271, 13155.739 1215.2577 842.4636, 13232.069 1310.6581 842.0646, 13275.674 1386.1506 846.30005, 13348.349 1444.8317 854.72327, 13439.05 1442.6853 857.01776, 13535.046 1370.4198 851.33026, 13594.434 1291.962 850.72986, 13622.885 1208.2435 855.34155, 13593.576 1140.8011 857.5684, 13507.011 1155.99 858.9147, 13450.519 1250.8674 853.74756, 13430.045 1351.2042 848.0081, 13474.823 1446.7152 849.65247, 13583.01 1460.9879 848.1934, 13682.043 1411.6721 841.3987, 13792.088 1284.4523 838.46533, 13842.927 1219.0034 840.3348, 13920.857 1170.7296 845.1283, 13967.85 1265.0253 838.5052, 13973.004 1346.7446 841.1654, 14048.813 1394.0936 850.94696, 14113.354 1380.1599 860.5394</trace>
</ink>
</file>

<file path=ppt/ink/ink30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14474.417 1061.4226 874.14984, 14404.356 1117.7343 853.8407, 14276.093 1232.0704 828.7866, 14182.124 1322.0181 831.4806, 14254.242 1333.119 837.799, 14339.666 1263.7114 829.1504, 14420.271 1177.8754 823.64984, 14481.653 1101.6637 825.7156, 14448.646 1168.7065 832.67267, 14420.1455 1275.4669 834.65845, 14410.347 1350.7734 835.51556, 14405.478 1440.4243 835.7436, 14406.377 1539.1133 836.2479, 14406.871 1607.586 836.7749, 14407.792 1689.6533 833.8958, 14402.725 1782.4218 832.6342, 14387.546 1877.5764 832.9063, 14366.383 1955.3832 834.6192, 14311.637 2067.8928 839.47455, 14211.663 2098.0486 845.3994, 14138.257 2053.8452 844.73926, 14118.586 1964.9679 836.2449, 14093.316 1892.4401 811.90564, 14086.49 1800.3348 763.2352</trace>
</ink>
</file>

<file path=ppt/ink/ink30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14712.505 1046.9442 874.14984, 14700.54 1128.8685 864.6951, 14671.923 1233.9698 862.297, 14657.862 1310.2218 863.9949, 14692.91 1378.9462 864.76373, 14765.034 1396.0018 862.1618, 14828.541 1369.068 857.3169, 14899.903 1319.6962 848.35956, 15006.436 1231.1206 831.75995, 15083.441 1148.1208 825.38763, 15071.406 1082.1436 834.0701, 15007.471 1106.3793 838.2164, 14933.588 1170.2711 844.83386, 14910.106 1242.9487 853.2229, 14954.375 1313.6395 855.16876, 15082.391 1328.5935 846.2942, 15153.192 1332.5571 831.81036, 15233.725 1317.8961 796.3192</trace>
</ink>
</file>

<file path=ppt/ink/ink30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14891.761 684.98584 874.14984, 14891.76 751.78894 868.01587, 14890.189 816.73724 838.5765</trace>
</ink>
</file>

<file path=ppt/ink/ink3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7739.921 9648.63 874.14984, 7651.0083 9648.63 863.9141, 7546.9927 9648.63 855.3998, 7450.904 9648.63 844.9654, 7368.7397 9630.219 828.4363, 7293.1606 9603.126 779.8766</trace>
</ink>
</file>

<file path=ppt/ink/ink30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13133.217 684.98584 874.14984, 13104.498 761.09503 853.69763, 13073.26 831.55084 840.9945, 13026.389 916.8339 828.4763, 12983.565 998.3337 796.33234, 12941.08 1063.4261 612.19794</trace>
</ink>
</file>

<file path=ppt/ink/ink30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15865.256 1140.5365 874.14984, 15793.534 1196.7731 862.9415, 15717.495 1279.6495 862.72485, 15677.1455 1360.318 863.8162, 15728.066 1423.5856 863.69794, 15815.525 1368.2028 855.5815, 15905.002 1253.4703 837.35394, 15948.15 1178.4696 820.83154, 15987.673 1104.8165 804.38025, 16023.475 1032.5342 788.2501, 16060.997 945.7344 784.2454, 16087.848 877.06635 785.7173, 16123.293 752.0377 802.5261, 16139.705 669.74884 820.0142, 16161.652 762.0895 848.695, 16169.325 875.3147 846.21893, 16171.808 945.2457 843.5344, 16174.381 1020.0069 841.14014, 16178.99 1091.8889 841.6177, 16192.36 1192.311 845.56915, 16293.268 1232.5182 852.76715, 16374.858 1192.7065 852.7416, 16472.543 1098.3424 845.8128, 16529.523 1012.397 849.38586, 16462.393 973.2716 852.3541, 16391.238 1016.2437 853.22284, 16350.065 1103.7175 858.44446, 16353.256 1175.3448 858.1337, 16434.191 1227.6017 856.0975, 16511.33 1259.9072 853.8934</trace>
</ink>
</file>

<file path=ppt/ink/ink30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16962.852 1000.9239 874.14984, 16974.123 1123.8247 857.27954, 16973.303 1203.9414 848.42456, 16971.086 1299.7334 839.73047, 16968.977 1379.5599 833.0082, 16967.426 1457.652 827.01575, 16967.67 1536.2468 822.31384, 16968.57 1604.256 810.9975, 16971.922 1682.9966 788.6524, 16981.055 1815.3761 722.5035, 16987.15 1893.9419 622.65344, 16992.23 1957.2467 273.33865</trace>
</ink>
</file>

<file path=ppt/ink/ink30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16843.35 1258.4315 874.14984, 16916.338 1201.6267 863.3887, 17017.39 1187.7024 860.0111, 17092.508 1208.438 858.84656, 17160.398 1275.2313 857.29236, 17169.352 1371.8605 856.8805, 17109.102 1457.9573 856.2852, 17051.74 1522.6365 853.85645</trace>
</ink>
</file>

<file path=ppt/ink/ink30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17354.457 1295.6615 874.14984, 17315.049 1362.7141 868.38965, 17280.63 1435.9752 868.9262, 17360.008 1441.0098 864.92883, 17436.957 1394.3934 859.9071, 17510.195 1308.1151 862.9541, 17444.82 1266.6902 861.2856, 17373.47 1241.0315 858.6887, 17310.56 1239.4658 8.565357</trace>
</ink>
</file>

<file path=ppt/ink/ink30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17871.082 895.43884 874.14984, 17795.336 969.53143 865.3262, 17732.72 1055.5646 866.27075, 17721.39 1118.7391 865.5787, 17778.77 1195.288 861.1416, 17853.607 1279.8198 862.5662, 17787.822 1350.2395 860.5104, 17716.732 1402.9043 856.09314, 17653.627 1411.9985 8.538223</trace>
</ink>
</file>

<file path=ppt/ink/ink30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18154.213 1031.9489 874.14984, 18151.47 1112.3309 864.8057, 18134.285 1206.4541 863.37244</trace>
</ink>
</file>

<file path=ppt/ink/ink30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18168.92 729.4551 874.14984, 18158.326 794.43945 857.8075</trace>
</ink>
</file>

<file path=ppt/ink/ink30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18526.514 548.4758 874.14984, 18535.594 635.14734 863.7649, 18535.873 757.7572 857.8287, 18531.723 825.42194 854.991, 18521.754 933.5969 851.3404, 18511.36 1032.4241 849.9435, 18507.19 1097.9341 849.7059, 18508.69 1162.4609 849.7101, 18508.363 1245.7684 854.15094</trace>
</ink>
</file>

<file path=ppt/ink/ink30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18407.93 1062.4568 874.14984, 18482.512 1023.6102 862.3742, 18604.18 995.9522 863.7814, 18711.307 1033.5123 864.13336, 18758.293 1129.2535 860.5447, 18755.049 1213.9695 852.72253, 18745.426 1279.691 829.6043</trace>
</ink>
</file>

<file path=ppt/ink/ink3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7486.205 9361.647 874.14984, 7581.2017 9390.718 858.00354, 7645.1377 9418.3125 851.7232, 7708.857 9454.606 849.9097, 7791.5337 9517.214 851.7103, 7817.774 9581.214 855.5352, 7784.2085 9662.639 853.6076, 7707.404 9727.018 850.8572, 7643.2456 9770.998 834.49</trace>
</ink>
</file>

<file path=ppt/ink/ink30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18825.273 774.9584 874.14984, 18809.291 840.6682 860.62524</trace>
</ink>
</file>

<file path=ppt/ink/ink30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18988.9 1046.9442 874.14984, 18984.611 1130.6228 864.64667, 18980.07 1222.6086 865.9794, 19020.432 1286.0378 866.498, 19110.896 1281.9427 864.2123, 19131.889 1198.9799 864.32947, 19096.248 1130.8241 863.3363, 19053.816 1037.7664 862.5402, 19048.012 966.82227 862.8585, 19133.24 934.8645 861.5934, 19232.904 982.9217 858.4701, 19311.195 1088.1656 857.45123, 19306.139 1153.1742 858.1699, 19362.79 1073.6664 850.05975, 19435.916 1002.72284 848.17554, 19512.553 970.6233 852.31476, 19574.135 1043.4146 853.6508, 19567.518 1123.3844 853.061, 19524.225 1205.0029 838.89606</trace>
</ink>
</file>

<file path=ppt/ink/ink30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20001.926 458.50323 874.14984, 20001.926 525.331 864.3293, 19992.26 656.3006 850.8305, 19984.783 730.9711 846.50684, 19976.385 842.2706 830.5051, 19980.998 926.57684 805.9386, 20001.695 991.77795 756.7165, 20029.361 1056.146 183.7477</trace>
</ink>
</file>

<file path=ppt/ink/ink30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20031.342 1287.9052 874.14984, 20019.244 1352.8918 667.31647</trace>
</ink>
</file>

<file path=ppt/ink/ink30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20330.1 458.50323 874.14984, 20343.723 559.43555 860.66583, 20348.523 629.00507 855.4566, 20352.037 730.0035 852.31165, 20352.932 817.8035 852.9472, 20356.896 900.3806 850.4783, 20359.086 963.7322 841.6556</trace>
</ink>
</file>

<file path=ppt/ink/ink30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20419.27 1317.8961 874.14984, 20430.27 1385.5115 869.1428, 20435.1 1448.2706 8.672248</trace>
</ink>
</file>

<file path=ppt/ink/ink30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13744.524 2435.3137 874.14984, 13753.215 2513.1511 874.14984, 13763.795 2621.988 870.7724, 13774.972 2686.4998 869.64154, 13792.453 2751.1162 868.27185, 13827.615 2844.222 866.33575, 13882.4 2927.4966 865.5, 13981.749 2997.269 864.5329, 14079.201 3031.96 863.7036, 14146.743 3035.857 862.1069, 14217.575 3030.1768 860.252, 14287.085 3015.9946 858.77637, 14350.519 2996.2527 857.83215, 14442.568 2959.004 856.78955, 14550.075 2892.4443 856.6899, 14650.697 2809.1545 856.28876, 14726.94 2734.6194 856.86066, 14795.862 2637.2969 860.76556, 14868.699 2515.927 861.81226, 14917.055 2434.6929 864.2019</trace>
</ink>
</file>

<file path=ppt/ink/ink30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14399.956 3235.2422 874.14984, 14299.604 3243.4075 861.1168, 14214.645 3251.2122 858.1494, 14123.405 3265.9229 861.2674, 14048.75 3323.1675 860.84375, 13994.272 3448.1455 860.4722, 13973.582 3524.7612 861.47797, 13965.154 3602.5898 863.16504, 13979.316 3672.618 862.9523, 14046.856 3759.0303 857.21185, 14164.236 3780.0303 847.2142, 14232.739 3759.7612 839.12976, 14297.632 3747.266 819.343, 14361.153 3713.8242 790.9937</trace>
</ink>
</file>

<file path=ppt/ink/ink30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13982.612 3612.1956 874.14984, 14105.528 3588.684 855.5089, 14186.801 3574.0398 844.41125, 14262.799 3560.2039 820.1959, 14329.235 3550.9224 703.29376</trace>
</ink>
</file>

<file path=ppt/ink/ink30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14489.126 3784.9016 874.14984, 14487.793 3855.8584 864.6789, 14476.361 3970.6382 859.78143, 14467.273 4037.1516 858.5619, 14454.988 4140.402 857.24274, 14447.308 4216.0674 858.17474, 14424.858 4134.0005 855.22107, 14428.437 4011.4856 852.5315, 14438.384 3912.192 854.0071, 14473.883 3800.8452 856.09924, 14521.956 3717.454 857.8847, 14619.917 3649.258 857.77045, 14722.216 3619.627 859.71234, 14805.95 3633.0632 861.70667, 14793.051 3705.9802 861.0223, 14678.171 3766.4736 849.6392, 14600.477 3792.701 838.8306, 14518.195 3823.441 808.00055, 14452.535 3838.502 774.21643</trace>
</ink>
</file>

<file path=ppt/ink/ink3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7739.921 10388.059 874.14984, 7754.444 10489.106 865.9602, 7753.789 10551.876 861.9126, 7748.539 10618.856 858.186, 7741.9834 10685.778 856.0879, 7734.591 10750.128 855.5929, 7722.954 10839.891 856.9679, 7728.3447 10755.877 850.85583, 7737.828 10668.232 845.42957, 7745.1265 10596.636 842.22186, 7756.7197 10481.622 842.12103, 7771.585 10386.889 846.09076, 7834.8726 10409.089 852.4378, 7863.28 10483.832 855.039, 7892.7515 10586.326 858.1582, 7965.3926 10569.36 853.2275, 8000.7725 10482.295 849.4865, 8027.5986 10411.229 847.22455, 8072.085 10506.333 842.1331, 8054.46 10604.888 833.674, 8026.1978 10728.082 811.3291, 8010.1143 10795.617 774.04816, 7989.276 10858.946 366.81036</trace>
</ink>
</file>

<file path=ppt/ink/ink30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1735.317 668.9563 874.14984, 1705.9988 758.569 863.4359, 1685.5774 824.2266 855.47675, 1649.4962 941.13513 841.983, 1623.3613 1023.8781 834.6701, 1591.564 1119.3154 829.31586, 1570.4888 1182.4293 825.15027, 1541.1018 1267.7971 818.6468, 1508.6593 1357.302 806.149, 1479.7479 1429.2917 786.2612, 1439.5906 1499.9325 724.8438</trace>
</ink>
</file>

<file path=ppt/ink/ink30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1675.5652 774.9584 874.14984, 1690.7573 858.80316 863.67926, 1704.367 944.10046 855.7557, 1718.0822 1039.8751 849.0505, 1724.5708 1105.6055 846.5811, 1730.9922 1181.288 841.3248, 1737.3573 1263.4309 832.5626, 1746.5076 1380.074 807.3002, 1759.6967 1487.6012 755.80365, 1770.2131 1562.5873 633.62274</trace>
</ink>
</file>

<file path=ppt/ink/ink30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1518.3718 1194.8302 874.14984, 1592.0233 1149.459 863.0934, 1698.4128 1115.5096 862.245, 1780.1445 1120.1835 863.3066, 1852.3088 1201.5525 861.3566, 1873.9185 1302.779 855.14966, 1884.5419 1400.7992 858.1724, 1904.7986 1465.4336 861.2129, 1981.1467 1456.8177 861.86847, 2040.3152 1339.7335 854.4063, 2079.7744 1231.3585 851.15314, 2098.85 1332.2253 846.1796, 2105.7083 1408.4954 847.924, 2136.5635 1501.9927 856.4423, 2203.1245 1484.5521 853.2667, 2271.2456 1423.898 837.57513</trace>
</ink>
</file>

<file path=ppt/ink/ink30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2361.3328 684.98584 874.14984, 2356.8215 809.3909 855.48047, 2354.6045 885.4314 846.55505, 2352.2795 970.4525 839.54095, 2350.5662 1095.8394 836.2891, 2352.112 1205.6675 839.388, 2356.9697 1279.7073 838.6289, 2363.7285 1354.463 839.2972, 2375.4272 1458.2266 846.41724, 2425.7793 1363.4958 851.74774, 2447.473 1287.5878 846.3868, 2483.872 1180.0411 839.5202, 2526.5542 1099.0573 836.77545, 2590.6628 1096.4072 842.8183, 2611.6606 1205.042 840.01465, 2613.9792 1276.2848 843.91144, 2620.2134 1381.9586 851.82574, 2643.1572 1457.383 858.4323, 2727.1545 1452.5372 859.0682, 2811.4944 1362.268 853.8191, 2859.4866 1297.3408 847.4396, 2927.6672 1198.1527 840.2755, 2972.5808 1120.3477 840.63275, 2892.97 1116.5972 845.6927, 2842.7637 1183.2039 853.4316, 2858.395 1277.8518 858.8887, 2928.7937 1330.2644 857.72894, 3019.4739 1346.561 847.66, 3106.4277 1331.4062 832.7941, 3169.204 1316.849 797.1801</trace>
</ink>
</file>

<file path=ppt/ink/ink30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2271.2454 970.93304 874.14984, 2393.9583 948.27606 854.0987, 2473.1255 934.1121 843.6109, 2560.257 913.7958 834.9307, 2637.4492 896.56805 812.80505, 2703.2979 880.4435 794.2442</trace>
</ink>
</file>

<file path=ppt/ink/ink30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3612.445 1317.8961 874.14984, 3648.4106 1208.2595 856.8464, 3673.8435 1125.7574 843.6033, 3704.887 1025.4557 831.6173, 3733.014 938.4982 822.0814, 3756.8892 866.4769 814.9574, 3783.7869 787.936 814.34863, 3806.8147 721.418 815.849, 3771.416 830.29205 808.31573, 3754.88 914.1645 803.3889, 3739.7693 1025.1584 797.05725, 3728.8845 1150.0092 791.85516, 3723.2124 1269.2167 791.45544, 3719.8428 1356.4569 790.9115, 3721.5652 1459.807 791.3133, 3725.774 1575.2903 792.7069, 3729.3198 1697.336 796.95667, 3731.7917 1789.672 802.41266, 3733.4382 1874.7318 808.1758, 3731.7349 1947.2281 814.1173, 3726.61 2010.9 830.91345, 3726.533 1919.3099 826.61725, 3734.9775 1826.3469 820.2311, 3744.2068 1735.5096 813.695, 3752.2876 1659.3539 808.1877, 3759.4968 1570.2264 804.92175, 3759.9429 1479.8506 804.64386, 3749.5095 1394.6344 810.8433, 3719.4941 1280.3005 820.7277, 3643.0134 1196.3997 834.60645, 3743.7405 1169.547 850.0435, 3837.299 1207.634 852.04486, 3893.7373 1276.7185 853.75867, 3904.3997 1393.1779 853.0161, 3908.1902 1499.1165 856.3816, 3988.0024 1523.7179 861.18396, 4016.1987 1452.2595 861.3363, 3997.9421 1378.6206 862.7002, 3930.2002 1289.7883 861.50543, 3901.9119 1200.402 860.45, 3927.186 1134.1847 860.41766, 4022.482 1095.0632 857.0572, 4115.937 1137.3116 857.18256, 4158.578 1251.1843 853.7208, 4168.819 1352.3187 840.805, 4213.467 1423.6486 811.06976</trace>
</ink>
</file>

<file path=ppt/ink/ink30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4416.798 1092.4476 874.14984, 4403.247 1159.4377 863.7575, 4389.437 1222.9838 854.55414, 4373.3364 1297.0061 846.80457, 4352.0586 1407.9673 843.0611, 4374.926 1495.6741 850.8177, 4472.337 1526.7573 851.64795, 4548.959 1492.1713 849.5884, 4618.598 1429.2583 845.59546, 4693.825 1302.8453 839.13586, 4738.764 1199.6202 842.0787, 4724.8867 1133.9785 849.7081, 4659.297 1173.0562 853.3538, 4593.0693 1255.1882 855.5471, 4560.9907 1330.7023 857.0028, 4586.79 1416.2284 856.3572, 4699.6777 1476.0898 853.09174, 4769.0933 1464.2653 848.8704, 4855.3374 1455.7925 832.97845, 4918.6587 1430.121 542.40826</trace>
</ink>
</file>

<file path=ppt/ink/ink30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5280.9014 1061.4226 874.14984, 5192.842 1154.733 861.6421, 5138.781 1234.5576 860.6547, 5102.3867 1309.9241 858.5005, 5103.0547 1391.1003 859.33777, 5206.9253 1408.6504 854.09265, 5276.1704 1361.2926 846.5025, 5350.6436 1290.8843 836.03534, 5460.36 1175.5626 831.43286, 5529.429 1101.3137 839.8037, 5516.458 1204.245 840.74695, 5485.578 1304.917 844.01117, 5478.658 1384.1533 852.8725, 5563.17 1399.0514 853.5601, 5623.4717 1328.7908 859.81665, 5605.3867 1258.0066 863.28766, 5570.1772 1177.2063 864.1855, 5584.295 1110.206 864.5246, 5648.6353 1060.2137 862.62646, 5738.191 1034.9039 861.3208, 5833.1025 1072.3298 860.25226, 5884.8604 1177.8888 854.49506, 5886.091 1297.5355 844.5343, 5867.943 1371.7382 849.55414, 5868.1924 1308.9425 840.3832, 5915.445 1201.763 826.89, 5983.18 1109.8259 836.24023, 6061.813 1084.0687 843.12067, 6120.7085 1168.3591 847.42285, 6114.8076 1231.8954 847.7414, 6112.4473 1310.6606 844.84937, 6085.76 1375.2687 413.01544</trace>
</ink>
</file>

<file path=ppt/ink/ink30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6458.473 910.4343 874.14984, 6387.6636 984.5266 865.7296, 6328.1567 1070.3641 866.75977, 6320.3647 1140.4746 866.5123, 6369.734 1221.9688 862.19617, 6429.5117 1313.5135 864.392, 6420.3457 1386.6208 863.9679, 6348.6353 1453.3896 860.72656, 6281.888 1476.9795 861.27856, 6320.381 1401.2094 858.2234, 6444.3765 1330.1799 846.47394, 6555.553 1271.8243 845.0023, 6621.0547 1235.1421 844.1494, 6689.528 1189.9437 844.1264, 6754.2275 1138.787 844.4228, 6834.9873 1065.4214 845.452, 6730.41 1037.5741 845.7382, 6633.1846 1105.9785 845.2453, 6580.0767 1177.6987 849.70123, 6596.548 1274.08 850.741, 6718.128 1330.7351 849.7063, 6795.938 1318.235 845.17114, 6872.9106 1281.6067 839.60175, 6936.6465 1257.076 822.08496, 7010.0283 1212.4111 793.24945</trace>
</ink>
</file>

<file path=ppt/ink/ink30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7084.489 1046.9442 874.14984, 7084.488 1128.8685 864.8372, 7079.286 1239.7334 860.71796, 7071.168 1328.177 861.3136, 7096.429 1258.9165 841.9609, 7133.167 1151.2245 830.85425, 7163.5195 1080.7354 819.76025, 7195.0625 1003.3973 791.63983, 7230.1323 938.564 607.0784</trace>
</ink>
</file>

<file path=ppt/ink/ink3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8275.85 10418.051 874.14984, 8229.771 10537.7295 852.07056, 8192.693 10615.849 840.59283, 8148.3096 10704.023 830.8429, 8106.2695 10797.074 812.36835, 8074.1914 10888.297 787.79706, 8047.7856 11007.5 724.36865, 8033.5415 11075.683 630.5373</trace>
</ink>
</file>

<file path=ppt/ink/ink30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7367.6216 970.93304 874.14984, 7394.0845 1066.3253 863.3811, 7410.3 1198.4329 854.15137, 7418.5728 1300.9214 853.67, 7488.836 1284.727 853.92926, 7525.6543 1192.5844 844.26514, 7555.8535 1091.6146 829.642, 7582.6826 999.8883 791.85565, 7605.7085 918.7076 678.9524</trace>
</ink>
</file>

<file path=ppt/ink/ink30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7888.8413 985.9285 874.14984, 7808.8203 1055.9408 865.5774, 7721.5176 1137.0835 862.375, 7694.7524 1210.236 864.9739, 7771.28 1150.6621 859.8505, 7817.5005 1084.216 859.61053, 7848.0894 1169.607 862.747, 7941.0063 1182.1421 862.39264, 8005.437 1155.3641 857.19867</trace>
</ink>
</file>

<file path=ppt/ink/ink30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8082.8047 548.4758 874.14984, 8078.124 645.4103 862.9244, 8073.4263 709.3972 858.2084, 8066.537 785.1085 852.8679, 8059.0127 863.1554 848.5618, 8048.8467 977.6925 844.00354, 8043.214 1070.4492 844.4739, 8061.5444 1156.165 849.85175, 8156.63 1166.522 855.134, 8229.566 1137.5222 855.03033</trace>
</ink>
</file>

<file path=ppt/ink/ink30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8335.601 865.9651 874.14984, 8316.309 958.6006 864.0262, 8307.706 1051.9799 863.38556, 8322.352 1116.5033 805.0428</trace>
</ink>
</file>

<file path=ppt/ink/ink30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8469.813 578.4666 874.14984, 8446.434 642.81433 772.2973</trace>
</ink>
</file>

<file path=ppt/ink/ink30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7932.966 744.45044 874.14984, 8003.0454 741.2069 862.04535, 8072.2754 735.5389 849.6194, 8164.8896 727.1928 835.35126, 8231.489 721.3586 813.9824, 8306.185 714.4596 780.4342</trace>
</ink>
</file>

<file path=ppt/ink/ink30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1780.3607 1861.3511 874.14984, 1861.8706 1861.3505 865.0279, 1982.2898 1860.1764 858.581, 2092.3977 1856.8284 851.76495, 2200.996 1851.4728 848.8912, 2281.0872 1846.6747 844.07446, 2376.095 1840.6208 838.712, 2481.9717 1833.5676 833.87646, 2559.092 1828.4207 830.34393, 2645.2097 1822.7021 826.9602, 2748.6973 1816.4319 824.5031, 2866.647 1811.0779 822.8296, 2995.2102 1805.7817 820.18964, 3132.4624 1800.5359 815.8651, 3221.919 1797.1293 812.0805, 3336.2466 1792.3835 808.3193, 3466.726 1785.3033 805.0479, 3609.3184 1777.4412 802.2347, 3733.9026 1771.2435 800.19165, 3841.4072 1766.3234 798.28876, 3970.9746 1762.059 796.47925, 4116.799 1758.0204 793.7812, 4276.4346 1753.9525 791.01263, 4386.164 1751.1831 789.0566, 4518.6245 1748.4327 786.4635, 4673.099 1744.6611 783.48676, 4843.188 1739.8789 779.0332, 4999.1436 1735.1622 775.37915, 5125.649 1731.1957 770.91626, 5279.2637 1725.695 767.67114, 5450.049 1719.3821 765.38324, 5631.9707 1711.2603 762.5054, 5763.5156 1705.3706 760.8264, 5904.869 1699.0558 759.6857, 6067.674 1691.4794 760.6144, 6245.295 1682.362 761.3735, 6416.207 1673.672 761.90753, 6544.302 1667.1719 761.4938, 6701.252 1659.6577 759.5911, 6875.6836 1650.7777 755.9445, 7060.1714 1641.9236 753.0562, 7200.1147 1635.3273 753.7372, 7338.709 1629.008 754.7273, 7493.922 1620.8988 758.1788, 7657.766 1610.7212 761.27167, 7816.403 1600.6659 765.3344, 7926.9526 1593.6285 769.14417, 8057.9297 1585.3967 774.08215, 8200.444 1577.1555 779.8615, 8347.207 1570.5695 786.31055, 8462.729 1565.5878 792.2742, 8568.619 1561.2698 797.08203, 8687.029 1557.0221 802.9168, 8810.398 1551.7483 807.3396, 8930.475 1545.7616 812.27106, 9009.784 1541.7904 816.3024, 9099.384 1536.6483 816.4527, 9189.113 1530.6034 813.54706, 9273.392 1525.0623 807.88257, 9336.723 1520.9048 795.17566, 9418.561 1516.8175 754.7686, 9481.68 1516.019 535.0862</trace>
</ink>
</file>

<file path=ppt/ink/ink30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8558.981 926.4638 874.14984, 8568.362 1012.09357 869.7404, 8635.853 1027.3726 860.2342, 8704.184 932.08044 840.3792, 8755.642 858.35504 799.64246, 8806.891 793.59424 7.824383</trace>
</ink>
</file>

<file path=ppt/ink/ink3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8261.142 10766.047 874.14984, 8259.811 10835.031 862.73413, 8255.678 10898.61 853.0256, 8248.377 10971.215 845.9181, 8235.804 11073.944 843.9483, 8211.978 11144.605 849.70135, 8183.5913 11033.416 841.21423, 8183.7173 10954.388 838.1812, 8189.2695 10875.34 837.0791, 8204.867 10764.437 836.4125, 8258.201 10672.089 840.7568, 8325.339 10626.59 845.0591, 8450.676 10635.324 846.68665, 8553.595 10669.341 847.78235, 8602.918 10744.845 855.1524, 8524.319 10793.787 856.66077, 8405.396 10809.442 854.2974, 8309.827 10826.867 859.4654, 8294.351 10911.004 859.20416, 8335.223 10982.181 848.2966, 8389.2705 11052.644 836.044, 8471.209 11149.214 791.0172, 8540.104 11207.295 750.9432, 8605.8955 11266.12 658.0516, 8669.36 11313.641 536.7492</trace>
</ink>
</file>

<file path=ppt/ink/ink30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8827.405 1016.4364 874.14984, 8911.8545 998.1683 870.0056, 8985.061 954.14215 864.02435, 9052.857 868.70135 865.5027, 8987.753 860.0215 858.6266, 8909.117 920.1952 847.536, 8846.0 1012.86255 849.56024, 8879.575 1083.4576 849.98047, 8943.618 1113.055 568.6608</trace>
</ink>
</file>

<file path=ppt/ink/ink30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2867.8447 2480.8171 874.14984, 2794.382 2408.793 867.19653, 2703.542 2414.746 862.34686, 2628.7476 2471.3457 858.0378, 2556.2705 2589.8389 849.3351, 2516.9143 2709.6382 840.57587, 2509.589 2798.1985 835.5907, 2510.3896 2898.1394 830.6336, 2513.422 2979.7864 827.09827, 2519.7908 3056.7358 823.97675, 2530.6716 3144.3342 823.6344, 2541.9026 3225.7563 825.7027, 2558.0974 3353.2595 833.57465, 2560.9746 3453.1597 845.58997, 2491.6414 3492.488 858.3212, 2426.5679 3470.2573 426.06677</trace>
</ink>
</file>

<file path=ppt/ink/ink30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2361.3328 3189.2214 874.14984, 2475.166 3106.0415 849.79156, 2546.2017 3072.0278 841.3681, 2658.0525 3032.0032 838.7616, 2758.8867 3055.2944 846.9893, 2810.8918 3153.6096 850.5338, 2842.568 3228.854 854.94727, 2920.9353 3251.426 864.7885, 2938.896 3176.9785 865.1591, 2883.356 3100.3025 864.757, 2873.0425 3025.1611 863.3757, 2966.4622 2982.6433 855.4844, 3070.447 3004.8757 846.03845, 3141.8958 3060.1687 828.2263, 3191.2427 3125.885 794.61127, 3225.1838 3189.241 705.4128</trace>
</ink>
</file>

<file path=ppt/ink/ink30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3344.0215 2902.757 874.14984, 3314.0803 2989.5989 864.1439, 3301.359 3100.397 864.369, 3326.8967 3180.4277 865.3325, 3412.225 3201.6265 863.1462, 3500.079 3183.35 856.32544, 3581.635 3131.8203 846.99585, 3655.1807 3041.5457 841.19055, 3674.1428 2975.394 842.77924, 3579.966 3015.9922 851.99506, 3571.4475 3119.53 855.1448, 3619.5845 3183.3347 855.6456, 3690.701 3186.5762 851.563, 3771.9138 3200.33 832.7546, 3835.959 3186.5525 767.4887</trace>
</ink>
</file>

<file path=ppt/ink/ink30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4342.3374 2872.2493 874.14984, 4255.9766 2955.968 862.3359, 4182.8804 3045.5928 858.58575, 4146.8887 3134.3284 860.00665, 4244.517 3098.0957 857.3352, 4290.6836 3034.9978 848.7958, 4354.952 2921.8062 832.60406, 4382.875 2840.6853 828.46674, 4403.954 2754.8096 825.49304, 4418.316 2685.661 825.8457, 4435.882 2568.6077 827.73376, 4441.5703 2496.1777 838.4976, 4409.295 2594.6455 848.35736, 4397.529 2730.7996 839.8219, 4401.5366 2811.7068 836.18994, 4417.135 2930.1511 836.01227, 4465.5015 3029.2573 840.1147, 4558.417 3073.9404 849.7466, 4635.6807 3031.1292 854.9582, 4696.785 2956.0115 855.76416, 4737.303 2876.7263 855.322, 4726.1733 2808.5544 858.5641, 4661.8804 2863.4836 855.40985, 4611.256 2943.769 852.022, 4633.686 3018.315 854.4455, 4700.159 3074.4749 805.2979</trace>
</ink>
</file>

<file path=ppt/ink/ink30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5489.573 2646.801 874.14984, 5409.0933 2683.5603 863.1315, 5337.653 2730.807 855.55585, 5271.424 2789.4841 852.58575, 5219.084 2873.9075 856.3178, 5297.985 2862.428 854.2744, 5380.429 2766.6265 844.69147, 5437.232 2691.2935 837.5603, 5459.008 2780.5076 837.425, 5438.969 2902.906 829.402, 5425.199 2987.9963 826.86475, 5412.0 3081.2898 824.7563, 5401.7446 3170.0076 825.7112, 5394.6597 3234.9854 824.3746, 5389.722 3309.6733 825.8047, 5383.308 3387.088 828.82385, 5372.379 3460.2458 833.3352, 5349.1406 3555.3955 844.7668, 5282.101 3496.4856 853.89056, 5283.477 3408.3738 846.7021, 5292.38 3328.068 836.4041, 5307.4917 3249.2751 825.94604, 5340.5615 3154.2693 816.1328, 5386.2236 3057.7307 808.342, 5437.858 2969.245 804.8348, 5490.175 2895.155 808.55634, 5565.159 2803.4954 819.24207, 5629.589 2763.4746 834.0644, 5697.599 2859.609 852.4532, 5709.3 2959.1675 851.40784, 5697.2656 3074.6423 853.86584, 5691.593 2991.335 846.12427, 5715.7305 2892.2893 840.94855, 5755.5474 2801.1306 834.47235, 5805.6694 2734.6975 814.49817, 5874.6055 2697.603 778.17676, 5937.831 2675.253 618.50757</trace>
</ink>
</file>

<file path=ppt/ink/ink30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6160.6333 2631.2883 874.14984, 6096.5234 2688.6611 864.28357, 6019.626 2767.8137 859.6025, 5969.386 2833.1482 857.50146, 5937.432 2922.8665 859.29553, 6002.5356 2927.5164 857.72235, 6098.8057 2816.3096 843.4049, 6152.105 2724.937 836.636, 6171.5576 2816.0623 842.72406, 6175.954 2932.4385 845.4634, 6199.2017 2999.3052 853.3687, 6268.979 2997.4404 853.16736, 6349.5146 2915.9912 852.4254, 6380.762 2831.8245 856.9181, 6392.253 2736.037 859.56, 6422.8613 2853.843 863.1656, 6451.3257 2946.1792 866.4795, 6521.667 2968.72 866.30786, 6581.177 2877.1365 861.142, 6608.8105 2775.204 858.8462, 6630.542 2691.2131 860.2821, 6654.055 2626.4858 862.99805, 6734.02 2602.05 867.45056, 6785.7754 2682.271 868.01776, 6807.775 2759.1843 866.9711, 6826.1 2823.8699 865.3359, 6890.5244 2872.2493 842.9011</trace>
</ink>
</file>

<file path=ppt/ink/ink30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6696.5615 2329.3115 874.14984, 6674.723 2396.9263 868.913</trace>
</ink>
</file>

<file path=ppt/ink/ink30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6994.4014 2163.3276 874.14984, 7000.4326 2226.6003 863.77515, 7002.562 2289.9678 854.2343, 7002.243 2368.808 845.7633, 7000.667 2457.0125 839.62646, 6999.132 2543.3655 835.8374, 6997.1313 2667.8171 833.40967, 6997.0635 2769.076 838.8607, 6998.466 2844.4612 845.4866, 6996.252 2738.179 842.2457, 7024.8457 2624.4011 836.26355, 7065.0625 2556.1794 828.12695, 7180.8926 2457.0566 794.39435, 7246.9946 2403.105 741.2475, 7312.229 2391.8474 546.1528</trace>
</ink>
</file>

<file path=ppt/ink/ink30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7397.0376 2495.8123 874.14984, 7316.499 2560.1272 862.8694, 7241.306 2634.3252 858.8212, 7180.649 2713.1658 858.78754, 7264.9087 2692.984 860.5636, 7308.113 2591.1528 858.8694, 7330.6895 2525.0789 859.8173, 7341.8945 2603.0972 863.288, 7369.8945 2682.0999 865.03076, 7434.748 2721.1929 864.66724, 7522.431 2678.5808 859.6049, 7583.7217 2596.6504 850.39514, 7625.7734 2529.5234 828.4877, 7647.7183 2464.3982 227.46088</trace>
</ink>
</file>

<file path=ppt/ink/ink3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1422.7688 11686.456 874.14984, 1313.6403 11620.365 867.58057, 1225.6499 11592.571 863.847, 1143.3054 11586.035 860.737, 1053.3795 11617.99 858.7449, 987.52423 11669.436 856.0067, 940.5948 11777.563 853.44305, 930.33514 11880.887 851.58307, 963.5287 11982.166 851.87, 1037.6284 12063.9 853.7293, 1112.9563 12097.366 856.19666, 1217.0942 12048.266 856.2392, 1288.5521 11971.361 850.43634, 1318.4902 11901.064 845.3548, 1341.318 11812.375 839.82916, 1357.0629 11723.192 834.0617, 1367.5306 11652.483 828.641, 1374.2759 11563.577 824.297, 1377.6702 11465.324 821.6663, 1380.226 11364.288 821.0745, 1382.3314 11290.242 822.0421, 1385.5839 11218.089 824.63654, 1392.1055 11145.341 829.289, 1404.6161 11050.147 839.36096, 1418.597 11130.401 844.77, 1420.2462 11224.722 836.1793, 1421.3085 11289.209 827.8686, 1420.995 11390.158 817.89935, 1418.4465 11519.415 804.98676, 1412.8462 11667.453 790.4086, 1405.5479 11793.253 751.80743, 1397.2518 11903.852 706.21234, 1391.8466 11975.627 653.665, 1376.2614 12069.892 596.0645, 1365.0457 12144.393 512.1021, 1348.3088 12229.911 344.33505</trace>
</ink>
</file>

<file path=ppt/ink/ink30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7591.001 2117.8245 874.14984, 7594.7563 2206.0378 863.9081, 7592.3936 2341.8174 853.51794, 7588.8354 2422.4722 849.0149, 7584.6494 2539.2417 833.10504, 7586.19 2633.9805 805.0074, 7589.1025 2709.5378 735.38043</trace>
</ink>
</file>

<file path=ppt/ink/ink30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7500.9136 2555.7942 874.14984, 7574.521 2528.4868 859.0584, 7640.681 2513.4636 848.67426, 7712.3677 2506.4749 844.8809, 7779.172 2510.8555 844.81415, 7863.2305 2532.7068 848.777, 7919.6895 2617.859 853.3205, 7944.026 2709.8335 854.4078, 7955.9473 2774.0034 863.45026</trace>
</ink>
</file>

<file path=ppt/ink/ink30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7784.0454 2268.8127 874.14984, 7818.2974 2333.1284 582.0808</trace>
</ink>
</file>

<file path=ppt/ink/ink30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8082.8047 2449.792 874.14984, 8085.61 2512.8225 814.3247</trace>
</ink>
</file>

<file path=ppt/ink/ink30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8126.929 2329.3115 874.14984, 8101.1343 2400.593 865.6826, 8077.658 2479.0493 861.6491, 8062.8335 2551.0747 859.3326, 8068.149 2627.3628 861.6174, 8114.819 2711.4 862.1623, 8211.403 2736.882 864.085, 8293.672 2641.0881 861.3576, 8296.024 2530.7244 860.86127, 8228.754 2453.048 860.3655, 8153.456 2427.8308 859.98474, 8083.6074 2471.6106 861.31433, 8158.081 2548.3452 858.735, 8254.56 2543.576 858.82074, 8370.276 2482.9175 860.4447, 8442.259 2447.3271 861.83795, 8461.453 2517.7825 862.5158, 8459.391 2596.2358 863.57306, 8507.323 2662.346 863.8554, 8569.2295 2586.3389 852.92267, 8627.089 2498.179 843.6803, 8717.105 2482.925 848.139, 8762.631 2586.267 846.773, 8775.361 2674.8174 844.39874, 8782.006 2740.581 830.44037</trace>
</ink>
</file>

<file path=ppt/ink/ink30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8633.441 3008.2422 874.14984, 8514.319 3008.2422 851.07996, 8422.544 3008.2422 836.7722, 8269.383 3008.2417 819.38855, 8109.071 3009.536 807.22675, 7980.0615 3012.379 801.1596, 7825.867 3016.8013 787.96405, 7655.283 3022.795 776.1778, 7492.621 3029.7273 765.93536, 7367.203 3035.4165 759.502, 7211.979 3044.0664 751.72406, 7035.1587 3054.0918 743.8801, 6841.7573 3065.195 735.0644, 6688.6973 3074.055 727.5381, 6534.8926 3083.107 719.7423, 6351.3257 3094.2827 710.50714, 6147.8013 3108.1172 702.2144, 5938.5024 3124.0967 694.77325, 5795.669 3135.119 688.0073, 5617.9795 3150.5215 681.3912, 5418.689 3170.0066 677.4034, 5206.683 3191.418 675.6444, 5030.4155 3209.4932 676.4171, 4873.2295 3225.8054 677.02814, 4690.2676 3245.904 679.8386, 4494.535 3267.702 685.1703, 4294.096 3290.4033 693.1856, 4162.3496 3305.3657 701.8174, 4008.8813 3323.2205 713.9806, 3845.047 3342.6025 726.4794, 3680.6672 3362.9607 739.887, 3544.3123 3379.8809 752.9265, 3433.6855 3393.62 764.9798, 3314.742 3408.3596 777.70544, 3196.456 3423.1326 790.9009, 3082.4614 3438.853 804.1988, 2974.4692 3455.0088 815.9126, 2891.631 3467.7058 826.0527, 2821.3743 3476.9514 833.9954, 2752.1257 3484.8733 842.29785, 2687.0369 3489.5505 849.5509, 2591.8442 3486.875 861.33936, 2525.752 3483.287 818.8864</trace>
</ink>
</file>

<file path=ppt/ink/ink30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1854.8208 3219.7295 874.14984, 1818.1189 3305.0974 869.11865, 1828.7458 3376.0823 868.0067, 1903.4651 3330.1848 863.0555, 1931.7821 3242.592 862.61163, 1864.6062 3174.1492 861.3181, 1795.7413 3184.8062 857.92365, 1731.4653 3221.3667 854.0921, 1668.2162 3305.567 853.87177, 1664.1768 3384.2803 856.89246, 1732.3721 3442.0803 860.58575, 1805.2625 3408.115 864.24225, 1832.2834 3336.896 866.90735, 1756.2039 3351.7292 865.8485, 1691.2241 3405.2522 8.640723</trace>
</ink>
</file>

<file path=ppt/ink/ink30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13714.189 2676.2744 874.14984, 13661.773 2752.052 864.3087, 13600.645 2849.9998 859.2147, 13548.172 2927.9019 855.5053, 13476.528 3008.5576 839.81616, 13411.782 3054.668 8.156395</trace>
</ink>
</file>

<file path=ppt/ink/ink30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13490.81 2706.2654 874.14984, 13528.259 2791.9119 852.7427, 13581.322 2873.9868 854.5177, 13645.535 2929.6377 852.0907</trace>
</ink>
</file>

<file path=ppt/ink/ink30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13610.3125 3325.2144 874.14984, 13549.923 3389.8755 868.4897, 13505.6 3487.1929 867.55756, 13499.587 3551.4512 866.99554, 13550.252 3663.4436 866.239, 13625.304 3715.488 864.0021, 13725.241 3703.4744 860.84814, 13798.171 3664.9617 857.9252, 13871.48 3578.065 858.8469, 13894.908 3508.557 861.2171, 13886.766 3430.2158 862.63257, 13838.166 3356.514 862.6401, 13724.022 3311.8767 861.37, 13642.249 3286.695 855.65076, 13579.397 3287.3376 671.25055</trace>
</ink>
</file>

<file path=ppt/ink/ink3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1615.8132 11157.4795 874.14984, 1637.2894 11244.407 860.80945, 1646.257 11317.064 851.19385, 1651.6313 11385.216 843.56256, 1654.9584 11517.556 833.05676, 1648.6764 11654.875 826.14124, 1639.1311 11749.356 821.3088, 1625.7255 11848.128 819.6718, 1614.9565 11922.472 820.39215, 1603.3486 11994.092 822.9836, 1592.8246 12069.453 829.4584, 1592.8303 12140.303 836.6101, 1654.6963 12240.161 846.56604, 1733.579 12283.798 853.4528, 1822.5618 12291.92 860.94104, 1918.5996 12260.4795 864.18866, 1993.2465 12225.562 865.99475</trace>
</ink>
</file>

<file path=ppt/ink/ink30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12864.793 1966.8359 874.14984, 12864.793 2055.1267 863.53284, 12862.374 2179.9448 856.79663, 12860.896 2249.3813 855.56537, 12856.679 2348.854 854.80005, 12849.536 2433.3477 855.8914, 12835.3125 2316.9412 850.28937, 12836.53 2242.6677 846.9509, 12839.315 2168.637 845.06696, 12845.596 2059.6367 848.56244, 12867.883 1989.7181 852.3859, 12931.0625 2052.01 857.19995, 12956.294 2146.4617 859.4858, 12973.559 2224.2766 859.6596, 13027.673 2117.3618 843.7265, 13050.779 2039.7484 836.97736, 13073.1455 1970.9985 835.4799, 13115.831 1856.1703 838.1899, 13150.433 1787.0948 843.9315, 13193.779 1853.6924 851.63245, 13194.63 1920.0353 850.13855, 13192.277 1997.2687 845.7525, 13187.332 2116.3887 824.70197, 13182.954 2188.5215 804.5501, 13178.021 2259.521 776.4637, 13169.71 2362.8381 698.94855, 13161.548 2432.1853 595.12866</trace>
</ink>
</file>

<file path=ppt/ink/ink30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13238.013 1649.8636 874.14984, 13306.948 1744.0714 869.5558, 13407.708 1807.85 868.16437, 13509.626 1864.6539 868.2463, 13562.396 1957.8112 866.45703, 13529.527 2051.375 862.5197, 13474.877 2134.0046 854.6621, 13412.414 2210.918 839.06024, 13358.581 2273.8123 791.15765</trace>
</ink>
</file>

<file path=ppt/ink/ink30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13476.102 1725.358 874.14984, 13571.753 1795.809 869.94806, 13664.096 1862.8391 868.391, 13699.792 1956.9896 866.33026, 13672.084 2048.2952 862.97943, 13625.753 2111.3706 854.1187, 13559.803 2138.6746 812.7165</trace>
</ink>
</file>

<file path=ppt/ink/ink30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13833.692 1589.8821 874.14984, 13867.05 1661.164 865.8104, 13895.228 1743.8534 861.61395, 13911.728 1826.3352 861.1434, 13922.201 1752.1274 849.3165, 13944.98 1678.5468 852.1899, 14030.481 1624.2473 858.7117, 14087.594 1698.9508 861.3701, 14114.339 1765.8259 865.81335, 14127.334 1702.973 857.4682, 14159.357 1596.3219 855.1866, 14242.602 1533.126 856.88763, 14334.411 1631.8082 854.698, 14378.688 1717.1853 850.71594, 14406.308 1781.3616 787.24194</trace>
</ink>
</file>

<file path=ppt/ink/ink30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17692.744 1182.4202 874.14984, 17783.879 1189.7367 869.65027, 17831.12 1256.2646 867.8712, 17801.465 1341.665 867.0001, 17734.79 1370.552 866.2406, 17655.953 1339.1484 865.33734, 17633.855 1232.0905 864.6091, 17717.928 1176.3019 863.30707, 17792.979 1176.1156 863.1139, 17837.035 1240.3662 862.25354, 17829.715 1325.891 860.15814, 17745.145 1390.7147 859.6023, 17674.016 1378.0764 859.7276, 17635.428 1307.4983 861.12854, 17666.09 1234.84 864.25525, 17732.584 1248.2395 865.41113, 17764.812 1317.0544 866.44055, 17711.336 1388.8472 865.8594, 17657.377 1306.2969 866.48035, 17720.877 1290.6577 867.879, 17762.361 1354.1066 577.04895</trace>
</ink>
</file>

<file path=ppt/ink/ink30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17975.877 1559.3741 874.14984, 17971.59 1661.6431 865.8167, 17963.443 1752.4502 866.50635, 17957.44 1679.0664 856.0375, 17997.32 1570.607 856.1782, 18073.455 1496.1392 858.5501, 18145.332 1524.6206 858.7876, 18181.135 1590.4321 859.852, 18210.803 1482.8324 852.3114, 18298.162 1413.1094 853.52026, 18384.133 1398.3333 854.3, 18457.486 1462.1576 854.15295, 18490.242 1537.1528 854.09375, 18491.918 1617.6947 848.17444, 18485.602 1683.8268 808.6961</trace>
</ink>
</file>

<file path=ppt/ink/ink30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18526.514 1741.3876 874.14984, 18465.34 1677.728 854.0464</trace>
</ink>
</file>

<file path=ppt/ink/ink30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17722.162 1302.9006 874.14984, 17653.21 1324.32 871.6001, 17545.896 1360.9061 863.03, 17461.863 1392.2029 859.7548, 17363.174 1432.0918 858.3211, 17264.953 1473.4819 857.5885, 17157.248 1517.9781 856.2386, 17091.695 1545.5106 856.35254, 17020.75 1576.2979 856.3787, 16950.744 1606.2102 856.2353, 16836.264 1654.7424 855.6437, 16763.977 1684.8947 855.192, 16685.68 1716.2771 854.36194, 16622.186 1740.9401 853.8553, 16486.451 1789.5695 852.63324, 16405.59 1816.7062 852.2842, 16323.82 1843.6583 852.1636, 16199.462 1884.5487 852.0919, 16123.709 1909.6654 852.1958, 16044.885 1937.7427 852.4182, 15966.03 1967.0231 852.8198, 15898.638 1992.3468 853.358, 15787.755 2035.345 854.77594, 15665.078 2078.6716 858.6479, 15599.63 2093.4495 860.18866, 15516.102 2114.687 868.1668, 15451.538 2115.4185 241.84111</trace>
</ink>
</file>

<file path=ppt/ink/ink30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15874.449 1695.3671 874.14984, 15827.752 1763.646 865.46893, 15754.615 1843.8113 858.1732, 15669.997 1915.4458 854.21265, 15557.297 2000.6787 852.78064, 15457.589 2071.7878 852.49457, 15362.605 2139.0984 855.2922, 15340.723 2217.4666 858.7749, 15458.2705 2228.6624 854.81647, 15526.32 2221.9822 850.1557, 15598.633 2215.2336 843.5647, 15669.059 2210.6533 834.9781, 15770.022 2207.6882 807.50385, 15833.254 2205.9832 763.3143</trace>
</ink>
</file>

<file path=ppt/ink/ink30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16068.412 2736.7732 874.14984, 16065.469 2842.3943 861.8057, 16065.909 2906.2183 858.4379, 16066.854 2979.094 854.3589, 16068.78 3059.4744 851.3355, 16070.481 3122.9365 849.162, 16073.415 3238.0063 847.651, 16076.6875 3347.9731 847.27185, 16080.547 3473.3337 853.12427, 16073.8 3546.549 860.4819</trace>
</ink>
</file>

<file path=ppt/ink/ink3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2271.2454 12139.421 874.14984, 2207.3486 12249.08 867.555, 2192.9888 12338.849 863.7924, 2207.046 12417.652 860.7122, 2267.4758 12498.895 857.28436, 2357.1865 12559.231 854.8524, 2443.1763 12560.675 855.6063, 2521.0618 12507.387 855.73303, 2561.6814 12419.621 854.5972, 2559.0452 12310.729 854.72174, 2529.4724 12225.249 854.8107, 2454.9585 12133.912 850.0817, 2383.6272 12069.561 837.9666, 2316.2893 12017.904 803.2066</trace>
</ink>
</file>

<file path=ppt/ink/ink30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16023.37 2781.7598 874.14984, 16125.097 2780.861 866.8176, 16204.249 2782.7627 862.74945, 16289.447 2787.0037 859.21655, 16408.252 2792.939 850.51, 16487.523 2796.5735 833.608</trace>
</ink>
</file>

<file path=ppt/ink/ink30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16038.997 3249.7202 874.14984, 16143.235 3246.923 861.82965, 16254.528 3249.4294 844.2719, 16328.461 3249.5361 837.2531, 16415.62 3250.0808 808.1747, 16481.012 3252.6648 528.20276</trace>
</ink>
</file>

<file path=ppt/ink/ink30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15934.202 2555.7942 874.14984, 16054.813 2541.274 856.7623, 16129.352 2532.487 849.25006, 16215.201 2524.6719 843.0291, 16308.01 2517.6665 838.45526, 16402.18 2511.0745 830.13525, 16471.457 2506.3096 820.77295, 16534.584 2502.5857 806.08, 16618.795 2497.2234 761.3347</trace>
</ink>
</file>

<file path=ppt/ink/ink30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16529.88 2389.81 874.14984, 16618.541 2398.2253 864.6294, 16693.967 2417.4775 860.71985, 16777.102 2465.759 860.72235, 16808.932 2529.4275 861.2643, 16788.777 2626.9536 860.08936, 16725.527 2719.203 853.7575, 16676.447 2783.784 836.079</trace>
</ink>
</file>

<file path=ppt/ink/ink30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16783.598 3174.226 874.14984, 16881.568 3169.0217 862.6609, 16946.148 3164.7358 854.9895, 17046.861 3154.822 837.7146, 17110.29 3147.7761 810.3273</trace>
</ink>
</file>

<file path=ppt/ink/ink30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16798.305 3400.7085 874.14984, 16916.799 3393.962 856.03094, 17005.643 3384.7583 841.9242, 17087.873 3376.8142 812.28955, 17152.074 3370.8025 767.66364</trace>
</ink>
</file>

<file path=ppt/ink/ink30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17364.568 3249.7202 874.14984, 17444.904 3241.8032 865.1603, 17558.559 3237.8323 859.5715, 17646.99 3236.2847 855.57227, 17743.193 3235.6743 847.5026, 17811.33 3235.2422 827.90924</trace>
</ink>
</file>

<file path=ppt/ink/ink30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18467.682 2676.2744 874.14984, 18370.918 2689.4854 866.92773, 18304.195 2711.1948 858.34467, 18207.4 2752.51 848.57874, 18121.43 2802.6125 845.35266, 18048.016 2869.7659 850.13745, 18018.607 2975.3218 850.9084, 18049.08 3073.6023 852.0885, 18139.2 3150.5618 848.28375, 18206.658 3178.0415 845.9075, 18320.219 3206.1003 841.56885, 18436.344 3199.784 845.45233, 18469.455 3104.8809 848.78107, 18385.143 3024.979 852.2982, 18472.457 3017.114 857.0578, 18514.79 3105.82 857.11444, 18519.557 3183.6846 856.8802, 18482.262 3283.8716 853.3508, 18453.121 3349.6304 846.3408</trace>
</ink>
</file>

<file path=ppt/ink/ink30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18825.273 2827.2632 874.14984, 18845.543 2894.8267 869.1119, 18857.084 2968.9678 864.1675, 18855.477 3057.5413 865.7383, 18836.086 2990.569 846.0914, 18885.059 2875.868 840.05927, 18946.748 2793.6523 844.843, 19015.262 2771.794 849.41565, 19063.805 2837.782 853.02136, 19083.783 2943.9277 855.61615, 19078.758 3025.9673 859.3508, 19067.87 2933.858 848.4408, 19105.357 2827.8433 844.6011, 19168.934 2747.548 849.4996, 19247.447 2718.7148 853.3855, 19321.986 2795.1985 856.7554, 19328.053 2897.44 855.6039, 19326.176 2970.2605 840.1832</trace>
</ink>
</file>

<file path=ppt/ink/ink30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19569.873 2525.2861 874.14984, 19568.543 2590.6921 865.2346, 19552.162 2707.5217 855.8371, 19526.984 2821.5056 853.44745, 19506.807 2911.5193 857.5702, 19483.223 2808.0183 836.00183, 19499.389 2698.864 824.52905, 19520.604 2599.387 823.8748, 19539.346 2528.4165 831.6405, 19613.586 2558.509 860.16187, 19644.402 2665.52 865.19586, 19676.951 2735.0288 866.9791, 19752.545 2700.672 864.95776, 19836.367 2570.1313 853.75757, 19874.854 2506.5535 851.3688, 19941.928 2468.5654 852.3095, 19947.076 2540.0195 843.8872, 19938.836 2645.241 833.2396, 19934.812 2719.0132 826.06683, 19937.54 2790.8389 812.26184, 19937.535 2871.4636 772.6305, 19943.865 2934.7134 649.2665</trace>
</ink>
</file>

<file path=ppt/ink/ink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21983.85 2993.2466 874.14984, 22053.35 3085.6667 870.5419, 22092.086 3153.5762 867.2038, 22125.578 3219.7275 240.18178</trace>
</ink>
</file>

<file path=ppt/ink/ink3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2063.4927 11535.467 874.14984, 1968.6116 11522.944 863.3998, 1905.7225 11515.619 857.61786, 1832.516 11506.69 851.7907, 1754.7902 11497.679 847.2847, 1677.9609 11489.656 839.72, 1567.8915 11480.402 821.46106, 1501.611 11475.059 787.9929</trace>
</ink>
</file>

<file path=ppt/ink/ink31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18616.6 3325.2144 874.14984, 18714.824 3299.915 866.98676, 18811.865 3278.9053 853.78705, 18878.705 3267.573 845.68567, 19005.984 3249.1 834.23566, 19100.088 3239.3418 829.7656, 19203.486 3231.8335 826.69244, 19291.145 3226.392 822.281, 19373.691 3222.7285 818.356, 19471.258 3219.533 817.5965, 19578.154 3216.2234 817.4097, 19687.602 3213.052 819.7962, 19759.408 3211.0303 822.27234, 19843.787 3209.0002 821.37256, 19929.66 3207.3801 818.20074, 20002.832 3206.3733 812.75775, 20112.652 3205.3228 783.4281, 20180.242 3199.275 720.8014</trace>
</ink>
</file>

<file path=ppt/ink/ink31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17543.826 548.4758 874.14984, 17575.22 641.4407 863.7944, 17600.451 744.7243 860.0399, 17618.01 829.3828 858.2083, 17630.094 906.4319 858.41895, 17641.254 999.28143 859.3445, 17622.256 930.3494 858.9963, 17603.025 849.7415 857.783, 17573.793 740.128 856.6363, 17546.93 632.25916 856.3965, 17540.406 540.48157 858.121, 17568.213 440.91333 859.7223, 17609.488 370.555 860.1937, 17690.81 306.18167 860.13904, 17771.28 271.83978 861.024, 17859.898 266.82553 862.027, 17937.262 304.20578 863.23004, 17978.986 416.95392 863.22235, 17950.875 506.4125 860.792, 17881.352 582.6851 854.1362, 17773.725 647.62274 839.5724, 17689.982 683.1074 816.42346, 17610.932 707.22046 757.53516</trace>
</ink>
</file>

<file path=ppt/ink/ink31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19138.74 3887.8013 874.14984, 19077.271 3980.5403 866.84076, 19061.658 4074.7554 867.39716, 19168.07 4136.902 863.6132, 19252.912 4108.203 856.01776, 19336.314 4025.7197 849.6633, 19379.379 3941.8506 850.4128, 19362.422 3848.1296 852.004, 19269.02 3766.5713 853.71185, 19177.22 3752.8386 851.9801, 19103.348 3765.4316 835.93823</trace>
</ink>
</file>

<file path=ppt/ink/ink31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19584.582 3703.2021 874.14984, 19562.154 3783.5845 864.0657, 19535.45 3884.3435 860.6669, 19514.438 3983.697 858.88745, 19502.9 4068.1377 858.23596, 19492.719 4155.001 859.07697, 19476.59 4088.868 850.4223, 19481.602 4009.6343 853.0817, 19508.094 3884.146 856.0107, 19551.504 3779.033 855.9788, 19609.307 3707.5046 858.722, 19678.832 3666.7239 858.30566, 19752.096 3668.3264 859.28937, 19783.314 3743.948 859.54517, 19729.469 3823.2915 857.15173, 19632.025 3882.2693 847.7866, 19560.416 3920.3074 826.4041, 19494.896 3930.1296 401.547</trace>
</ink>
</file>

<file path=ppt/ink/ink31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19807.96 3521.189 874.14984, 19916.896 3460.89 869.1889, 20008.723 3466.364 868.1208, 20023.092 3545.5674 865.7931, 19944.72 3619.6436 860.20636, 19884.219 3682.746 861.6353, 19969.924 3707.145 856.87634, 20039.23 3712.9607 858.6207, 20105.803 3747.6719 868.4313</trace>
</ink>
</file>

<file path=ppt/ink/ink31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20344.809 3113.727 874.14984, 20340.068 3186.7217 870.59344, 20408.66 3182.4038 868.928, 20407.86 3111.464 867.7465</trace>
</ink>
</file>

<file path=ppt/ink/ink31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20969.904 2661.7961 874.14984, 20919.283 2736.9617 863.2491, 20851.816 2841.9387 858.18054, 20811.623 2918.4019 857.5329, 20793.229 2982.129 858.44885, 20811.988 3052.3403 858.9599, 20920.184 3096.7478 859.7816, 21025.934 3075.6448 855.0887, 21124.094 3018.0889 852.63324, 21186.422 2945.5168 855.0563, 21196.043 2824.897 855.32684, 21148.83 2719.5679 853.8863, 21069.076 2668.3105 856.7571, 20977.61 2661.603 858.1622, 20914.24 2664.6948 858.8995</trace>
</ink>
</file>

<file path=ppt/ink/ink31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21372.543 2646.801 874.14984, 21356.227 2741.8794 863.3094, 21342.963 2863.6619 856.16284, 21336.355 2954.2107 854.79443, 21335.492 3032.2424 855.78033, 21338.418 3113.2664 855.837, 21324.965 3037.2764 851.6177, 21314.148 2933.6753 844.0618, 21305.723 2807.0906 844.26953, 21308.486 2706.8064 847.0264, 21345.188 2609.1873 850.0584, 21432.707 2533.831 854.4978, 21515.023 2501.1624 858.32526, 21594.895 2510.0222 861.3109, 21653.734 2608.8506 861.8297, 21616.158 2682.6958 860.23047, 21500.11 2742.0376 852.666, 21388.662 2756.9888 843.964, 21313.393 2762.4304 825.3848, 21248.055 2742.5671 642.82404</trace>
</ink>
</file>

<file path=ppt/ink/ink31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21640.965 2239.3389 874.14984, 21521.809 2254.5857 855.5034, 21448.875 2264.7222 849.6893, 21367.434 2278.407 845.16815, 21282.363 2294.858 837.37714, 21211.941 2309.0896 828.57733, 21099.643 2329.9158 802.3987, 21019.584 2339.037 750.5812, 20955.082 2344.0618 440.8362</trace>
</ink>
</file>

<file path=ppt/ink/ink31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21447.0 2073.3552 874.14984, 21541.883 2077.418 862.52325, 21652.506 2102.8323 854.30945, 21734.604 2140.2356 857.86163, 21782.967 2230.8525 859.89795, 21737.135 2322.432 857.0748, 21663.688 2390.2573 853.3115, 21599.545 2438.749 818.3338</trace>
</ink>
</file>

<file path=ppt/ink/ink3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1869.529 11323.463 874.14984, 1974.0612 11350.641 855.7063, 2058.007 11383.532 844.0323, 2141.1335 11445.29 847.41547, 2174.722 11512.323 850.5747, 2160.7825 11596.009 849.6701, 2124.3862 11669.77 853.09406</trace>
</ink>
</file>

<file path=ppt/ink/ink31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20762.152 3264.7156 874.14984, 20864.182 3250.7952 863.07306, 20934.795 3241.7708 854.5246, 21022.555 3232.8398 845.0861, 21122.607 3222.4954 836.3768, 21186.389 3215.8987 831.5925, 21269.018 3208.3975 828.3467, 21399.523 3198.1355 822.90643, 21482.564 3193.9355 814.8424, 21553.037 3190.876 805.4494, 21634.695 3189.5762 774.7678, 21699.168 3190.9143 638.8861</trace>
</ink>
</file>

<file path=ppt/ink/ink31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20895.447 3688.2073 874.14984, 20908.21 3786.0962 868.40686, 20955.438 3865.7017 865.0932, 21036.715 3910.4768 861.94684, 21122.605 3915.0005 861.26794, 21208.965 3871.3506 859.40436, 21278.3 3767.2024 859.24854, 21267.533 3692.907 859.97815, 21181.895 3631.524 856.96655, 21114.82 3614.496 852.8434, 21009.906 3602.1494 846.1156, 20906.986 3616.726 850.1056, 20833.844 3667.8225 856.6365</trace>
</ink>
</file>

<file path=ppt/ink/ink31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21283.373 3506.1936 874.14984, 21296.998 3586.9392 865.11316, 21311.717 3691.6797 860.7248, 21320.658 3773.0825 860.3537, 21331.902 3891.6396 862.9466, 21345.83 3977.1301 863.6992, 21334.303 3869.8577 853.90234, 21316.74 3783.5027 847.11993, 21297.379 3666.5051 850.7269, 21298.021 3564.8213 854.38916, 21341.88 3483.302 856.72253, 21410.658 3443.9202 860.41534, 21493.553 3456.2495 864.27924, 21548.92 3545.5886 863.8546, 21515.527 3616.4888 861.78253, 21407.996 3673.3923 855.1229, 21331.902 3707.6953 839.7225, 21267.812 3705.8271 410.20245</trace>
</ink>
</file>

<file path=ppt/ink/ink31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21581.213 3627.1912 874.14984, 21603.217 3560.1252 860.8663</trace>
</ink>
</file>

<file path=ppt/ink/ink31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16872.766 4819.069 874.14984, 16981.855 4813.118 865.6674, 17089.025 4807.3135 856.5868, 17154.357 4802.9546 854.05096, 17262.445 4795.345 842.6447, 17332.998 4790.3765 823.0102</trace>
</ink>
</file>

<file path=ppt/ink/ink31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16843.35 5091.572 874.14984, 16956.898 5090.0747 858.25824, 17046.383 5086.967 845.29254, 17154.893 5082.853 833.0183, 17234.756 5079.9673 813.1322, 17320.445 5076.576 784.9453</trace>
</ink>
</file>

<file path=ppt/ink/ink31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17602.656 5060.5474 874.14984, 17710.432 5048.1685 859.185, 17791.873 5041.195 847.4798, 17866.6 5034.4697 823.807, 17930.895 5031.464 753.0722</trace>
</ink>
</file>

<file path=ppt/ink/ink31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18631.309 4503.131 874.14984, 18531.926 4467.663 863.87225, 18413.16 4501.7173 855.21045, 18319.314 4546.344 848.6152, 18248.264 4596.6343 844.5761, 18201.713 4684.7534 846.1304, 18200.406 4761.003 848.71204, 18267.834 4847.211 849.74115, 18330.793 4886.3506 847.8008, 18408.867 4917.0664 844.95215, 18533.977 4952.1177 839.5895, 18610.693 4957.9814 837.0835, 18685.924 4957.5103 839.5863, 18789.66 4949.106 845.6045, 18759.908 4880.1133 858.7555, 18684.174 4848.901 861.2459, 18639.725 4775.071 862.01624, 18734.283 4803.732 861.18634, 18780.031 4918.145 860.16003, 18776.38 5018.7915 856.44403, 18766.168 5096.141 847.5135</trace>
</ink>
</file>

<file path=ppt/ink/ink31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19092.777 4713.584 874.14984, 19103.422 4825.348 857.6302, 19112.973 4943.833 852.8533, 19115.242 5024.7686 852.6559, 19108.99 4936.4097 852.7235, 19142.41 4842.7183 855.5684, 19195.178 4775.071 858.8989, 19278.25 4783.586 860.6637, 19314.395 4851.3193 860.32874, 19318.346 4967.5527 855.9542, 19265.379 4895.359 843.248, 19302.648 4786.1323 848.0013, 19345.566 4722.539 854.9184, 19432.129 4747.482 857.94635, 19464.564 4856.352 856.42444, 19465.652 4923.9097 852.8796, 19471.025 5013.2065 832.0873, 19452.4 5077.685 228.92636</trace>
</ink>
</file>

<file path=ppt/ink/ink31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19748.209 4593.103 874.14984, 19742.746 4692.214 863.86676, 19725.314 4808.4146 858.041, 19708.332 4903.811 860.16254, 19695.428 4983.096 862.0627, 19693.521 4909.249 853.744, 19702.967 4801.7812 840.61444, 19712.842 4729.5586 833.98425, 19723.842 4659.9854 836.5917, 19749.135 4577.082 840.91656, 19791.83 4671.1855 847.66895, 19827.934 4740.0938 857.35876, 19893.688 4712.997 864.3257, 19939.672 4608.341 856.9006, 19981.7 4504.2256 852.93677, 20027.527 4412.2974 854.8485, 20069.115 4495.968 849.52625, 20066.793 4611.818 840.6251, 20065.998 4679.2007 836.9368, 20068.588 4750.329 827.45074, 20076.648 4814.417 814.89655, 20083.004 4888.308 780.95825</trace>
</ink>
</file>

<file path=ppt/ink/ink3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2793.385 11580.972 874.14984, 2746.0386 11662.53 862.8254, 2689.4675 11783.39 853.54767, 2663.0933 11865.705 848.58875, 2643.0657 11960.732 843.1656, 2632.0667 12063.407 839.20044, 2625.2637 12134.431 835.8828, 2628.6638 12219.745 830.47046, 2643.333 12313.984 821.233, 2655.6619 12383.337 809.80884, 2677.8174 12449.863 790.5097, 2701.4534 12528.656 744.7134, 2731.6904 12591.415 6.9941397</trace>
</ink>
</file>

<file path=ppt/ink/ink31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19033.025 5196.5396 874.14984, 19139.53 5182.789 857.51074, 19221.84 5173.903 845.3167, 19325.75 5164.8555 832.8727, 19445.707 5155.964 821.56976, 19539.328 5149.2954 814.6114, 19634.354 5144.558 809.4655, 19718.26 5141.373 806.1899, 19804.889 5138.8516 799.508, 19910.986 5138.508 780.05096, 20024.328 5140.713 753.4832, 20132.416 5145.1387 720.34894, 20204.91 5148.3154 681.1056, 20268.367 5154.777 635.66144, 20337.96 5160.586 521.4883</trace>
</ink>
</file>

<file path=ppt/ink/ink31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19480.705 5589.0063 874.14984, 19479.373 5654.661 864.3726, 19477.967 5777.583 855.6363, 19478.309 5846.7397 854.77734, 19479.19 5914.597 856.2385, 19471.129 6002.657 859.37524, 19438.12 5930.2793 854.1189, 19432.879 5853.0713 852.4626, 19436.877 5778.934 852.7422, 19471.754 5685.4507 856.1274, 19532.31 5614.352 858.26135, 19639.371 5565.5435 856.366, 19722.494 5560.1997 848.59625, 19788.55 5564.9966 803.84863</trace>
</ink>
</file>

<file path=ppt/ink/ink31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19956.88 5574.0107 874.14984, 19909.064 5499.4536 871.1312, 19941.227 5425.2114 868.3476, 20041.771 5376.933 864.3877, 20113.037 5386.961 863.78326, 20113.334 5490.544 860.98285, 20051.645 5556.2627 854.24677, 19950.146 5619.259 851.3359, 19878.307 5689.6934 853.50946, 19931.824 5757.3447 848.3787, 20070.834 5756.9824 839.81854, 20139.316 5754.3896 826.7467, 20210.596 5740.5117 810.9146</trace>
</ink>
</file>

<file path=ppt/ink/ink31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20597.605 5136.041 874.14984, 20672.082 5096.084 865.2888, 20766.088 5046.3926 860.18164, 20852.238 4999.12 862.41486, 20915.607 4941.515 864.5783, 20924.607 4872.8975 864.1874, 20848.105 4862.2227 862.96136, 20758.65 4884.3545 858.6723, 20675.521 4937.402 854.63574, 20627.219 5024.496 854.0057, 20625.293 5105.931 854.13654, 20672.752 5188.5054 854.09265, 20772.873 5266.7437 858.5231, 20852.482 5279.5986 861.3668, 20929.598 5242.1577 861.243, 20992.432 5192.735 860.1112, 21064.31 5164.3726 864.19916, 21077.26 5231.2334 862.7704, 21075.98 5311.9863 862.09973, 21059.318 5406.26 863.92017, 21048.818 5316.748 855.16187, 21093.54 5231.807 855.5655, 21192.57 5158.77 855.44366, 21282.217 5123.41 853.42584, 21357.834 5106.0503 850.194</trace>
</ink>
</file>

<file path=ppt/ink/ink31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20672.066 4684.1104 874.14984, 20780.229 4670.641 856.0423, 20858.605 4663.281 847.65204, 20945.973 4653.94 836.3491, 21022.727 4645.724 815.8202, 21089.41 4638.607 794.6912</trace>
</ink>
</file>

<file path=ppt/ink/ink31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20985.533 4518.1265 874.14984, 21092.328 4558.017 861.8762, 21195.492 4601.7964 854.47046, 21234.402 4704.854 859.5142, 21224.467 4774.636 862.42865</trace>
</ink>
</file>

<file path=ppt/ink/ink31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13476.102 2797.2722 874.14984, 13548.597 2877.5288 870.4357, 13614.636 2959.2908 869.5348, 13686.581 3020.5774 867.63727</trace>
</ink>
</file>

<file path=ppt/ink/ink31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13639.7295 2766.7642 874.14984, 13601.635 2840.7122 868.62286, 13538.901 2944.1094 865.97107, 13492.637 3018.4397 861.7199</trace>
</ink>
</file>

<file path=ppt/ink/ink31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2837.5093 5076.576 874.14984, 2756.7092 5156.185 866.36914, 2682.6616 5252.25 865.8703, 2642.9888 5338.5605 865.8924, 2631.8193 5462.9365 863.9695, 2686.4314 5557.982 864.006, 2771.7334 5578.714 863.30524, 2848.0647 5538.811 860.4555, 2906.9023 5449.326 857.8909, 2934.035 5369.47 856.9198, 2927.255 5272.4395 857.0283, 2893.681 5193.717 858.64636, 2806.1677 5099.8096 858.6602, 2716.6711 5023.616 857.5737, 2642.6296 4956.0435 857.9914, 2582.491 4875.891 859.7437, 2557.5825 4782.285 860.16766, 2562.753 4711.1924 860.5283, 2621.202 4632.71 860.376, 2697.1348 4581.575 857.7102, 2786.0312 4540.3604 847.1236</trace>
</ink>
</file>

<file path=ppt/ink/ink31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3120.6414 4804.073 874.14984, 3128.1572 4907.794 862.4306, 3130.8223 5024.022 857.1015, 3132.827 5087.896 856.26825, 3135.4026 5183.7993 856.83435, 3136.9575 5268.5015 856.4306, 3140.851 5374.575 859.0856, 3208.4912 5335.931 852.9076, 3239.843 5245.086 844.0561, 3271.49 5161.2163 837.7311, 3307.3347 5090.969 841.85767, 3382.638 5192.7744 845.342, 3399.6775 5295.2207 844.1935, 3410.4702 5384.857 847.51917, 3434.717 5482.9487 850.89435, 3510.1548 5473.993 855.2554, 3539.2063 5382.812 855.51166, 3551.0112 5301.4253 850.0878, 3567.0151 5184.7153 835.7456, 3581.1587 5097.454 813.10016, 3604.5903 4996.325 763.56396, 3620.518 4931.19 668.62506</trace>
</ink>
</file>

<file path=ppt/ink/ink3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2853.137 11851.922 874.14984, 2875.8447 11952.139 861.02765, 2894.9983 12085.481 851.71796, 2901.921 12158.428 848.46594, 2908.044 12262.914 849.9743, 2889.9805 12184.191 847.4057, 2890.4744 12093.096 843.9265, 2898.384 11996.642 842.0146, 2912.7334 11893.607 843.4235, 2935.4656 11809.37 848.6102, 2988.7537 11911.171 844.28937, 3006.9377 11976.332 841.912, 3037.4082 12081.119 838.1083, 3112.1187 12113.56 843.85144, 3140.3462 12049.366 841.54767, 3165.8357 11959.888 837.4091, 3197.5337 11846.689 833.5315, 3230.502 11767.587 827.41846, 3278.9956 11875.365 823.0043, 3275.8027 11953.998 819.0154, 3266.8477 12046.8955 807.0807, 3257.4795 12128.521 787.0361, 3246.273 12193.08 758.70435, 3233.473 12275.553 679.577</trace>
</ink>
</file>

<file path=ppt/ink/ink31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3940.6208 5196.5396 874.14984, 4028.7253 5192.216 867.8619, 4093.9333 5191.062 866.273, 4172.9907 5189.3003 861.9688</trace>
</ink>
</file>

<file path=ppt/ink/ink31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3880.8691 5438.5347 874.14984, 3971.7085 5432.334 868.2356, 4092.4744 5423.047 861.46423, 4190.0596 5413.9253 853.522, 4253.169 5408.027 839.6564</trace>
</ink>
</file>

<file path=ppt/ink/ink31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4744.973 4834.5815 874.14984, 4746.7476 4907.6094 864.29736, 4749.908 4974.3105 852.3858, 4754.506 5054.9297 843.36084, 4758.9004 5144.944 836.3469, 4760.203 5236.822 831.8326, 4760.251 5312.1284 833.51855, 4758.331 5434.597 838.12067, 4755.2314 5536.2266 841.3852, 4757.2266 5611.497 866.0638</trace>
</ink>
</file>

<file path=ppt/ink/ink31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4685.2217 4819.069 874.14984, 4781.672 4819.0684 866.9722, 4851.808 4820.8306 859.11176, 4933.2476 4824.2275 853.4443, 5047.6226 4830.4194 842.6189, 5150.865 4839.6504 825.60815, 5242.663 4858.878 799.80927, 5306.873 4874.0146 745.3391</trace>
</ink>
</file>

<file path=ppt/ink/ink31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4670.513 5211.535 874.14984, 4734.2734 5211.535 864.5233, 4801.4966 5208.671 853.55493, 4887.217 5201.821 841.2953, 4958.747 5195.5127 831.824, 5025.55 5186.376 824.2709, 5107.23 5168.178 806.6331, 5172.742 5155.0596 779.3184, 5251.4854 5136.041 723.8181</trace>
</ink>
</file>

<file path=ppt/ink/ink31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4759.681 4532.604 874.14984, 4824.1733 4532.604 864.56024, 4889.518 4532.604 853.3055, 4972.4165 4532.604 843.35785, 5065.5303 4532.605 835.24207, 5158.668 4530.3213 822.96906, 5240.7427 4520.4917 804.8965, 5307.816 4513.741 776.8961, 5372.0166 4507.874 735.33514</trace>
</ink>
</file>

<file path=ppt/ink/ink31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5206.4414 4336.113 874.14984, 5291.877 4336.1973 863.90283, 5405.407 4368.324 859.6649, 5499.896 4423.9585 857.74506, 5534.3745 4495.74 859.122, 5525.987 4592.094 856.8738, 5489.056 4674.001 855.17896, 5448.902 4739.4795 797.42737</trace>
</ink>
</file>

<file path=ppt/ink/ink31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5638.493 5423.0225 874.14984, 5647.0107 5488.962 857.8075</trace>
</ink>
</file>

<file path=ppt/ink/ink31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6324.261 5272.5513 874.14984, 6249.988 5252.8403 868.24335, 6143.6733 5264.6567 862.2826, 6063.065 5294.094 859.4097, 5973.176 5371.882 858.8785, 5946.537 5439.84 858.8408, 5983.289 5519.807 858.7567, 6053.9272 5574.8335 857.72815, 6145.021 5587.6133 859.22766, 6220.467 5561.28 859.5687, 6281.4116 5469.4614 856.55853, 6302.639 5394.8115 852.3518, 6326.8257 5269.647 844.082, 6332.509 5186.4937 839.2887, 6332.3125 5098.5127 836.2696, 6328.1655 5019.5464 835.8335, 6318.225 4897.3984 837.706, 6313.5596 4830.045 841.3653, 6311.187 4756.6387 849.30524, 6320.5117 4857.302 844.38556, 6325.7114 4924.407 840.98126, 6331.7505 5007.3945 836.41614, 6339.604 5097.386 827.31976, 6345.592 5160.7744 813.7974, 6354.852 5231.3604 791.6009, 6370.6484 5305.343 761.6698, 6396.8677 5371.451 724.2946, 6422.1323 5446.2256 623.2746</trace>
</ink>
</file>

<file path=ppt/ink/ink31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6726.897 5030.5557 874.14984, 6702.258 5101.93 866.28015, 6674.6533 5203.1675 861.6899, 6659.2295 5301.263 858.7555, 6653.5493 5373.254 858.5808, 6676.3867 5458.7563 860.3577, 6756.761 5489.432 860.52704, 6835.37 5473.089 859.18604, 6913.5625 5395.7046 855.56415, 6957.3887 5309.828 854.85376, 6963.622 5216.213 853.72217, 6931.2476 5126.5176 854.365, 6871.2427 5055.9126 855.1188, 6774.8335 5003.884 855.7328, 6671.9653 4983.5234 848.8792, 6598.9316 4974.1313 834.07666, 6535.56 4976.453 229.53935</trace>
</ink>
</file>

<file path=ppt/ink/ink3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3568.3208 11655.948 874.14984, 3528.3252 11760.807 857.1156, 3500.4841 11835.781 846.60065, 3468.0503 11928.019 836.2143, 3433.2288 12033.608 826.8388, 3401.843 12130.723 804.9142, 3377.5637 12206.46 777.6579, 3350.5144 12288.4 745.8369, 3302.392 12417.0625 649.95874, 3275.6633 12485.808 525.9959</trace>
</ink>
</file>

<file path=ppt/ink/ink31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7099.197 5030.5557 874.14984, 7116.578 5103.4727 865.3771, 7126.7573 5213.0146 860.2777, 7131.838 5281.1724 857.877, 7137.5312 5388.326 854.1691, 7139.164 5480.9365 852.6802, 7139.2173 5558.1177 852.2395, 7098.833 5449.969 847.4084, 7081.6196 5326.4775 834.8501, 7078.1226 5248.823 828.9628, 7082.7007 5169.089 827.748, 7092.332 5098.2437 829.8176, 7116.192 4995.1763 834.1841, 7173.073 4909.1777 841.8162, 7273.779 4854.921 854.778, 7368.2026 4872.041 859.25574, 7446.8633 4941.5947 860.6098, 7420.595 5036.4106 859.9281, 7310.942 5085.823 854.7874, 7240.592 5088.9097 851.93756, 7176.522 5097.1987 843.47675, 7110.464 5089.866 833.8234</trace>
</ink>
</file>

<file path=ppt/ink/ink31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7367.6216 4562.5957 874.14984, 7253.3994 4571.331 860.90375, 7183.609 4575.243 854.1317, 7105.0244 4580.046 848.7634, 7022.02 4585.8027 840.4141, 6953.0474 4590.78 831.21027, 6855.1016 4600.917 813.2032, 6785.7285 4608.0986 769.4822</trace>
</ink>
</file>

<file path=ppt/ink/ink31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7084.489 4427.119 874.14984, 7197.9336 4426.5776 855.8197, 7268.3955 4436.4155 849.74854, 7337.4004 4453.067 852.0117, 7424.6675 4487.659 855.442, 7466.1587 4568.023 857.2041, 7408.521 4646.7124 854.80707, 7331.933 4706.7036 851.6031, 7248.117 4759.087 828.5538</trace>
</ink>
</file>

<file path=ppt/ink/ink31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13550.561 2917.7527 874.14984, 13552.335 2827.2097 867.488, 13556.109 2748.8953 862.5858, 13560.13 2662.6643 858.99567, 13563.318 2597.4832 855.8267, 13567.63 2513.6504 851.67444, 13574.291 2412.8455 846.68994, 13583.6 2292.5593 839.1619, 13590.755 2199.7302 831.74713, 13598.52 2097.4924 824.68097, 13607.149 1971.9232 816.7862, 13614.369 1831.6992 809.4034, 13619.705 1687.9554 786.988, 13621.859 1550.746 756.9063, 13623.235 1462.0356 719.8502, 13621.814 1367.5212 676.074, 13620.187 1270.2169 625.96936, 13623.626 1172.0923 570.07574, 13640.198 1075.1241 508.66623, 13651.418 1000.51886 406.52737, 13661.82 929.61926 273.3949</trace>
</ink>
</file>

<file path=ppt/ink/ink31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13639.7295 2857.254 874.14984, 13767.763 2889.9124 853.11456, 13856.107 2901.345 840.27637, 13941.278 2909.0713 829.1986, 14017.39 2914.55 819.8082, 14106.347 2917.9507 811.36475, 14182.702 2920.098 804.6248, 14291.411 2919.2651 799.6109, 14423.372 2917.7407 791.2416, 14560.845 2917.0618 762.7172, 14691.583 2916.7036 727.59375, 14803.447 2917.1177 686.62256, 14875.514 2917.3354 651.0189, 14958.936 2917.0774 540.5142</trace>
</ink>
</file>

<file path=ppt/ink/ink31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14832.009 2781.7598 874.14984, 14899.136 2819.567 865.3266, 14985.44 2890.9456 859.45874, 15032.881 3002.8345 859.9162, 15008.096 3090.0369 858.92487, 14906.32 3132.9365 845.1131, 14832.009 3159.2305 816.1091</trace>
</ink>
</file>

<file path=ppt/ink/ink31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13550.561 2872.2493 874.14984, 13470.319 2994.0488 845.00684, 13408.185 3068.2546 831.88354, 13332.282 3150.6497 822.478, 13257.598 3227.5469 814.73193, 13128.412 3354.7969 804.0177, 13009.503 3471.758 750.89417, 12933.158 3549.6062 711.4992, 12858.6455 3622.604 666.3036, 12787.71 3691.8113 565.79175, 12723.575 3752.5015 433.12515</trace>
</ink>
</file>

<file path=ppt/ink/ink31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13490.81 1151.9124 874.14984, 13538.599 1048.8391 858.7064, 13612.414 936.7971 856.38885, 13688.477 885.27344 860.2138, 13737.206 1004.2527 853.729, 13749.653 1079.9661 838.30255, 13738.122 1143.7054 646.6381</trace>
</ink>
</file>

<file path=ppt/ink/ink31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12760.917 3543.424 874.14984, 12754.7295 3610.9749 865.8685, 12761.429 3679.7642 864.8302, 12891.889 3693.4705 837.87177, 12967.4 3689.7454 772.3944, 13044.049 3672.1775 671.38055</trace>
</ink>
</file>

<file path=ppt/ink/ink31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9825.721 5091.572 874.14984, 9734.394 5107.676 867.2581, 9631.424 5167.4062 861.53516, 9564.127 5221.686 857.6887, 9502.246 5324.593 858.2717, 9509.19 5401.7876 858.9349, 9587.078 5454.203 859.68207, 9685.166 5462.514 858.6976, 9790.784 5410.63 854.5072, 9859.195 5325.5005 850.96484, 9893.853 5207.6807 847.58514, 9903.432 5131.2114 845.5916, 9909.213 5051.604 844.7262, 9912.7295 4977.4707 845.5112, 9915.881 4867.3784 848.4883, 9914.495 4770.19 854.9303, 9907.117 4883.445 852.69196, 9906.143 4960.9717 848.3624, 9906.89 5091.8335 840.60223, 9908.06 5176.0835 832.3384, 9908.6045 5251.325 822.1562, 9908.38 5365.5728 785.7514, 9908.267 5433.4478 730.01355</trace>
</ink>
</file>

<file path=ppt/ink/ink3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3627.1536 12048.414 874.14984, 3617.7075 12141.527 862.6869, 3612.3486 12206.414 856.4561, 3607.5132 12284.602 850.12506, 3604.93 12369.902 845.17505, 3603.493 12441.547 836.9727, 3608.7334 12538.019 820.5658, 3612.4456 12606.348 780.72974</trace>
</ink>
</file>

<file path=ppt/ink/ink31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10277.077 5110.1865 874.14984, 10209.301 5216.113 861.7419, 10165.125 5317.6133 861.6744, 10169.561 5408.475 863.9102, 10251.284 5428.0894 862.31366, 10354.38 5368.2144 855.72473, 10418.051 5291.6343 854.192, 10429.711 5193.1104 855.1798, 10384.982 5118.1167 854.07263, 10292.524 5067.7017 852.1938, 10218.921 5053.034 847.84216, 10153.271 5046.607 780.8459</trace>
</ink>
</file>

<file path=ppt/ink/ink31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10660.409 5116.3916 874.14984, 10662.893 5194.1226 863.9331, 10656.575 5312.861 860.058, 10655.59 5381.966 858.6689, 10657.364 5451.695 857.8069, 10661.222 5550.905 856.7668, 10637.347 5455.9937 836.65674, 10636.509 5344.116 830.6968, 10646.505 5266.6416 829.785, 10661.922 5194.502 830.3252, 10699.027 5082.91 834.6237, 10764.749 4983.1655 846.69666, 10844.767 4930.093 853.42206, 10926.977 4941.29 860.49866, 10927.938 5009.391 862.4829, 10810.233 5093.276 854.0275, 10733.303 5128.548 833.42377, 10667.187 5135.3105 645.0558</trace>
</ink>
</file>

<file path=ppt/ink/ink31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10958.249 4653.085 874.14984, 10849.351 4673.7397 859.9894, 10780.729 4687.6733 853.37683, 10702.819 4702.7666 848.02423, 10622.25 4716.834 839.62823, 10509.373 4733.3364 820.2501, 10416.45 4735.779 785.4521, 10351.956 4736.397 681.9091</trace>
</ink>
</file>

<file path=ppt/ink/ink31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10670.521 4487.101 874.14984, 10763.732 4496.2197 861.486, 10886.169 4529.991 860.9036, 10976.782 4605.7505 862.9969, 11006.43 4719.4893 862.65283, 11024.964 4784.179 864.0175, 11007.904 4848.909 678.1799</trace>
</ink>
</file>

<file path=ppt/ink/ink31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11256.089 5106.0503 874.14984, 11355.939 5114.6724 868.49677, 11428.509 5123.133 865.17896, 11495.916 5130.6187 859.1747, 11561.991 5142.286 672.42847</trace>
</ink>
</file>

<file path=ppt/ink/ink31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11211.045 5333.0493 874.14984, 11278.021 5335.432 864.9583, 11411.611 5319.33 848.06415, 11482.086 5309.959 828.3687, 11546.959 5300.384 640.97095</trace>
</ink>
</file>

<file path=ppt/ink/ink31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11870.154 4057.4045 874.14984, 11884.415 4128.199 864.4473, 11900.467 4245.7466 859.8206, 11905.694 4323.214 855.8601, 11909.191 4413.029 851.39624, 11911.044 4512.635 846.33215, 11912.201 4577.4316 842.40485, 11912.61 4666.0947 838.60034, 11913.059 4729.1655 833.7805, 11912.019 4815.768 828.46954, 11909.322 4923.294 823.5285, 11906.208 5048.204 817.70984, 11903.67 5172.234 811.9372, 11901.839 5267.2246 806.96106, 11897.708 5389.4976 801.7329, 11891.115 5530.034 796.83307, 11882.264 5684.0986 792.46533, 11875.498 5802.536 789.0299, 11868.856 5921.269 786.0174, 11861.292 6056.347 786.3148, 11852.492 6199.0405 787.3639, 11841.606 6336.379 789.62744, 11833.849 6431.097 791.79913, 11822.937 6540.161 788.6182, 11812.297 6650.4053 778.03625, 11804.784 6749.118 759.0797, 11799.96 6812.4365 742.00916, 11793.746 6880.2827 693.71356, 11787.811 6943.6387 182.0664</trace>
</ink>
</file>

<file path=ppt/ink/ink31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12432.741 3884.1816 874.14984, 12451.968 3960.9268 868.85236, 12461.757 4072.4268 863.3343, 12465.114 4157.8867 861.1515, 12467.955 4237.146 859.9041, 12477.715 4345.786 858.32654, 12482.437 4435.1943 857.511, 12482.2 4537.3706 860.4684, 12400.039 4442.483 864.69415, 12279.267 4430.881 864.66205, 12201.755 4502.8545 863.51404, 12226.81 4596.1357 863.03577, 12295.31 4642.9507 862.43274, 12402.357 4628.8296 858.95154, 12489.554 4573.6763 855.22345, 12565.116 4479.172 852.60345, 12616.795 4390.9062 854.1404, 12638.167 4508.2583 860.5961, 12634.524 4585.913 864.72815, 12657.075 4466.0903 863.6634, 12689.706 4397.71 862.13086, 12804.699 4308.5728 854.6018, 12872.277 4259.173 841.39026, 12935.469 4257.3696 808.28845</trace>
</ink>
</file>

<file path=ppt/ink/ink31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12269.112 5166.5493 874.14984, 12264.483 5258.3696 867.3234, 12265.224 5321.5146 863.8903, 12265.306 5392.825 859.2835, 12263.661 5499.701 851.3334, 12258.862 5583.2974 853.1362, 12226.988 5493.2446 846.36633, 12251.328 5379.9463 839.59174, 12291.171 5289.738 837.51697, 12338.865 5222.581 836.72003, 12421.695 5176.497 842.8291, 12487.598 5174.3193 846.4376, 12567.203 5166.7695 864.5192, 12630.192 5185.3105 570.4484</trace>
</ink>
</file>

<file path=ppt/ink/ink31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12909.837 5272.5513 874.14984, 12829.576 5278.2764 868.83624, 12735.225 5299.484 862.89417, 12657.414 5346.644 864.60333, 12619.906 5440.815 864.53467, 12639.92 5511.6177 862.12274, 12735.381 5548.2153 861.35364, 12819.451 5492.864 859.2775, 12875.697 5384.1562 854.38165, 12902.275 5274.759 849.82935, 12908.363 5203.971 847.9284, 12909.706 5132.254 847.9671, 12906.409 5028.775 850.5516, 12858.89 5106.615 851.90643, 12853.536 5188.3647 847.66, 12848.483 5308.9067 839.5544, 12850.767 5379.006 841.63354, 12860.798 5444.9346 844.82556, 12910.0625 5517.6934 849.38995, 12979.254 5474.7764 851.3996, 13032.261 5393.0166 848.8979, 13081.055 5296.4604 855.79297, 13112.757 5365.397 857.3746, 13143.595 5463.7847 856.79663, 13214.572 5530.507 860.27594, 13317.121 5533.9443 860.7346, 13391.084 5475.7524 860.038, 13432.468 5395.785 858.66425, 13439.382 5306.9014 856.4907, 13401.06 5197.1084 852.15594, 13335.807 5113.211 852.20544, 13246.49 5065.58 853.18475, 13162.907 5051.343 856.237, 13082.811 5088.989 859.70154, 13082.031 5176.5415 861.4387, 13210.479 5219.492 851.9776, 13276.643 5237.213 835.529, 13356.597 5242.0435 808.95197</trace>
</ink>
</file>

<file path=ppt/ink/ink3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3568.3208 12002.911 874.14984, 3639.3472 11964.05 867.2777, 3716.498 11949.101 865.2387, 3787.9988 11963.165 862.93414, 3851.9517 12015.527 860.79663, 3889.6448 12081.468 858.1331, 3868.9795 12148.957 856.9424, 3802.7764 12189.923 855.5083, 3717.6587 12205.457 854.9755, 3641.1833 12213.686 857.29333, 3654.2473 12289.421 861.2297, 3719.4727 12372.13 860.8936, 3797.2493 12470.245 859.03534, 3868.698 12511.927 845.0202, 3932.5105 12509.028 8.231273</trace>
</ink>
</file>

<file path=ppt/ink/ink31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12298.529 6403.9297 874.14984, 12312.802 6494.5747 863.53406, 12323.303 6610.073 859.383, 12328.252 6710.8726 862.97327, 12296.971 6631.3594 856.0482, 12301.167 6507.5703 854.8236, 12323.507 6405.959 857.4991, 12387.95 6335.369 858.06903, 12465.106 6304.2495 858.3405, 12548.185 6307.935 860.98145, 12611.835 6317.282 854.2213</trace>
</ink>
</file>

<file path=ppt/ink/ink31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12895.13 6222.9507 874.14984, 12823.37 6254.561 867.6299, 12748.776 6319.705 867.3086, 12747.801 6384.874 866.111, 12808.398 6470.623 862.3217, 12871.576 6541.1196 864.5174, 12868.402 6629.642 865.0695, 12770.82 6645.4136 864.8234, 12707.679 6633.1865 863.3515</trace>
</ink>
</file>

<file path=ppt/ink/ink31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13088.174 6313.9575 874.14984, 13076.005 6397.1943 865.43024, 13065.91 6495.769 861.57874, 13061.428 6604.1064 857.3043, 13058.591 6675.4307 848.9169</trace>
</ink>
</file>

<file path=ppt/ink/ink31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13238.013 6374.456 874.14984, 13249.76 6456.636 865.5362, 13259.131 6538.9595 860.61676, 13264.513 6609.9854 860.308, 13260.387 6530.663 852.366, 13284.092 6442.575 853.78046, 13353.451 6362.7983 857.0131, 13426.365 6355.1357 857.16266, 13476.069 6422.109 857.5588, 13487.671 6522.8877 855.2186, 13465.754 6594.424 858.49713, 13428.165 6659.097 813.8772</trace>
</ink>
</file>

<file path=ppt/ink/ink31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13073.465 6041.454 874.14984, 13070.786 6107.572 772.2973</trace>
</ink>
</file>

<file path=ppt/ink/ink31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13684.773 6358.427 874.14984, 13650.034 6457.527 865.4979, 13635.607 6541.015 865.1293, 13667.99 6621.737 865.6163, 13748.262 6652.782 865.24536, 13832.277 6618.9697 862.2729, 13874.257 6532.004 858.0535, 13891.788 6441.1953 852.6499, 13868.547 6343.5757 851.91504, 13824.601 6276.3765 853.5439, 13751.768 6231.081 856.97565, 13660.563 6222.359 860.35516, 13630.525 6315.1646 862.4925, 13713.835 6373.8022 852.86816, 13777.223 6385.1934 845.14606, 13858.376 6407.055 811.2664, 13922.782 6405.211 393.42752</trace>
</ink>
</file>

<file path=ppt/ink/ink31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14340.205 6434.438 874.14984, 14242.468 6453.4243 870.73737, 14153.816 6520.509 867.3039, 14146.645 6590.012 865.22675, 14232.593 6614.0737 863.38293, 14303.363 6564.721 859.9329, 14355.171 6452.0303 851.9289, 14370.979 6370.149 846.074, 14379.951 6299.3105 842.2936, 14382.845 6169.574 836.8464, 14375.865 6104.2485 839.8199, 14359.705 6024.8813 846.2353, 14350.035 6121.4214 851.53546, 14348.8 6207.365 851.0889, 14347.161 6299.128 848.11993, 14348.808 6412.5835 835.80457, 14356.69 6494.269 819.7444, 14363.055 6558.5264 766.9262</trace>
</ink>
</file>

<file path=ppt/ink/ink31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14563.587 6298.962 874.14984, 14545.585 6379.1753 869.2782, 14560.882 6494.897 866.2209, 14604.626 6574.9727 862.98926, 14687.476 6616.0483 860.8412, 14774.838 6615.7666 857.898, 14859.83 6567.894 855.52924, 14936.947 6484.9653 853.969, 14977.994 6399.9043 857.0283, 14960.581 6315.352 860.1355, 14875.734 6304.333 861.5366, 14813.24 6381.096 857.34125, 14780.241 6490.3374 849.19946, 14773.409 6562.692 841.1387, 14771.618 6634.8813 831.2873, 14776.025 6743.46 799.9449, 14781.149 6811.302 749.0332, 14789.611 6874.3716 7.08103</trace>
</ink>
</file>

<file path=ppt/ink/ink31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15651.068 6222.9507 874.14984, 15595.028 6309.9355 862.0183, 15532.964 6439.953 850.8539, 15501.661 6521.8496 846.2186, 15476.578 6609.14 842.46405, 15457.957 6682.257 835.4064, 15448.198 6746.416 827.1391, 15444.314 6814.3 813.277, 15452.075 6935.126 763.1394, 15468.996 7004.7363 727.10333, 15502.631 7100.9985 635.3977, 15555.052 7172.9644 530.1674</trace>
</ink>
</file>

<file path=ppt/ink/ink31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15904.785 6841.8994 874.14984, 15977.054 6779.3457 863.92, 16057.151 6708.8228 861.51184, 16120.267 6622.6816 861.5982, 16107.996 6549.0205 863.10925, 16026.808 6553.9116 860.39105, 15951.504 6621.958 856.12225, 15919.536 6720.456 856.68256, 15922.744 6783.8184 856.4469, 15933.227 6869.873 855.0657, 15979.604 6943.394 855.8518, 16067.823 6989.621 858.8607, 16142.717 6989.42 860.612, 16224.936 6935.8794 858.92645, 16309.837 6876.5186 861.1187, 16354.585 6959.132 860.37787, 16359.864 7049.8896 858.4739, 16357.364 7114.523 858.33307, 16346.79 7212.0913 860.9307, 16315.908 7099.047 858.8841, 16342.817 7011.8486 859.2143, 16408.016 6934.3267 861.08575, 16527.986 6886.576 860.32263, 16612.17 6858.7095 859.8134, 16676.695 6860.5356 564.98236</trace>
</ink>
</file>

<file path=ppt/ink/ink3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3925.9128 11746.954 874.14984, 4008.4368 11832.798 856.6453, 4051.4683 11900.767 845.9083, 4091.2837 11986.018 836.20544, 4119.4004 12081.109 828.8508, 4130.54 12173.6 814.4786, 4136.048 12240.047 793.4664, 4114.196 12343.306 728.2757, 4049.2976 12402.768 631.26044, 3986.341 12438.887 429.5863</trace>
</ink>
</file>

<file path=ppt/ink/ink31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15979.245 6434.438 874.14984, 16100.056 6428.54 850.2294, 16209.445 6423.553 832.221, 16327.563 6414.7837 802.3932, 16411.0 6407.872 748.70795</trace>
</ink>
</file>

<file path=ppt/ink/ink31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16277.085 6237.946 874.14984, 16363.622 6280.463 863.5202, 16435.984 6331.24 862.4484, 16486.12 6421.121 863.6384, 16497.455 6515.816 863.0547, 16470.197 6607.1577 861.37775, 16445.08 6670.761 860.3222</trace>
</ink>
</file>

<file path=ppt/ink/ink31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16962.852 6841.8994 874.14984, 16925.988 6948.239 861.3668, 16891.773 7059.18 852.0683, 16872.469 7123.5405 839.7447, 16851.998 7186.9614 8.318407</trace>
</ink>
</file>

<file path=ppt/ink/ink31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17186.232 6962.3794 874.14984, 17238.701 6887.864 862.7567, 17312.553 6785.8394 855.81805, 17371.117 6693.1147 854.8627, 17398.352 6603.128 858.38824, 17364.164 6517.058 859.4123, 17280.207 6480.909 862.09216, 17210.018 6567.895 861.2034, 17192.877 6651.137 856.5175, 17211.64 6775.635 851.4914, 17246.58 6871.4556 850.5599, 17322.152 6950.2896 853.90906, 17427.924 6954.1704 856.9702, 17501.365 6917.343 860.0435, 17515.389 6991.3 861.89056, 17549.152 7083.202 862.4471, 17642.107 7156.162 860.4704, 17717.186 7161.203 858.19025, 17789.77 7140.7427 856.41284, 17864.53 7087.5474 855.77325, 17909.617 7018.936 857.8726, 17926.71 6918.931 860.81195, 17890.146 6840.3257 863.62866, 17815.023 6817.0156 866.72327, 17750.188 6864.443 867.631, 17667.598 6898.6973 867.54156, 17599.459 6929.472 868.0362, 17677.777 6974.8545 863.48395, 17786.535 6980.0527 853.57355, 17888.691 6973.833 839.79156, 17968.043 6959.0527 819.9223, 18034.105 6945.102 731.8426</trace>
</ink>
</file>

<file path=ppt/ink/ink31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16917.809 6282.9326 874.14984, 17028.94 6295.1074 853.33923, 17116.334 6301.752 843.04535, 17214.13 6306.9595 835.06104, 17348.775 6311.5366 805.0894, 17450.639 6307.5933 752.147, 17516.238 6304.2524 657.04846</trace>
</ink>
</file>

<file path=ppt/ink/ink31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17394.904 6147.9736 874.14984, 17488.312 6204.6533 862.1162, 17563.387 6289.6997 849.7751, 17590.37 6392.0376 833.2836, 17586.977 6475.595 809.17004, 17580.312 6542.0986 761.3027, 17565.777 6605.055 440.57208</trace>
</ink>
</file>

<file path=ppt/ink/ink31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18243.38 6856.895 874.14984, 18236.35 6952.9214 863.3089, 18226.285 7032.565 859.0835, 18217.746 7096.715 829.3663</trace>
</ink>
</file>

<file path=ppt/ink/ink31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18503.531 6974.79 874.14984, 18591.305 6878.326 862.0784, 18645.523 6771.2476 859.2445, 18669.047 6650.4316 858.2002, 18653.934 6550.593 860.5593, 18561.84 6526.7197 859.93176, 18507.92 6617.397 858.6878, 18500.123 6687.452 857.53955, 18507.377 6757.882 855.49084, 18530.951 6832.909 857.0299, 18577.63 6904.8765 860.44434, 18642.361 6941.7817 862.65045, 18727.46 6908.267 863.7481, 18785.986 6835.815 865.19336, 18810.297 6908.7324 863.0801, 18841.527 7022.4404 859.7512, 18889.637 7093.507 860.22394, 18994.326 7111.191 858.7952, 19095.475 7079.1416 857.11194, 19168.645 6982.6777 859.4273, 19171.47 6890.853 861.72864, 19107.764 6843.6255 860.8979, 19037.186 6865.3296 859.63995, 18999.648 6940.1636 857.3391, 18997.719 7002.9927 852.42035, 19005.414 7071.301 846.94073, 19026.531 7176.4575 843.9034, 19050.76 7262.5093 850.4228, 19056.889 7325.512 815.05133</trace>
</ink>
</file>

<file path=ppt/ink/ink31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18317.842 6328.4355 874.14984, 18436.889 6351.4097 857.66864, 18504.041 6358.8975 852.38824, 18569.963 6359.6973 844.49677, 18655.36 6341.0483 829.323, 18719.928 6325.653 792.6845</trace>
</ink>
</file>

<file path=ppt/ink/ink31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18616.6 6207.9556 874.14984, 18687.744 6251.142 869.0255, 18745.543 6349.277 866.99243, 18747.145 6416.7764 866.08527, 18757.242 6480.942 864.2068, 18742.459 6546.739 809.2309</trace>
</ink>
</file>

<file path=ppt/ink/ink3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3487.4258 12851.445 874.14984, 3376.7158 12849.099 855.3743, 3294.6387 12837.539 844.487, 3198.448 12818.068 835.1795, 3090.6975 12792.924 827.6025, 2972.1387 12764.791 821.29474, 2872.2888 12740.971 816.68787, 2781.9937 12721.506 812.99146, 2683.33 12703.542 810.46246, 2601.1267 12689.267 804.5862, 2487.0774 12675.209 799.08777, 2347.2273 12663.356 793.993, 2189.409 12653.748 788.92236, 2068.5579 12647.012 784.90576, 1945.6427 12641.256 781.5146, 1811.6514 12635.482 780.3621, 1682.5066 12630.896 783.18646, 1577.7284 12627.517 788.8325, 1504.6315 12624.568 800.6977, 1427.3823 12621.515 819.5263, 1364.2784 12615.809 559.43005</trace>
</ink>
</file>

<file path=ppt/ink/ink31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19167.238 6374.456 874.14984, 19254.24 6470.7983 850.9594, 19310.783 6544.028 837.2811, 19369.193 6638.5835 825.30396, 19423.09 6748.81 815.8277, 19467.184 6868.4536 808.97754, 19496.477 6951.018 805.5001, 19517.297 7044.757 806.0888, 19532.928 7115.4897 803.9786, 19539.854 7198.339 802.13904, 19535.623 7291.9155 796.6145, 19521.764 7388.643 789.83307, 19499.684 7479.958 775.7646, 19483.008 7543.23 753.9932, 19453.658 7614.3047 724.2955, 19411.941 7681.29 686.6606, 19320.322 7759.0835 598.729, 19257.324 7807.294 424.42697</trace>
</ink>
</file>

<file path=ppt/ink/ink31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3955.329 7007.366 874.14984, 4041.6216 7001.4155 871.1228, 4155.3315 6995.1597 868.82983, 4223.1724 6991.6123 865.9978</trace>
</ink>
</file>

<file path=ppt/ink/ink31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3910.2852 7339.334 874.14984, 4008.8804 7325.7173 865.4499, 4081.946 7307.1553 855.66394, 4169.3813 7279.406 844.9083, 4244.8413 7256.8257 824.0849, 4312.9214 7233.8486 796.98114</trace>
</ink>
</file>

<file path=ppt/ink/ink31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4596.053 7158.355 874.14984, 4685.14 7144.0586 871.11, 4794.944 7123.648 868.76715, 4873.9106 7092.128 865.0003</trace>
</ink>
</file>

<file path=ppt/ink/ink31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5594.3687 6509.4146 874.14984, 5492.761 6517.4736 856.97565, 5416.5205 6539.67 846.575, 5332.1235 6575.391 839.09, 5251.019 6622.854 835.21893, 5182.7275 6677.555 835.50305, 5102.3745 6769.0366 839.4192, 5067.008 6839.765 841.8839, 5104.701 6933.688 846.56964, 5213.4507 7022.1465 849.2338, 5280.589 7053.093 849.23486, 5377.4336 7086.243 850.9055, 5450.211 7076.3115 854.902, 5396.772 6991.6987 857.37427, 5357.7983 6923.636 859.9208, 5428.1904 6861.7373 858.8526, 5492.36 6869.3613 856.24976, 5535.4346 6938.907 856.8854, 5544.1187 7022.3955 857.59094, 5535.6777 7116.9736 857.7259, 5527.263 7181.6235 859.0666</trace>
</ink>
</file>

<file path=ppt/ink/ink31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5772.7056 6826.387 874.14984, 5799.8154 6907.2256 865.021, 5807.433 7006.123 861.04614, 5798.6484 7099.1274 860.08386, 5801.5566 7007.493 847.37573, 5837.3203 6928.748 840.91504, 5883.0435 6861.459 841.5663, 5956.5864 6889.562 846.3562, 5975.983 6957.5117 848.97455, 5971.5254 7052.504 855.4111, 5988.378 6973.032 852.72577, 6047.6064 6871.0146 854.2855, 6121.21 6839.161 856.80884, 6143.6978 6918.1084 853.0429, 6154.285 7010.5503 842.9284, 6159.7666 7079.8457 818.11835, 6156.935 7143.1206 8.079748</trace>
</ink>
</file>

<file path=ppt/ink/ink31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6369.305 6706.4233 874.14984, 6376.821 6788.5674 865.0134, 6376.72 6895.0776 860.66943, 6378.66 7010.436 862.04785, 6359.8623 6928.448 850.138, 6358.031 6821.5312 838.84766, 6364.6636 6724.027 831.5417, 6374.499 6631.747 839.09534, 6385.67 6567.1216 846.36865, 6408.023 6641.497 860.103, 6465.172 6719.7407 865.5463, 6556.7407 6733.9478 861.6908, 6632.8384 6656.8804 851.4305, 6670.157 6590.084 850.6115, 6703.6743 6514.427 853.1199, 6770.826 6499.4946 858.3843, 6786.3164 6594.656 854.1767, 6796.7314 6729.922 838.454, 6804.9297 6812.333 826.58234, 6812.648 6882.412 805.99744, 6832.232 6977.054 752.45795, 6846.3086 7040.72 643.6301</trace>
</ink>
</file>

<file path=ppt/ink/ink31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6919.941 7248.8447 874.14984, 6853.0977 7260.758 863.4596, 6787.5786 7269.1196 852.3618, 6706.0454 7279.313 842.0949, 6613.022 7290.6816 833.6289, 6512.8354 7303.069 827.1552, 6407.774 7314.87 826.3446, 6297.433 7325.647 825.7795, 6189.358 7335.8525 825.9881, 6108.168 7343.558 823.4492, 6009.642 7352.9243 821.35626, 5945.9214 7358.9624 820.5079, 5860.65 7366.8657 817.0947, 5765.019 7375.2363 812.1198, 5668.8687 7384.6445 803.9797, 5584.756 7394.9023 787.477, 5482.4346 7412.373 727.7092, 5412.8193 7427.0728 583.0106</trace>
</ink>
</file>

<file path=ppt/ink/ink31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5921.6255 7792.2993 874.14984, 5930.962 7906.2827 860.57074, 5933.4526 7969.2505 857.4251, 5936.632 8037.914 855.54333, 5941.9355 8108.899 854.9547, 5948.551 8179.509 854.77625, 5955.027 8245.701 856.8043, 5957.7617 8327.449 859.196, 5936.041 8260.17 856.90234, 5925.8926 8186.871 855.6127, 5929.985 8104.143 858.97473, 5972.989 8002.769 859.98645, 6038.2983 7933.5347 858.8054, 6113.694 7896.0874 857.8718, 6214.8315 7883.877 854.57477, 6281.562 7879.8013 843.7165, 6346.102 7895.4365 8.369931</trace>
</ink>
</file>

<file path=ppt/ink/ink31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6428.1377 7868.31 874.14984, 6434.302 7774.8623 867.02014, 6503.9927 7730.797 865.6885, 6568.1646 7715.5425 863.4085, 6631.5024 7741.571 863.99274, 6656.2603 7827.2583 862.3602, 6595.723 7913.1187 860.51117, 6535.1714 7980.388 862.917, 6511.3813 8052.5176 864.632, 6578.911 8112.321 861.5334, 6647.4673 8152.676 851.8532</trace>
</ink>
</file>

<file path=ppt/ink/ink3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2294.227 12731.481 874.14984, 2310.8157 12802.077 863.4091, 2315.4976 12866.95 854.732, 2317.9949 12947.005 846.54236, 2318.7412 13038.845 839.76666, 2319.8687 13136.775 834.9945, 2320.6829 13204.735 831.9504, 2325.0266 13278.984 832.1814, 2337.8667 13397.107 832.68945, 2350.7546 13464.817 832.24817, 2365.3699 13543.812 831.2041, 2308.4043 13466.107 835.4575, 2234.908 13351.103 828.5645, 2152.8508 13256.542 826.82477, 2059.9307 13214.737 837.05115, 1975.936 13254.747 841.4095, 1943.1721 13324.736 845.71277, 1958.7781 13387.85 845.52704, 2002.468 13460.207 841.0303, 2098.6855 13572.411 828.5788, 2178.7993 13623.229 820.03406, 2270.96 13654.873 813.7491, 2359.7822 13658.706 810.2579, 2483.8994 13626.805 807.5983, 2574.744 13515.207 803.75806, 2603.4514 13450.887 801.76385, 2624.233 13368.755 799.9705, 2638.3267 13280.117 802.0073, 2647.4421 13198.012 807.8994, 2656.7812 13078.655 822.1025, 2659.4204 12997.167 836.4712, 2632.5884 13116.709 840.26697, 2624.6128 13212.804 833.8314, 2621.7766 13301.248 826.3059, 2622.1418 13382.863 818.7812, 2632.4802 13482.275 794.6663, 2649.6323 13581.006 762.92664, 2668.6301 13656.119 723.60645, 2685.2266 13734.555 640.84564, 2703.736 13798.143 278.6657</trace>
</ink>
</file>

<file path=ppt/ink/ink31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7248.117 7233.8486 874.14984, 7206.428 7298.46 434.6193</trace>
</ink>
</file>

<file path=ppt/ink/ink31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7706.828 7152.15 874.14984, 7604.1104 7146.471 868.995, 7515.642 7192.141 867.88293, 7501.772 7266.128 867.3166, 7598.0693 7259.556 864.24097, 7659.1514 7139.557 855.1647, 7692.189 7021.7056 843.33154, 7708.6113 6905.3403 835.6477, 7713.88 6796.554 830.8142, 7712.785 6732.544 832.1028, 7709.2593 6663.388 834.4986, 7702.1025 6560.3936 843.40186, 7678.996 6634.1743 851.1279, 7685.7876 6714.5293 846.0625, 7698.5913 6797.0312 840.71423, 7728.0806 6935.929 830.5211, 7751.066 7017.882 821.3702, 7773.2266 7098.544 809.4988, 7799.214 7210.484 763.52374, 7813.429 7273.9395 694.4394</trace>
</ink>
</file>

<file path=ppt/ink/ink31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7948.593 6977.3755 874.14984, 7972.4756 7062.5054 864.597, 7999.8906 7174.412 861.1379, 8014.167 7239.4873 862.46875, 8023.36 7302.689 863.4541, 8013.721 7367.325 863.9192, 7965.762 7294.1562 857.62775, 7954.563 7211.4785 855.02594, 7967.7188 7100.6924 853.06036, 7992.835 7024.0386 853.2794, 8054.624 6953.1206 856.4869, 8134.4336 6908.6157 858.7022, 8261.594 6903.305 858.24866, 8347.533 6905.673 854.5358, 8410.692 6935.3916 237.20013</trace>
</ink>
</file>

<file path=ppt/ink/ink31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4164.001 9422.147 874.14984, 4251.7935 9429.226 865.2355, 4315.67 9432.155 860.5499, 4388.7505 9434.435 856.7685, 4465.0464 9434.859 850.7239, 4528.194 9434.656 843.51013, 4611.505 9427.333 828.71094, 4675.245 9424.801 776.4921</trace>
</ink>
</file>

<file path=ppt/ink/ink31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4178.709 9693.615 874.14984, 4267.7573 9706.219 861.23376, 4339.8716 9708.1875 854.0463, 4422.5815 9705.608 848.49365, 4508.417 9695.863 844.21747, 4579.375 9689.535 832.04645, 4655.8047 9679.138 821.56805</trace>
</ink>
</file>

<file path=ppt/ink/ink31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5370.9883 9317.18 874.14984, 5356.8027 9231.292 872.514, 5260.697 9185.911 870.17926, 5188.1284 9228.687 868.94116, 5146.398 9291.532 867.6957, 5146.5225 9410.911 866.0315, 5180.204 9512.991 865.77356, 5240.5186 9578.494 866.12366, 5335.121 9580.061 866.5376, 5387.6196 9479.557 865.22504, 5402.0366 9415.711 862.9705, 5414.87 9305.043 857.2277, 5414.063 9239.796 855.62897, 5411.0728 9173.7 854.7133, 5406.4517 9108.53 855.07886, 5397.945 9011.285 856.0917, 5386.3633 8908.486 858.26733, 5375.541 8791.107 862.0045, 5396.369 8866.211 860.7295, 5407.5923 8946.557 860.2306, 5419.234 9022.216 860.26465, 5434.5107 9128.782 860.9421, 5441.217 9193.117 862.88007, 5446.857 9266.84 863.77167, 5452.7764 9345.373 864.2134, 5459.2007 9423.886 864.4754, 5464.99 9494.972 864.7117, 5462.669 9567.051 863.2373, 5455.9526 9632.594 239.29678</trace>
</ink>
</file>

<file path=ppt/ink/ink31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5921.6255 8728.737 874.14984, 5872.043 8809.104 866.5791, 5823.067 8888.61 862.79724, 5787.551 8964.355 862.1894, 5758.669 9040.724 860.9397, 5725.446 9164.445 859.02686, 5712.2417 9236.708 858.26434, 5703.2646 9300.209 857.52454, 5692.4307 9422.157 856.20087, 5690.1973 9496.319 855.61835, 5690.454 9577.505 855.0433, 5693.578 9663.232 854.47644, 5699.6196 9752.731 853.9669, 5706.801 9827.271 853.4995, 5714.8984 9893.086 852.9638, 5729.0034 9967.753 852.4184, 5747.311 10048.349 852.2559, 5768.348 10132.462 852.30817, 5792.794 10217.363 852.43866, 5822.0454 10300.745 852.6762, 5846.777 10365.337 852.99524, 5900.6646 10482.243 853.81506, 5971.7124 10595.366 855.5329, 6029.577 10671.164 859.431, 6096.3203 10746.867 864.0728</trace>
</ink>
</file>

<file path=ppt/ink/ink31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6487.889 8985.212 874.14984, 6418.849 8976.168 869.0226, 6324.727 9002.947 864.36035, 6225.697 9073.095 860.59906, 6153.5444 9180.388 859.0518, 6115.324 9270.317 856.6472, 6104.853 9376.385 855.7251, 6117.809 9470.313 855.9617, 6180.2227 9569.372 856.6176, 6265.451 9642.449 856.46234, 6356.0293 9686.198 856.08923, 6442.1733 9680.589 858.74725, 6443.08 9595.007 858.8132, 6354.862 9529.27 857.55426, 6446.857 9495.781 861.18774, 6489.605 9561.061 861.27563, 6502.411 9626.543 859.36206, 6499.6904 9706.947 855.24347, 6492.11 9773.118 823.40717</trace>
</ink>
</file>

<file path=ppt/ink/ink31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6652.4365 9377.677 874.14984, 6673.2656 9455.593 869.6124, 6682.126 9521.172 867.5695, 6687.5903 9597.412 866.46436, 6687.8467 9666.503 865.6837, 6720.9316 9552.097 865.0423, 6788.1406 9480.608 864.8635, 6869.228 9516.282 864.433, 6871.8145 9634.526 862.86383, 6838.205 9699.852 862.9881, 6824.1895 9631.811 857.39404, 6849.35 9551.677 858.6862, 6883.728 9486.601 862.17975, 6955.7295 9444.578 863.357, 7029.1006 9483.494 864.18677, 7063.286 9554.511 864.4833, 7066.748 9651.194 861.2773, 7066.5127 9715.923 851.9253</trace>
</ink>
</file>

<file path=ppt/ink/ink31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7233.4087 9226.173 874.14984, 7242.0977 9307.279 865.1605, 7244.814 9411.345 860.89264, 7244.7075 9530.109 859.2588, 7245.3 9619.127 860.4385, 7223.167 9515.996 849.2938, 7224.0854 9452.409 844.49396, 7225.005 9377.723 840.2922, 7225.9326 9302.094 838.6433, 7228.712 9192.203 839.7909, 7297.052 9264.522 852.0127, 7318.949 9373.637 857.5081, 7357.4663 9437.187 860.1984, 7440.0605 9313.718 849.2469, 7475.9204 9207.407 846.4119, 7508.648 9109.1 851.85236, 7541.176 9040.867 856.06274, 7605.489 9037.027 859.6284, 7636.2695 9128.664 857.48444, 7647.581 9200.938 851.3631, 7656.526 9267.265 845.12634, 7669.9478 9393.034 829.99347, 7676.034 9466.168 818.5986, 7683.07 9533.1455 800.28186, 7690.311 9608.98 756.0916, 7695.7627 9674.985 353.3087</trace>
</ink>
</file>

<file path=ppt/ink/ink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22027.973 3038.75 874.14984, 22098.541 3056.8628 871.60626, 22207.094 3089.4568 868.3539, 22294.805 3117.4885 866.1424, 22379.324 3144.7126 862.7101, 22463.78 3171.553 860.3228, 22578.885 3209.1033 860.0451, 22673.04 3239.8228 860.24365, 22791.547 3281.8157 858.4789, 22857.156 3304.447 858.54504, 22966.36 3341.943 858.9036, 23091.559 3387.5242 857.91724, 23160.701 3414.175 857.1474, 23265.74 3454.9192 856.1795, 23330.275 3479.1907 856.0562, 23402.89 3505.6768 855.967, 23473.926 3531.8936 855.5325, 23595.783 3577.4873 854.52136, 23674.162 3606.2412 853.19684, 23758.01 3637.6318 851.6528, 23822.635 3661.8772 850.4713, 23888.326 3686.642 849.14465, 23964.309 3715.8308 848.4133, 24047.557 3749.3372 848.0431, 24132.027 3783.0916 847.7026, 24266.59 3835.385 846.3357, 24352.643 3864.1719 845.34875, 24424.87 3889.0457 844.2104, 24501.701 3913.6558 840.12054</trace>
</ink>
</file>

<file path=ppt/ink/ink3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2524.961 13270.801 874.14984, 2635.4492 13301.732 854.14264, 2716.9092 13321.63 843.1697, 2812.6724 13338.794 833.25574, 2915.1917 13347.263 815.8032, 2978.831 13352.5205 802.88074, 3066.488 13362.859 758.4986</trace>
</ink>
</file>

<file path=ppt/ink/ink32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7749.114 9966.119 874.14984, 7681.7817 9966.117 865.75946, 7577.9604 9966.117 861.7387, 7512.6035 9966.119 860.08734, 7437.252 9966.117 858.1291, 7349.269 9966.119 854.7414, 7249.3794 9967.412 850.22266, 7141.3076 9970.256 845.46796, 7064.958 9972.278 839.931, 6977.5303 9974.709 835.5649, 6912.2993 9976.557 832.6917, 6841.094 9978.041 830.79553, 6759.6416 9980.837 830.98364, 6687.8843 9984.635 833.1246, 6567.823 9993.892 838.60004, 6504.128 10001.216 842.5617, 6397.2373 10014.425 850.8524, 6315.0796 10023.676 859.73395, 6380.6274 10019.098 863.20386</trace>
</ink>
</file>

<file path=ppt/ink/ink32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6935.5693 10283.091 874.14984, 6948.293 10384.7 868.05426, 6957.086 10457.277 866.41974, 6967.732 10541.276 865.1293, 6977.2085 10617.721 864.2175, 6970.343 10543.143 859.6331, 6975.5303 10456.935 861.2458, 7019.71 10360.103 861.84735, 7099.9805 10303.024 861.02997, 7207.7046 10287.321 857.8608, 7270.8086 10295.28 853.1089, 7352.601 10303.308 836.6467, 7415.556 10331.709 8.279139</trace>
</ink>
</file>

<file path=ppt/ink/ink32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7928.3696 8905.063 874.14984, 8003.0396 8996.716 852.29, 8049.948 9066.497 842.9763, 8097.899 9148.351 836.45447, 8141.5996 9241.2295 831.8835, 8178.151 9343.592 829.9133, 8206.825 9454.991 828.0561, 8227.881 9576.3125 825.8075, 8240.987 9705.25 822.8605, 8250.862 9803.8 816.89575, 8252.201 9908.128 811.97186, 8249.943 9992.658 809.11554, 8242.503 10081.509 808.13586, 8224.997 10188.99 806.8508, 8198.74 10307.074 800.34143, 8164.577 10427.403 784.95404, 8141.6465 10506.673 761.44806, 8106.805 10600.075 730.23865, 8063.9453 10699.537 691.7568, 8017.8213 10798.7 646.1956, 7978.2437 10878.0625 593.98816, 7943.6294 10943.685 535.4639, 7902.944 11008.991 471.32632, 7815.8193 11118.003 334.83334, 7752.1924 11177.23 209.19887</trace>
</ink>
</file>

<file path=ppt/ink/ink32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2033.1572 10750.019 874.14984, 2054.3792 10823.276 865.4971, 2064.9028 10886.196 858.1619, 2074.8088 10965.009 852.9684, 2085.1921 11056.209 845.544, 2101.361 11193.786 833.90967, 2118.779 11331.388 822.9052, 2130.8564 11426.879 819.5057, 2144.1843 11530.197 818.0257, 2155.5454 11617.716 818.0815, 2163.358 11684.029 825.4519, 2170.5234 11773.374 839.2457, 2173.5906 11838.812 816.83154</trace>
</ink>
</file>

<file path=ppt/ink/ink32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1898.9452 10781.043 874.14984, 1967.6957 10747.696 860.4713, 2033.1844 10729.737 849.62506, 2115.0671 10719.751 840.0975, 2208.2915 10721.028 832.2777, 2275.9265 10723.536 826.6255, 2345.6855 10733.857 821.9472, 2458.8442 10762.82 793.45404, 2527.077 10780.838 743.3159</trace>
</ink>
</file>

<file path=ppt/ink/ink32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2003.741 10976.5 874.14984, 2112.0498 11064.339 859.29736, 2192.126 11091.103 849.5717, 2321.972 11120.612 833.88727, 2456.1973 11130.623 820.44934, 2540.8052 11114.285 798.33527, 2613.0037 11104.419 760.2276, 2688.5896 11082.502 695.1397</trace>
</ink>
</file>

<file path=ppt/ink/ink32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2570.0046 10434.079 874.14984, 2451.8633 10450.307 857.0729, 2366.5186 10449.615 845.25116, 2262.9436 10441.188 833.48035, 2156.0427 10425.439 823.9542, 2063.097 10401.271 799.9018, 1988.1058 10384.453 765.6135, 1913.9373 10366.701 715.9046</trace>
</ink>
</file>

<file path=ppt/ink/ink32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2376.041 10207.079 874.14984, 2472.4924 10257.241 856.7186, 2536.9434 10296.548 847.7316, 2605.4844 10345.673 841.30774, 2716.7878 10457.731 839.78107, 2755.185 10574.146 845.17633, 2752.9377 10637.008 845.31714, 2739.818 10730.283 846.5181, 2725.1606 10794.066 855.47064</trace>
</ink>
</file>

<file path=ppt/ink/ink32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2837.5093 11580.972 874.14984, 2911.3704 11593.924 869.8551, 2982.5251 11572.073 868.96106, 2898.1553 11575.983 861.116, 2869.3772 11679.206 856.66077, 2872.082 11769.636 851.39014, 2922.4016 11853.66 853.3748, 3010.9375 11854.092 855.8898, 3126.7039 11771.298 858.091, 3241.409 11723.35 861.6169, 3310.6128 11745.342 863.02924, 3324.8813 11821.562 859.67566, 3302.272 11895.769 859.5459, 3229.9382 11918.802 861.63727</trace>
</ink>
</file>

<file path=ppt/ink/ink32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3299.897 11067.506 874.14984, 3333.254 11188.77 855.6666, 3348.8005 11267.081 845.6079, 3362.9985 11361.632 836.098, 3376.6519 11465.383 828.21313, 3389.7803 11571.102 826.0376, 3402.0095 11672.763 826.1185, 3410.138 11740.511 826.5643, 3419.1685 11807.65 824.3942, 3402.7437 11737.428 842.0706, 3426.854 11623.535 848.19916, 3475.587 11536.039 851.723, 3564.7212 11470.843 851.5905, 3631.007 11428.802 848.9414</trace>
</ink>
</file>

<file path=ppt/ink/ink3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4387.3813 12727.862 874.14984, 4483.553 12729.304 861.559, 4551.0273 12736.718 855.9744, 4658.688 12754.323 845.3339, 4726.7124 12766.462 826.5232</trace>
</ink>
</file>

<file path=ppt/ink/ink32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4074.833 11459.974 874.14984, 4010.1707 11492.668 866.0109, 3937.7595 11551.884 862.0315, 3884.7153 11645.661 860.1915, 3867.6243 11743.869 859.2148, 3872.41 11825.396 857.0967, 3907.73 11890.359 857.9221, 4015.5933 11918.112 860.44385, 4128.601 11847.418 856.8078, 4206.0796 11768.833 853.2429, 4268.8604 11865.352 848.79944, 4307.2446 11959.671 852.44763, 4338.205 11857.613 843.17865, 4329.99 11784.914 840.3945, 4321.8184 11674.247 843.1221, 4343.897 11602.461 848.928, 4419.061 11602.304 853.0938, 4473.04 11673.466 855.9562, 4510.9575 11779.996 854.0768, 4522.1685 11846.229 851.82587, 4530.613 11943.661 849.1289, 4547.0464 11859.966 847.3812, 4577.007 11759.029 842.89636, 4618.2896 11688.361 845.0519, 4684.048 11714.022 844.6519, 4714.1475 11847.329 834.1221, 4725.0117 11914.94 823.8863, 4746.5864 12001.385 781.3959, 4768.52 12066.009 650.308</trace>
</ink>
</file>

<file path=ppt/ink/ink32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5028.1055 11580.972 874.14984, 4958.756 11592.136 869.3157, 4906.499 11671.096 862.2275, 4895.231 11771.47 855.36273, 4907.4033 11860.729 852.1848, 4934.7905 11967.081 854.03973, 4942.9087 12048.058 857.2136, 4851.7188 12087.3 861.2324, 4863.809 11991.252 862.83685, 4927.8354 11958.71 855.70184, 4995.7666 11930.754 847.5507, 5120.407 11882.503 834.46497, 5185.9287 11848.532 837.387, 5267.3877 11750.26 842.5431, 5260.416 11644.304 847.2001, 5195.7256 11629.157 852.47284, 5145.323 11733.897 851.2378, 5129.0005 11849.977 839.4995, 5137.605 11934.547 832.9826, 5153.996 12020.483 828.2163, 5170.17 12091.893 826.98193, 5214.599 12184.958 834.21564, 5279.0576 12182.066 839.9471, 5337.6533 12081.71 841.75385, 5378.1284 11964.771 836.0358, 5396.4062 11893.104 837.8795, 5425.203 11789.349 844.56287, 5461.2495 11725.869 849.7285, 5528.4653 11783.947 858.9716, 5541.6045 11869.159 859.4392, 5542.8076 11998.671 853.3546, 5544.951 12104.864 852.62085, 5563.1685 12186.211 856.5728, 5633.4077 12193.697 859.70496, 5693.241 12081.674 854.00446, 5731.5913 11967.282 844.1657, 5747.3784 11888.985 844.8165, 5759.1836 11818.048 844.97656, 5809.5215 11921.545 831.12134, 5826.5684 11988.636 826.7269, 5847.64 12068.135 824.5566, 5866.376 12137.581 823.68195, 5900.917 12225.614 827.96, 5952.3086 12135.187 828.70056, 5957.87 12071.865 825.3549, 5961.0913 11937.832 827.4054, 5967.655 11831.247 840.83954, 6028.5435 11762.235 845.5894, 6117.6587 11752.687 849.08704, 6181.2314 11781.353 845.806, 6260.6973 11811.507 826.81696</trace>
</ink>
</file>

<file path=ppt/ink/ink32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6428.1377 11912.939 874.14984, 6353.7505 11897.033 869.45465, 6257.5215 11928.409 865.43744, 6203.915 12007.545 862.5427, 6193.4 12074.502 861.91016, 6274.14 12073.874 860.0257, 6333.464 12000.3955 854.77423, 6373.403 11899.3545 850.8503, 6410.3105 12013.963 844.04065, 6434.2607 12125.1 839.39465, 6473.8804 12214.961 847.31555, 6548.0317 12202.757 851.87854, 6594.4995 12065.209 842.48535, 6613.891 11958.582 833.5388, 6629.023 11837.452 824.26636, 6638.999 11749.992 817.64624, 6646.1533 11653.42 809.6559, 6650.6426 11551.8955 806.00055, 6653.374 11466.726 805.4243, 6654.783 11395.92 810.03815, 6654.596 11526.863 815.25323, 6655.462 11638.251 810.8354, 6656.2456 11714.787 806.2176, 6659.456 11813.885 799.95953, 6667.4136 11924.5 795.2355, 6681.0654 12032.064 797.2398, 6699.185 12123.476 806.4042, 6731.479 12230.795 818.5886, 6805.95 12193.382 838.4969, 6835.6377 12094.015 842.6166, 6846.059 12022.313 849.21716, 6858.2305 11930.265 854.38525, 6877.4478 11995.078 850.21063, 6888.379 12075.893 847.7653, 6900.6294 12156.667 850.67017, 6946.7266 12228.9795 856.2346, 7019.552 12155.594 855.9168, 7050.0415 12075.784 851.4692, 7067.8706 12005.384 845.99414, 7134.695 12080.101 845.54694, 7173.634 12160.518 842.4089, 7210.353 12231.432 841.74567, 7274.738 12200.622 847.9234, 7280.255 12081.856 848.1709, 7279.7725 11983.829 849.60974, 7274.493 11904.875 857.5683, 7369.715 11928.336 859.10724, 7441.7124 11987.894 859.0608, 7519.231 12017.946 861.7407, 7584.492 11991.968 861.18036, 7623.98 11892.638 855.4795, 7624.7246 11814.762 855.8259, 7544.257 11755.32 858.3113, 7480.187 11816.7705 856.1995, 7460.353 11884.955 850.5706, 7445.458 12006.312 839.9854, 7449.841 12079.708 836.88135, 7456.274 12143.872 834.1507, 7469.5703 12210.593 845.98914</trace>
</ink>
</file>

<file path=ppt/ink/ink32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7054.153 11520.472 874.14984, 7065.1543 11587.724 869.23975</trace>
</ink>
</file>

<file path=ppt/ink/ink32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6756.3135 11610.444 874.14984, 6663.81 11618.441 863.06805, 6532.7544 11608.659 855.0575, 6469.659 11603.128 846.10065, 6406.1006 11593.09 830.03094</trace>
</ink>
</file>

<file path=ppt/ink/ink32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6970.501 12573.7705 874.14984, 6876.955 12564.438 858.0609, 6796.965 12560.702 847.3297, 6693.5146 12555.23 834.5876, 6564.87 12547.567 821.1035, 6410.342 12537.418 801.0815, 6230.67 12525.324 776.7418, 6029.539 12513.258 751.6902, 5810.9023 12504.641 728.64136, 5636.0957 12498.465 702.30835, 5460.9478 12497.526 677.8612, 5306.932 12498.185 623.6932, 5158.685 12503.264 564.67053, 4975.003 12515.962 501.68347, 4768.7495 12531.244 435.54782, 4548.9297 12541.433 369.2603, 4403.3105 12548.137 304.45932, 4229.205 12544.109 242.67065, 4037.678 12527.197 187.76988, 3844.4238 12498.96 138.02216, 3666.1555 12456.719 93.767586, 3550.8286 12429.246 65.47799, 3462.7341 12414.741 10.703094, 3390.3826 12393.568 10.23</trace>
</ink>
</file>

<file path=ppt/ink/ink321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2897.2612 6026.976 874.14984, 2931.6602 5952.955 869.536, 2965.1917 5850.583 863.4732, 2984.5095 5762.7153 859.75867, 2994.7812 5664.8438 857.0814, 2998.7712 5572.5713 854.98724, 3000.9119 5471.7227 855.9267, 3003.1584 5386.2676 857.82513, 3009.2432 5261.8184 858.5024, 3011.7866 5196.9546 858.52106, 3013.8064 5088.8325 857.7774, 3012.3118 5024.5127 857.60675, 3008.727 4958.603 857.40314, 3001.3179 4859.4043 857.43335, 2991.6606 4744.9263 857.861, 2981.1077 4646.3374 858.8733, 2962.365 4541.8564 859.7647, 2937.2524 4437.104 860.00806, 2911.912 4346.211 860.069, 2883.419 4265.1777 862.0899, 2841.285 4180.3354 863.9387, 2795.807 4108.1855 864.6045, 2731.6895 4035.9214 865.9921, 2663.0996 3988.8643 867.88135, 2572.1392 3985.2083 867.4744, 2470.8943 4045.2498 866.7081, 2396.2234 4133.582 864.74536, 2345.5757 4235.5767 864.178, 2312.5652 4327.2075 864.4163, 2289.9236 4423.745 864.5681, 2278.756 4552.576 862.7093, 2278.0427 4662.283 861.50244, 2288.997 4779.932 863.8613, 2297.9587 4843.786 863.7899, 2309.8835 4907.772 862.69556, 2331.4092 5002.69 860.7091, 2358.7866 5100.409 859.5366, 2384.212 5191.2524 859.60815, 2412.935 5295.7896 859.07983, 2436.876 5375.397 859.5855, 2473.3203 5469.5317 860.4602, 2507.5083 5542.9956 861.4216, 2555.8784 5629.0806 862.4058, 2597.0027 5697.3794 863.5996, 2657.3792 5793.363 864.57654, 2728.5974 5892.009 866.04956, 2794.3054 5969.5273 868.14606, 2850.556 6034.9614 863.7164</trace>
</ink>
</file>

<file path=ppt/ink/ink321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5430.7407 10071.6045 874.14984, 5500.2456 9976.573 867.8173, 5544.167 9900.253 864.583, 5580.1807 9827.495 861.6087, 5615.3594 9735.75 860.1312, 5653.2983 9616.654 857.9243, 5678.841 9514.518 857.5152, 5693.1416 9427.414 857.3693, 5700.109 9348.171 857.85864, 5700.549 9249.372 858.41113, 5693.043 9128.6455 858.2189, 5683.01 9025.197 857.759, 5672.6714 8961.288 857.5006, 5657.146 8894.266 857.38635, 5628.591 8795.775 857.298, 5585.3945 8686.791 857.6677, 5540.696 8597.817 858.4213, 5475.6235 8513.839 859.0984, 5392.4463 8442.815 860.2659, 5318.5454 8402.102 862.6702, 5202.133 8398.745 863.43335, 5136.9443 8418.256 862.4694, 5023.1284 8485.167 860.1331, 4954.878 8544.884 858.79614, 4900.8086 8632.294 859.0245, 4866.924 8735.912 858.659, 4849.177 8831.13 858.6177, 4843.2734 8894.6875 858.4988, 4840.5825 8963.11 858.2728, 4840.078 9067.306 857.72687, 4850.102 9198.041 856.7764, 4860.748 9269.092 856.51276, 4876.7925 9341.175 856.36896, 4908.8696 9449.771 856.0408, 4938.1562 9515.286 855.7358, 4973.813 9583.005 855.4593, 5012.6396 9650.061 855.27655, 5082.9585 9762.134 856.07117, 5142.09 9847.048 860.08325, 5227.7617 9949.698 862.2748, 5290.7695 10020.129 865.8338</trace>
</ink>
</file>

<file path=ppt/ink/ink321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2778.6765 5740.5117 874.14984, 2746.453 5830.729 866.57855, 2706.9194 5915.6445 860.7511, 2658.7415 6029.3936 858.532, 2630.569 6119.368 857.85626, 2617.14 6250.459 856.8063, 2619.958 6329.968 855.625, 2629.1174 6410.461 855.27826, 2654.2375 6549.64 851.4878, 2678.873 6643.034 846.8987, 2709.0286 6745.368 841.6546, 2734.4963 6826.4917 837.34406, 2761.8694 6905.709 833.0602, 2800.2168 6997.7354 829.40027, 2849.2454 7097.5103 826.3954, 2908.4338 7204.468 823.273, 2975.8362 7316.1597 819.74896, 3023.282 7393.5806 816.6831, 3081.611 7480.6274 813.92267, 3153.915 7577.7295 811.91156, 3235.9463 7679.17 810.49097, 3312.6238 7769.945 809.52295, 3374.4314 7841.526 808.46014, 3449.5513 7926.3945 807.38916, 3533.9304 8019.907 806.8052, 3627.5422 8118.4575 806.41595, 3728.7659 8218.817 806.10986, 3811.5464 8299.391 805.72296, 3894.2578 8368.875 805.3247, 3995.1702 8444.121 804.2298, 4106.5996 8520.394 802.81995, 4221.564 8593.915 792.1336, 4297.631 8642.38 773.1028, 4384.4316 8695.007 745.8989, 4472.004 8745.382 710.64984, 4553.1855 8792.839 667.9131, 4617.7964 8830.803 618.2105, 4709.248 8888.241 500.37988, 4772.582 8930.068 108.910164</trace>
</ink>
</file>

<file path=ppt/ink/ink321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4387.3813 8502.256 874.14984, 4468.401 8593.147 863.5505, 4534.6025 8669.028 859.9401, 4600.122 8742.69 858.4348, 4659.511 8817.8545 855.951, 4711.638 8899.356 859.22614, 4710.4307 8977.221 862.16736, 4627.8677 9032.155 860.799, 4544.829 9058.161 861.2904, 4464.363 9056.607 864.2825, 4398.357 9048.361 846.1114</trace>
</ink>
</file>

<file path=ppt/ink/ink3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4416.798 12923.837 874.14984, 4515.9375 12951.002 857.67706, 4586.6035 12969.934 845.4625, 4662.059 12990.023 821.9852, 4737.5176 13004.051 791.4677, 4802.858 13017.336 677.7464</trace>
</ink>
</file>

<file path=ppt/ink/ink322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3380.7917 12538.61 874.14984, 3454.3103 12554.065 865.473, 3568.5032 12573.267 858.5117, 3633.1592 12580.895 857.32056, 3702.6743 12586.076 856.01324, 3779.7239 12589.291 855.67096, 3854.9214 12591.058 855.2087, 3994.0715 12592.81 850.8498, 4091.2896 12594.331 846.1865, 4157.593 12595.377 842.69556, 4244.1523 12597.524 838.2076, 4349.936 12600.15 833.5214, 4471.478 12602.377 830.09393, 4605.2007 12604.189 824.9936, 4748.0938 12605.73 818.6192, 4898.0186 12605.457 811.9706, 4996.3555 12605.253 805.9053, 5116.754 12603.131 800.40625, 5253.763 12598.983 795.9738, 5403.434 12593.349 793.0016, 5535.074 12588.83 792.2474, 5646.009 12585.243 791.51044, 5778.7153 12580.705 790.17957, 5922.609 12575.551 789.44507, 6070.8228 12571.092 790.2056, 6218.5703 12567.662 792.0526, 6329.2676 12565.042 794.91394, 6433.7188 12562.473 798.3187, 6545.1665 12558.641 803.5764, 6657.2324 12554.901 809.6707, 6763.2607 12551.998 816.9658, 6836.331 12550.055 823.52216, 6919.5244 12548.821 827.4457, 7009.3447 12548.049 828.84894, 7100.5703 12547.561 827.3952, 7182.2207 12547.25 823.1899, 7299.529 12547.492 802.3165, 7373.4263 12551.353 758.2561, 7436.24 12557.4375 449.3987</trace>
</ink>
</file>

<file path=ppt/ink/ink322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8455.105 9859.6 874.14984, 8547.772 9857.328 867.28925, 8660.787 9852.542 863.8374, 8742.629 9852.434 860.8482, 8808.7 9854.2705 749.8037</trace>
</ink>
</file>

<file path=ppt/ink/ink322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8440.397 10146.581 874.14984, 8543.07 10136.051 858.0423, 8618.16 10125.272 849.97675, 8702.9375 10110.632 839.2012, 8777.184 10098.393 819.9282, 8842.114 10086.6 799.48676</trace>
</ink>
</file>

<file path=ppt/ink/ink322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9095.829 10010.588 874.14984, 9176.71 10014.4795 866.6808, 9239.771 10017.889 865.56177, 9311.989 10022.368 864.884, 9384.667 10027.891 864.8002, 9448.202 10032.751 864.37195, 9531.888 10038.959 863.0662</trace>
</ink>
</file>

<file path=ppt/ink/ink322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10168.605 9951.123 874.14984, 10079.222 9866.042 865.5368, 9964.439 9836.4 865.20746, 9869.601 9845.436 865.2269, 9788.406 9905.921 862.4197, 9773.667 10001.637 859.99915, 9789.35 10092.904 858.46155, 9838.3545 10174.134 857.6626, 9901.223 10233.299 860.1088, 9990.432 10246.18 863.5622, 10043.734 10154.955 861.34454, 10070.021 10039.221 850.506, 10073.882 9967.18 843.7675, 10072.577 9884.094 839.7219, 10067.778 9793.38 836.2318, 10063.665 9727.008 835.11707, 10058.134 9655.718 834.05743, 10052.7295 9574.165 834.6575, 10049.406 9486.854 836.1745, 10047.823 9399.57 838.19165, 10048.687 9318.113 841.7084, 10050.399 9209.656 850.4857, 10047.823 9146.126 858.2298, 10048.681 9248.403 855.0234, 10052.174 9314.056 850.3603, 10062.483 9447.593 840.8511, 10072.46 9540.487 834.8004, 10084.839 9642.627 830.31134, 10094.235 9718.42 827.2988, 10104.548 9800.723 824.3686, 10116.789 9894.116 818.4161, 10129.959 9986.704 811.0595, 10141.107 10062.549 800.1275, 10157.84 10151.934 763.9898, 10167.899 10216.918 658.2076</trace>
</ink>
</file>

<file path=ppt/ink/ink322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10764.286 9452.138 874.14984, 10673.857 9431.761 868.73267, 10572.579 9426.891 865.10425, 10497.389 9455.009 865.0856, 10437.992 9552.585 863.26166, 10432.422 9666.147 859.9427, 10433.941 9758.541 857.77136, 10431.366 9872.636 857.8967, 10425.148 9961.818 858.9238, 10433.546 10063.321 861.9679, 10471.558 10136.547 864.286, 10554.985 10168.417 864.1961, 10660.128 10140.568 863.50037, 10729.487 10115.613 860.1654</trace>
</ink>
</file>

<file path=ppt/ink/ink322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10302.817 9845.121 874.14984, 10404.844 9846.663 861.22534, 10474.003 9848.099 853.89166, 10552.222 9847.167 847.51636, 10630.2705 9840.705 842.81696, 10695.718 9836.296 830.04486, 10764.286 9829.606 817.8235</trace>
</ink>
</file>

<file path=ppt/ink/ink322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10887.466 10284.643 874.14984, 10893.631 10386.673 860.8479, 10894.528 10451.812 858.5243, 10893.1875 10522.181 857.22156, 10891.022 10594.727 856.5857, 10887.684 10665.011 856.6541, 10883.284 10731.446 858.406, 10872.79 10803.68 860.16003, 10853.562 10728.834 853.33325, 10842.103 10635.985 845.5778, 10834.523 10562.539 840.39233, 10827.998 10480.192 835.39496, 10824.338 10400.823 835.49866, 10825.195 10281.845 838.00494, 10865.907 10164.468 843.18085, 10924.835 10096.141 848.98456, 11032.845 10069.719 853.0209, 11096.121 10074.994 855.9076, 11188.3955 10108.692 860.2577, 11144.886 10190.648 859.846, 11020.428 10254.619 852.1904, 10932.692 10297.24 833.61554, 10869.415 10322.234 408.48068</trace>
</ink>
</file>

<file path=ppt/ink/ink322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11837.061 9618.122 874.14984, 11932.9795 9613.736 863.47565, 11997.642 9610.764 857.51697, 12076.744 9608.265 850.65894, 12166.151 9607.703 844.1265, 12262.528 9611.471 834.1572, 12337.394 9613.722 818.46594, 12409.691 9615.802 796.0849</trace>
</ink>
</file>

<file path=ppt/ink/ink322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11851.769 9890.624 874.14984, 11916.261 9889.128 862.2769, 11984.738 9884.478 850.62006, 12072.221 9875.444 838.9171, 12174.941 9858.094 827.71826, 12264.687 9844.35 798.66724, 12343.573 9829.606 771.8823</trace>
</ink>
</file>

<file path=ppt/ink/ink3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5370.9883 11655.948 874.14984, 5393.697 11735.737 864.3792, 5413.198 11869.243 853.2766, 5421.6846 11958.401 846.13275, 5429.279 12058.612 840.4459, 5435.2227 12144.044 835.6431, 5440.481 12219.818 831.7645, 5446.241 12307.542 827.2617, 5454.005 12443.374 823.697, 5457.066 12518.978 826.58514, 5459.764 12625.928 834.2833, 5394.9995 12618.064 854.5548, 5322.8965 12536.73 856.5601, 5254.05 12476.144 857.5661, 5171.5312 12449.733 858.8918, 5152.094 12539.609 857.25214, 5241.398 12628.038 846.35986, 5347.5317 12692.791 829.4286, 5448.644 12721.243 790.52484, 5539.3784 12682.981 721.172, 5603.8306 12637.575 565.5654</trace>
</ink>
</file>

<file path=ppt/ink/ink323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12239.697 9407.151 874.14984, 12335.615 9478.433 856.3025, 12462.051 9573.622 843.3288, 12564.471 9683.791 844.438, 12564.637 9806.262 844.9263, 12530.16 9870.018 840.5994, 12503.485 9942.422 838.5607, 12440.175 9993.901 543.16974</trace>
</ink>
</file>

<file path=ppt/ink/ink323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13610.3125 9014.686 874.14984, 13534.332 9049.027 868.02, 13411.016 9074.506 864.22473, 13343.319 9081.723 863.6834, 13238.459 9088.409 863.18915, 13143.262 9124.029 862.44684, 13099.169 9209.361 856.529, 13091.812 9315.33 846.04565, 13101.714 9438.539 832.968, 13103.393 9566.853 823.1228, 13095.802 9693.131 819.1267, 13086.68 9767.463 821.9497, 13079.905 9830.417 827.08484, 13081.527 9927.735 839.7552, 13161.077 9992.866 849.8157, 13229.715 10000.815 852.27234, 13304.685 9990.939 851.0738, 13376.914 9961.975 849.5705, 13460.28 9936.557 836.96265, 13523.973 9892.197 649.92676</trace>
</ink>
</file>

<file path=ppt/ink/ink323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13088.174 9633.635 874.14984, 13171.694 9601.399 868.31757, 13262.712 9576.422 862.8096, 13341.889 9558.655 855.1625</trace>
</ink>
</file>

<file path=ppt/ink/ink323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13625.021 10002.831 874.14984, 13625.021 10086.375 862.5684, 13626.477 10222.793 854.62836, 13629.404 10304.538 850.3883, 13633.881 10388.754 848.60913, 13640.6455 10471.874 848.4579, 13646.889 10539.59 849.2802, 13657.562 10653.308 852.6876, 13635.117 10548.06 843.9909, 13618.41 10425.147 836.1003, 13611.584 10347.901 831.7547, 13606.247 10222.541 828.0275, 13612.992 10150.197 829.6636, 13628.199 10081.202 833.3271, 13666.296 9981.9795 842.89984, 13728.337 9918.919 852.22156, 13793.758 9906.893 860.3823, 13820.742 9976.838 863.0855, 13800.115 10049.156 860.2994, 13708.295 10113.191 848.95715, 13642.135 10151.942 826.0993, 13577.268 10147.293 227.08325</trace>
</ink>
</file>

<file path=ppt/ink/ink323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14296.08 9052.433 874.14984, 14256.536 9131.521 861.6114, 14231.477 9195.419 856.4723, 14205.737 9274.34 849.7574, 14182.52 9366.11 843.2603, 14164.769 9467.426 837.73883, 14154.081 9575.557 833.26654, 14147.504 9666.17 830.39575, 14147.055 9743.232 828.2329, 14151.106 9825.677 825.83844, 14165.771 9960.08 826.0643, 14181.845 10031.871 829.5025, 14213.1045 10122.662 839.7599, 14285.415 10167.984 867.62885</trace>
</ink>
</file>

<file path=ppt/ink/ink323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14459.709 9603.126 874.14984, 14483.592 9685.633 864.08856, 14516.086 9792.042 860.32007, 14548.391 9908.609 860.8335, 14549.32 9844.776 851.9656, 14548.304 9750.593 846.2153, 14552.722 9663.164 843.2263, 14563.765 9586.194 846.113, 14607.717 9507.707 852.09644, 14682.473 9455.562 858.0933, 14746.428 9420.568 843.62854</trace>
</ink>
</file>

<file path=ppt/ink/ink323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14906.47 9151.194 874.14984, 14964.354 9242.847 861.553, 15012.444 9378.955 850.81415, 15028.251 9468.689 845.4351, 15036.067 9571.877 839.3835, 15033.446 9685.798 833.6295, 15020.033 9803.959 828.7691, 15000.832 9923.864 816.50775, 14978.542 10030.894 796.61163, 14963.166 10102.355 769.5077, 14929.548 10204.629 704.4657, 14904.785 10269.093 572.828</trace>
</ink>
</file>

<file path=ppt/ink/ink323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15323.813 9648.63 874.14984, 15419.569 9642.269 864.2222, 15503.878 9646.242 860.2099, 15569.786 9652.501 800.1973</trace>
</ink>
</file>

<file path=ppt/ink/ink323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15293.478 9905.62 874.14984, 15397.394 9909.132 867.939, 15472.733 9912.859 863.6108</trace>
</ink>
</file>

<file path=ppt/ink/ink323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15845.034 9724.641 874.14984, 15922.964 9708.523 868.17596, 16039.916 9690.297 861.5057, 16138.723 9674.415 853.84674, 16202.626 9664.14 840.47565</trace>
</ink>
</file>

<file path=ppt/ink/ink3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5817.749 12364.869 874.14984, 5791.136 12433.094 868.8203, 5759.8228 12538.541 862.45105, 5752.225 12649.346 860.626, 5767.8174 12733.008 859.4619, 5808.3857 12808.305 860.17053, 5876.637 12857.085 861.0456, 5940.1094 12837.359 861.6715, 5999.285 12735.329 856.2111, 6028.3223 12635.979 848.6968, 6031.3066 12563.807 844.2554, 6022.908 12486.417 841.7427, 6008.4585 12421.239 841.1359, 5962.6436 12309.851 841.25494, 5890.001 12209.864 844.0257, 5838.996 12145.385 864.7993</trace>
</ink>
</file>

<file path=ppt/ink/ink324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16932.518 8894.722 874.14984, 16830.93 8951.03 857.2636, 16716.719 9060.689 841.1383, 16663.854 9131.107 835.4988, 16620.406 9205.667 836.48706, 16589.037 9281.56 838.3371, 16570.334 9358.404 840.9008, 16562.73 9434.965 841.4914, 16565.47 9500.778 842.3956, 16583.836 9591.728 846.85345, 16660.076 9675.16 858.2041, 16771.592 9687.251 861.2355, 16859.746 9665.558 863.75586, 16861.652 9597.566 865.1519, 16820.79 9523.385 866.3996, 16853.225 9459.866 866.4822, 16917.826 9494.6 864.4865, 16933.664 9594.705 861.74927, 16935.746 9689.399 855.63165, 16934.861 9760.582 843.609</trace>
</ink>
</file>

<file path=ppt/ink/ink324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17230.357 9346.652 874.14984, 17234.615 9422.0625 868.826, 17237.002 9532.4795 863.05927, 17234.268 9657.535 861.0452, 17215.25 9774.519 862.5089, 17217.863 9678.998 860.65686, 17256.809 9574.522 859.374, 17311.191 9485.656 860.5915, 17381.305 9524.308 858.3751, 17393.008 9627.72 856.39655, 17382.988 9711.355 858.07526, 17380.059 9630.641 855.12805, 17405.51 9533.183 854.0222, 17451.385 9440.925 858.65063, 17520.928 9409.41 861.41455, 17547.746 9507.623 858.9967, 17537.37 9615.63 847.03467, 17525.46 9690.823 814.66064</trace>
</ink>
</file>

<file path=ppt/ink/ink324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17841.664 9180.669 874.14984, 17827.54 9292.077 859.17126, 17817.117 9360.57 853.1452, 17805.182 9436.536 848.8403, 17793.234 9514.594 846.73047, 17782.828 9589.781 849.754, 17767.979 9680.246 854.51434, 17770.592 9583.898 846.8557, 17782.156 9455.641 837.3682, 17790.596 9374.593 833.9846, 17798.402 9297.159 836.7597, 17807.096 9231.781 839.2572, 17884.42 9231.441 848.6098, 17922.52 9334.639 857.0257, 17998.064 9379.683 862.4672, 18053.61 9298.008 857.2308, 18093.129 9208.632 850.9191, 18133.172 9091.968 853.94977, 18189.453 9179.63 843.70416, 18179.635 9263.041 838.25, 18168.256 9351.574 828.2886, 18152.99 9476.253 784.2821, 18142.883 9555.499 715.1267</trace>
</ink>
</file>

<file path=ppt/ink/ink324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16694.43 9935.094 874.14984, 16773.848 9956.226 867.8212, 16909.736 9965.462 857.31805, 16989.695 9965.711 854.449, 17074.21 9962.056 852.6878, 17153.36 9956.919 851.3876, 17285.012 9947.41 849.4586, 17411.178 9940.3125 845.182, 17496.91 9937.973 844.07336, 17590.34 9936.433 843.15686, 17686.791 9937.076 839.62897, 17770.648 9939.055 833.9513, 17836.635 9941.237 826.1118, 17910.154 9944.347 816.2, 17984.555 9947.115 798.4389, 18052.68 9948.581 772.7109, 18129.467 9950.78 703.5471, 18192.58 9953.841 319.04718</trace>
</ink>
</file>

<file path=ppt/ink/ink324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17260.693 10448.558 874.14984, 17269.385 10557.353 862.6435, 17279.27 10684.024 856.15247, 17286.64 10754.557 853.72754, 17293.21 10826.008 853.984, 17298.018 10897.906 854.33234, 17301.408 10968.534 854.60645, 17303.135 11033.649 855.76, 17275.688 10940.0625 854.98474, 17278.145 10830.132 853.3571, 17286.82 10757.839 853.138, 17301.912 10683.551 853.19025, 17322.164 10611.918 852.8216, 17359.488 10512.123 854.8028, 17434.084 10436.073 859.17444, 17508.244 10414.317 861.4363, 17587.95 10418.051 863.4329</trace>
</ink>
</file>

<file path=ppt/ink/ink324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18691.06 9859.6 874.14984, 18771.393 9866.158 868.3705, 18884.023 9862.679 865.9869, 18955.441 9853.172 864.6965, 19040.537 9843.897 860.7036, 19105.645 9834.514 567.4776</trace>
</ink>
</file>

<file path=ppt/ink/ink324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18929.148 9648.63 874.14984, 18908.291 9726.041 865.5285, 18894.559 9826.452 861.32697, 18900.338 9945.74 858.2327, 18913.264 10009.573 854.69135, 18924.025 10082.445 845.2772, 18941.559 10146.879 657.6534</trace>
</ink>
</file>

<file path=ppt/ink/ink324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19599.291 9573.136 874.14984, 19494.693 9572.731 872.0815, 19419.047 9611.977 864.70447, 19341.812 9707.002 857.9736, 19315.697 9811.086 858.2411, 19340.008 9926.614 858.2423, 19421.115 10005.2295 859.5684, 19513.945 10032.449 860.06494, 19580.686 10021.228 857.42834, 19646.992 9986.549 853.5692, 19710.357 9960.215 842.2227, 19775.062 9909.868 772.9904</trace>
</ink>
</file>

<file path=ppt/ink/ink324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20254.723 8546.725 874.14984, 20173.238 8516.525 867.7594, 20059.973 8497.452 862.47687, 19995.299 8492.369 860.6523, 19926.578 8489.401 859.2819, 19853.303 8487.8955 858.7648, 19772.97 8487.302 858.13196, 19680.352 8488.289 856.11725, 19579.152 8489.894 852.42926, 19493.06 8491.488 848.60565, 19414.928 8491.786 845.4482, 19338.357 8491.707 842.67285, 19270.107 8491.45 839.42847, 19176.865 8490.55 834.4009, 19065.105 8489.599 828.2585, 18939.379 8488.972 821.92096, 18802.014 8488.56 815.79, 18689.344 8487.728 810.92926, 18584.14 8486.435 806.9678, 18459.287 8483.752 804.3494, 18320.06 8480.735 801.1686, 18170.742 8477.87 798.2035, 18073.432 8476.001 795.7622, 17949.852 8474.431 793.89435, 17806.625 8472.133 792.12463, 17648.695 8467.518 789.92944, 17480.592 8461.034 787.4739, 17305.113 8453.339 784.8548, 17130.99 8445.473 782.57275, 17013.525 8440.14 780.2685, 16871.424 8435.04 778.37915, 16712.348 8430.271 776.95, 16540.14 8425.154 776.29065, 16359.237 8421.831 775.11884, 16172.384 8420.058 774.81934, 15982.351 8418.212 774.32477, 15792.208 8415.042 773.3756, 15603.961 8410.644 773.2672, 15468.185 8407.503 773.71454, 15329.0 8404.316 773.9436, 15173.22 8402.451 775.0949, 15005.036 8404.195 776.0863, 14830.767 8409.207 777.0209, 14654.507 8414.667 777.84155, 14479.244 8418.21 778.96106, 14307.882 8418.873 781.29675, 14179.891 8418.007 784.2887, 14061.611 8414.766 787.3739, 13935.343 8407.524 791.92487, 13807.647 8398.063 798.2607, 13683.792 8388.242 805.1071, 13566.695 8381.086 813.58356, 13458.202 8377.851 821.5769, 13380.865 8376.139 828.9492, 13309.1 8376.256 835.6754, 13237.474 8380.0205 841.6561, 13168.323 8388.359 847.16644, 13104.291 8401.52 852.084, 13006.926 8439.853 859.94, 12932.049 8512.445 862.6182, 12869.348 8649.842 857.7763, 12844.027 8739.857 851.8773, 12823.022 8842.895 846.3798, 12809.206 8914.78 841.3179, 12796.397 9004.843 835.2968, 12783.4 9115.134 828.4494, 12770.101 9240.706 821.6887, 12757.991 9358.809 815.613, 12748.383 9454.463 809.89935, 12738.356 9575.463 804.52325, 12730.965 9713.06 800.0196, 12728.856 9860.841 796.4455, 12732.446 10014.819 793.327, 12740.654 10172.438 792.0735, 12749.602 10307.871 792.09625, 12757.796 10417.041 792.38336, 12771.67 10538.825 793.9399, 12791.826 10661.5205 796.9761, 12816.365 10776.597 802.6282, 12845.414 10877.202 811.25464, 12869.074 10948.131 819.8121, 12927.102 11057.075 835.6759, 13020.456 11131.108 847.08746, 13123.774 11170.366 854.6215, 13244.044 11185.823 857.3787, 13320.205 11187.4375 856.1757, 13405.189 11184.367 854.4506, 13493.166 11178.81 852.32947, 13556.3955 11174.362 850.0138, 13638.963 11167.862 847.08777, 13735.026 11159.155 843.37476, 13841.778 11151.067 839.18964, 13929.179 11145.301 835.5684, 14013.565 11140.766 832.2157, 14116.59 11137.824 829.02795, 14233.006 11136.298 825.84467, 14355.754 11135.709 822.63684, 14438.09 11135.394 819.8171, 14543.709 11135.195 816.66626, 14665.934 11135.112 813.5418, 14800.247 11135.12 810.7215, 14914.159 11134.708 808.6514, 15016.518 11133.978 806.42725, 15138.445 11132.778 804.2942, 15274.115 11131.633 802.15076, 15420.656 11130.886 800.6262, 15516.965 11130.392 799.5727, 15636.862 11130.072 798.22174, 15772.796 11129.862 796.60144, 15919.126 11129.731 795.5919, 16071.873 11128.175 795.0144, 16228.844 11125.335 795.10736, 16386.719 11122.253 795.64825, 16490.414 11120.217 796.0945, 16615.418 11118.166 796.50385, 16753.932 11115.18 796.3524, 16901.99 11109.939 796.2093, 17027.512 11104.83 796.4561, 17136.635 11099.91 796.74854, 17263.521 11093.043 796.8901, 17401.307 11085.662 797.2416, 17545.201 11077.77 798.18176, 17692.11 11070.09 799.7574, 17801.025 11064.461 801.3476, 17910.748 11058.881 803.00275, 18034.12 11052.526 804.7423, 18166.361 11047.153 806.18634, 18293.408 11043.3955 807.5145, 18386.621 11040.898 808.6883, 18497.646 11039.324 804.91345, 18618.633 11038.34 796.439, 18746.104 11039.025 779.1162, 18877.477 11041.707 753.25726, 18987.31 11044.562 719.43964, 19080.834 11046.624 677.9911, 19185.594 11048.555 629.3771, 19296.023 11051.476 574.2256, 19408.992 11055.3955 513.196, 19485.117 11058.083 447.34576, 19570.523 11060.059 379.6614, 19660.268 11058.775 311.79126, 19749.244 11053.154 247.46791, 19822.734 11046.114 191.04042, 19937.139 11028.023 105.321465, 20004.016 11016.09 12.331031</trace>
</ink>
</file>

<file path=ppt/ink/ink324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20228.982 8696.679 874.14984, 20229.559 8795.017 859.5521, 20227.354 8868.779 851.1392, 20222.174 8958.078 842.8454, 20213.963 9061.131 835.2477, 20203.248 9174.778 828.7248, 20190.623 9297.294 823.18604, 20177.06 9426.373 819.3739, 20163.195 9559.892 816.97003, 20150.02 9703.731 812.12115, 20138.184 9852.307 808.8134, 20124.96 10003.107 806.2541, 20111.164 10155.263 804.59827, 20102.143 10254.665 803.4708, 20091.88 10370.54 797.1018, 20084.46 10454.812 782.455, 20075.979 10545.69 759.67, 20066.951 10642.6 728.66034, 20059.523 10735.72 689.70917, 20054.748 10814.421 643.36523, 20049.55 10891.654 527.3159, 20045.928 10954.837 401.04538</trace>
</ink>
</file>

<file path=ppt/ink/ink3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6190.0493 12379.865 874.14984, 6190.049 12475.792 863.4783, 6189.0044 12600.232 855.81213, 6187.0205 12671.564 857.12103, 6182.399 12767.102 860.144, 6184.5225 12679.098 851.0409, 6187.5264 12578.165 843.3494, 6188.218 12475.82 842.99774, 6187.415 12353.316 849.23706, 6208.1655 12290.037 852.462, 6270.2236 12361.641 855.9151, 6299.202 12434.733 853.33716, 6335.8574 12515.825 852.5955, 6405.59 12556.106 856.33124, 6464.669 12475.242 851.89166, 6508.556 12387.3955 850.15564, 6553.403 12313.715 853.0893, 6610.962 12396.857 849.1248, 6618.7593 12476.025 843.57855, 6623.7 12547.903 839.09174, 6625.9023 12613.882 835.0213, 6624.276 12685.559 825.1056, 6610.4146 12775.095 796.5916, 6600.6606 12838.263 730.85547</trace>
</ink>
</file>

<file path=ppt/ink/ink325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12522.828 11942.93 874.14984, 12518.148 12023.311 864.77454, 12512.338 12127.691 861.0897, 12505.635 12254.579 858.9689, 12500.61 12323.383 858.5368, 12496.101 12395.704 858.21313, 12489.849 12509.526 856.2351, 12486.883 12605.159 856.0054, 12485.69 12719.962 856.5677, 12487.426 12819.157 857.9291, 12494.617 12909.0625 858.91534, 12563.064 12873.301 859.60297, 12582.541 12775.188 854.6712, 12607.076 12657.502 853.38153, 12631.204 12554.852 853.1463, 12648.867 12491.972 853.54346, 12667.513 12425.826 853.9667, 12694.241 12329.405 855.04834, 12723.322 12240.223 860.3372, 12794.155 12207.663 864.4017, 12817.448 12288.902 858.3814, 12824.779 12411.311 850.7552, 12826.019 12489.267 846.7948, 12828.171 12555.973 846.43286, 12835.19 12679.106 845.82764, 12839.94 12747.015 846.36896, 12845.236 12815.017 847.98413, 12852.235 12881.17 850.4054, 12864.293 12975.7705 855.9613, 12887.871 13056.634 862.6569, 12955.556 12961.6 860.22955, 12971.596 12885.578 856.79706, 12993.534 12765.03 854.6731, 13006.63 12692.207 853.6689, 13021.566 12614.55 853.15985, 13044.703 12502.783 853.16345, 13059.865 12438.111 853.49255, 13075.867 12374.938 855.646, 13103.184 12279.778 859.59863, 13128.621 12215.584 864.0371</trace>
</ink>
</file>

<file path=ppt/ink/ink325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13431.058 12576.873 874.14984, 13513.668 12574.652 871.32776, 13585.124 12578.305 870.407, 13661.792 12584.112 868.73535</trace>
</ink>
</file>

<file path=ppt/ink/ink325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13431.058 12863.338 874.14984, 13516.33 12838.512 867.9984, 13632.762 12786.963 860.9661, 13700.632 12696.121 855.6778, 13747.291 12630.091 839.74164</trace>
</ink>
</file>

<file path=ppt/ink/ink325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14057.073 12666.846 874.14984, 14129.992 12655.668 869.456, 14241.229 12643.717 866.05383, 14315.983 12637.372 861.70465</trace>
</ink>
</file>

<file path=ppt/ink/ink325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14623.338 12742.857 874.14984, 14626.587 12655.374 867.66766, 14641.608 12524.347 859.3318, 14652.138 12450.614 854.6885, 14668.941 12344.623 848.95953, 14682.111 12279.712 850.00195, 14706.488 12173.947 849.62726, 14741.883 12057.3955 851.93427, 14771.778 11977.284 856.6621, 14849.477 11950.668 862.10944, 14907.797 12040.798 858.95825, 14943.067 12173.049 854.9052, 14959.978 12245.996 853.0954, 14985.981 12365.733 850.35504, 15000.735 12437.981 850.16925, 15017.024 12509.435 850.5532, 15041.747 12612.452 852.36646, 15061.702 12694.093 854.13367, 15054.711 12775.584 859.69824, 14959.281 12786.563 862.4661, 14828.7705 12758.533 862.71747, 14749.494 12742.3955 862.5338, 14684.758 12729.331 861.9852, 14608.629 12712.864 860.1482</trace>
</ink>
</file>

<file path=ppt/ink/ink325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15532.484 11897.943 874.14984, 15452.223 11902.818 871.3579, 15373.55 11902.089 868.90063, 15293.866 11895.879 868.6831, 15245.163 11989.431 864.92163, 15256.745 12102.579 856.48987, 15263.855 12187.971 848.17365, 15267.529 12280.899 840.61053, 15269.903 12373.463 838.70013, 15271.546 12440.422 837.7321, 15273.365 12504.094 840.17, 15280.188 12601.084 847.0211, 15313.667 12673.04 853.1225, 15394.221 12709.697 865.1081, 15465.878 12712.815 868.6072, 15540.776 12709.229 868.73627, 15607.296 12706.238 813.8589</trace>
</ink>
</file>

<file path=ppt/ink/ink325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15308.186 12395.895 874.14984, 15380.24 12363.397 868.4074, 15487.206 12323.35 866.52216, 15561.901 12298.166 867.6867</trace>
</ink>
</file>

<file path=ppt/ink/ink325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15759.542 12556.189 874.14984, 15773.068 12672.3545 859.8345, 15782.971 12748.437 853.7242, 15794.807 12832.83 847.6086, 15807.905 12922.283 844.83484, 15821.568 13014.012 843.0812, 15835.368 13105.353 842.7246, 15846.706 13180.008 843.8616, 15862.1875 13280.264 847.07794, 15845.063 13182.775 835.26483, 15836.293 13118.028 829.191, 15820.887 12993.682 818.27716, 15808.228 12877.295 810.18884, 15801.082 12800.178 810.54974, 15796.481 12719.265 814.7288, 15796.176 12638.484 820.54224, 15800.4 12566.1 826.9465, 15817.934 12454.395 840.04816, 15853.505 12371.91 853.1016, 15937.431 12361.408 864.0616, 15971.327 12451.06 861.8918, 15973.935 12514.822 858.4218, 15957.436 12613.619 858.45844, 15868.211 12645.601 859.736, 15818.823 12554.536 850.9314, 15785.282 12486.384 831.2512</trace>
</ink>
</file>

<file path=ppt/ink/ink32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16226.526 11592.864 874.14984, 16159.925 11584.841 865.349, 16056.2295 11579.682 861.2453, 15990.549 11577.82 859.63104, 15916.353 11575.172 857.89966, 15845.556 11571.87 855.95013, 15714.96 11564.642 851.7071, 15622.343 11558.558 847.2429, 15476.971 11548.184 840.68243, 15373.917 11541.705 836.07, 15255.779 11537.488 830.33, 15147.315 11535.863 824.6614, 15056.195 11535.56 819.49274, 14941.197 11537.947 814.5667, 14807.573 11542.445 809.62445, 14660.582 11548.523 804.7735, 14556.153 11553.002 800.87384, 14436.105 11557.265 796.5921, 14298.333 11560.818 792.3159, 14149.103 11562.059 789.4633, 14010.476 11561.585 788.2371, 13902.464 11560.709 787.45447, 13773.185 11558.296 787.50116, 13631.527 11555.773 788.30566, 13484.479 11553.73 789.5907, 13374.269 11552.258 791.3583, 13265.371 11550.111 793.6217, 13146.043 11544.294 797.4872, 13024.286 11534.082 802.88824, 12913.413 11521.85 808.9797, 12834.02 11512.557 814.47327, 12747.763 11501.202 821.41925, 12660.536 11492.192 828.22235, 12575.596 11490.203 834.5592, 12510.038 11490.391 840.2782, 12394.851 11513.724 849.9696, 12290.295 11573.375 855.5509, 12223.776 11633.545 858.2501, 12161.353 11745.41 857.9323, 12118.4 11862.097 855.77527, 12097.996 11942.537 852.09796, 12077.196 12041.986 845.8023, 12057.392 12155.776 838.5807, 12044.496 12231.194 832.2531, 12031.458 12326.766 825.926, 12021.517 12433.3545 821.47656, 12017.161 12542.842 819.70386, 12017.351 12634.537 819.75824, 12019.527 12708.364 820.95215, 12027.854 12787.447 824.4648, 12042.503 12867.63 828.8792, 12064.199 12946.075 834.093, 12101.973 13055.55 844.1517, 12169.106 13164.855 852.4466, 12240.604 13240.807 856.9033, 12339.556 13301.076 858.0409, 12402.605 13325.691 857.71045, 12504.723 13359.183 856.90704, 12571.264 13375.983 856.3882, 12649.203 13391.58 855.72577, 12737.774 13406.435 853.98816, 12834.6045 13420.548 851.191, 12897.455 13429.665 848.6594, 12978.433 13439.479 845.55994, 13072.144 13451.248 842.3348, 13176.379 13464.499 839.11774, 13269.551 13477.161 836.4478, 13350.28 13488.593 833.675, 13449.613 13503.454 830.2968, 13562.956 13520.021 826.3894, 13686.014 13538.058 822.6775, 13770.994 13550.533 819.98755, 13871.584 13564.067 817.5206, 13988.276 13577.579 815.22144, 14114.773 13589.408 813.12744, 14230.606 13598.824 811.7318, 14323.533 13605.833 810.4478, 14435.846 13614.02 809.6737, 14560.0625 13624.923 809.34204, 14692.324 13637.789 809.36755, 14788.731 13647.022 809.59644, 14892.72 13656.628 809.57776, 15009.927 13667.753 809.55023, 15134.333 13681.341 810.198, 15249.919 13694.62 811.72363, 15335.488 13704.609 813.0726, 15434.895 13717.143 815.29645, 15540.875 13730.741 818.32214, 15647.224 13746.11 822.278, 15725.994 13757.848 826.74963, 15800.943 13769.694 831.59985, 15879.76 13779.176 836.5207, 15957.707 13783.623 841.34546, 16028.868 13782.67 845.79285, 16131.12 13772.024 853.0016, 16230.196 13727.284 857.7721, 16295.246 13673.06 859.894, 16347.766 13572.255 859.4151, 16366.784 13500.931 858.20886, 16388.271 13380.996 853.3602, 16393.988 13289.669 848.1246, 16395.504 13180.203 841.49915, 16394.994 13081.581 834.5893, 16393.293 12989.667 827.434, 16387.521 12872.485 819.55206, 16378.759 12737.21 811.5911, 16370.038 12588.77 803.9264, 16364.2 12490.012 797.8417, 16357.917 12369.318 792.3555, 16350.225 12234.7295 771.5877, 16341.97 12095.935 743.5156, 16335.663 11979.554 708.31903, 16330.916 11885.627 665.9494, 16327.193 11787.521 616.8189, 16325.16 11699.032 561.67706, 16323.334 11629.353 474.11966, 16321.941 11564.597 339.44696</trace>
</ink>
</file>

<file path=ppt/ink/ink325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3478.2334 12561.878 874.14984, 3598.8464 12561.877 858.6166, 3675.2058 12560.854 849.9376, 3764.046 12558.027 840.9916, 3904.0867 12553.771 828.1055, 4009.4658 12551.679 824.39514, 4085.7085 12550.493 821.9926, 4183.895 12550.44 815.5676, 4305.936 12552.428 808.45074, 4446.555 12556.285 801.3269, 4602.405 12562.6455 794.22473, 4769.3726 12570.646 787.18567, 4879.9 12576.021 783.31995, 5016.3345 12582.853 779.71674, 5172.524 12589.147 777.4687, 5339.228 12592.878 774.4213, 5511.386 12594.386 772.3393, 5672.49 12594.609 772.60785, 5788.2383 12594.556 773.41705, 5923.305 12594.301 776.2714, 6070.2334 12595.183 780.85345, 6223.876 12596.257 785.42004, 6344.3027 12597.216 788.52936, 6458.5146 12598.266 791.3967, 6584.9937 12601.491 794.6514, 6714.9126 12606.527 798.5347, 6838.512 12612.882 803.45416, 6921.218 12617.256 807.5953, 7015.257 12624.503 813.739, 7111.1143 12634.17 820.84796, 7204.5757 12644.474 827.07153, 7294.8594 12654.284 833.0648, 7371.5503 12663.317 838.84906, 7490.3433 12677.801 849.7529, 7561.8706 12702.514 858.5764</trace>
</ink>
</file>

<file path=ppt/ink/ink3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6384.013 11927.934 874.14984, 6266.424 11925.233 858.3781, 6196.511 11926.712 851.24066, 6119.595 11929.914 845.77234, 6055.362 11932.992 841.73895, 5987.8965 11937.051 825.6207, 5906.9175 11942.93 781.3956</trace>
</ink>
</file>

<file path=ppt/ink/ink32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1497.2288 472.98157 874.14984, 1497.2286 546.1396 866.6268, 1493.1948 655.04456 842.3718, 1484.255 781.40564 826.4172, 1465.384 936.1776 816.0343, 1445.2211 1052.7179 806.661, 1420.3744 1181.7742 798.1378, 1388.8964 1317.6344 792.71814, 1351.4761 1453.4937 789.5457, 1313.2839 1572.5082 791.6804, 1284.7598 1657.7844 794.9997, 1248.9484 1741.0618 802.4134, 1212.9883 1805.0015 812.92365, 1155.6588 1874.331 830.66644, 1236.6156 1814.7589 859.09296, 1359.8042 1812.1569 862.03986, 1463.4962 1798.7612 861.46454, 1564.0742 1730.0892 859.61273, 1635.4121 1635.358 855.6398, 1697.9985 1520.769 853.3517, 1742.3876 1446.7438 856.19086, 1685.6895 1519.4287 842.70703, 1630.2457 1600.9285 833.6268, 1572.4883 1702.1453 832.5331, 1541.0837 1784.011 839.5156, 1624.7443 1674.189 841.1318, 1677.8737 1551.8201 835.03204, 1724.3152 1451.6406 828.1124, 1768.6919 1514.4103 837.9045, 1764.7574 1589.4774 835.9843, 1765.1302 1693.2373 821.3007, 1796.0786 1762.8724 769.9773</trace>
</ink>
</file>

<file path=ppt/ink/ink32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2301.581 1302.9006 874.14984, 2368.1582 1256.12 867.6222, 2427.368 1189.379 857.11383, 2482.4473 1107.2115 849.2976, 2535.841 1007.4506 841.6238, 2594.2031 870.8788 835.25696, 2636.621 755.78296 833.5712, 2660.7878 673.03046 838.4086, 2566.652 769.8534 838.7546, 2528.3252 870.1391 830.04297, 2491.615 991.8127 820.0708, 2460.2083 1131.6328 807.08887, 2438.0527 1236.3419 798.8981, 2421.449 1353.9083 792.0185, 2406.2085 1493.9482 784.94995, 2390.83 1645.6141 779.4772, 2375.4558 1795.9235 776.30707, 2362.94 1919.1299 775.99384, 2351.596 2012.2712 787.3555, 2342.1409 2097.4158 798.61163, 2349.256 2172.514 821.56976, 2402.2993 2066.3704 823.0605, 2431.6414 1969.2484 815.9415, 2456.658 1881.2053 808.32776, 2473.2822 1807.1174 816.6889, 2484.134 1727.0402 822.7696, 2481.7612 1651.534 828.0341, 2425.8125 1554.7843 835.1187, 2351.6736 1552.304 845.2597, 2443.8105 1583.2739 857.4394, 2545.937 1549.8138 852.36224, 2651.8975 1525.3435 856.6393, 2691.1038 1621.017 857.2556, 2659.4424 1717.8536 859.7408, 2749.5393 1729.4719 854.19244, 2817.9194 1649.1848 853.4412, 2860.7146 1568.0283 855.69073, 2794.8008 1498.4764 854.2619, 2716.0688 1495.8483 856.17236, 2783.679 1406.1766 850.8208, 2853.9417 1384.0969 852.081, 2921.8237 1375.9106 853.6094, 3025.2722 1424.5161 855.5907, 3072.025 1516.771 853.60144, 3075.8982 1638.5162 846.0919, 3062.2854 1735.0227 851.743, 3035.1646 1659.7762 843.8321, 3047.1904 1586.982 834.2164, 3081.4521 1474.3035 804.5667, 3177.663 1359.5066 740.7841, 3276.1687 1287.4078 657.5442, 3344.0217 1242.4019 501.29688</trace>
</ink>
</file>

<file path=ppt/ink/ink32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3627.1536 1121.9214 874.14984, 3529.8386 1214.7599 862.3825, 3473.4067 1300.7814 858.58746, 3446.0107 1395.2385 860.73413, 3463.3987 1501.4313 860.6602, 3517.1274 1569.2776 860.27075, 3602.7517 1591.8455 859.7525, 3721.498 1544.836 852.331, 3814.0466 1477.1688 841.89343, 3912.891 1353.1644 835.36224, 3975.2043 1251.823 840.4224, 3995.3372 1186.1307 846.6827, 3903.9797 1207.6044 851.0494, 3831.9268 1271.9927 847.1174, 3768.5706 1380.9545 844.65094, 3746.3784 1462.5272 845.57983, 3788.5977 1528.5125 847.31213, 3868.6206 1548.6025 849.0836, 3999.871 1516.263 843.1909, 4068.4094 1497.6638 830.33997, 4133.6655 1468.8843 805.9375</trace>
</ink>
</file>

<file path=ppt/ink/ink32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4625.4697 1076.4181 874.14984, 4643.4976 1167.1561 864.04504, 4651.242 1272.3705 859.36316, 4652.8105 1359.6838 856.75964, 4651.9717 1438.8069 856.3124, 4650.1904 1514.0894 857.63794, 4706.617 1401.3333 853.55164, 4748.187 1290.5637 841.84296, 4789.415 1226.9928 847.4814, 4855.6084 1304.6774 841.6029, 4873.2085 1411.0259 831.56805, 4883.049 1481.3544 844.4385, 4953.5225 1381.8469 833.9663, 5001.5234 1270.7201 836.29895, 5046.8926 1190.9476 848.8509, 5126.4033 1181.8917 852.79596, 5161.228 1264.3004 854.126, 5180.2603 1355.6727 858.0955, 5221.2246 1426.231 860.63794, 5308.7275 1416.1285 860.21045, 5374.324 1378.632 675.3775</trace>
</ink>
</file>

<file path=ppt/ink/ink32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5683.537 1121.9214 874.14984, 5619.8877 1163.4753 868.351, 5553.0034 1228.5052 862.4485, 5506.673 1302.865 858.39014, 5472.301 1388.3453 857.3675, 5462.22 1451.5513 858.70245, 5540.736 1399.345 856.89746, 5605.9927 1303.3926 846.3508, 5641.977 1233.0266 840.6343, 5693.689 1128.7345 834.42474, 5714.83 1215.6161 846.1068, 5725.125 1291.6108 854.27594, 5794.677 1281.5804 859.3691, 5860.073 1250.281 857.21063</trace>
</ink>
</file>

<file path=ppt/ink/ink32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6115.5894 970.93304 874.14984, 6062.5205 1057.306 860.2932, 6007.2524 1161.0837 851.65955, 5971.4136 1253.9785 857.2569, 6045.236 1250.2886 856.59735, 6097.9077 1168.1117 859.84625, 6146.974 1076.2567 861.99316, 6210.443 1045.9044 863.03015, 6226.3174 1109.5669 861.21906, 6226.291 1232.4761 850.7841, 6220.3257 1316.7137 846.87726, 6214.707 1384.7324 843.1945, 6207.4307 1458.3762 839.0002, 6195.7046 1550.0465 834.8398, 6177.865 1648.3872 831.31964, 6153.8496 1743.9053 829.4548, 6132.056 1821.6399 830.20795, 6080.244 1911.7198 839.50055, 5995.092 1890.4556 847.3512, 5962.861 1817.5542 842.1817, 5921.3706 1733.8037 820.5828, 5905.8696 1669.9371 775.75806</trace>
</ink>
</file>

<file path=ppt/ink/ink32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6338.969 1031.9489 874.14984, 6384.639 1119.8766 862.7211, 6412.975 1243.4238 856.9549, 6416.525 1309.8461 856.04474, 6413.1396 1404.1136 855.17926, 6360.8813 1326.1617 841.36523, 6371.86 1215.9867 827.2902, 6403.513 1114.7415 818.76086, 6451.1675 1037.6876 826.2613, 6524.677 1005.54333 834.63434, 6592.7 1030.5916 844.7737, 6641.0977 1121.2379 850.5123, 6652.801 1186.772 850.5766, 6661.119 1290.9257 852.6508, 6668.402 1362.9951 857.31085, 6767.413 1332.1207 856.55176, 6852.253 1251.7145 843.9872, 6963.743 1123.9694 833.44037, 7055.8774 1010.80597 833.55316, 7098.2715 926.1498 840.1688, 7007.9663 948.2568 848.2059, 6916.4756 1052.1447 846.83307, 6886.075 1129.9996 849.5505, 6916.122 1207.4196 852.07166, 6978.8975 1247.2225 853.4253, 7087.5205 1206.4124 852.15216, 7160.871 1169.7734 839.2408</trace>
</ink>
</file>

<file path=ppt/ink/ink32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7217.7817 578.4666 874.14984, 7110.709 641.0117 852.20374, 7035.1763 680.5341 842.20984, 6951.1875 718.0402 834.7714, 6887.5527 745.38837 823.1447, 6792.8115 771.6691 794.05, 6726.8965 789.9538 729.3404</trace>
</ink>
</file>

<file path=ppt/ink/ink32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7456.789 502.97244 874.14984, 7445.0127 576.0004 861.6356, 7432.4053 642.48157 850.6103, 7415.126 722.16437 841.2319, 7394.706 808.31024 828.3915, 7377.4155 878.57184 813.68384, 7347.888 996.49634 764.98914, 7324.6587 1102.1311 687.81995, 7313.9053 1193.388 590.6533, 7307.426 1256.8822 402.42557</trace>
</ink>
</file>

<file path=ppt/ink/ink3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6279.2173 11730.925 874.14984, 6356.773 11770.493 863.4776, 6459.34 11846.587 855.0622, 6520.287 11949.06 857.4929, 6513.3916 12031.313 858.1344, 6455.0303 12102.757 860.1118, 6390.234 12128.315 675.2992</trace>
</ink>
</file>

<file path=ppt/ink/ink32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7293.1606 1106.926 874.14984, 7383.3647 1028.2874 859.0726, 7490.419 972.31195 849.45703, 7585.3105 957.5533 853.6456, 7662.4224 993.55804 856.3047, 7709.418 1087.9182 855.20557, 7685.576 1183.7567 852.1804, 7648.1523 1246.6862 842.68713</trace>
</ink>
</file>

<file path=ppt/ink/ink32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7665.461 758.9288 874.14984, 7665.4595 847.71423 865.78735, 7664.937 914.36334 860.6974</trace>
</ink>
</file>

<file path=ppt/ink/ink32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7784.0454 1227.4065 874.14984, 7861.6006 1179.1044 863.71606, 7978.5044 1082.9523 847.3918, 8068.877 1002.97375 835.76215, 8140.826 932.04504 838.20734, 8186.2183 867.7528 843.8551, 8097.027 838.6286 853.36414, 8021.747 888.1404 855.159, 7942.904 999.8789 850.89496, 7897.886 1105.6647 844.71326, 7885.4966 1180.5637 842.3048, 7880.985 1262.7944 840.93427, 7880.1113 1331.4363 840.65485, 7881.7954 1394.7737 840.3156, 7885.6865 1472.8503 837.69904, 7886.179 1560.5254 833.4461, 7882.674 1630.7571 827.1552, 7854.393 1734.9346 805.36273, 7824.6875 1805.3303 748.5257</trace>
</ink>
</file>

<file path=ppt/ink/ink32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8216.098 865.9651 874.14984, 8212.992 934.5394 864.8152, 8205.699 999.8339 854.22736, 8193.802 1073.9701 846.1753, 8175.622 1182.315 847.0438, 8248.921 1198.0823 853.18604, 8287.286 1125.3121 848.82043, 8325.586 1032.7583 843.3164, 8374.589 929.94025 841.0705, 8393.201 1026.0535 843.9643, 8390.529 1126.1426 840.3654, 8404.716 1235.8718 849.9802, 8490.762 1273.4102 854.0625, 8600.925 1195.369 841.1787, 8716.276 1078.4717 827.43207, 8805.67 978.0994 836.633, 8732.236 1013.8829 844.02563, 8665.265 1104.765 840.158, 8637.099 1168.0331 842.1841, 8635.014 1258.1735 845.6478, 8725.642 1233.441 841.4088, 8791.36 1190.2322 811.9341</trace>
</ink>
</file>

<file path=ppt/ink/ink32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9378.961 1121.9214 874.14984, 9394.731 1043.9205 871.22076, 9298.67 1022.00653 863.2764, 9227.711 1098.8615 857.21075, 9190.047 1172.585 854.0113, 9217.116 1246.2142 855.1926, 9318.724 1223.3307 851.3419, 9399.334 1168.2186 842.69165, 9473.935 1034.3665 836.2585, 9501.402 960.46515 834.03595, 9523.492 892.3463 830.34235, 9551.063 805.1053 826.5397, 9583.338 715.75214 829.21094, 9615.669 641.21063 834.18506, 9655.559 571.8881 843.6819, 9638.065 653.5567 852.044, 9603.491 757.84766 845.3768, 9578.98 836.8866 840.3675, 9554.373 929.2439 834.36755, 9533.327 1027.1077 832.4339, 9517.144 1109.4858 831.22705, 9520.717 1215.4894 837.66693, 9591.35 1230.886 840.65735, 9695.092 1175.7987 833.88654, 9766.012 1121.3004 828.5168, 9870.554 1033.7294 819.15497, 9805.926 1044.982 830.55054, 9738.272 1123.0828 834.0, 9687.897 1197.7603 842.7844, 9758.345 1238.0892 847.906, 9822.713 1240.5929 834.8019</trace>
</ink>
</file>

<file path=ppt/ink/ink32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10421.401 367.49655 874.14984, 10400.488 434.89816 862.68616, 10378.457 498.48935 851.3408, 10352.146 575.197 841.721, 10313.002 693.50836 829.2342, 10280.945 798.04236 824.2792, 10254.195 893.78467 829.88727, 10233.965 1003.3681 836.6353, 10227.801 1105.6793 848.03064, 10247.043 1178.4805 858.1256, 10330.936 1221.7822 864.10645, 10428.619 1172.4523 860.5837, 10508.523 1104.6034 853.2098, 10583.275 1031.082 857.6245, 10613.261 1113.0472 861.7021, 10631.334 1177.5094 864.809, 10666.379 1094.9443 863.09393, 10630.376 1013.3044 863.7811, 10671.774 938.0087 860.9254, 10770.036 925.71124 854.9696, 10854.274 963.86096 855.52734, 10904.941 1053.7987 854.486, 10907.351 1166.9194 849.31085, 10889.248 1267.2496 852.467, 10900.152 1337.2587 858.2885, 10963.284 1348.4365 858.58154, 11060.074 1298.3077 852.16534, 11125.382 1240.9844 843.7698, 11192.755 1172.1548 836.3543, 11290.184 1061.3276 833.152, 11342.718 978.9919 839.7425, 11273.968 958.4967 849.8008, 11210.11 1021.8186 856.0283, 11160.885 1100.5898 859.1009, 11147.263 1184.536 860.7615, 11217.74 1247.1941 861.7486, 11287.759 1229.7048 861.6288, 11371.258 1133.3037 862.1561, 11435.853 1051.7252 863.8249, 11506.696 1116.5416 864.0047, 11576.851 1158.1985 861.61884, 11645.04 1066.7831 855.88446, 11714.441 1059.4453 857.3814, 11745.101 1124.59 856.5001, 11834.046 1163.0068 862.9354, 11882.708 1097.2256 858.52374, 11906.9795 1028.9213 850.78394, 11925.681 943.0083 842.4705, 11937.295 857.84595 837.3758, 11944.599 792.1406 832.97815, 11948.6455 711.04614 828.6728, 11951.507 622.479 827.81384, 11954.778 534.96576 829.6851, 11957.895 441.82614 835.4847, 11970.389 514.18665 855.7996, 11966.842 600.3555 847.9488, 11960.948 697.09064 840.8044, 11954.721 792.83655 835.0825, 11950.44 858.1154 830.34937, 11947.974 929.78033 830.06824, 11948.307 998.6494 833.824, 11961.2 1083.5725 840.4083, 12028.24 1025.0312 844.18805, 12103.618 936.50836 836.9486, 12185.665 863.3538 837.07605, 12275.626 838.0562 841.16986, 12320.322 902.53296 845.71564, 12286.9375 987.89294 850.93195, 12226.052 1067.1257 856.859, 12165.871 1147.4395 861.6173, 12262.477 1167.7837 862.62585, 12335.87 1175.7717 864.8537, 12402.111 1225.7642 865.25323, 12425.319 1308.5043 862.538, 12370.978 1413.548 856.55817, 12262.35 1469.3456 849.07166, 12190.217 1465.2748 841.9125, 12111.544 1471.5074 818.29285, 12047.916 1446.1393 749.6483</trace>
</ink>
</file>

<file path=ppt/ink/ink32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11657.806 758.9288 874.14984, 11744.808 741.6261 853.8132, 11825.237 727.4082 838.33575, 11921.639 712.04443 826.1327, 12015.62 698.6105 817.2243, 12081.513 689.40906 792.7548, 12159.968 682.0155 763.26794, 12225.067 675.0964 717.87085, 12298.529 668.9563 624.8173</trace>
</ink>
</file>

<file path=ppt/ink/ink32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12701.165 819.94464 874.14984, 12688.502 924.6213 879.2094, 12679.104 994.2018 881.3664</trace>
</ink>
</file>

<file path=ppt/ink/ink32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12730.581 1166.3907 874.14984, 12730.581 1246.4758 867.964, 12725.328 1312.8383 8.641638</trace>
</ink>
</file>

<file path=ppt/ink/ink32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4670.513 2932.748 874.14984, 4763.3623 2825.1528 860.30725, 4820.1475 2737.17 848.8395, 4871.864 2639.0251 841.7153, 4902.4077 2567.5122 839.6341, 4926.314 2500.88 842.27386, 4955.962 2395.2134 844.27014, 4891.0293 2490.432 830.40436, 4870.0366 2602.9478 814.9823, 4850.363 2738.531 795.31396, 4836.368 2839.0513 784.71906, 4825.7896 2952.7285 773.744, 4816.957 3082.6587 766.76086, 4810.0083 3218.5288 765.17426, 4803.2085 3341.1995 767.64655, 4798.087 3431.96 771.9993, 4787.9707 3530.0034 780.1967, 4776.317 3624.5298 791.78326, 4766.235 3700.9185 805.14075, 4761.436 3767.2803 830.3696, 4783.0215 3659.1958 835.62573, 4791.003 3590.9304 833.56995, 4797.67 3527.6008 831.98395, 4799.9956 3412.2227 836.60333, 4779.241 3327.7683 841.59125, 4707.0503 3275.7432 852.4768, 4763.3037 3339.3496 860.6517, 4833.3804 3333.3064 853.54004, 4913.596 3308.5605 845.88477, 4979.2104 3284.481 839.84973, 5071.0996 3211.3076 825.00073, 5133.9043 3156.1003 797.71924</trace>
</ink>
</file>

<file path=ppt/ink/ink3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6544.884 13082.582 874.14984, 6436.566 13039.774 862.37225, 6301.7285 13004.235 855.0995, 6216.6436 12988.158 850.4023, 6123.9463 12976.497 846.1125, 6045.722 12968.303 843.06006, 5976.584 12965.185 840.65125, 5903.7905 12963.601 833.0597, 5768.4146 12965.51 813.28046, 5683.89 12968.461 794.5499, 5596.4404 12968.65 768.1745, 5524.5244 12969.354 724.4196, 5445.449 12969.338 642.1216</trace>
</ink>
</file>

<file path=ppt/ink/ink32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4655.8047 2283.808 874.14984, 4745.2227 2281.1091 864.27606, 4863.313 2281.376 858.376, 4953.899 2282.3538 854.3902, 5032.0405 2283.3528 844.32135, 5102.5654 2283.808 812.5951</trace>
</ink>
</file>

<file path=ppt/ink/ink32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5013.397 2148.8494 874.14984, 5085.275 2185.837 868.2894, 5149.9746 2230.815 863.3718, 5210.161 2313.1382 861.7917, 5199.498 2423.8013 859.81024, 5173.9355 2495.849 858.37756</trace>
</ink>
</file>

<file path=ppt/ink/ink32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5370.9883 2888.2786 874.14984, 5456.259 2890.362 864.45886, 5554.6685 2882.7485 859.2663, 5622.7656 2876.4856 851.58716, 5687.734 2873.9197 555.0818</trace>
</ink>
</file>

<file path=ppt/ink/ink32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5415.1133 3159.2305 874.14984, 5544.348 3144.1956 839.2626, 5623.0127 3134.0781 763.4808, 5687.3623 3129.5742 7.2250543</trace>
</ink>
</file>

<file path=ppt/ink/ink32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6338.969 2631.2883 874.14984, 6253.119 2641.168 867.8853, 6156.0103 2675.6128 861.6276, 6081.2734 2727.031 858.6093, 6020.0796 2793.3833 857.19775, 5992.9985 2896.0469 858.0265, 6062.7695 2967.0698 857.16504, 6159.6294 2972.2756 852.6202, 6259.1196 2913.5676 845.4958, 6344.892 2812.4797 842.3983, 6396.5747 2728.9854 843.9977, 6385.367 2856.8293 847.68024, 6376.911 2941.0747 844.16766, 6370.7544 3007.497 840.30115, 6366.141 3081.5742 835.96875, 6362.114 3173.3564 833.105, 6357.8013 3276.837 828.6836, 6354.2427 3378.9255 826.492, 6351.811 3451.0989 824.5688, 6349.666 3530.3098 819.27985, 6345.738 3599.8887 812.3816, 6342.641 3662.7065 805.2246, 6336.3853 3728.434 620.46497</trace>
</ink>
</file>

<file path=ppt/ink/ink32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6741.605 2827.2632 874.14984, 6759.9297 2741.6475 864.1845, 6805.014 2634.0273 858.51434, 6847.2495 2559.1519 855.7128, 6926.265 2496.9678 858.62524, 6976.006 2593.0513 857.4208, 6972.238 2704.493 851.0649, 6961.7676 2771.4102 847.9983, 6943.466 2877.502 849.8048, 6952.1743 2959.078 851.59686, 7023.998 2983.6707 853.51685, 7111.3643 2910.3232 851.75616, 7173.6934 2830.848 847.9256, 7226.4526 2715.064 847.4326, 7251.313 2619.8105 850.8013, 7236.2695 2503.9949 854.6258, 7171.876 2451.537 859.06055, 7100.9937 2481.706 864.58136, 7128.448 2570.3125 863.62244, 7249.2983 2608.2476 856.73035, 7350.9824 2605.9526 848.06287, 7424.3184 2598.1155 827.5337</trace>
</ink>
</file>

<file path=ppt/ink/ink32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6861.1094 2268.8127 874.14984, 6972.752 2267.4905 856.1415, 7048.658 2264.7383 847.2248, 7137.3877 2261.7783 839.7628, 7227.0273 2259.3474 834.1165, 7361.287 2256.5266 811.03314, 7473.034 2253.9006 759.8294, 7567.916 2245.2585 687.586, 7632.7837 2238.8303 543.2479</trace>
</ink>
</file>

<file path=ppt/ink/ink32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7351.993 2163.3276 874.14984, 7454.222 2160.7507 864.6914, 7548.1104 2165.8916 862.3702, 7650.0474 2202.8333 864.08606, 7689.337 2269.4211 863.58, 7664.9175 2358.0925 859.56006, 7592.4033 2428.561 851.82587, 7528.641 2464.1147 235.77228</trace>
</ink>
</file>

<file path=ppt/ink/ink32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7932.966 2555.7942 874.14984, 7870.681 2641.3435 862.64307, 7790.1147 2737.1895 853.41797, 7731.4946 2802.5088 848.1018, 7650.067 2888.0027 828.8801, 7586.3223 2945.0876 222.73888</trace>
</ink>
</file>

<file path=ppt/ink/ink32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7918.2573 2600.7803 874.14984, 7936.284 2700.568 863.2295, 7945.4287 2787.6301 861.89154, 7976.544 2887.4849 863.77936, 7999.8955 2952.091 867.13086</trace>
</ink>
</file>

<file path=ppt/ink/ink3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5892.209 13120.328 874.14984, 5884.5576 13226.688 865.8973, 5879.9844 13302.541 857.01886, 5877.5454 13384.97 853.16583, 5877.8765 13467.025 853.10333, 5879.015 13569.396 853.21844, 5814.489 13564.807 849.6872, 5735.011 13468.86 844.2317, 5670.302 13409.535 849.3117, 5602.6514 13451.088 853.1444, 5624.987 13537.33 848.0328, 5694.0845 13636.703 838.21844, 5801.746 13698.649 843.2392, 5872.283 13698.722 843.64246, 5939.6396 13678.418 842.3222, 6040.4844 13618.053 836.832, 6128.884 13487.624 833.9365, 6175.728 13377.154 837.42633, 6195.6074 13274.224 843.2347, 6164.3516 13383.156 840.5984, 6148.4614 13504.846 833.9728, 6143.396 13619.663 829.6293, 6147.6455 13713.034 832.77985, 6175.341 13784.263 867.7969</trace>
</ink>
</file>

<file path=ppt/ink/ink32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8410.061 2359.3022 874.14984, 8412.254 2451.0488 864.06116, 8391.954 2578.8274 855.30255, 8365.853 2683.3376 848.4127, 8339.933 2770.7507 835.10284, 8313.022 2871.353 808.34515, 8295.661 2934.6272 759.3138</trace>
</ink>
</file>

<file path=ppt/ink/ink32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8275.85 2435.3137 874.14984, 8338.599 2349.17 858.1894, 8450.378 2269.9988 849.0589, 8545.068 2231.3813 846.9653, 8623.787 2224.6748 848.4155, 8696.116 2267.3767 849.0943, 8685.377 2364.8044 851.3037, 8589.955 2466.9324 844.7002, 8489.0625 2536.7432 842.9252, 8408.931 2584.3394 847.3677, 8472.547 2589.7688 846.5975, 8592.961 2596.3474 844.0483, 8690.673 2624.3137 852.104, 8740.385 2690.8066 854.45496, 8711.451 2791.636 854.48535, 8608.052 2886.6753 851.7782, 8508.317 2938.782 848.4709, 8437.694 2952.3613 847.39966, 8361.459 2953.848 846.0192, 8287.027 2936.9417 841.949, 8223.772 2926.7498 834.7061, 8157.2646 2902.757 826.0018</trace>
</ink>
</file>

<file path=ppt/ink/ink32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8335.601 2012.3392 874.14984, 8458.935 1996.0651 855.8488, 8533.489 1990.6338 848.77435, 8618.653 1988.2809 843.11884, 8710.707 1988.0002 838.96173, 8779.839 1988.164 831.1247, 8850.0625 1986.0856 822.17236, 8913.425 1984.0997 803.0113, 8976.325 1982.3481 776.2844</trace>
</ink>
</file>

<file path=ppt/ink/ink32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8678.485 1846.8726 874.14984, 8767.122 1863.5182 863.73193, 8876.6875 1899.9521 858.6559, 8951.563 1938.334 858.7517, 8986.425 2013.1538 860.50836, 8937.327 2110.7947 859.3134, 8896.028 2177.004 861.17285, 8832.192 2216.126 239.06538</trace>
</ink>
</file>

<file path=ppt/ink/ink32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9393.669 1665.8933 874.14984, 9289.573 1660.7047 859.67255, 9211.406 1657.4357 848.883, 9112.672 1653.395 837.4399, 9003.147 1648.9133 826.82007, 8929.311 1645.892 818.9785, 8825.865 1642.5066 812.85754, 8756.505 1640.2594 808.61346, 8651.749 1639.6919 800.1858, 8515.938 1642.4415 792.25183, 8352.94 1647.9148 782.7285, 8195.928 1654.5834 770.2923, 8063.132 1660.8069 757.55695, 7888.131 1672.4012 738.33466, 7681.7554 1688.586 715.2278, 7454.412 1708.282 691.6621, 7288.6396 1722.8446 671.9426, 7108.7017 1739.009 651.78827, 6904.781 1757.7585 639.46063, 6689.0034 1777.7916 637.5683, 6467.898 1798.8352 639.27167, 6244.492 1821.5154 646.9918, 6098.549 1836.3618 653.642, 5924.008 1857.1008 666.1317, 5732.888 1883.4904 679.19916, 5536.211 1913.1779 691.9223, 5374.0103 1937.8912 706.3628, 5237.634 1958.8816 721.9132, 5091.4673 1979.0178 737.3631, 4950.3022 1994.5692 751.62665, 4822.468 2004.9352 768.2408, 4736.939 2011.5859 783.4195, 4655.8535 2016.2396 799.033, 4581.734 2020.0317 812.63525, 4477.4766 2027.0139 838.86145, 4397.441 2055.3105 856.27435, 4330.334 2145.1995 865.253, 4312.186 2270.395 860.6767, 4304.0996 2394.489 852.4701, 4297.921 2488.4885 846.3137, 4287.5747 2601.2324 838.99854, 4278.473 2689.8757 832.00824, 4266.3145 2785.8125 824.58936, 4248.0654 2902.7947 816.6819, 4224.838 3030.765 810.27216, 4201.256 3162.875 805.6315, 4180.3794 3292.42 805.1034, 4166.6484 3377.7905 805.33075, 4155.6226 3470.1675 808.5351, 4150.7876 3563.3428 814.80176, 4152.299 3652.379 821.6402, 4159.073 3724.727 828.2723, 4187.937 3837.6619 841.2278, 4267.317 3928.914 851.28625, 4352.011 3977.4866 856.0302, 4419.723 3991.005 855.1566, 4504.1455 3995.3018 851.1844, 4591.954 3993.6497 846.0205, 4662.2666 3990.7432 840.6749, 4758.793 3982.4788 833.92786, 4877.1055 3971.8845 826.19836, 5013.4307 3960.7722 818.2424, 5161.7095 3950.4854 810.0986, 5284.685 3943.2188 803.0891, 5397.6104 3937.7278 796.454, 5532.1724 3932.5068 791.5078, 5684.3193 3926.2324 787.8364, 5850.281 3917.439 784.72217, 5958.3433 3911.7202 781.9861, 6096.6724 3902.9753 779.3719, 6257.9077 3891.6719 775.7101, 6436.2676 3878.691 769.2498, 6594.1772 3867.8975 762.56525, 6729.0117 3859.067 755.69214, 6891.215 3850.0327 749.6541, 7069.5244 3841.6152 745.0224, 7255.6436 3834.8992 742.68353, 7383.185 3830.5576 743.8244, 7526.444 3827.41 745.71234, 7682.5576 3825.432 749.2132, 7843.0713 3825.8745 755.3148, 7982.4556 3827.4312 763.64154, 8091.869 3829.1172 771.62756, 8212.122 3832.8057 780.6522, 8330.369 3838.3665 791.8483, 8436.894 3844.0334 804.6085, 8511.375 3848.142 815.83264, 8574.361 3848.0203 827.22943, 8649.4 3829.1304 845.603, 8713.308 3802.2192 685.0202</trace>
</ink>
</file>

<file path=ppt/ink/ink32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9378.961 1755.8658 874.14984, 9378.961 1852.352 861.1367, 9377.869 1924.7057 856.19147, 9372.366 2017.972 845.5106, 9360.922 2130.4648 836.0657, 9349.221 2223.501 828.12787, 9334.88 2317.3152 820.3234, 9316.724 2418.1897 812.87164, 9300.35 2506.3115 802.65375, 9274.378 2626.5903 787.6494, 9240.211 2769.0767 772.78564, 9199.414 2928.9685 761.6866, 9164.027 3061.2615 752.4454, 9127.141 3191.9941 744.0001, 9078.155 3353.2913 737.52527, 9019.632 3535.6096 727.02423, 8981.6875 3653.6477 700.9788, 8958.186 3730.1716 678.5201, 8931.939 3809.495 656.1453, 8907.514 3872.3062 415.34808</trace>
</ink>
</file>

<file path=ppt/ink/ink32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8931.281 3838.1614 874.14984, 8862.798 3845.2014 853.52234, 8794.58 3850.0093 855.1916, 8708.159 3853.508 856.0344, 8600.933 3856.406 856.34955, 8496.233 3845.8127 855.20715, 8424.77 3838.1614 855.7002</trace>
</ink>
</file>

<file path=ppt/ink/ink32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3359.649 4850.0938 874.14984, 3323.6326 4918.9927 868.34106, 3291.977 4989.6694 861.9063, 3251.9119 5100.636 858.72797, 3222.2375 5198.007 857.06287, 3205.1094 5268.1147 856.292, 3177.6602 5388.011 852.6092, 3162.7095 5465.3877 851.2135, 3144.597 5553.2656 849.30316, 3122.456 5646.9077 847.40924, 3096.791 5740.764 842.7345, 3079.482 5803.5503 836.0122, 3056.5874 5870.4185 827.2837, 3027.13 5936.2017 816.38696, 2954.1182 6040.27 770.5787, 2884.3608 6071.694 705.4932, 2820.6235 6074.7725 283.09262</trace>
</ink>
</file>

<file path=ppt/ink/ink32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2942.305 5318.0547 874.14984, 2950.3728 5217.8364 863.0952, 2995.1306 5085.866 850.29736, 3033.204 5017.171 846.02844, 3096.2866 4922.3813 844.9412, 3159.8594 4853.338 845.19104, 3249.549 4791.2905 847.743, 3353.996 4759.4136 852.0783, 3430.0442 4757.5493 857.04254, 3499.8853 4798.2856 859.5068, 3522.8108 4892.856 859.5288, 3502.3093 4957.361 856.74927, 3445.0667 5059.8037 847.52313, 3381.4924 5122.849 839.5461, 3299.3542 5182.8857 831.6699, 3234.4553 5234.9893 812.25305, 3150.9773 5287.0293 785.7523</trace>
</ink>
</file>

<file path=ppt/ink/ink32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3940.6208 4910.593 874.14984, 3878.7056 4973.8755 863.9445, 3776.9834 5083.122 848.20105, 3720.31 5149.367 840.2605, 3631.1953 5264.0225 830.296, 3557.2986 5377.7173 822.05853, 3513.786 5468.4126 818.393, 3471.6548 5576.1694 815.4077, 3437.877 5673.58 812.5127, 3410.8525 5758.9756 810.5155, 3389.0942 5861.2065 810.34875, 3378.509 5967.0864 810.9384, 3383.1106 6064.621 814.17737, 3405.004 6143.6704 820.612, 3459.6072 6227.498 832.0553, 3523.277 6267.937 856.55945</trace>
</ink>
</file>

<file path=ppt/ink/ink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24307.738 3703.2021 874.14984, 24383.68 3754.6248 860.8877, 24476.762 3820.0847 857.756, 24558.877 3888.2012 858.96356, 24580.188 3957.489 862.5062, 24480.127 3998.9133 859.5598, 24403.354 4006.3633 853.0185, 24310.72 4006.0676 845.3224, 24236.883 4007.491 827.0793, 24168.66 4006.5793 801.4976</trace>
</ink>
</file>

<file path=ppt/ink/ink3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6070.5454 13391.798 874.14984, 6139.2954 13410.422 862.272, 6274.092 13425.7295 846.18005, 6349.4575 13412.885 841.7747, 6417.897 13405.634 827.34625, 6484.0454 13388.586 798.8683</trace>
</ink>
</file>

<file path=ppt/ink/ink33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3970.037 6054.3813 874.14984, 4008.5596 5990.522 864.03204, 4073.1853 5878.659 853.3033, 4111.7393 5806.202 849.208, 4152.6265 5723.981 845.26984, 4194.624 5636.4883 841.9514, 4236.247 5550.5854 841.10016, 4267.211 5486.829 841.3798, 4318.5454 5379.0605 842.4575, 4347.324 5312.7744 849.6, 4317.459 5382.5605 848.2807, 4292.927 5462.298 843.6432, 4267.7495 5560.924 836.8433, 4250.5693 5629.031 830.3851, 4229.203 5724.866 822.5155, 4205.4614 5836.8403 814.478, 4179.566 5955.9297 808.6258, 4152.6104 6074.865 805.6509, 4129.563 6177.03 806.3822, 4112.519 6252.9087 809.07214, 4097.6973 6330.715 815.68176, 4089.1953 6403.249 824.2256, 4107.3857 6493.7637 839.5266, 4181.407 6488.295 855.3813, 4232.648 6421.461 858.22485, 4264.963 6331.636 858.0775, 4270.0015 6207.7397 856.13116, 4257.139 6142.78 855.5292, 4225.2227 6052.544 854.91113, 4140.699 5978.462 855.235, 4055.837 5949.048 857.44214, 3985.2434 5966.9053 860.22736, 4048.5935 6042.1343 856.17365, 4117.566 6045.3306 850.7545, 4195.649 6033.3315 844.61615, 4258.598 6016.0044 840.40735, 4374.7183 5940.156 832.1527, 4445.146 5889.2734 816.06995, 4492.7905 5825.4854 536.5198</trace>
</ink>
</file>

<file path=ppt/ink/ink33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4089.541 5226.531 874.14984, 4176.8765 5218.8335 867.6258, 4287.4287 5207.9326 859.81104, 4365.9907 5201.0137 850.5055, 4429.0493 5198.316 659.0689</trace>
</ink>
</file>

<file path=ppt/ink/ink33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4283.505 5091.572 874.14984, 4362.8945 5120.2793 865.8299, 4452.948 5174.461 860.56213, 4475.6875 5238.349 862.108, 4483.9033 5310.2983 867.15015</trace>
</ink>
</file>

<file path=ppt/ink/ink33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4655.8047 5091.572 874.14984, 4747.743 5167.2573 863.19617, 4823.1484 5286.0737 854.6358, 4874.7617 5398.192 846.1488, 4905.557 5513.8857 838.2192, 4908.3945 5599.5723 833.2116, 4900.3276 5688.61 828.5739, 4891.9077 5756.5044 824.2824, 4868.599 5841.25 819.8008, 4833.3315 5932.8267 810.9789, 4787.0405 6023.798 796.18994, 4733.101 6108.702 773.3526, 4686.0396 6176.3945 742.9551, 4613.718 6252.7383 670.6554, 4550.858 6308.522 5.442129</trace>
</ink>
</file>

<file path=ppt/ink/ink33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5147.609 5665.017 874.14984, 5224.299 5670.3936 864.4834, 5289.146 5673.3896 854.3567, 5362.68 5676.0127 842.5933, 5434.2495 5678.821 821.4745, 5500.502 5684.1196 532.4285</trace>
</ink>
</file>

<file path=ppt/ink/ink33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5177.025 5906.4956 874.14984, 5295.6514 5907.477 857.8642, 5372.4336 5894.8047 847.9464, 5444.416 5884.825 826.7867, 5508.1226 5873.4556 710.69653</trace>
</ink>
</file>

<file path=ppt/ink/ink33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5906.9175 5754.99 874.14984, 5987.28 5661.2876 859.15125, 6037.176 5585.425 856.8693, 6087.5566 5492.9434 852.00037, 6114.787 5427.412 850.15015, 6141.177 5353.478 847.7213, 6175.4404 5242.9478 847.3911, 6195.3423 5135.1284 853.05554, 6129.408 5255.061 840.70703, 6102.7085 5360.479 831.44196, 6084.8096 5431.6255 822.6885, 6064.839 5525.5225 813.69104, 6046.272 5636.2085 805.37415, 6030.6455 5757.0825 800.8794, 6018.1133 5864.942 800.3119, 6008.544 5953.3184 799.4781, 5999.5493 6057.172 799.8954, 5992.5576 6166.144 804.2784, 5987.5 6271.5435 811.1567, 5985.6577 6366.7095 819.3856, 5984.964 6438.915 827.25134, 5997.504 6512.573 842.87646, 6035.477 6447.088 846.08563, 6059.126 6356.767 841.0558, 6069.7534 6292.139 837.7902, 6076.9707 6219.3096 835.4737, 6077.0894 6147.7993 835.0265, 6065.408 6050.0244 838.6904, 6012.145 5971.906 844.9518, 5907.169 5927.849 856.5142, 5952.987 6008.64 853.99884, 6090.5303 6035.8057 838.64813, 6174.1045 6027.751 822.4784, 6242.837 6025.6313 793.7273, 6324.2603 6011.464 741.9254</trace>
</ink>
</file>

<file path=ppt/ink/ink33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5921.6255 5000.5654 874.14984, 6025.1104 5012.7563 858.4516, 6099.8794 5017.5522 851.3169, 6163.7666 5021.0063 846.03156, 6274.9893 5007.102 828.17474, 6351.941 4996.1416 797.3144</trace>
</ink>
</file>

<file path=ppt/ink/ink33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6235.093 4850.0938 874.14984, 6321.3765 4891.3066 863.17615, 6397.145 4943.703 860.057, 6430.7534 5012.98 860.88763, 6425.723 5105.0767 859.97205, 6401.297 5189.958 856.4837, 6359.5034 5263.381 851.9133</trace>
</ink>
</file>

<file path=ppt/ink/ink33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6532.933 5649.505 874.14984, 6532.932 5716.8813 874.12756, 6531.333 5781.982 853.40063</trace>
</ink>
</file>

<file path=ppt/ink/ink3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6830.7734 12757.336 874.14984, 6792.763 12873.944 857.0244, 6771.052 12946.316 848.21826, 6747.725 13031.958 840.14014, 6726.187 13128.426 833.20276, 6710.833 13200.241 830.7202, 6698.1763 13277.945 828.30176, 6687.8237 13347.937 826.47943, 6677.1943 13417.87 822.3436, 6662.5083 13499.307 814.29834, 6643.286 13572.821 805.0875, 6599.3755 13639.244 775.0608, 6555.977 13703.288 202.46638</trace>
</ink>
</file>

<file path=ppt/ink/ink33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6785.7295 5574.0107 874.14984, 6862.502 5492.4336 864.70166, 6954.1235 5464.7964 864.70795, 7023.0923 5502.4067 863.08325, 7036.445 5568.6567 859.4064, 7030.935 5664.8213 853.1056, 7021.9004 5758.0107 853.09186, 7026.691 5833.3467 856.76715, 7081.099 5904.108 860.9642, 7164.3433 5875.0366 863.25946, 7211.6934 5778.5903 859.8994, 7235.786 5689.4233 855.0377, 7241.241 5577.3613 856.04474, 7231.328 5508.298 858.86383, 7318.9873 5583.343 860.79944, 7391.5845 5569.5625 860.38794, 7455.687 5551.5537 802.7737</trace>
</ink>
</file>

<file path=ppt/ink/ink33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6875.817 5181.5444 874.14984, 6973.835 5190.644 861.20026, 7044.2173 5194.4116 852.70355, 7127.319 5199.132 844.6413, 7198.167 5203.2207 838.1367, 7324.2827 5198.856 814.1918, 7403.4185 5195.5884 774.49414, 7469.4023 5187.083 367.25238</trace>
</ink>
</file>

<file path=ppt/ink/ink33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7307.8687 5060.5474 874.14984, 7380.8335 5099.9224 869.1255, 7451.434 5185.423 866.5444, 7475.3247 5280.1035 862.96796, 7455.863 5354.988 860.22473, 7430.913 5419.074 799.4825</trace>
</ink>
</file>

<file path=ppt/ink/ink33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7814.381 5649.505 874.14984, 7912.488 5645.879 863.02203, 8034.355 5654.526 854.6675, 8106.6147 5660.3584 842.8786, 8171.1357 5673.721 412.05505</trace>
</ink>
</file>

<file path=ppt/ink/ink33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7814.381 5891.5 874.14984, 7940.4287 5876.617 855.22107, 8032.107 5864.492 842.0876, 8116.572 5853.498 815.06586, 8182.9106 5845.9375 771.2973</trace>
</ink>
</file>

<file path=ppt/ink/ink33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8589.316 5468.009 874.14984, 8511.472 5496.5063 869.4039, 8445.869 5576.196 867.0328, 8422.841 5679.527 865.9629, 8441.793 5772.8477 865.7073, 8523.601 5866.8774 864.9076, 8646.044 5902.733 864.7088, 8710.165 5891.3 864.69366, 8810.928 5819.2607 865.38196, 8859.019 5704.288 864.9865, 8865.529 5614.482 864.09094, 8837.77 5539.365 864.83453, 8762.329 5485.152 864.5421, 8660.139 5472.906 863.2322, 8589.316 5468.009 860.6217</trace>
</ink>
</file>

<file path=ppt/ink/ink33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6861.1094 3083.7366 874.14984, 6962.764 3161.8447 866.75867, 7043.044 3204.5989 860.1043, 7128.542 3239.0283 852.86127, 7215.9526 3265.8943 848.303, 7351.5684 3290.9187 845.97266, 7433.177 3299.8333 846.1269, 7522.0435 3304.5007 846.50726, 7654.3535 3306.7095 846.8541, 7736.0557 3303.077 847.1447, 7824.383 3296.23 847.9393, 7905.2563 3288.311 848.3995, 7970.4917 3281.2258 848.53174, 8048.0205 3271.0552 848.6958, 8131.888 3257.4282 848.4106, 8217.577 3239.5623 848.94165, 8301.161 3217.689 849.6029, 8368.375 3198.7927 850.3933, 8481.551 3157.36 852.82477, 8587.942 3106.5642 855.5735, 8674.367 3051.6418 860.512, 8758.051 2984.972 863.9553, 8822.457 2933.0112 845.88715</trace>
</ink>
</file>

<file path=ppt/ink/ink33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8097.513 3219.7295 874.14984, 8141.7964 3302.4734 866.7609, 8200.219 3391.5432 860.43805, 8259.36 3470.9192 853.37604, 8327.472 3550.464 848.4159, 8442.413 3663.9185 846.71136, 8508.721 3725.8604 845.6896, 8613.152 3820.0266 844.881, 8746.685 3919.9175 845.5754, 8820.967 3965.201 847.0814, 8937.156 4028.3008 849.6817, 9010.9795 4057.6238 847.8381, 9089.595 4081.6853 844.1241, 9170.014 4099.7554 838.45325, 9251.185 4109.1875 830.77625, 9331.42 4108.5146 821.12274, 9408.951 4093.6714 805.2877, 9476.072 4084.5784 775.5015, 9542.589 4064.6438 726.3016</trace>
</ink>
</file>

<file path=ppt/ink/ink33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10168.605 3838.1614 874.14984, 10182.2295 3918.9062 864.5079, 10193.956 4019.0369 861.5293, 10201.231 4107.1855 858.8065, 10204.745 4181.4883 850.6026, 10209.377 4274.721 833.4558, 10215.819 4375.5923 813.2071, 10220.084 4442.632 772.84546</trace>
</ink>
</file>

<file path=ppt/ink/ink33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9720.925 4518.1265 874.14984, 9800.25 4508.3965 865.38074, 9904.983 4495.839 860.9197, 10007.366 4484.975 858.23865, 10093.251 4480.4595 857.81244, 10200.606 4481.7153 855.927, 10319.905 4482.212 857.44946, 10402.95 4481.9336 860.6285, 10477.668 4476.2153 862.8766, 10544.31 4475.4043 572.0151</trace>
</ink>
</file>

<file path=ppt/ink/ink3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6845.481 13316.303 874.14984, 6845.481 13411.036 863.96265, 6845.481 13474.256 860.5891, 6845.481 13542.478 859.0216, 6845.1494 13636.747 857.24884, 6828.3784 13531.334 842.8104, 6829.064 13410.43 836.8832, 6834.657 13306.287 836.22314, 6846.6445 13238.421 838.05493, 6869.449 13167.492 840.32434, 6918.4854 13067.91 845.0418, 6993.4937 13005.427 852.4715, 7063.8994 13001.123 858.83966, 7098.3057 13070.488 861.74976, 7077.7617 13146.589 860.93304, 7011.766 13203.115 862.42847, 6941.316 13235.078 863.4292, 6876.537 13261.62 863.7414, 6858.496 13333.906 861.0331, 6894.2104 13425.542 850.45245, 6942.3057 13495.574 841.2352, 6988.947 13558.829 836.4173, 7069.252 13659.015 839.0376, 7133.299 13715.517 857.32263</trace>
</ink>
</file>

<file path=ppt/ink/ink33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10615.365 4306.122 874.14984, 10646.14 4200.822 861.04114, 10687.328 4105.722 858.1112, 10754.085 4100.7993 858.0983, 10771.346 4168.814 852.16766, 10783.825 4252.1675 846.83325, 10796.397 4336.269 842.65533, 10826.8125 4425.2915 846.6279, 10895.715 4483.7554 856.89044, 10955.923 4368.8276 858.57336, 10971.803 4303.093 858.22, 10983.003 4235.3447 857.5612, 10994.994 4136.348 857.3024, 10991.586 4062.6062 859.44824, 11105.326 4119.864 859.9308, 11175.136 4132.416 849.001, 11241.559 4119.503 415.72314</trace>
</ink>
</file>

<file path=ppt/ink/ink33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10615.365 3838.1614 874.14984, 10703.768 3838.1602 863.3498, 10767.402 3838.161 858.3872, 10845.215 3836.986 851.5777, 10931.475 3834.3735 845.6716, 11019.251 3830.135 836.4881, 11090.674 3826.2349 826.49207, 11181.164 3815.603 796.6665, 11247.125 3810.2446 725.6962</trace>
</ink>
</file>

<file path=ppt/ink/ink33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11092.46 3703.2021 874.14984, 11156.931 3716.201 865.18726, 11254.178 3740.2825 857.46533, 11324.695 3774.3628 860.4295, 11339.695 3844.0037 861.53625, 11283.326 3912.0862 858.6028, 11219.163 3967.0222 671.2195</trace>
</ink>
</file>

<file path=ppt/ink/ink33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8531.403 6658.8525 874.14984, 8451.178 6649.7637 842.3775, 8347.95 6639.1787 827.6954, 8224.801 6628.8345 813.9701, 8081.9536 6617.7886 800.96545, 7918.375 6606.1255 783.352, 7745.436 6595.4814 764.1453, 7626.1304 6588.294 748.847, 7459.8154 6581.7256 730.66, 7351.2705 6577.48 716.7001, 7184.129 6572.5723 691.43195, 6981.216 6567.4375 668.9721, 6755.842 6563.2573 648.8456, 6555.173 6559.4966 634.52856, 6389.381 6556.391 622.9661, 6195.235 6553.7036 619.20135, 5982.2725 6552.738 623.95215, 5753.6665 6554.3203 632.0316, 5596.4336 6555.646 641.77106, 5410.846 6558.8047 649.025, 5197.8477 6563.636 652.0581, 4970.9893 6571.0225 652.448, 4768.0117 6578.196 621.7784, 4609.7886 6583.9985 581.85223, 4428.5103 6591.0825 534.41907, 4237.1714 6598.632 479.09842, 4044.842 6605.18 416.73175, 3856.7964 6611.608 350.22992, 3708.1025 6616.637 283.03455, 3582.0986 6620.8535 219.45383, 3451.8845 6624.4766 164.06065, 3325.4028 6627.508 115.38134, 3208.732 6629.447 82.44837, 3105.5386 6630.6914 56.787827, 3035.2683 6631.4556 37.67092, 2972.0264 6631.913 24.337532, 2879.6934 6631.127 11.6204405</trace>
</ink>
</file>

<file path=ppt/ink/ink33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1407.1414 7702.326 874.14984, 1397.6957 7822.27 857.11957, 1393.7921 7893.526 851.1776, 1391.8856 7973.826 846.6833, 1391.4105 8060.025 839.0482, 1392.7772 8148.6777 830.39594, 1395.5635 8275.169 805.3846, 1397.0553 8385.664 745.4809, 1383.0862 8488.903 658.7473, 1368.264 8558.748 470.69315</trace>
</ink>
</file>

<file path=ppt/ink/ink33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1429.2035 7786.0938 874.14984, 1500.6597 7775.4653 869.5181, 1567.8108 7784.9976 868.05817, 1592.7822 7878.097 865.70465, 1518.7963 7966.272 858.4002, 1448.5726 8020.321 840.0118, 1383.0367 8024.8667 772.8664</trace>
</ink>
</file>

<file path=ppt/ink/ink33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2316.289 7716.8047 874.14984, 2212.5146 7715.49 862.3766, 2103.358 7740.663 859.39874, 2015.7678 7798.6963 858.52704, 1965.0558 7862.1494 858.1034, 1933.8307 7934.919 856.3547, 1925.5192 8060.2656 855.62335, 1930.9744 8171.7188 854.81836, 1938.3505 8236.568 852.3715, 1945.5175 8306.796 847.93964, 1954.4299 8416.731 833.2084, 1952.9241 8505.616 813.7088, 1949.5338 8569.646 768.3303</trace>
</ink>
</file>

<file path=ppt/ink/ink33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1898.9452 8290.769 874.14984, 2008.6552 8283.494 858.8474, 2076.228 8283.918 853.17474, 2155.9678 8286.509 844.98334, 2225.9294 8288.039 830.49164, 2290.5542 8291.475 813.98663</trace>
</ink>
</file>

<file path=ppt/ink/ink33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1720.6089 8305.247 874.14984, 1751.2137 8369.854 849.1433, 1780.5275 8435.532 527.2156</trace>
</ink>
</file>

<file path=ppt/ink/ink33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2390.7493 8411.249 874.14984, 2377.3162 8496.038 868.6636, 2368.959 8562.344 572.1411</trace>
</ink>
</file>

<file path=ppt/ink/ink3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7442.0806 12832.83 874.14984, 7386.8887 12917.746 859.88666, 7325.857 13023.986 848.9231, 7277.4507 13113.166 847.17285, 7247.5884 13177.625 854.3914, 7216.546 13242.5 241.21458</trace>
</ink>
</file>

<file path=ppt/ink/ink33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2971.7212 8380.741 874.14984, 2875.9678 8369.963 868.53345, 2771.214 8382.236 864.286, 2698.3655 8423.293 864.2827, 2679.3503 8487.51 863.65643, 2748.9805 8547.36 861.33, 2818.7344 8546.8545 859.5592, 2894.244 8486.574 856.36505, 2948.1848 8376.075 849.98584, 2977.0356 8239.882 840.3539, 2984.2979 8150.34 835.8439, 2986.5715 8062.9907 833.2735, 2986.6543 7945.797 831.88763, 2978.968 7857.664 837.54407, 2982.7747 7978.1978 842.6769, 2978.1787 8060.804 836.2131, 2973.8875 8125.1904 830.2078, 2966.2234 8205.792 814.8067, 2958.342 8292.254 791.41754, 2951.7778 8365.586 758.7621, 2957.7603 8474.909 671.91486, 2962.3254 8538.682 537.75</trace>
</ink>
</file>

<file path=ppt/ink/ink33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3403.7732 8124.2676 874.14984, 3403.773 8221.962 866.49854, 3403.7737 8290.766 861.87085</trace>
</ink>
</file>

<file path=ppt/ink/ink33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3418.4812 8456.751 874.14984, 3435.7136 8532.174 873.63727, 3449.13 8596.246 875.1442</trace>
</ink>
</file>

<file path=ppt/ink/ink33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3195.1013 8848.701 874.14984, 3130.0322 8843.898 863.5857, 3066.1082 8839.335 854.1126, 2984.696 8832.603 846.06476, 2888.6125 8825.973 838.4358, 2780.486 8820.636 832.22217, 2672.9675 8814.899 826.64154, 2595.7573 8810.717 822.2413, 2501.3975 8805.423 819.5184, 2435.0212 8801.676 814.6022, 2347.0376 8797.416 811.92896, 2245.8628 8792.659 811.5819, 2136.5632 8787.215 813.5137, 2042.5797 8783.246 816.4216, 1960.9387 8780.267 819.4825, 1863.8427 8776.328 821.68665, 1757.888 8771.966 823.4729, 1650.0067 8766.201 821.2623, 1573.8243 8761.992 816.31995, 1500.6719 8755.3545 807.9831, 1435.5083 8750.034 792.47644, 1371.0306 8741.755 752.60394</trace>
</ink>
</file>

<file path=ppt/ink/ink33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4133.6655 8275.772 874.14984, 4174.9585 8359.594 864.37836, 4199.137 8462.599 860.4594, 4209.158 8575.905 859.1049, 4213.56 8651.015 858.7982, 4210.461 8716.706 861.2771, 4187.11 8633.657 861.84174, 4203.9614 8536.163 856.0712, 4254.25 8427.416 852.2051, 4307.063 8353.175 853.14197, 4375.088 8310.076 856.659, 4459.025 8336.855 861.75024, 4497.3735 8407.181 863.38336, 4511.922 8532.517 863.9448, 4506.335 8596.824 863.8978, 4480.6074 8661.289 864.2649, 4457.4824 8597.615 861.28906, 4467.8457 8510.395 855.4784, 4511.3403 8420.057 854.5328, 4591.7637 8360.883 853.77094, 4665.4863 8365.801 855.72266, 4717.1733 8459.251 857.3422, 4728.212 8533.384 858.1818, 4743.28 8598.337 860.8155, 4744.973 8668.239 858.28107</trace>
</ink>
</file>

<file path=ppt/ink/ink33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5474.865 8395.736 874.14984, 5397.2817 8312.758 866.53143, 5315.5977 8290.495 862.43866, 5226.5205 8303.454 860.2789, 5142.011 8358.801 859.29755, 5103.406 8468.417 859.69086, 5133.127 8544.994 859.4221, 5214.846 8598.841 859.1357, 5285.424 8612.989 860.271, 5362.4497 8562.95 859.4165, 5409.557 8450.638 855.708, 5430.196 8337.748 850.0843, 5435.887 8258.95 846.64087, 5438.628 8171.768 843.8262, 5439.9736 8103.4937 842.64667, 5439.7104 8035.2446 841.42523, 5438.03 7958.6304 841.5627, 5434.8574 7879.6113 842.6356, 5431.751 7813.889 844.0516, 5422.676 7711.814 850.4937, 5439.8486 7807.148 848.0342, 5447.0786 7894.431 842.06757, 5453.246 7980.986 836.3927, 5457.784 8048.0127 831.4892, 5462.721 8129.52 826.8189, 5467.2617 8217.359 825.8848, 5470.839 8304.627 827.96625, 5473.1636 8368.716 830.04175, 5477.0566 8482.57 837.28046, 5485.2354 8546.926 849.0744, 5502.8325 8611.364 762.80927</trace>
</ink>
</file>

<file path=ppt/ink/ink33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5698.245 8154.258 874.14984, 5706.6245 8236.817 865.5422, 5722.7676 8345.462 861.0281, 5741.0654 8431.635 859.13477, 5765.294 8504.179 858.4942, 5820.361 8589.145 859.2463, 5904.1562 8611.845 860.0453, 5976.377 8553.424 857.92615, 6011.833 8474.496 855.09955, 6004.3237 8367.204 854.70703, 5973.9917 8275.411 854.544, 5937.66 8209.157 858.58606, 6040.2656 8175.363 861.15674, 6107.0415 8186.1274 860.856, 6191.3584 8200.336 857.68976, 6257.874 8216.482 423.25897</trace>
</ink>
</file>

<file path=ppt/ink/ink33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5683.537 7913.814 874.14984, 5779.4565 7923.9487 863.292, 5842.662 7929.354 857.4528, 5916.052 7933.258 851.71234, 6033.2656 7933.3984 839.4787, 6111.2173 7932.22 814.98517</trace>
</ink>
</file>

<file path=ppt/ink/ink33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5996.0854 7746.7964 874.14984, 6059.5127 7767.916 865.1878, 6165.72 7812.7744 856.28235, 6241.614 7856.3857 855.0455, 6280.113 7943.675 859.8333, 6238.064 8006.9995 859.0181, 6172.877 8065.276 239.68428</trace>
</ink>
</file>

<file path=ppt/ink/ink33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5117.273 8833.705 874.14984, 5223.472 8829.685 855.2511, 5310.2695 8824.929 842.13055, 5382.82 8820.812 832.99115, 5458.648 8818.323 824.83905, 5537.5596 8817.014 818.79767, 5606.4883 8816.326 814.0498, 5696.4404 8816.623 798.4218, 5798.0127 8816.914 771.4041, 5900.482 8818.938 736.80365, 5974.3945 8820.648 695.62604, 6044.3037 8821.771 649.4962, 6109.6484 8818.135 597.6541, 6178.13 8815.792 466.70563</trace>
</ink>
</file>

<file path=ppt/ink/ink3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7397.0376 12757.336 874.14984, 7427.8125 12836.511 864.9037, 7478.57 12954.574 856.343, 7511.153 13025.093 851.37024, 7557.946 13119.603 834.9046, 7589.4 13182.415 808.41486</trace>
</ink>
</file>

<file path=ppt/ink/ink33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5610.9155 9260.301 874.14984, 5530.0786 9274.033 863.7349, 5421.413 9302.795 860.29364, 5310.879 9353.129 859.341, 5241.7075 9398.221 859.28094, 5177.813 9486.913 859.07684, 5169.355 9556.198 859.5459, 5197.502 9630.892 861.2749, 5300.714 9706.434 862.25726, 5387.146 9703.199 860.7379, 5476.0747 9623.127 854.5812, 5520.163 9553.168 848.38184, 5560.412 9471.8545 841.6362, 5591.5854 9401.539 837.20685, 5636.851 9274.173 833.50385, 5650.619 9208.5625 835.537, 5663.083 9111.88 840.2, 5658.8066 9011.525 848.3656, 5643.2456 9119.554 855.07513, 5649.1147 9236.137 847.0841, 5655.7324 9315.154 842.67, 5663.6665 9400.247 840.5061, 5673.4272 9487.41 839.92255, 5681.687 9557.436 840.6647, 5700.823 9681.29 844.90894, 5745.779 9757.28 852.5204, 5811.47 9789.904 813.10034</trace>
</ink>
</file>

<file path=ppt/ink/ink33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5906.9175 9151.194 874.14984, 5906.9175 9254.294 853.1871, 5906.9175 9328.329 845.1394, 5908.3096 9410.235 841.4787, 5911.726 9526.508 839.1565, 5917.064 9625.009 841.8921, 5930.0063 9739.019 842.98694, 5944.5894 9806.677 851.3821, 5965.666 9871.839 761.68427</trace>
</ink>
</file>

<file path=ppt/ink/ink33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5803.0405 9543.662 874.14984, 5887.8916 9562.085 867.49347, 5970.068 9572.405 861.21216, 6055.143 9566.663 858.40674, 6134.6987 9534.805 853.9673, 6200.641 9507.785 821.5307</trace>
</ink>
</file>

<file path=ppt/ink/ink33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6458.473 8848.701 874.14984, 6552.998 8848.4795 869.0952, 6618.9395 8845.702 866.61395, 6699.49 8842.832 862.59607</trace>
</ink>
</file>

<file path=ppt/ink/ink33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6518.225 9029.681 874.14984, 6606.017 9029.512 864.4553, 6677.1724 9017.706 854.89685, 6742.2505 9008.369 836.6802, 6808.274 8997.504 645.07806</trace>
</ink>
</file>

<file path=ppt/ink/ink33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7397.0376 8637.731 874.14984, 7327.0527 8591.282 869.0709, 7206.2373 8594.905 865.8478, 7108.5737 8658.438 864.35486, 7074.645 8727.4375 862.9488, 7108.25 8815.027 859.28894, 7171.0103 8867.222 859.0048, 7281.9775 8853.94 859.8102, 7371.1943 8777.513 857.60657, 7414.369 8696.229 858.11005, 7415.6973 8821.146 851.33124, 7411.841 8898.815 845.84235, 7409.736 8979.023 838.75226, 7408.437 9101.184 818.32996, 7409.124 9170.586 798.7239, 7409.9575 9238.293 771.27783, 7411.028 9335.349 694.72656, 7411.828 9402.167 524.54297</trace>
</ink>
</file>

<file path=ppt/ink/ink33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7680.1694 8712.709 874.14984, 7705.2275 8616.948 866.0283, 7743.669 8518.66 866.5093, 7808.5923 8492.933 864.5296, 7828.243 8570.384 859.9322, 7838.213 8677.494 856.8203, 7849.6064 8742.112 855.0398, 7873.236 8836.111 853.4728, 7925.861 8918.135 856.4328, 7991.9785 8937.44 858.13947, 8065.682 8842.954 856.8511, 8089.0493 8739.449 854.1611, 8085.478 8629.711 853.96454, 8057.19 8541.24 856.5191, 8057.6875 8626.754 863.03235, 8159.96 8691.456 862.4321, 8246.434 8697.713 859.5084</trace>
</ink>
</file>

<file path=ppt/ink/ink33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8216.098 8260.777 874.14984, 8115.5273 8252.64 860.6964, 8047.9746 8250.127 854.134, 7971.38 8248.286 848.9876, 7893.6357 8247.175 840.8836, 7829.923 8246.483 831.88196, 7737.6123 8236.323 806.33325, 7665.415 8225.685 735.3598</trace>
</ink>
</file>

<file path=ppt/ink/ink33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8037.761 8079.798 874.14984, 8160.6753 8103.0957 854.71265, 8231.393 8125.8105 848.07635, 8301.116 8156.35 838.4827, 8395.164 8237.483 817.55164, 8390.971 8326.188 785.24207, 8387.999 8389.014 706.7937</trace>
</ink>
</file>

<file path=ppt/ink/ink33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8648.149 8652.728 874.14984, 8608.965 8741.474 867.0266, 8566.013 8839.901 860.67615, 8525.195 8932.712 849.63824, 8488.471 8998.858 836.5087, 8447.435 9062.066 632.56805</trace>
</ink>
</file>

<file path=ppt/ink/ink3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7769.337 12954.346 874.14984, 7814.917 12885.586 864.9443, 7876.61 12775.56 859.0487, 7926.942 12669.912 858.08386, 7954.716 12597.923 860.0724, 7962.067 12692.403 851.2313, 7952.145 12811.009 838.7162, 7942.604 12959.602 823.02734, 7940.321 13069.278 814.327, 7938.8735 13143.519 806.9947, 7938.582 13236.087 802.06335, 7938.079 13337.256 800.2283, 7935.659 13429.363 807.5351, 7933.6357 13494.948 814.8945, 7916.409 13585.63 830.95703, 7884.2 13491.004 848.68024, 7883.63 13413.876 845.7157, 7887.695 13331.969 844.61395, 7900.0444 13204.674 838.2408, 7915.5635 13123.822 837.1528, 7937.48 13036.849 837.27, 7958.3438 12966.839 837.72394, 8008.519 12842.024 840.099, 8082.3555 12755.161 850.16113, 8155.294 12749.894 855.8358, 8195.661 12848.247 860.2262, 8178.402 12917.492 859.93585, 8093.832 12973.145 858.15173, 8012.872 12988.808 851.14276, 7936.551 12957.78 832.10016</trace>
</ink>
</file>

<file path=ppt/ink/ink33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8633.441 8622.219 874.14984, 8643.778 8704.584 864.4082, 8672.234 8818.389 849.8928, 8700.305 8902.467 832.1626, 8735.426 8981.476 814.07196, 8764.246 9047.306 749.5616</trace>
</ink>
</file>

<file path=ppt/ink/ink33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9005.741 8577.749 874.14984, 9004.566 8666.853 864.2715, 8998.739 8776.787 860.4025, 8996.502 8891.653 858.34045, 9009.852 8966.729 862.07263, 9025.744 9032.426 865.90344</trace>
</ink>
</file>

<file path=ppt/ink/ink33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8916.573 8561.72 874.14984, 8995.898 8490.36 862.386, 9100.63 8448.609 858.6749, 9190.005 8437.8125 858.45935, 9263.404 8486.771 860.3233, 9279.597 8554.799 858.47595, 9228.471 8626.214 856.46576, 9125.375 8687.771 854.2553, 9039.657 8725.116 853.73584, 9139.059 8780.978 853.5318, 9248.247 8812.366 857.5602, 9335.914 8857.711 860.8261, 9392.136 8935.607 860.72577, 9386.834 9022.488 860.1567, 9348.001 9088.708 859.27216, 9262.968 9133.791 857.3229, 9169.9375 9149.496 855.3884, 9066.378 9130.125 854.4013, 8967.608 9071.707 853.7506, 8901.865 9029.681 852.9636</trace>
</ink>
</file>

<file path=ppt/ink/ink33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9319.209 8139.2627 874.14984, 9206.555 8148.362 861.4581, 9139.782 8152.1284 856.76886, 9066.074 8158.416 853.0302, 8991.091 8165.829 846.7087, 8925.659 8170.764 839.21454, 8846.651 8169.8804 821.0463, 8782.361 8162.5293 768.1208</trace>
</ink>
</file>

<file path=ppt/ink/ink33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9214.413 7988.274 874.14984, 9306.052 8001.5137 863.2688, 9396.825 8036.5566 861.89386, 9466.657 8102.253 864.48956, 9459.38 8166.502 863.9148, 9372.124 8250.006 860.8661, 9307.839 8304.442 854.575, 9243.978 8329.731 420.0227</trace>
</ink>
</file>

<file path=ppt/ink/ink33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9736.553 9875.63 874.14984, 9630.256 9873.631 866.27106, 9552.955 9870.518 855.4366, 9488.795 9867.832 849.8474, 9423.206 9867.261 842.2377, 9339.866 9869.026 834.60284, 9276.9 9870.665 828.1375, 9176.7 9873.733 819.98816, 9047.561 9877.157 810.88153, 8945.388 9879.704 799.90826, 8825.748 9882.497 786.7264, 8676.7 9886.719 774.4363, 8505.688 9893.154 763.9994, 8331.327 9899.0625 752.82196, 8200.3 9903.379 742.6195, 8027.9688 9907.443 729.6312, 7819.8936 9910.444 710.6548, 7584.3525 9912.369 688.1269, 7396.834 9914.28 666.5213, 7206.09 9916.853 643.9965, 6976.833 9922.548 621.7878, 6723.115 9931.535 602.1098, 6453.5376 9944.301 548.03253, 6172.197 9959.181 488.73788, 5979.212 9969.481 425.2128, 5758.9907 9980.293 360.1725, 5513.4316 9993.734 296.65417, 5254.7305 10009.442 237.10907, 5025.538 10024.5205 184.30988, 4844.101 10036.948 137.8496, 4641.4946 10055.613 97.11242, 4436.539 10078.496 60.53172, 4244.0796 10103.733 40.368473, 4109.427 10121.846 26.120152, 3984.7693 10139.7 16.976038, 3867.5288 10156.387 12.029096, 3763.693 10169.351 10.23, 3683.0388 10178.781 10.23, 3580.245 10183.762 10.23</trace>
</ink>
</file>

<file path=ppt/ink/ink33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5877.501 9935.094 874.14984, 5803.9556 9944.965 864.6246, 5692.3794 9950.226 861.16345, 5604.7725 9951.676 859.0997, 5537.488 9953.211 856.89294, 5458.306 9957.125 853.8051, 5378.127 9964.014 851.64825, 5235.295 9981.187 845.5316, 5140.0947 9995.618 841.3889, 5035.499 10010.677 837.4765, 4926.469 10023.03 834.28107, 4837.3486 10032.152 832.99023, 4761.2324 10039.191 832.2119, 4681.226 10045.401 833.6746, 4602.3066 10049.949 836.63336, 4525.9585 10053.211 840.1014, 4460.862 10054.517 844.22833, 4350.096 10052.835 853.3588, 4232.98 10044.583 861.5336, 4147.553 9994.798 862.6598, 4086.0386 9910.941 854.6447, 4046.4084 9837.786 853.377, 4009.0415 9745.847 855.1333, 3979.4338 9642.947 855.6768, 3956.1414 9501.322 856.86365, 3944.916 9405.792 850.9647, 3932.7466 9296.036 845.4229, 3918.7883 9177.127 839.29456, 3904.3206 9066.985 833.6275, 3893.268 8985.096 828.1611, 3877.718 8892.787 824.46643, 3858.2126 8792.211 823.3944, 3836.7434 8682.157 823.29144, 3815.0146 8563.929 822.95624, 3798.463 8462.873 822.5323, 3785.3447 8373.718 822.78534, 3775.9062 8267.429 821.4911, 3771.485 8153.8555 820.56995, 3770.6409 8043.054 821.7838, 3770.4414 7943.107 826.55896, 3770.515 7871.0796 831.58344, 3763.4219 7750.5703 842.69684, 3754.996 7638.192 852.12067, 3760.0427 7571.815 861.10425, 3847.2256 7518.0723 867.27136, 3962.1743 7503.8096 866.56775, 4042.2688 7497.9556 865.012, 4128.2827 7492.232 861.9281, 4207.646 7486.7026 858.412, 4329.0566 7477.042 853.2125, 4424.0723 7468.05 851.84454, 4507.328 7460.883 852.4605, 4624.7124 7454.3726 854.0128, 4694.4595 7451.765 854.9484, 4768.2314 7449.7676 855.76056, 4888.242 7447.6143 856.39703, 4968.369 7447.078 855.2272, 5055.6567 7445.4873 853.4382, 5128.654 7444.2124 852.0949, 5196.027 7443.091 850.4137, 5276.0034 7441.643 848.8732, 5364.8027 7440.35 848.1695, 5458.9756 7439.517 847.47784, 5598.767 7437.6987 845.98145, 5689.063 7436.33 844.7525, 5789.022 7434.891 843.2321, 5897.2188 7433.972 841.3005, 6001.167 7433.3813 838.954, 6079.2993 7432.9976 836.7086, 6172.644 7432.7593 834.4684, 6274.2373 7432.6094 832.49896, 6380.8677 7432.512 831.6066, 6463.3833 7432.449 831.82086, 6544.71 7432.4194 832.1354, 6640.0796 7432.408 832.54034, 6745.538 7432.408 832.841, 6853.96 7432.408 832.7205, 6928.5225 7432.408 832.51416, 7023.478 7432.408 831.42694, 7130.9297 7432.408 830.4063, 7245.875 7432.408 829.04816, 7365.0425 7432.408 827.5761, 7469.983 7432.408 826.79987, 7554.1807 7432.408 826.3397, 7652.3594 7432.408 826.2185, 7759.6113 7431.1245 825.78625, 7873.1323 7428.0884 825.73804, 7957.6807 7425.578 826.1321, 8047.501 7424.1157 826.6758, 8151.2427 7424.449 826.89404, 8262.416 7425.5845 827.19653, 8367.882 7428.316 827.95435, 8442.692 7430.482 828.49115, 8528.279 7434.276 830.7068, 8620.496 7436.926 833.7761, 8718.98 7438.6626 837.1007, 8822.839 7440.5576 839.9888, 8909.922 7442.1543 841.53107, 8988.397 7443.198 842.33374, 9078.903 7445.3257 841.7274, 9172.028 7448.9004 841.56165, 9248.265 7451.9185 844.575, 9374.857 7457.324 852.43427, 9440.473 7463.0522 855.27795, 9505.1 7474.114 857.23517, 9618.693 7520.625 861.0252, 9688.829 7586.799 864.4147, 9728.418 7679.853 864.10345, 9746.987 7793.206 860.5958, 9753.088 7902.011 858.00354, 9753.491 7974.4087 856.9441, 9753.243 8054.6313 855.871, 9752.965 8140.977 854.4286, 9752.782 8207.868 852.89703, 9752.594 8277.669 851.3097, 9752.436 8361.967 849.23096, 9752.324 8458.053 846.9441, 9751.226 8553.97 844.36096, 9750.24 8625.226 841.7152, 9747.644 8714.79 838.8251, 9744.66 8814.395 836.2928, 9742.073 8918.498 834.0501, 9740.28 8999.815 832.8856, 9738.901 9079.137 832.44617, 9738.004 9169.411 833.3237, 9737.422 9263.333 835.26685, 9737.043 9357.211 837.9195, 9736.81 9449.512 840.79517, 9736.594 9578.731 847.72784, 9736.566 9646.896 851.47614, 9736.552 9755.097 857.66614, 9666.292 9786.446 859.1233</trace>
</ink>
</file>

<file path=ppt/ink/ink33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2897.2612 10434.079 874.14984, 2916.601 10537.921 861.8707, 2933.265 10673.491 853.7918, 2943.6968 10759.698 848.9645, 2956.819 10855.274 844.18085, 2972.0017 10956.631 840.77747, 2982.129 11023.917 838.15485, 2994.8225 11105.487 834.4891, 3008.5823 11191.944 833.26025, 3019.8015 11261.933 834.661, 3029.8562 11373.492 842.0815, 2966.1707 11406.017 848.946, 2873.3198 11347.076 848.67114, 2758.628 11274.399 853.7368, 2691.207 11251.605 855.9322, 2709.4177 11365.51 849.9415, 2778.0735 11453.228 844.62524, 2877.581 11519.603 844.7303, 2992.0059 11527.759 847.9935, 3078.875 11489.37 849.17206, 3139.7305 11383.942 849.43256, 3150.4514 11319.135 847.47974, 3169.4082 11234.325 836.9213, 3163.587 11168.702 230.81972</trace>
</ink>
</file>

<file path=ppt/ink/ink33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3314.605 11051.993 874.14984, 3329.797 11158.933 862.4588, 3358.1863 11279.903 856.12463, 3379.0242 11349.031 853.3866, 3403.2463 11417.005 853.4225, 3436.6572 11505.862 853.49286, 3483.399 11580.126 854.505, 3558.95 11602.621 857.57654, 3602.0754 11520.942 857.0901, 3622.2168 11407.177 855.5578, 3624.7876 11308.799 856.10736, 3625.3037 11200.7705 859.62305, 3686.888 11131.065 860.44446, 3807.9624 11132.958 856.2208, 3891.4941 11140.747 841.14844, 3956.2937 11180.554 8.292005</trace>
</ink>
</file>

<file path=ppt/ink/ink33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3791.701 10766.047 874.14984, 3690.4353 10747.503 866.4858, 3619.8838 10740.718 860.6894, 3550.4448 10737.799 854.0931, 3437.5898 10740.337 844.16943, 3351.7368 10756.653 827.2437, 3286.4688 10771.228 791.34174</trace>
</ink>
</file>

<file path=ppt/ink/ink3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8261.142 12455.876 874.14984, 8175.7627 12432.761 863.3189, 8052.6094 12406.708 858.0452, 7983.8774 12397.591 853.28546, 7883.743 12387.198 839.79205, 7819.2744 12378.339 821.8744, 7755.95 12366.378 616.88</trace>
</ink>
</file>

<file path=ppt/ink/ink33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3583.029 10539.564 874.14984, 3675.9531 10577.375 866.5256, 3780.168 10627.834 858.29395, 3862.5234 10678.62 856.84247, 3913.3865 10764.01 861.4462, 3829.283 10828.218 860.4338, 3765.3489 10879.637 856.8357</trace>
</ink>
</file>

<file path=ppt/ink/ink33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4029.7893 11580.972 874.14984, 3966.1582 11625.542 865.90894, 3892.877 11653.93 854.0394, 3802.394 11674.759 843.9633, 3703.7722 11686.223 837.8471, 3630.6785 11691.761 833.5765, 3545.0413 11698.245 832.0379, 3456.7505 11705.117 830.8958, 3320.97 11717.146 831.59595, 3238.4302 11725.876 834.25946, 3153.217 11734.838 837.5388, 3084.519 11742.454 841.193, 2956.6301 11758.833 847.5916, 2857.8716 11775.456 854.6888, 2788.2214 11797.081 865.9601</trace>
</ink>
</file>

<file path=ppt/ink/ink33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3299.897 11957.407 874.14984, 3323.7798 12077.756 856.9168, 3336.8901 12147.623 849.63666, 3350.7253 12224.968 844.7735, 3362.153 12297.061 840.8173, 3378.7095 12416.09 839.8655, 3390.986 12520.188 841.49713, 3399.8215 12617.318 846.2707, 3368.0637 12680.666 858.1873, 3287.585 12599.187 861.68066, 3212.9504 12544.485 863.753, 3139.3547 12526.636 864.3678, 3067.268 12615.498 862.39124, 3103.4954 12740.538 852.395, 3169.269 12830.13 841.89233, 3277.8494 12857.763 843.6572, 3340.8145 12826.459 842.756, 3431.0884 12745.86 834.83966, 3470.1812 12670.36 828.1589, 3502.5564 12576.284 821.81635, 3526.851 12475.532 819.6487, 3542.8022 12405.902 817.9044, 3554.6584 12320.939 816.76996, 3561.0178 12230.286 817.17017, 3562.1648 12141.502 820.42084, 3561.3596 12070.034 824.3991, 3554.3298 12001.911 835.6659, 3550.9453 12072.187 837.77295, 3552.1338 12187.761 830.4159, 3556.215 12320.373 818.82153, 3562.9932 12462.359 804.5882, 3569.8164 12558.72 802.7324, 3579.191 12658.727 802.93384, 3587.718 12742.098 808.02966, 3595.0435 12805.296 816.05896, 3596.787 12888.826 832.3497, 3547.0283 12813.901 855.2356, 3530.5227 12702.653 858.7718, 3541.1953 12602.0 857.4981, 3611.9465 12514.124 855.96375, 3692.2117 12467.974 854.79596, 3754.9788 12449.009 852.0577, 3820.9773 12428.281 846.94434, 3919.2202 12380.845 834.0326, 3984.7456 12349.874 805.399</trace>
</ink>
</file>

<file path=ppt/ink/ink33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4238.461 11564.941 874.14984, 4326.3115 11579.229 863.8514, 4430.8516 11588.128 859.8884, 4516.236 11579.2295 853.2506, 4582.3384 11577.713 739.3624</trace>
</ink>
</file>

<file path=ppt/ink/ink33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4283.505 11882.431 874.14984, 4371.9077 11891.97 864.0007, 4499.157 11889.319 854.1409, 4574.0586 11886.544 839.7561, 4637.5576 11881.975 549.58484</trace>
</ink>
</file>

<file path=ppt/ink/ink33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5311.2373 11188.504 874.14984, 5248.307 11123.944 867.0356, 5162.0786 11086.696 866.0548, 5077.9014 11093.445 864.8972, 4990.68 11166.793 862.4354, 4972.018 11276.932 859.822, 4989.2114 11366.122 856.87134, 5078.964 11443.586 858.15704, 5168.5664 11419.436 857.2665, 5249.0874 11318.977 855.7607, 5263.7847 11220.546 856.42377, 5260.9585 11141.134 857.3823, 5225.422 11269.372 851.0876, 5220.686 11386.013 840.7708, 5224.2124 11467.933 830.6364, 5230.7607 11555.585 816.7608, 5237.351 11629.697 794.9134, 5251.497 11750.166 727.73914, 5260.767 11821.741 625.5599</trace>
</ink>
</file>

<file path=ppt/ink/ink33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4968.353 11912.939 874.14984, 5055.1895 11941.082 863.8518, 5189.09 11965.34 852.8999, 5267.2007 11974.791 848.02295, 5332.3057 11981.782 840.1194, 5415.7573 11985.673 824.22363, 5480.0483 11991.141 769.68494</trace>
</ink>
</file>

<file path=ppt/ink/ink33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5206.4414 12229.911 874.14984, 5198.562 12340.869 861.3952, 5194.5225 12464.996 860.10175, 5191.4297 12570.162 862.7111, 5234.491 12500.9 856.3391, 5270.882 12414.912 858.8662, 5314.346 12344.938 861.94775, 5391.609 12330.507 863.1936, 5433.905 12442.729 863.9043, 5427.7188 12528.291 864.3933, 5451.674 12429.924 856.19885, 5494.562 12342.328 854.55414, 5579.9834 12274.254 859.25934, 5633.7134 12359.53 859.0893, 5652.239 12459.754 854.9655, 5668.808 12562.29 847.34766, 5679.02 12629.152 827.68665</trace>
</ink>
</file>

<file path=ppt/ink/ink33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5817.749 11640.436 874.14984, 5845.08 11728.778 864.7722, 5861.5566 11793.505 857.6137, 5888.0293 11894.96 850.86456, 5916.661 11987.136 848.9723, 5961.323 12082.718 848.9316, 6039.295 12147.881 854.12476, 6103.4673 12051.942 856.4933, 6110.67 11985.998 852.5219, 6110.73 11887.247 846.00964, 6093.087 11792.474 851.0904, 6079.1167 11715.641 857.1635, 6181.8584 11772.326 860.8356, 6276.357 11787.9375 862.0801, 6347.357 11748.073 858.1404, 6384.7773 11683.934 238.84856</trace>
</ink>
</file>

<file path=ppt/ink/ink33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5877.501 11323.463 874.14984, 5987.5776 11350.932 857.5858, 6056.461 11358.891 850.229, 6127.91 11362.705 840.15204, 6194.762 11359.681 829.70184, 6265.413 11359.402 804.75134, 6331.1543 11352.565 617.63293</trace>
</ink>
</file>

<file path=ppt/ink/ink3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8023.0527 12198.886 874.14984, 8103.0244 12225.381 867.89026, 8204.993 12298.052 861.09595, 8269.658 12365.303 860.8454, 8297.737 12434.458 862.8066, 8281.802 12508.304 862.6089, 8218.192 12541.492 864.86237, 8152.2456 12564.926 760.3312</trace>
</ink>
</file>

<file path=ppt/ink/ink33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6115.5894 11157.4795 874.14984, 6186.4775 11213.37 863.4394, 6281.169 11291.0 858.2707, 6363.403 11386.887 859.67285, 6393.06 11460.058 861.28613, 6381.1035 11523.448 861.12225, 6315.317 11583.888 863.87085</trace>
</ink>
</file>

<file path=ppt/ink/ink33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6607.3926 11776.429 874.14984, 6570.696 11870.812 863.10657, 6528.9785 11981.684 858.3076, 6496.6504 12069.592 858.19366, 6468.1436 12144.142 862.6382</trace>
</ink>
</file>

<file path=ppt/ink/ink33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6607.3926 11822.449 874.14984, 6642.792 11904.437 862.8562, 6684.539 11996.973 853.8995, 6721.5205 12078.193 845.6056, 6756.3125 12154.415 819.9244</trace>
</ink>
</file>

<file path=ppt/ink/ink33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6994.4014 11761.95 874.14984, 7005.304 11862.272 863.084, 7021.5127 11989.716 854.45715, 7036.184 12092.26 849.0217, 7046.483 12173.944 852.0421, 7005.6943 12075.684 851.32117, 7000.1997 11946.35 839.2913, 7006.0356 11861.284 833.8017, 7016.0327 11775.802 831.34186, 7035.4775 11655.604 833.3755, 7077.623 11547.723 840.9091, 7162.0825 11497.807 848.5731, 7234.5522 11504.972 855.4442, 7289.8604 11575.829 858.65857, 7295.319 11650.537 858.13617, 7246.683 11721.352 856.46954, 7164.3027 11785.305 859.3346, 7134.2812 11871.753 862.7077, 7204.6426 11951.25 861.27716, 7274.28 12015.989 861.3536, 7348.569 12114.151 860.8345, 7380.736 12193.493 858.84656, 7346.272 12270.558 857.8169, 7277.453 12311.374 856.76587, 7177.105 12312.978 853.3367, 7074.761 12248.9375 843.21106, 7009.1523 12199.457 824.0608, 6988.0005 12136.331 226.45619</trace>
</ink>
</file>

<file path=ppt/ink/ink33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7361.186 11244.867 874.14984, 7281.6343 11239.003 863.275, 7151.383 11236.762 855.8875, 7078.733 11238.265 850.0038, 7009.4644 11239.362 842.90735, 6936.458 11240.142 827.6406, 6871.9683 11238.916 712.37506</trace>
</ink>
</file>

<file path=ppt/ink/ink33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7203.0737 11036.999 874.14984, 7291.3423 11079.658 861.86334, 7400.6323 11167.355 853.74634, 7465.236 11247.508 854.0376, 7451.1426 11329.256 856.2012, 7373.4497 11372.333 854.55066, 7307.419 11397.835 850.0155</trace>
</ink>
</file>

<file path=ppt/ink/ink33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7828.17 10865.844 874.14984, 7912.8213 11006.123 830.9329, 7962.1353 11111.1455 815.7502, 8009.5503 11236.564 804.19666, 8049.111 11381.815 795.03656, 8076.3984 11543.989 784.05023, 8089.895 11705.266 771.1151, 8097.547 11822.365 759.9725, 8092.781 11967.096 750.66254, 8089.8535 12073.854 736.74963, 8069.7104 12222.77 723.708, 8029.863 12400.017 708.5332, 7970.0537 12598.487 691.12195, 7892.4385 12806.826 673.746, 7794.875 13009.389 625.7652, 7731.412 13140.087 583.8436, 7707.3066 13204.661 537.1317, 7672.4243 13278.388 490.2596, 7620.417 13361.807 391.75702</trace>
</ink>
</file>

<file path=ppt/ink/ink33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3015.8457 12186.476 874.14984, 2952.3335 12067.077 780.652, 2868.5422 11897.644 683.77625, 2830.2546 11820.224 586.6692, 2778.677 11715.928 429.54318</trace>
</ink>
</file>

<file path=ppt/ink/ink33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2644.465 10041.096 874.14984, 2589.7502 10141.158 852.02673, 2547.3547 10227.246 836.04675, 2497.4673 10338.622 821.447, 2446.0105 10473.667 803.4013, 2396.455 10629.653 784.65643, 2357.1099 10761.154 768.34534, 2326.9734 10884.333 755.37506, 2302.174 11008.965 743.5735, 2283.0835 11122.156 731.3837, 2268.554 11269.93 719.77734, 2263.6128 11439.404 712.13605, 2270.8188 11622.105 707.0452, 2278.8523 11756.651 705.6234, 2294.3665 11898.0205 706.3704, 2320.664 12057.935 682.5441, 2355.4763 12223.44 650.763, 2393.445 12372.407 610.91205, 2421.8193 12478.684 561.67664, 2455.9575 12581.817 506.57257, 2486.657 12651.884 446.56873, 2514.0059 12720.547 312.50122</trace>
</ink>
</file>

<file path=ppt/ink/ink33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1317.9733 11867.435 874.14984, 1320.0579 11769.444 867.05194, 1329.3527 11702.142 862.99133, 1346.6854 11631.645 859.488, 1381.9663 11530.647 857.5656, 1415.8516 11462.154 858.70807, 1491.3804 11449.901 858.1915, 1533.6857 11569.158 851.94055, 1540.973 11645.321 848.08716, 1547.0906 11708.297 844.8627, 1562.8276 11839.002 839.9262, 1576.465 11909.712 840.86273, 1602.6404 12009.786 845.84125, 1665.4661 11915.041 851.8373, 1654.461 11784.251 841.49677, 1642.263 11707.292 839.5789, 1630.8333 11642.173 838.10205, 1609.3594 11545.663 842.9724, 1699.0065 11543.18 850.41754, 1799.2474 11581.375 847.7441, 1869.529 11610.443 828.77094</trace>
</ink>
</file>

<file path=ppt/ink/ink3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8186.6807 13195.822 874.14984, 8177.849 13275.84 865.2623, 8161.966 13375.977 861.116, 8151.385 13454.448 858.90137, 8166.9946 13369.521 852.522, 8177.207 13256.698 850.33484, 8184.9053 13168.511 852.7311, 8232.912 13258.187 855.738, 8265.167 13321.296 861.73846, 8356.881 13298.217 862.71497, 8424.548 13203.171 855.4475, 8459.967 13135.238 855.816, 8424.948 13254.259 849.9244, 8397.108 13349.518 844.0681, 8371.322 13446.016 828.1309, 8354.297 13515.852 782.3986</trace>
</ink>
</file>

<file path=ppt/ink/ink33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1332.6813 11128.006 874.14984, 1408.4176 11148.501 868.1264, 1511.3 11165.341 861.374, 1598.1461 11167.816 858.85266, 1675.6968 11135.036 862.5165, 1664.9015 11049.4795 863.08716, 1729.326 11092.433 861.9182, 1780.4678 11192.716 849.0387, 1801.0743 11292.266 827.1122, 1790.2505 11374.997 792.6581, 1777.1864 11438.413 581.03394</trace>
</ink>
</file>

<file path=ppt/ink/ink33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1913.6534 11942.93 874.14984, 1938.343 12023.631 866.7274, 1960.6709 12086.607 855.3878</trace>
</ink>
</file>

<file path=ppt/ink/ink33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9363.334 11444.461 874.14984, 9277.331 11449.579 864.58215, 9181.902 11487.291 860.50854, 9102.102 11558.36 859.1021, 9060.889 11622.873 858.70715, 9040.997 11694.184 857.2562, 9059.322 11787.921 857.03925, 9096.754 11854.37 858.3803, 9176.562 11874.199 860.2978, 9247.268 11845.6045 860.12103, 9314.536 11725.942 851.40674, 9339.729 11643.67 844.4391, 9369.893 11504.6455 833.4624, 9380.097 11409.667 828.52997, 9387.1 11309.0205 825.6768, 9390.7705 11228.414 824.7209, 9392.341 11157.304 824.44104, 9389.632 11084.412 827.178, 9380.908 10982.022 835.825, 9380.654 11100.895 844.16907, 9385.2 11191.469 837.89276, 9388.334 11262.287 832.0933, 9390.901 11341.935 825.2182, 9393.9 11436.08 809.49567, 9397.838 11531.99 785.81805, 9401.711 11616.398 753.688, 9404.717 11682.345 709.0116, 9407.628 11749.192 626.0016</trace>
</ink>
</file>

<file path=ppt/ink/ink33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9080.201 12032.901 874.14984, 9174.351 12047.188 863.41534, 9241.17 12055.044 856.51935, 9320.125 12064.084 848.78796, 9396.658 12072.575 842.4499, 9503.545 12084.266 837.46356, 9597.481 12078.026 843.4365, 9661.489 12031.433 855.4584</trace>
</ink>
</file>

<file path=ppt/ink/ink33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9348.625 12292.478 874.14984, 9343.768 12404.712 853.8173, 9340.746 12485.773 848.9081, 9338.405 12576.713 841.3874, 9336.707 12671.708 836.9555, 9337.033 12764.882 835.9234, 9339.2295 12849.451 841.03436, 9339.631 12915.219 844.95197, 9264.404 12921.787 855.69885, 9200.039 12856.654 859.077, 9113.576 12819.767 860.9006, 9077.956 12903.574 859.72687, 9117.806 12980.31 855.7754, 9201.773 13033.778 857.65857, 9320.201 12989.129 855.80975, 9412.088 12885.424 844.3184, 9446.741 12818.545 837.0592, 9475.907 12738.442 831.61694, 9497.892 12654.78 832.3028, 9513.771 12584.676 833.991, 9527.665 12489.7705 838.61584, 9534.362 12618.696 839.1155, 9540.917 12711.654 834.13196, 9549.375 12816.713 826.9653, 9557.458 12923.736 823.32385, 9564.029 13012.67 822.4, 9567.657 13080.467 825.6584, 9556.535 13164.776 834.10876, 9542.352 13067.134 839.9035, 9556.457 12979.383 843.37585, 9619.653 12863.732 834.3645, 9711.075 12755.47 809.7398, 9773.532 12685.429 761.8415</trace>
</ink>
</file>

<file path=ppt/ink/ink33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9989.35 11715.93 874.14984, 10059.554 11650.192 868.3865, 10123.865 11684.955 866.21185, 10168.145 11780.4 860.73, 10181.1045 11880.61 853.3249, 10189.182 11946.501 852.7662, 10201.749 12015.707 853.62866, 10219.795 12081.249 855.36743, 10263.312 12157.218 858.9844, 10323.35 12066.268 858.03894, 10330.4 11998.688 854.4675, 10331.34 11924.849 851.9439, 10330.054 11861.7295 849.97784, 10324.119 11771.474 851.46857, 10417.4795 11739.082 852.6761, 10516.694 11768.364 851.81506, 10585.949 11791.425 842.83435</trace>
</ink>
</file>

<file path=ppt/ink/ink33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10019.685 11398.957 874.14984, 10119.835 11421.183 859.19006, 10196.653 11442.07 847.61487, 10262.765 11460.395 833.2846, 10380.141 11475.901 794.6937, 10461.554 11485.307 722.52264</trace>
</ink>
</file>

<file path=ppt/ink/ink33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10406.693 11323.463 874.14984, 10480.621 11380.158 864.6641, 10523.28 11464.292 865.6044, 10537.584 11550.349 866.75446, 10533.552 11618.2 869.3034</trace>
</ink>
</file>

<file path=ppt/ink/ink33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10540.905 11263.481 874.14984, 10628.218 11266.177 867.9585, 10724.372 11306.273 865.9546, 10775.796 11372.853 865.22345, 10762.483 11445.176 864.66785, 10726.292 11510.373 863.9938, 10680.652 11605.951 863.7141, 10679.959 11676.434 863.9355, 10767.065 11729.144 861.9448, 10831.269 11759.813 858.2474, 10895.573 11764.854 565.2836</trace>
</ink>
</file>

<file path=ppt/ink/ink33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10701.775 12180.271 874.14984, 10633.689 12205.221 864.3718, 10516.385 12228.832 858.62366, 10442.847 12239.421 856.22205, 10362.89 12250.191 853.43207, 10282.018 12263.049 851.61755, 10205.344 12278.373 852.0249, 10098.026 12308.117 854.3863, 10021.579 12365.299 866.4339</trace>
</ink>
</file>

<file path=ppt/ink/ink3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8738.237 13120.328 874.14984, 8700.595 13198.119 864.1085, 8630.777 13315.998 851.69653, 8589.467 13387.285 846.06146, 8547.871 13463.317 844.4122, 8492.21 13576.168 842.74347, 8456.821 13671.511 845.4938, 8454.009 13736.481 851.44055, 8449.736 13802.076 429.1645</trace>
</ink>
</file>

<file path=ppt/ink/ink33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10243.064 12591.353 874.14984, 10278.29 12521.014 870.3214, 10367.583 12472.906 867.03796, 10422.029 12547.1875 864.8108, 10396.147 12616.628 861.4933, 10340.921 12690.651 861.19806, 10290.529 12787.6045 862.3151, 10290.767 12875.146 861.3911, 10359.938 12943.618 858.66693, 10496.539 12948.771 850.1409, 10562.835 12945.403 836.06024, 10630.073 12923.834 817.6107</trace>
</ink>
</file>

<file path=ppt/ink/ink33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11688.141 12017.907 874.14984, 11604.328 12019.446 864.5482, 11484.913 12022.819 857.6536, 11421.332 12027.291 851.8428, 11332.56 12044.322 839.45996, 11267.15 12056.977 811.1153</trace>
</ink>
</file>

<file path=ppt/ink/ink33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11568.638 12289.893 874.14984, 11462.115 12272.849 860.86237, 11360.625 12271.2 845.97034, 11292.813 12272.473 821.5115</trace>
</ink>
</file>

<file path=ppt/ink/ink33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11985.981 11942.93 874.14984, 11900.41 12053.122 862.13074, 11867.051 12153.182 855.3967, 11867.058 12241.864 851.92096, 11900.684 12329.187 852.7011, 11982.873 12396.211 854.4317, 12085.043 12383.176 856.2656, 12154.648 12329.198 856.7943, 12192.481 12233.255 856.79254, 12179.152 12116.828 856.3926, 12139.348 12035.265 855.2383, 12059.976 11998.653 853.09937, 11978.627 11988.433 845.6254</trace>
</ink>
</file>

<file path=ppt/ink/ink33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12597.288 11942.93 874.14984, 12703.464 11947.676 861.3181, 12770.617 11950.914 854.47833, 12844.198 11952.9795 845.29663, 12915.044 11951.946 835.606, 12988.392 11951.935 813.46655, 13051.306 11950.844 744.3856</trace>
</ink>
</file>

<file path=ppt/ink/ink33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12730.581 12154.416 874.14984, 12837.435 12153.313 857.96216, 12911.235 12147.8125 845.9799, 12989.697 12133.086 834.45386, 13059.54 12121.896 813.20496, 13125.681 12107.613 785.7012</trace>
</ink>
</file>

<file path=ppt/ink/ink33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12969.589 11836.927 874.14984, 13034.126 11882.521 868.15295, 13121.064 11973.292 860.8793, 13200.221 12092.274 849.5817, 13237.154 12179.927 833.64655, 13236.585 12245.731 805.7598, 13165.575 12317.978 717.2652, 13101.442 12345.01 164.90167</trace>
</ink>
</file>

<file path=ppt/ink/ink33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13416.35 11851.922 874.14984, 13460.911 11781.019 866.8578, 13541.579 11757.509 866.74677, 13613.254 11827.241 864.929, 13638.158 11890.949 861.7331, 13658.607 11961.307 858.1983, 13692.732 12067.597 852.4823, 13736.321 12160.029 853.2954, 13817.428 12209.993 856.9648, 13894.466 12119.604 858.68744, 13911.311 12050.323 854.99976, 13918.285 11968.425 850.1662, 13916.68 11844.927 842.56726, 13900.848 11775.841 840.45905, 13875.319 11712.427 841.0683, 13830.098 11632.965 843.56213, 13843.101 11699.205 845.32, 13912.914 11785.089 830.8404, 13989.228 11843.343 806.12933, 14054.107 11889.734 703.77637</trace>
</ink>
</file>

<file path=ppt/ink/ink33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13461.393 11383.961 874.14984, 13536.042 11405.243 860.25305, 13608.417 11423.273 846.73706, 13692.516 11440.875 836.5886, 13779.715 11453.779 822.5897, 13858.747 11466.94 796.50146, 13922.861 11474.97 770.99524</trace>
</ink>
</file>

<file path=ppt/ink/ink33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13744.524 11308.468 874.14984, 13826.204 11341.4 863.919, 13925.307 11389.604 854.98975, 13998.77 11444.965 857.744, 14015.582 11528.956 861.51337, 14004.675 11610.443 872.7548</trace>
</ink>
</file>

<file path=ppt/ink/ink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21760.47 3491.198 874.14984, 21722.04 3597.9946 862.3271, 21678.596 3702.5583 857.7856, 21649.824 3766.967 858.3193, 21626.676 3687.9954 851.84424, 21660.168 3590.3474 853.0985, 21697.81 3512.5605 855.22687, 21772.693 3577.289 860.8135, 21799.846 3673.9268 863.56396, 21874.824 3676.4238 861.93427, 21942.92 3575.0806 858.1926, 22005.707 3543.1155 858.86896, 21992.572 3612.4277 856.13, 21968.217 3688.4333 854.03656, 21943.035 3766.4558 853.28156, 21915.596 3858.3574 855.9897, 21895.764 3936.6594 859.9012, 21879.053 4012.4182 872.388</trace>
</ink>
</file>

<file path=ppt/ink/ink3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8678.485 13466.774 874.14984, 8681.849 13548.639 867.07135, 8678.353 13624.221 864.8477, 8673.047 13700.602 862.39667, 8670.849 13784.871 860.2876, 8644.864 13699.206 860.7508, 8650.123 13629.513 860.74457, 8664.596 13563.234 860.3138, 8704.308 13464.555 859.09827, 8791.411 13398.675 859.776, 8860.574 13390.16 862.20685, 8872.753 13472.148 863.73584, 8793.24 13519.962 866.05725, 8765.735 13592.484 861.47504, 8831.535 13670.408 848.7902, 8917.35 13740.961 836.1495, 9009.87 13778.937 839.9754, 9079.722 13739.709 843.64246, 9140.9 13676.67 240.02818</trace>
</ink>
</file>

<file path=ppt/ink/ink34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14131.534 11293.989 874.14984, 14216.191 11293.112 865.29175, 14321.421 11333.368 861.1094, 14386.938 11382.388 860.68835, 14400.549 11475.714 861.9331, 14339.13 11574.861 861.929, 14304.373 11682.719 862.89966, 14318.903 11757.505 862.68066, 14411.503 11813.115 857.6727, 14475.84 11828.443 854.19366, 14559.02 11850.837 839.97253, 14623.514 11855.6 411.74646</trace>
</ink>
</file>

<file path=ppt/ink/ink34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14801.673 11867.435 874.14984, 14731.8125 11889.901 868.51416, 14628.316 11911.3955 862.1024, 14561.736 11930.24 853.26056, 14496.4795 11952.273 824.6602</trace>
</ink>
</file>

<file path=ppt/ink/ink34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14754.791 12148.212 874.14984, 14681.251 12131.02 864.4974, 14573.003 12117.509 849.72064, 14502.804 12109.65 830.1452</trace>
</ink>
</file>

<file path=ppt/ink/ink34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15115.141 11927.934 874.14984, 15045.488 12024.776 863.0376, 15041.403 12091.255 855.06805, 15054.014 12183.958 847.0493, 15089.761 12250.863 848.2907, 15171.86 12257.99 850.31494, 15239.802 12200.686 847.5793, 15279.464 12114.883 839.6562, 15313.323 12004.527 826.69507, 15338.258 11883.383 813.37024, 15353.259 11771.8 809.7983, 15362.694 11689.762 806.9974, 15365.314 11603.254 806.2651, 15365.101 11530.549 809.6456, 15360.619 11437.415 819.529, 15352.508 11523.003 834.859, 15348.408 11597.44 831.2039, 15343.789 11693.1 826.0597, 15341.81 11801.955 819.8341, 15345.437 11915.306 815.8494, 15347.9795 11990.543 813.1898, 15357.642 12074.0 811.9906, 15375.997 12156.8545 814.7634, 15402.274 12231.224 819.6671, 15456.218 12326.873 832.99915, 15527.595 12345.426 845.932, 15604.838 12265.271 852.9643, 15649.18 12168.958 850.34564, 15659.013 12062.271 850.4109, 15637.695 11989.839 853.7665, 15565.786 12026.649 855.4223, 15555.768 12096.968 850.537, 15558.512 12219.763 839.8519, 15585.568 12298.975 827.78613, 15603.473 12365.77 802.73206, 15636.36 12440.364 759.9527</trace>
</ink>
</file>

<file path=ppt/ink/ink34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15561.901 11730.925 874.14984, 15471.585 11732.465 862.89264, 15338.258 11740.116 851.5317, 15275.0205 11743.519 839.92584, 15211.432 11746.38 820.2164</trace>
</ink>
</file>

<file path=ppt/ink/ink34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16142.873 12002.911 874.14984, 16231.275 12004.671 863.3328, 16295.273 12007.864 857.2077, 16371.556 12009.903 851.0758, 16453.17 12010.185 842.1445, 16532.084 12007.556 832.49963, 16619.7 12006.025 806.1515, 16685.926 12003.399 737.33636</trace>
</ink>
</file>

<file path=ppt/ink/ink34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16291.793 12183.89 874.14984, 16406.182 12166.857 854.92755, 16489.371 12157.837 842.87634, 16581.264 12149.493 833.6311, 16672.31 12139.887 818.4384, 16748.809 12131.645 793.0236, 16828.64 12123.39 754.37067</trace>
</ink>
</file>

<file path=ppt/ink/ink34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16709.137 11867.435 874.14984, 16781.768 11925.843 867.0164, 16877.703 12019.891 860.7355, 16936.686 12118.27 863.44324, 16945.639 12190.128 864.01227, 16897.84 12287.621 861.1591, 16839.947 12351.877 857.11816</trace>
</ink>
</file>

<file path=ppt/ink/ink34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17245.064 11549.946 874.14984, 17251.387 11615.601 865.1932, 17261.58 11754.9 846.80945, 17267.855 11845.458 838.4717, 17277.059 11948.322 831.0282, 17289.754 12059.84 827.37976, 17304.994 12172.557 824.9365, 17318.305 12265.457 824.21814, 17329.2 12337.715 829.06335, 17346.197 12425.761 837.3342, 17359.322 12490.431 845.4618</trace>
</ink>
</file>

<file path=ppt/ink/ink34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17424.32 11625.439 874.14984, 17420.033 11738.39 858.4855, 17416.998 11813.028 850.2393, 17414.55 11903.698 842.01697, 17414.084 12005.87 834.8644, 17418.451 12112.848 829.4953, 17427.78 12218.259 819.7369, 17436.984 12304.304 803.69434, 17448.533 12372.144 776.6357, 17458.902 12448.244 721.82513, 17476.309 12512.475 181.45111</trace>
</ink>
</file>

<file path=ppt/ink/ink3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8991.033 13028.805 874.14984, 9092.531 13056.333 858.0529, 9162.992 13075.325 851.9715, 9228.2705 13092.919 857.6181, 9307.918 13109.082 861.06006, 9370.962 13122.717 861.83527</trace>
</ink>
</file>

<file path=ppt/ink/ink34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17678.037 11988.433 874.14984, 17689.861 12078.983 863.4672, 17713.797 12194.343 859.6464, 17733.791 12257.105 858.50073, 17791.916 12372.28 859.05237, 17861.744 12429.609 861.0153, 17937.688 12308.796 856.25726, 17944.725 12244.144 852.48065, 17948.55 12154.729 847.50775, 17936.604 12081.48 851.85364, 18029.58 12045.341 854.10895, 18110.086 12058.479 856.0815, 18185.082 12048.079 853.7624, 18251.027 12037.358 787.7841</trace>
</ink>
</file>

<file path=ppt/ink/ink34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17767.203 11610.444 874.14984, 17866.744 11631.463 862.98535, 17934.342 11644.022 858.2639, 18000.87 11651.475 851.4679, 18083.568 11640.877 837.9426, 18146.537 11631.211 804.50256</trace>
</ink>
</file>

<file path=ppt/ink/ink34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18050.338 11459.974 874.14984, 18131.416 11549.433 863.80414, 18173.965 11633.725 864.7398, 18161.268 11738.061 853.9384, 18149.7 11810.096 822.3149</trace>
</ink>
</file>

<file path=ppt/ink/ink34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18422.637 11730.925 874.14984, 18422.635 11849.272 854.67487, 18424.092 11934.059 844.6106, 18427.023 12031.569 837.42126, 18431.498 12135.774 832.88544, 18436.94 12239.163 831.1691, 18443.324 12335.097 832.2773, 18447.814 12400.604 834.1603, 18466.705 12500.1875 840.0509, 18527.18 12434.385 8.605175</trace>
</ink>
</file>

<file path=ppt/ink/ink34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18616.6 11791.425 874.14984, 18625.29 11902.832 859.78503, 18629.129 11972.758 852.3027, 18633.783 12054.64 845.292, 18637.945 12144.839 839.39795, 18641.195 12237.841 838.25635, 18644.56 12327.228 838.82025, 18647.36 12399.471 841.02765, 18672.662 12498.657 846.4936, 18705.77 12569.117 873.4204</trace>
</ink>
</file>

<file path=ppt/ink/ink34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18765.521 12259.385 874.14984, 18863.24 12243.991 863.67303, 18960.104 12239.716 859.28546, 19026.09 12238.2295 846.0984</trace>
</ink>
</file>

<file path=ppt/ink/ink34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18809.646 12364.869 874.14984, 18908.488 12364.701 861.35535, 18992.9 12354.669 842.64453, 19070.574 12325.284 825.3314, 19136.56 12299.843 740.646</trace>
</ink>
</file>

<file path=ppt/ink/ink34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19316.156 12154.416 874.14984, 19229.58 12246.172 865.275, 19199.65 12346.647 862.48883, 19213.13 12425.685 860.83984, 19282.969 12488.569 859.2717, 19371.926 12445.433 857.185, 19432.867 12356.012 850.08484, 19455.25 12284.129 844.0579, 19472.271 12189.153 836.27594, 19483.943 12077.455 827.6106, 19491.107 11956.117 820.5864, 19494.84 11860.268 815.5418, 19495.729 11769.833 810.9824, 19493.416 11673.303 809.6494, 19490.422 11591.95 811.0155, 19480.416 11486.115 820.8675, 19448.104 11574.192 830.8301, 19447.04 11649.408 826.1865, 19450.92 11755.361 819.3239, 19459.352 11882.349 808.49115, 19472.352 12019.261 801.16327, 19488.652 12153.303 796.9282, 19503.21 12262.989 794.25684, 19516.662 12344.837 800.7154, 19535.89 12414.349 807.3537, 19572.898 12485.637 823.6891, 19653.283 12416.792 843.7949, 19692.225 12316.957 852.8492, 19699.6 12219.986 856.9772, 19656.137 12298.214 836.5113, 19671.559 12364.812 830.2327, 19704.068 12430.006 818.2795, 19733.857 12504.913 786.6455, 19781.16 12568.843 374.7399</trace>
</ink>
</file>

<file path=ppt/ink/ink34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19569.873 11806.419 874.14984, 19475.178 11814.691 862.98004, 19385.613 11837.946 859.2402, 19320.248 11854.328 830.93634</trace>
</ink>
</file>

<file path=ppt/ink/ink34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19659.043 12863.338 874.14984, 19539.129 12854.963 856.0952, 19458.854 12851.113 847.5673, 19358.553 12846.345 837.998, 19238.068 12842.132 827.9257, 19098.473 12838.77 817.8461, 18944.318 12836.649 807.57355, 18781.418 12835.293 798.46497, 18609.63 12834.285 789.34845, 18496.357 12833.646 781.78033, 18359.477 12833.255 776.32715, 18261.303 12833.0205 773.7906, 18144.145 12832.893 772.1798, 18005.4 12832.843 754.87335, 17855.008 12832.83 730.1129, 17701.363 12831.912 698.00824, 17558.152 12828.662 658.90625, 17461.238 12826.2705 612.7362, 17324.465 12817.099 498.91635, 17253.871 12811.373 371.53024, 17190.414 12799.83 2.4128635</trace>
</ink>
</file>

<file path=ppt/ink/ink3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9155.581 12863.338 874.14984, 9155.579 12951.265 864.22845, 9160.153 13040.792 857.87756, 9173.562 13120.376 850.9388, 9200.282 13197.242 830.81506</trace>
</ink>
</file>

<file path=ppt/ink/ink34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19569.873 12259.385 874.14984, 19634.12 12285.394 871.8009, 19723.268 12275.362 869.33905, 19774.588 12203.216 867.9288, 19714.492 12130.142 862.0993</trace>
</ink>
</file>

<file path=ppt/ink/ink34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1615.8132 10976.5 874.14984, 1690.1968 11006.939 867.917, 1764.3776 11044.627 862.02094, 1857.6163 11106.185 859.20575, 1931.8649 11159.564 857.98126, 1974.8286 11235.494 859.9304, 1901.7616 11279.883 861.6469, 1829.9465 11323.216 863.6579, 1759.5234 11369.39 865.9762, 1719.4308 11285.704 860.5362, 1715.3011 11189.151 854.14197, 1710.6658 11102.958 850.62976, 1703.3293 11037.32 851.2106, 1673.4119 10973.354 855.4527, 1633.2906 10908.173 685.9332</trace>
</ink>
</file>

<file path=ppt/ink/ink34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9617.049 8184.7656 874.14984, 9695.1045 8234.655 868.5607, 9790.61 8279.296 865.767, 9854.619 8303.881 863.80554, 9936.228 8329.426 857.7861, 10062.727 8359.584 847.28784, 10145.792 8364.623 841.0911, 10233.944 8355.901 836.8451, 10319.964 8335.347 835.68365, 10456.381 8285.716 832.7995, 10540.143 8236.777 829.90576, 10628.935 8173.5913 826.5941, 10720.993 8098.4473 823.6531, 10800.977 8027.071 821.1264, 10867.843 7963.537 818.92267, 10948.005 7877.7217 815.5643, 11037.4795 7773.124 810.19385, 11132.756 7652.8657 803.0724, 11231.133 7520.2524 796.0896, 11305.683 7416.805 790.6225, 11377.807 7311.715 785.61237, 11458.788 7188.607 782.81976, 11544.872 7052.7256 780.9632, 11634.475 6906.1855 778.9013, 11726.752 6750.991 776.60486, 11787.467 6648.448 774.83997, 11859.434 6521.8003 773.10657, 11938.645 6374.695 768.66943, 12020.947 6214.3184 765.05695, 12103.973 6046.1025 763.0138, 12179.78 5889.1084 762.53455, 12235.123 5773.601 761.50824, 12299.342 5637.274 762.1303, 12369.001 5485.426 763.45337, 12441.535 5322.0435 764.87476, 12515.737 5149.0996 765.1146, 12577.347 5002.377 764.4864, 12629.542 4875.872 763.8776, 12689.139 4728.6675 762.756, 12752.591 4570.009 763.3298, 12816.362 4407.541 765.62305, 12879.582 4245.0767 769.34424, 12925.736 4126.554 772.93677, 12972.082 4008.1787 776.4292, 13025.966 3878.9167 780.18994, 13086.066 3744.6133 784.2166, 13150.055 3608.9912 788.6862, 13214.962 3475.4058 793.9139, 13280.278 3347.0852 800.47577, 13325.876 3258.2588 806.03955, 13376.188 3169.9998 811.24115, 13434.036 3079.461 816.6608, 13500.587 2988.8762 821.7228, 13567.516 2909.0093 825.9176, 13690.848 2784.052 830.6855, 13778.475 2716.5713 830.53345, 13880.12 2650.5789 828.85614, 13991.861 2588.0752 825.9244, 14085.588 2538.2559 823.2242, 14171.396 2499.4282 820.312, 14272.486 2463.2725 812.08704, 14385.747 2431.5796 797.3074, 14505.682 2405.3984 774.46826, 14584.412 2388.3782 743.9085, 14675.933 2376.7002 706.0975, 14746.211 2366.9092 652.89166, 14832.009 2359.3022 527.8727</trace>
</ink>
</file>

<file path=ppt/ink/ink34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14548.878 2223.3096 874.14984, 14632.374 2213.4788 868.1681, 14752.551 2211.8242 862.1152, 14870.651 2242.3115 860.6207, 14935.342 2298.2869 860.3132, 14944.098 2374.349 858.07965, 14879.516 2495.2068 844.52106, 14820.805 2571.465 834.60406, 14761.407 2651.5269 797.4532, 14701.553 2715.0933 715.9933</trace>
</ink>
</file>

<file path=ppt/ink/ink34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16142.873 2148.8494 874.14984, 16078.883 2088.7505 868.11835, 15985.4 2080.368 864.1112, 15903.377 2132.0498 860.44934, 15838.452 2260.3828 848.91583, 15814.826 2326.9116 840.9544, 15796.341 2396.043 832.5559, 15781.888 2473.8176 825.88617, 15775.032 2546.7217 829.45, 15787.724 2634.7974 837.76117, 15879.38 2589.912 840.20074, 15925.387 2516.7034 836.08844, 15969.993 2420.1042 829.64374, 15999.094 2356.763 824.78723, 16027.441 2262.156 820.23517, 16050.727 2145.6948 811.7462, 16069.326 2017.4277 804.38934, 16083.358 1907.3497 799.04175, 16093.901 1814.5681 794.7978, 16102.103 1714.9507 794.31573, 16108.467 1622.232 795.19104, 16112.675 1551.5465 806.4623, 16081.662 1655.3129 821.5776, 16068.397 1758.5789 817.2692, 16058.272 1842.1958 796.3351, 16050.863 1926.012 767.28534, 16048.959 2019.9167 729.5664, 16056.182 2115.46 684.5872, 16073.595 2206.512 629.616, 16098.974 2288.4744 569.0898, 16142.156 2389.546 436.46957, 16175.93 2454.6675 220.12236</trace>
</ink>
</file>

<file path=ppt/ink/ink34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16358.9 1955.4601 874.14984, 16374.777 2034.2262 863.2667, 16386.03 2099.1438 856.4896, 16395.67 2174.7166 850.8314, 16404.367 2254.3784 848.61383, 16413.008 2331.0564 849.0397, 16424.684 2399.4055 852.80133, 16470.268 2466.4065 856.44037, 16537.74 2402.8433 847.90875, 16555.172 2335.5955 848.2981, 16566.459 2260.5708 847.8502, 16571.473 2185.8513 848.3712, 16570.447 2114.7158 849.30286, 16564.266 2014.8632 850.0504, 16566.58 1919.934 855.33795, 16634.484 1910.5785 863.72675, 16705.035 1978.5166 865.95374, 16807.295 1986.9296 864.7757, 16876.674 1987.0338 860.6826</trace>
</ink>
</file>

<file path=ppt/ink/ink34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16411.297 1634.8683 874.14984, 16512.713 1640.5338 861.68274, 16581.389 1640.5427 856.55963, 16654.457 1638.3949 849.21625, 16723.975 1631.768 840.9905, 16796.66 1626.6127 821.5719, 16861.846 1619.01 706.5221</trace>
</ink>
</file>

<file path=ppt/ink/ink34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16798.305 1423.8982 874.14984, 16879.906 1444.3623 865.7436, 16971.264 1502.2134 865.5955, 17013.559 1599.6362 863.08093, 16999.14 1679.1658 860.56506, 16962.852 1755.8657 852.8376</trace>
</ink>
</file>

<file path=ppt/ink/ink34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15681.404 2797.2722 874.14984, 15793.434 2782.7522 857.57214, 15871.375 2772.3271 847.7309, 15964.756 2761.4128 838.697, 16068.879 2751.0122 831.9892, 16179.707 2741.9395 826.89746, 16293.035 2735.8425 817.26056, 16404.13 2734.8884 800.6868, 16510.574 2740.5786 772.9624, 16579.629 2744.2954 748.35443, 16655.42 2745.2717 686.5941, 16719.633 2760.6973 179.69931</trace>
</ink>
</file>

<file path=ppt/ink/ink34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16202.626 3189.2214 874.14984, 16211.313 3299.1023 861.9894, 16215.154 3362.2632 857.18475, 16219.805 3431.624 853.20734, 16222.957 3502.649 850.7821, 16224.281 3607.7837 853.59735, 16213.158 3708.887 857.965, 16137.697 3740.524 860.6141, 16054.668 3679.6697 863.815, 15961.153 3653.3726 863.70667, 15881.097 3675.1548 861.1767, 15817.588 3757.9688 859.3864, 15832.441 3859.776 860.721, 15939.134 3916.77 855.59625, 16048.733 3920.526 846.12445, 16117.962 3891.8145 840.78766, 16184.685 3841.53 836.95734, 16243.854 3769.4639 832.3094, 16288.141 3699.1306 828.3144, 16322.413 3630.6138 823.508, 16351.516 3541.8442 819.85187, 16373.401 3463.0813 817.6771, 16386.45 3400.1067 816.68866, 16398.842 3324.3813 829.36993, 16393.102 3405.1318 829.0166, 16393.18 3496.6904 821.0458, 16396.096 3612.8254 807.72485, 16402.78 3738.07 794.32367, 16410.713 3846.1853 790.6302, 16417.469 3928.1697 788.4867, 16425.768 4004.7383 783.9179, 16370.377 3906.2163 814.5782, 16357.791 3802.8987 831.85004, 16369.275 3737.9744 838.6161, 16398.72 3670.0437 843.93024, 16466.32 3565.1736 845.2702, 16536.81 3504.6501 839.7992, 16607.92 3437.862 827.583, 16670.936 3397.868 798.73474</trace>
</ink>
</file>

<file path=ppt/ink/ink3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9557.297 12847.825 874.14984, 9551.42 12940.937 867.4119, 9550.008 13003.927 863.35596, 9553.49 13070.689 861.20013, 9566.391 13163.043 858.87085, 9591.566 13240.047 859.4022, 9675.6875 13302.306 860.50867, 9757.907 13181.865 855.3105, 9778.719 13074.357 845.759, 9775.105 13009.594 844.0375, 9760.199 12941.948 842.7224, 9734.632 12877.676 842.94604, 9676.124 12780.664 844.9392, 9604.519 12722.643 848.76227, 9537.147 12743.491 855.47327, 9487.974 12807.299 839.76495</trace>
</ink>
</file>

<file path=ppt/ink/ink34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17200.941 2600.7803 874.14984, 17306.564 2600.7795 862.7509, 17415.611 2610.9883 862.2046, 17493.205 2620.4648 862.3867</trace>
</ink>
</file>

<file path=ppt/ink/ink34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17245.064 2857.254 874.14984, 17358.477 2857.2534 856.1398, 17449.334 2857.2534 840.4478, 17532.557 2857.2534 808.2326, 17598.637 2858.6792 760.3615</trace>
</ink>
</file>

<file path=ppt/ink/ink34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17960.252 2555.7942 874.14984, 18057.6 2555.793 863.66626, 18172.684 2555.7935 858.7864, 18240.977 2555.793 851.7158, 18304.701 2559.9263 418.81195</trace>
</ink>
</file>

<file path=ppt/ink/ink34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18765.521 2073.3552 874.14984, 18697.896 2013.89 869.0827, 18597.17 2053.5312 863.5151, 18519.914 2116.179 857.1817, 18458.408 2206.2075 856.50464, 18488.713 2278.9436 859.08356, 18558.139 2278.4634 859.27985, 18632.418 2222.8977 858.36755, 18702.244 2133.149 856.07025, 18747.66 2067.8235 856.83813, 18777.969 2187.2607 855.95404, 18770.889 2300.0376 848.83655, 18764.44 2365.9949 841.8313, 18753.975 2432.4316 831.98193, 18743.541 2506.9424 805.17993, 18725.531 2572.0173 520.27167</trace>
</ink>
</file>

<file path=ppt/ink/ink34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18259.008 2888.2786 874.14984, 18373.875 2864.218 859.097, 18444.139 2852.6577 849.4713, 18521.256 2841.6738 842.67615, 18601.344 2831.9927 832.3613, 18682.299 2825.6091 821.48444, 18745.656 2821.4333 804.5063, 18838.174 2824.5264 756.9867, 18903.61 2827.3672 630.5898</trace>
</ink>
</file>

<file path=ppt/ink/ink34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18467.682 3129.7568 874.14984, 18469.246 3212.8596 864.374, 18472.408 3331.092 859.0622, 18473.713 3397.249 857.6179, 18466.97 3510.3955 859.5178, 18443.23 3437.6653 847.2771, 18462.344 3335.1277 844.2493, 18517.191 3234.0942 849.31976, 18590.092 3232.7368 851.5573, 18640.303 3320.6016 849.9721, 18652.012 3402.7224 855.2535, 18640.814 3305.65 852.0455, 18658.412 3209.7354 851.21936, 18721.764 3136.612 856.019, 18805.156 3143.955 856.8512, 18864.564 3231.6204 857.047, 18877.13 3307.7507 852.8702, 18881.484 3370.8792 785.2981</trace>
</ink>
</file>

<file path=ppt/ink/ink34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19137.822 2555.7942 874.14984, 19154.03 2637.8113 864.4917, 19155.248 2749.988 860.17883, 19152.895 2814.587 858.805, 19151.59 2908.1606 851.3581, 19151.252 2976.1892 836.7082</trace>
</ink>
</file>

<file path=ppt/ink/ink34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19041.297 2477.7144 874.14984, 19077.227 2414.3794 863.93976, 19175.395 2342.9272 855.9331, 19293.24 2303.7256 854.5088, 19378.002 2304.2957 857.29517, 19442.697 2361.4072 858.677, 19408.482 2467.1401 854.67834, 19362.086 2530.9841 848.5892, 19277.496 2622.2458 844.36975, 19202.604 2676.2231 848.35443, 19289.588 2662.7559 849.57367, 19380.328 2668.6743 856.88556, 19458.826 2701.359 861.76306, 19505.193 2792.7034 860.1681, 19501.805 2871.4175 858.38806, 19421.904 2964.208 853.0444, 19334.143 3021.0676 846.4255, 19220.164 3037.2402 831.85693, 19125.904 3004.125 813.4069, 19061.307 2975.3232 776.718</trace>
</ink>
</file>

<file path=ppt/ink/ink34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19123.113 2102.8289 874.14984, 19229.152 2090.5437 857.6894, 19304.367 2083.3284 850.13104, 19383.646 2074.4636 839.853, 19448.973 2066.8235 829.2452, 19528.943 2052.3794 808.61676, 19594.932 2040.3967 742.349</trace>
</ink>
</file>

<file path=ppt/ink/ink34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19435.662 1907.3713 874.14984, 19517.387 1914.4944 868.4513, 19609.236 1928.2819 862.6581, 19680.203 1959.4489 865.173, 19711.309 2057.0776 863.98157, 19640.344 2160.3022 860.42816, 19586.943 2229.2678 853.8848, 19523.828 2270.576 237.22142</trace>
</ink>
</file>

<file path=ppt/ink/ink3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9929.597 12908.841 874.14984, 9914.6045 12995.179 867.7224, 9893.48 13118.878 861.7248, 9884.881 13182.848 860.9127, 9874.869 13270.956 860.1384, 9887.886 13199.138 854.7281, 9892.789 13113.447 849.76624, 9897.074 12989.761 844.92224, 9902.228 12922.44 847.2064, 9919.804 12836.323 851.4441, 9950.552 12916.693 852.36316, 9972.532 13009.504 853.9029, 9995.399 13076.328 858.45184, 10083.334 13073.216 858.45215, 10143.172 13008.196 857.1496, 10188.684 12934.663 855.8032, 10225.398 12860.523 855.31866, 10285.625 12923.76 846.3069, 10295.555 13033.784 833.4471, 10301.04 13134.907 813.55524, 10302.397 13208.666 772.61053, 10300.344 13271.936 602.1797</trace>
</ink>
</file>

<file path=ppt/ink/ink34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18065.045 2042.3302 874.14984, 18011.588 2163.8318 852.1675, 17978.158 2242.455 841.8888, 17941.451 2337.776 832.4718, 17903.71 2446.9424 825.0126, 17869.646 2568.3596 818.6522, 17843.549 2700.6257 814.3085, 17825.922 2838.929 810.71906, 17813.28 2939.066 804.15717, 17809.82 3047.1694 799.1967, 17819.145 3163.128 798.34357, 17832.73 3253.5823 800.65466, 17853.059 3335.7188 803.82513, 17893.885 3419.8462 808.8306, 17954.22 3492.9397 813.18164, 18036.629 3538.6406 815.92535, 18101.105 3582.654 822.91394, 18184.547 3612.1956 817.29095</trace>
</ink>
</file>

<file path=ppt/ink/ink34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19778.545 1665.8933 874.14984, 19835.414 1746.7694 860.8678, 19910.883 1886.3287 844.70953, 19947.098 1979.3313 837.671, 19977.553 2087.1626 830.9845, 19998.75 2206.7874 825.6129, 20008.355 2334.093 821.29126, 20005.54 2470.6064 814.6872, 20000.668 2574.318 809.78546, 19984.332 2676.1562 805.39557, 19963.74 2764.2847 802.6581, 19939.623 2845.0464 801.1592, 19902.203 2939.5654 794.0636, 19855.213 3038.5657 778.87854, 19803.363 3136.3745 755.8141, 19768.691 3200.784 724.7503, 19729.541 3268.5093 685.96985, 19668.982 3367.6516 598.155, 19629.625 3430.6995 424.4632</trace>
</ink>
</file>

<file path=ppt/ink/ink34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20404.56 2510.2908 874.14984, 20364.564 2591.0361 863.62726, 20304.287 2694.406 859.23615, 20238.414 2806.9402 849.6113, 20191.457 2898.4443 837.4066, 20154.465 2964.1218 760.9989</trace>
</ink>
</file>

<file path=ppt/ink/ink34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20299.764 2540.2817 874.14984, 20338.193 2629.079 867.04584, 20374.799 2726.685 861.32996, 20406.93 2810.0159 855.9405, 20437.26 2885.227 845.4883, 20482.441 2961.7798 801.19775</trace>
</ink>
</file>

<file path=ppt/ink/ink34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20820.986 2480.8171 874.14984, 20820.984 2546.0605 869.2203, 20825.715 2673.929 866.2149, 20840.281 2742.5437 864.89716, 20876.492 2835.1768 863.4245, 20967.83 2865.2349 862.93616, 21058.016 2847.097 860.3191, 21122.19 2787.831 859.54266, 21158.035 2712.167 858.1251, 21154.213 2619.2756 856.7185, 21102.773 2525.13 858.0652, 21082.928 2452.7278 860.251, 21170.736 2412.9934 855.8957, 21247.227 2408.7725 843.66895, 21334.594 2405.6812 826.0975, 21398.227 2405.0356 788.0041</trace>
</ink>
</file>

<file path=ppt/ink/ink34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21477.338 2088.3506 874.14984, 21337.04 2099.8284 847.18146, 21236.445 2111.0483 833.5264, 21128.24 2123.0088 826.5477, 21038.504 2132.8997 822.23816, 20970.83 2139.974 830.5115, 20870.203 2149.4067 842.4217, 20805.604 2155.149 869.88513</trace>
</ink>
</file>

<file path=ppt/ink/ink34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21312.791 1936.8451 874.14984, 21382.387 1960.6376 848.44617, 21471.533 1994.0531 855.78217, 21556.367 2046.4045 860.55475, 21569.408 2139.4229 861.09436, 21477.41 2219.5195 858.714, 21403.178 2263.12 843.45416</trace>
</ink>
</file>

<file path=ppt/ink/ink34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15398.274 4261.6523 874.14984, 15489.926 4256.684 867.1944, 15553.7295 4253.3286 863.2757, 15627.464 4250.6074 857.5252, 15708.215 4247.6313 852.3093, 15826.449 4242.71 845.215, 15943.778 4236.3125 843.2861, 16023.439 4231.2397 840.9846, 16116.704 4225.024 838.4858, 16222.27 4218.26 835.589, 16339.022 4211.314 832.2715, 16419.19 4206.559 829.9982, 16516.309 4201.1675 827.58, 16630.281 4195.8296 823.96045, 16756.113 4191.651 820.8036, 16872.65 4188.096 816.9799, 16965.979 4185.3745 813.3856, 17079.275 4181.806 810.5957, 17206.814 4178.2427 808.423, 17345.201 4175.23 806.65015, 17493.527 4171.8384 804.8463, 17615.082 4168.356 802.5004, 17729.588 4164.2866 800.1176, 17865.295 4158.1807 797.3872, 18016.398 4152.388 794.17706, 18177.414 4146.615 791.2933, 18343.48 4139.3833 789.16455, 18460.04 4134.179 787.6276, 18586.389 4128.224 786.2936, 18728.1 4122.3433 785.7133, 18878.445 4117.6255 786.0519, 19015.88 4114.5747 787.5914, 19123.055 4112.616 788.9918, 19249.934 4111.3916 790.999, 19390.904 4109.5176 793.1075, 19540.393 4106.6772 794.8191, 19694.127 4103.5938 796.12445, 19817.959 4101.29 797.1355, 19931.455 4099.4004 797.9527, 20061.809 4098.0156 798.857, 20202.166 4097.1265 799.22723, 20348.682 4096.5503 799.44476, 20443.945 4096.1753 799.5855, 20559.223 4097.215 799.6736, 20685.861 4099.7407 800.8153, 20817.934 4104.1562 802.5359, 20952.58 4109.612 804.8002, 21076.084 4114.602 808.0405, 21170.479 4118.4297 810.70593, 21280.307 4121.4707 812.39606, 21396.268 4122.896 809.6111, 21470.895 4123.8228 807.0266, 21541.729 4125.4214 803.20074, 21606.742 4126.4517 768.5187</trace>
</ink>
</file>

<file path=ppt/ink/ink34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17456.494 5415.783 874.14984, 17550.902 5417.567 861.0272, 17614.803 5416.055 842.82983</trace>
</ink>
</file>

<file path=ppt/ink/ink34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17230.357 5680.0127 874.14984, 17328.934 5688.3857 861.2699, 17407.83 5690.8037 849.92206, 17479.703 5693.453 827.7262, 17542.908 5696.6953 756.97876</trace>
</ink>
</file>

<file path=ppt/ink/ink3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10138.269 12395.895 874.14984, 10021.491 12410.239 859.24036, 9951.258 12415.615 851.99817, 9873.462 12419.699 846.24304, 9790.931 12422.547 842.1265, 9719.687 12424.313 834.57733, 9613.229 12426.141 814.6967, 9541.521 12425.891 773.0616, 9476.495 12421.754 350.2332</trace>
</ink>
</file>

<file path=ppt/ink/ink34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18079.752 5709.4863 874.14984, 18170.594 5708.239 867.80975, 18293.93 5692.9097 868.243, 18374.287 5668.225 868.0048, 18409.133 5593.5405 864.2152, 18386.193 5508.2207 856.4034, 18301.318 5395.299 849.75287, 18222.611 5291.0264 848.9811, 18186.268 5187.85 849.9822, 18191.576 5119.941 850.4443, 18213.697 5050.84 849.19257, 18268.656 4946.041 845.1775, 18397.363 4840.9346 838.81714, 18519.342 4785.4404 834.0569, 18590.795 4773.7144 833.45233, 18656.467 4772.646 834.3388, 18764.969 4791.1094 838.2968, 18873.305 4864.31 843.4429, 18938.084 4946.744 848.6681, 18973.688 5078.495 850.2776, 18973.908 5156.564 849.39, 18955.703 5280.3276 845.66974, 18920.96 5358.2725 842.45685, 18870.06 5437.1147 838.7768, 18777.367 5550.818 832.77924, 18675.969 5640.7646 840.0506, 18605.51 5704.094 849.08905, 18618.963 5768.495 858.33295, 18754.367 5785.818 852.9672, 18848.617 5789.526 845.5539, 18922.785 5791.703 838.8385, 18999.654 5792.6675 832.33813, 19083.668 5788.253 821.10156, 19158.246 5771.465 803.53705, 19225.248 5759.195 770.5331, 19289.709 5738.9946 723.96686</trace>
</ink>
</file>

<file path=ppt/ink/ink34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18452.053 4547.6 874.14984, 18544.379 4552.7876 862.80786, 18609.738 4557.4897 856.36237, 18691.328 4562.9453 849.7287, 18784.27 4568.3354 842.917, 18879.852 4569.9985 837.87067, 18945.697 4570.8037 829.05994, 19008.635 4562.5723 818.5739, 19092.473 4556.598 783.40717, 19156.91 4538.5 7.607432</trace>
</ink>
</file>

<file path=ppt/ink/ink34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18958.566 4411.607 874.14984, 19054.26 4430.692 862.20154, 19161.209 4468.6074 852.3954, 19227.83 4533.5884 854.9998, 19236.895 4663.8574 853.63513, 19228.84 4726.8237 848.73566, 19194.457 4818.6465 834.40625, 19164.492 4882.0547 804.26086</trace>
</ink>
</file>

<file path=ppt/ink/ink34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19793.252 5362.5234 874.14984, 19772.338 5426.183 863.74915, 19717.594 5549.077 850.16534, 19680.117 5621.9365 846.2851, 19638.865 5692.6006 844.79834, 19597.975 5757.029 847.97845, 19541.816 5825.8765 854.1622, 19483.492 5889.008 240.38281</trace>
</ink>
</file>

<file path=ppt/ink/ink34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19718.793 5347.5283 874.14984, 19782.99 5451.607 860.8358, 19829.543 5577.7793 846.30225, 19846.637 5643.7617 837.19165, 19867.736 5745.0312 819.78314, 19881.184 5810.8125 780.12915</trace>
</ink>
</file>

<file path=ppt/ink/ink34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20210.596 5453.013 874.14984, 20254.377 5350.5 861.04315, 20322.303 5273.1387 862.9291, 20393.918 5268.4614 864.8771, 20419.068 5357.592 859.9697, 20425.473 5465.999 851.56836, 20425.574 5535.446 853.53687, 20429.63 5636.9253 856.44684, 20452.416 5719.166 858.9618, 20544.107 5724.505 860.96783, 20602.12 5652.1665 860.5616, 20642.365 5546.224 853.3392, 20655.188 5477.592 849.9681, 20663.78 5370.514 850.4744, 20636.352 5263.328 854.4906, 20557.186 5228.002 860.00775, 20511.355 5302.5703 864.94476, 20622.715 5348.7007 855.89307, 20693.168 5332.9517 848.81573, 20783.314 5319.8633 819.8147, 20848.45 5290.642 398.29382</trace>
</ink>
</file>

<file path=ppt/ink/ink34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20270.35 4970.057 874.14984, 20390.453 4976.567 852.6838, 20477.201 4983.203 840.2939, 20574.285 4988.013 831.47144, 20670.832 4986.924 816.19867, 20751.746 4987.01 790.6163, 20815.625 4987.2656 765.8896</trace>
</ink>
</file>

<file path=ppt/ink/ink34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20672.066 4804.073 874.14984, 20736.62 4835.3706 866.07404, 20814.318 4886.9053 862.38354, 20873.744 4968.4253 862.9114, 20834.25 5048.989 861.5262, 20791.678 5112.072 803.7897</trace>
</ink>
</file>

<file path=ppt/ink/ink34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17528.2 5438.5347 874.14984, 17457.252 5412.9087 872.2889, 17546.06 5384.2007 855.4219, 17649.727 5383.691 857.98083, 17535.514 5419.0356 847.3195, 17422.363 5429.0835 835.2384, 17300.377 5436.2466 836.0123, 17210.486 5437.4717 840.4054, 17278.533 5408.313 849.15234, 17364.389 5401.0806 849.05145, 17428.56 5400.7925 845.6596, 17503.52 5401.881 841.8685, 17581.75 5403.688 842.1486, 17689.299 5405.8315 843.092, 17593.57 5387.6157 842.70184, 17482.854 5386.1997 835.9164, 17364.656 5387.3154 826.8181, 17254.99 5389.1104 827.7325, 17189.684 5370.4575 735.88416</trace>
</ink>
</file>

<file path=ppt/ink/ink34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3076.5166 5015.5605 874.14984, 3145.0237 4952.363 863.5285, 3228.7788 4868.2837 859.45374, 3305.3428 4790.837 855.5749, 3410.5776 4685.057 851.6235, 3476.6157 4619.8525 848.5039, 3577.543 4521.7354 843.5653, 3648.2075 4456.954 839.90985, 3731.3816 4385.3906 835.3504, 3812.145 4317.979 830.6025, 3876.9563 4264.518 826.2101, 3960.6655 4198.0127 821.5939, 4058.7695 4123.0166 817.37036, 4168.497 4042.1484 812.7661, 4250.8813 3982.0452 808.8366, 4341.5815 3917.3167 804.57605, 4450.0386 3841.4895 800.48145, 4573.896 3758.84 796.3702, 4709.992 3672.497 792.3919, 4854.6445 3583.7776 788.7565, 4949.999 3525.3699 785.43866, 5070.1216 3453.7122 782.0443, 5207.9434 3374.18 778.49567, 5359.8467 3290.084 774.52484, 5492.864 3219.3545 772.3106, 5609.6177 3159.2637 770.453, 5751.041 3091.861 768.323, 5909.098 3021.3545 766.11926, 6077.937 2949.5522 763.8832, 6193.197 2901.005 762.2698, 6329.3286 2846.8313 760.579, 6485.5117 2789.3296 759.7824, 6655.0317 2731.857 759.61993, 6831.8813 2675.8628 760.807, 7002.0073 2624.2666 761.9637, 7123.3955 2587.813 762.9772, 7268.9146 2547.6284 764.21765, 7429.1323 2505.7312 765.8059, 7598.906 2463.9941 767.6535, 7775.379 2423.321 769.4287, 7926.387 2389.7 771.7022, 8051.068 2362.616 773.4829, 8195.107 2334.648 757.56464, 8351.094 2307.7356 732.74945, 8514.026 2282.9307 699.5639, 8628.066 2265.8474 658.649, 8752.681 2249.7341 610.442, 8889.856 2233.791 555.52527, 9032.591 2219.7754 494.75266, 9160.226 2208.6978 429.2526, 9258.795 2200.6301 360.38428, 9371.413 2193.2585 290.3606, 9490.066 2187.5107 227.79428, 9610.039 2183.7114 174.50523, 9696.478 2181.0837 130.2601, 9782.718 2178.548 94.29922, 9873.308 2175.3198 65.892105, 9962.402 2171.8296 44.31459, 10047.304 2169.0627 28.822565, 10115.868 2167.0183 18.621204, 10230.761 2165.458 10.430794, 10321.791 2166.8364 10.23</trace>
</ink>
</file>

<file path=ppt/ink/ink3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9795.386 12093.918 874.14984, 9892.647 12116.531 858.9643, 10019.356 12194.396 845.63947, 10113.918 12309.983 842.8281, 10134.178 12373.258 845.87573, 10143.98 12465.935 848.728, 10124.975 12544.9375 850.1573, 10081.42 12619.212 853.6129, 10031.127 12682.185 672.9493</trace>
</ink>
</file>

<file path=ppt/ink/ink34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9676.802 2706.2654 874.14984, 9603.593 2745.6355 868.1368, 9503.308 2815.5884 867.5707, 9467.966 2895.1953 867.4709, 9520.623 2980.0435 865.31006, 9593.086 3063.9602 865.9886, 9597.334 3138.1091 863.79175, 9550.629 3216.647 862.159, 9531.524 3147.2158 850.77026, 9598.827 3025.926 837.8914, 9670.59 2931.123 837.1123, 9720.798 2994.2695 847.67804, 9743.206 3091.8892 855.43976, 9822.692 3107.8638 863.64307, 9906.611 3026.117 851.12177, 9967.475 2948.028 848.0452, 9988.862 3024.5078 851.69965, 10004.55 3089.5408 859.74255, 10086.2295 3060.4673 859.66626, 10142.844 2996.8877 850.17676, 10196.669 2915.5015 840.36865, 10250.415 2816.4683 843.42426, 10226.583 2935.8716 835.109, 10202.901 3020.8457 832.7097, 10182.599 3094.5774 831.61487, 10165.286 3157.9753 831.33417, 10144.734 3233.1008 830.09766, 10124.127 3315.856 832.0524, 10108.086 3383.6438 834.7487, 10086.101 3480.2896 842.8722</trace>
</ink>
</file>

<file path=ppt/ink/ink34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10391.984 2766.7642 874.14984, 10388.71 2890.028 855.09296, 10375.812 2968.773 845.74084, 10357.228 3057.5085 838.43823, 10326.17 3185.82 830.0458, 10295.408 3294.8013 828.08136, 10265.35 3393.5684 836.8103, 10244.056 3457.73 857.5054</trace>
</ink>
</file>

<file path=ppt/ink/ink34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10183.3125 3038.75 874.14984, 10276.097 2977.7754 861.3438, 10389.874 2927.9333 857.69293, 10480.354 2901.6 857.79767, 10551.007 2928.0886 860.25616, 10569.374 3010.2363 859.03033, 10530.433 3089.5974 858.1471, 10495.461 3158.8005 860.2296, 10528.061 3227.4453 861.9307, 10592.543 3205.9653 859.99176, 10689.379 3114.8801 852.29, 10760.293 3031.495 845.7772, 10746.098 3131.0215 853.61884, 10825.894 3153.7012 860.66656, 10830.339 3054.0496 863.1123, 10848.071 2989.2063 864.9863, 10933.482 2993.632 863.42456, 11011.246 3078.9458 860.43365, 11017.56 3157.7646 860.24786, 11037.32 3233.978 863.7502, 11130.342 3174.1155 859.5472, 11178.624 3111.087 852.9874, 11226.01 3031.4492 845.4126, 11288.854 2903.0232 831.66174, 11318.334 2815.3914 826.42084, 11345.52 2722.981 823.65967, 11367.194 2645.2524 824.2404, 11394.284 2544.8684 830.70105, 11382.229 2650.7512 831.59906, 11357.814 2767.3003 822.1177, 11324.185 2906.9692 806.9777, 11297.673 3004.1484 802.72064, 11268.676 3103.1484 799.268, 11243.995 3185.1116 800.5536, 11223.62 3258.0854 816.06976, 11230.839 3195.231 828.812, 11245.477 3109.514 843.3476, 11308.422 2998.3228 855.6144, 11405.787 2918.5378 859.1807, 11496.165 2894.8037 850.3626, 11566.4795 2871.141 836.539, 11657.806 2857.254 794.8998</trace>
</ink>
</file>

<file path=ppt/ink/ink34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9643.707 3702.1682 874.14984, 9583.273 3800.096 852.22955, 9541.265 3872.271 841.67474, 9500.66 3955.4001 835.22906, 9469.902 4044.9067 832.4366, 9450.98 4136.2876 832.7722, 9439.021 4262.748 835.9881, 9454.944 4360.409 839.328, 9531.353 4392.0654 843.5434, 9601.495 4394.898 854.47174</trace>
</ink>
</file>

<file path=ppt/ink/ink34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9946.144 3872.806 874.14984, 9875.817 3978.5889 865.68744, 9865.737 4064.5264 865.3986, 9908.209 4142.682 863.0655, 9979.169 4193.508 860.0193, 10056.997 4273.99 862.1067, 10044.178 4354.0215 861.68494, 9964.88 4429.498 860.8763, 9922.173 4346.688 859.65106, 9919.788 4280.9116 831.8685</trace>
</ink>
</file>

<file path=ppt/ink/ink34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10183.3125 4200.6367 874.14984, 10145.37 4277.1196 869.4769, 10192.164 4346.188 866.7638, 10260.02 4329.4395 865.33795, 10298.719 4249.117 862.76434, 10187.278 4221.7197 853.66376, 10090.784 4236.0645 844.35516, 10210.605 4128.0864 823.9297, 10339.495 4040.618 807.4956, 10413.046 3983.7993 802.9726, 10485.427 3921.4868 804.27, 10552.405 3859.1472 808.707, 10646.079 3762.646 817.89374, 10680.788 3690.0715 832.9066, 10595.414 3671.004 857.6964, 10497.981 3745.3096 851.31995, 10413.821 3857.4858 842.7857, 10373.072 3962.6697 840.90765, 10370.529 4027.6165 841.63153, 10381.495 4094.3286 842.24286, 10422.838 4202.4697 844.67694, 10525.394 4260.4307 855.07556, 10591.353 4241.0454 858.4874, 10660.511 4166.5635 856.2384, 10706.131 4100.149 857.8536, 10739.38 4187.186 858.3147, 10780.575 4257.078 861.37714, 10843.332 4299.9204 845.22516</trace>
</ink>
</file>

<file path=ppt/ink/ink34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10749.577 3928.651 874.14984, 10732.921 3996.5266 867.17786, 10714.803 4061.208 839.2269</trace>
</ink>
</file>

<file path=ppt/ink/ink34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11181.63 4064.6438 874.14984, 11096.637 4121.7803 862.9246, 11014.392 4187.8296 856.67847, 10946.872 4271.918 861.1663, 11034.332 4261.901 859.5537, 11119.538 4148.388 846.7251, 11175.379 4066.2756 810.7148, 11206.433 4000.3071 621.5778</trace>
</ink>
</file>

<file path=ppt/ink/ink34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11186.226 3716.6467 874.14984, 11160.211 3801.8247 862.2412, 11143.829 3921.819 859.32385, 11151.451 4023.1746 860.9233, 11177.964 4102.056 861.6221, 11252.396 4187.3647 861.94543, 11328.289 4200.6895 863.1433, 11416.843 4154.8545 861.4451, 11471.814 4091.546 860.0752, 11487.751 4021.9595 861.7325, 11408.873 3977.7007 863.3881, 11360.334 4052.2544 861.7391, 11377.819 4159.6865 858.09985, 11425.356 4226.555 853.9039, 11517.785 4249.287 846.46313, 11583.346 4261.6523 832.94324</trace>
</ink>
</file>

<file path=ppt/ink/ink34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11717.558 3717.681 874.14984, 11765.482 3782.388 862.8786, 11819.888 3914.1184 846.378, 11828.477 4000.461 840.5114, 11816.75 4094.497 837.0969, 11805.002 4163.931 834.6128, 11773.421 4233.785 831.9272, 11705.986 4307.881 826.7587, 11657.037 4377.2935 809.2857, 11583.346 4442.632 788.7491</trace>
</ink>
</file>

<file path=ppt/ink/ink3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10704.533 12878.333 874.14984, 10652.507 12962.481 863.3831, 10592.77 13059.567 856.64, 10539.068 13169.202 844.054, 10512.336 13254.743 826.949, 10494.587 13323.035 782.2715</trace>
</ink>
</file>

<file path=ppt/ink/ink34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5474.865 2932.748 874.14984, 5457.68 3026.2698 874.14984, 5549.591 3086.5464 870.3508, 5663.8506 3075.5105 868.81635, 5779.546 3024.964 867.8253, 5853.3477 2946.4353 867.4874, 5852.936 2873.356 866.6552, 5783.185 2827.1418 865.7027, 5671.5513 2825.9763 865.45575, 5561.355 2876.9648 865.80994, 5502.7144 2961.1619 866.0857, 5528.7983 3049.2344 865.6867, 5627.4604 3100.1064 862.4447, 5694.9253 3093.2156 860.9501, 5778.4736 3038.6426 861.25977, 5822.1104 2950.7295 862.5217, 5775.932 2883.436 863.54236, 5682.3066 2865.9944 862.9682, 5598.745 2882.2278 862.4948, 5529.6177 2921.1284 864.2678, 5481.2686 2989.2537 865.2346, 5492.794 3052.9412 865.3885, 5593.1396 3079.99 864.5006, 5678.658 3058.4763 861.21674, 5759.1147 3010.0386 860.4967, 5810.915 2940.0522 860.45825, 5798.3887 2849.5684 862.1902, 5712.808 2817.802 863.28864, 5618.6167 2855.4902 864.0121, 5557.773 2922.2327 864.61084, 5559.021 3009.6257 864.8081, 5647.761 3063.1643 864.4262, 5741.142 3068.4019 864.0433, 5820.9116 3001.9644 863.4258, 5802.611 2919.6606 863.7089, 5708.299 2931.1538 863.9852, 5637.4097 2972.9663 865.11786, 5610.6816 3058.1978 865.9597, 5689.63 3083.2754 864.0634, 5780.4033 3017.803 863.46027, 5816.2993 2939.8635 864.3563, 5743.169 2895.5774 863.05524, 5669.547 2929.4363 862.0441, 5621.8203 3004.6523 864.10236, 5680.6914 3069.3228 864.2525, 5757.471 3029.752 863.8011, 5806.885 2951.124 863.412, 5741.8696 2889.4795 863.60364, 5644.4985 2919.6433 863.80133, 5576.2285 3005.7373 865.3199, 5668.072 3021.0684 865.3907, 5720.43 2955.5056 862.70496, 5702.194 2873.8328 863.99414, 5612.6626 2888.4487 863.64, 5567.925 2963.6519 864.1723, 5566.033 3028.2993 865.6136, 5639.769 3061.1606 865.1756, 5731.7964 3015.3655 865.0966, 5749.1733 2935.1245 865.4322, 5678.967 2902.8376 864.9569, 5607.757 2920.4243 864.61597, 5561.889 3010.3303 865.0089, 5634.21 3061.9792 864.3727, 5739.9463 3038.095 864.33765, 5767.696 2967.383 863.3432, 5696.3145 2932.636 863.4877, 5626.2256 2979.5881 865.2573, 5696.808 3003.848 867.13617, 5631.139 2948.7776 863.91113</trace>
</ink>
</file>

<file path=ppt/ink/ink34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5683.537 3023.2375 874.14984, 5747.052 2985.9631 870.3128, 5853.169 2930.4883 866.6798, 5955.0522 2880.4954 865.5393, 6054.086 2833.0027 863.7592, 6156.486 2787.697 859.9838, 6248.112 2748.0122 857.5165, 6350.8545 2703.3477 857.3824, 6457.561 2655.5186 857.6819, 6564.4155 2605.694 857.3173, 6628.7783 2576.7256 857.04846, 6693.587 2547.8157 856.9509, 6800.154 2501.1018 856.60895, 6869.779 2472.084 856.32367, 6946.6724 2441.9868 855.56244, 7068.6997 2394.9343 854.04956, 7139.5312 2367.4048 853.28394, 7218.4775 2337.3818 852.52234, 7301.188 2306.5156 851.88574, 7427.1245 2259.3489 850.5899, 7506.68 2229.1104 849.7306, 7591.892 2196.046 848.89557, 7680.4424 2161.3152 848.24426, 7760.624 2129.5935 848.1258, 7896.8315 2075.4958 845.6602, 7976.483 2043.6489 841.3108, 8060.7695 2010.812 834.9249, 8189.3623 1962.6266 815.8534, 8263.741 1936.313 797.1163, 8339.354 1908.7528 770.47925, 8409.246 1880.3784 736.137, 8488.527 1849.2947 640.55695, 8551.998 1823.6111 159.51338</trace>
</ink>
</file>

<file path=ppt/ink/ink34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8008.345 1891.3417 874.14984, 8082.1763 1866.788 866.403, 8148.638 1848.5013 861.8931, 8220.067 1832.8143 861.38385, 8302.817 1822.932 863.42035, 8391.663 1835.5122 863.43805, 8448.598 1906.7253 863.9869, 8426.1455 1999.3871 862.0438, 8388.439 2074.459 854.2469, 8344.072 2137.233 823.7293</trace>
</ink>
</file>

<file path=ppt/ink/ink34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8678.485 1710.3625 874.14984, 8767.6045 1764.3248 867.74585, 8819.86 1856.6244 861.58514, 8843.119 1923.7059 861.0199, 8889.376 2002.0205 864.03467, 8972.507 1932.2483 863.2538, 9002.523 1843.8297 858.74255, 9004.937 1726.7144 857.5632, 8990.742 1642.6361 858.2173, 8946.654 1572.6909 861.7818, 9046.348 1595.8185 865.4004, 9127.048 1562.925 862.31476, 9199.705 1514.3877 853.70245</trace>
</ink>
</file>

<file path=ppt/ink/ink34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8663.777 1392.8732 874.14984, 8766.819 1374.2985 862.88324, 8890.857 1345.3916 854.78375, 8988.658 1322.6542 841.7638, 9067.903 1302.8436 824.2547, 9156.749 1265.7377 781.097, 9221.982 1234.2584 682.1969</trace>
</ink>
</file>

<file path=ppt/ink/ink34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9021.369 1166.3907 874.14984, 9114.937 1164.559 866.13184, 9217.107 1186.6184 866.27606, 9263.089 1259.7297 865.94403, 9281.519 1341.1648 864.491</trace>
</ink>
</file>

<file path=ppt/ink/ink347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5698.245 3129.7568 874.14984, 5671.786 3063.9155 872.3664, 5632.165 2960.6807 867.7961, 5600.192 2870.7744 864.6266, 5578.7275 2807.1736 863.8063, 5540.2275 2697.3906 861.396, 5505.682 2604.4346 858.5563, 5466.718 2501.7944 856.93, 5420.658 2387.9111 858.28564, 5379.622 2294.4746 858.9376, 5331.1123 2186.0623 859.0088, 5287.965 2079.8806 858.7906, 5246.147 1969.7947 858.6038, 5222.819 1906.5742 858.2289, 5185.828 1804.6731 857.68164, 5144.706 1698.0282 857.842, 5099.355 1583.6598 858.73206, 5055.25 1478.4047 859.6699, 5020.4404 1400.1342 860.6703, 4985.042 1321.2418 862.426, 4952.606 1252.9376 865.0165, 4906.247 1167.3317 867.1639, 4839.8394 1182.8909 865.4278, 4836.291 1293.9333 863.65985, 4837.922 1358.3445 863.4953, 4842.6406 1483.1713 862.87634, 4846.42 1556.4233 862.6172, 4855.5674 1635.8777 864.01733, 4857.47 1560.2826 859.5061, 4852.326 1437.9318 854.08575, 4846.4404 1341.3314 856.18726, 4844.9883 1237.3805 859.4057, 4932.234 1249.3915 865.1686, 4992.1235 1313.9497 862.75555, 5068.1504 1386.3972 862.9813, 5137.857 1441.0096 865.2657, 5202.9507 1492.0209 686.72705</trace>
</ink>
</file>

<file path=ppt/ink/ink347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5489.573 1529.3832 874.14984, 5522.5674 1605.8217 867.2965, 5556.4873 1705.8724 867.19037, 5583.1055 1772.5295 867.751, 5548.4443 1705.9982 864.06537, 5504.716 1612.982 865.7795, 5498.506 1548.3995 866.6473, 5574.126 1559.4663 865.29193, 5664.511 1613.1497 865.3662, 5761.005 1661.8292 865.4249, 5839.985 1654.3413 865.57416, 5833.589 1565.9547 862.9162, 5789.8423 1467.5156 858.0987, 5747.9995 1386.1111 845.67456, 5713.671 1314.3469 825.5137, 5689.425 1249.5934 773.7876</trace>
</ink>
</file>

<file path=ppt/ink/ink347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5772.7056 895.43884 874.14984, 5706.8887 962.5316 862.50275, 5616.4976 1045.3761 852.3088, 5535.5254 1114.8575 848.787, 5455.255 1181.4572 849.2646, 5373.5835 1238.6863 853.30585, 5308.3486 1278.3438 814.6425</trace>
</ink>
</file>

<file path=ppt/ink/ink347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5549.325 895.43884 874.14984, 5623.8037 869.34314 865.81836, 5695.7124 846.79297 864.1153, 5786.6665 836.59045 866.0473, 5868.469 879.3939 866.0325, 5864.4824 974.26276 865.46515, 5849.1807 1054.8428 865.345</trace>
</ink>
</file>

<file path=ppt/ink/ink3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10644.781 12832.83 874.14984, 10677.377 12956.1875 855.9538, 10702.689 13033.461 845.05817, 10732.966 13117.435 836.5925, 10761.071 13192.337 824.0776, 10785.192 13260.868 791.8963, 10806.607 13324.245 688.9542</trace>
</ink>
</file>

<file path=ppt/ink/ink348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5623.7856 3054.2625 874.14984, 5535.2007 3100.354 874.14984, 5454.2563 3149.3535 874.14996, 5381.28 3192.8967 865.3628, 5279.6284 3253.5085 865.5172, 5183.161 3311.234 864.64197, 5103.6895 3358.1885 863.17706, 4991.789 3420.8867 862.5406, 4878.431 3484.1877 860.9931, 4790.754 3535.5671 860.19336, 4697.01 3590.7847 859.9683, 4581.391 3656.2627 859.22766, 4485.9062 3713.211 858.61365, 4372.8555 3785.266 857.7965, 4309.3926 3826.5508 857.11224, 4243.743 3868.207 856.5886, 4146.4478 3929.0505 855.9523, 4036.5933 3996.196 856.2882, 3926.4714 4066.4146 857.5712, 3856.6934 4111.854 859.0041, 3787.158 4154.1846 860.4205</trace>
</ink>
</file>

<file path=ppt/ink/ink348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3984.7456 3869.1863 874.14984, 3920.4617 3922.3801 848.43695, 3859.6548 3994.1438 854.3905, 3790.4749 4073.69 857.6505, 3748.3376 4136.4946 859.4106, 3855.0862 4187.077 856.19, 3933.2136 4176.435 848.6602, 4001.022 4170.1284 829.022, 4074.833 4155.1333 800.4408</trace>
</ink>
</file>

<file path=ppt/ink/ink348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4164.001 4593.103 874.14984, 4197.3584 4665.4863 864.7815, 4229.886 4768.863 860.65, 4256.82 4866.7964 858.41986, 4274.3286 4939.6245 859.2604, 4294.6543 5033.4146 860.12726, 4316.072 5098.202 844.1225</trace>
</ink>
</file>

<file path=ppt/ink/ink348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3940.6208 4684.1104 874.14984, 4033.407 4670.641 863.632, 4140.8105 4652.9604 857.8501, 4236.354 4635.5366 852.2798, 4336.8945 4614.678 852.11035, 4399.7485 4596.785 848.51276, 4483.458 4565.422 836.63763, 4551.0093 4532.604 805.82227</trace>
</ink>
</file>

<file path=ppt/ink/ink348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3970.037 4503.131 874.14984, 4084.1492 4452.198 857.7878, 4149.6157 4431.4175 851.5083, 4220.3306 4412.311 846.6608, 4323.9155 4387.655 841.47845, 4415.1226 4367.963 829.0767, 4506.627 4343.7993 808.2396, 4572.7056 4327.0474 766.49713</trace>
</ink>
</file>

<file path=ppt/ink/ink348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4372.673 4276.648 874.14984, 4454.3975 4273.691 868.4944, 4523.4194 4278.095 867.4131, 4599.4067 4308.0215 868.5322, 4647.522 4380.5024 870.50366, 4667.669 4446.676 8.732308</trace>
</ink>
</file>

<file path=ppt/ink/ink348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3791.701 4064.6438 874.14984, 3751.2803 3983.5078 863.64343, 3697.6672 3875.0906 858.9847, 3665.3599 3809.4087 853.54803</trace>
</ink>
</file>

<file path=ppt/ink/ink348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3523.277 3430.6995 874.14984, 3475.8958 3331.7727 866.2393, 3443.2505 3266.282 862.87854, 3410.5796 3201.4897 860.75226, 3374.3572 3129.7568 856.43896</trace>
</ink>
</file>

<file path=ppt/ink/ink348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3120.6414 2766.7642 874.14984, 3072.8374 2693.722 857.27924, 3029.8135 2627.9001 819.27814</trace>
</ink>
</file>

<file path=ppt/ink/ink348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2897.2612 2374.2979 874.14984, 2910.5024 2309.9106 772.2973</trace>
</ink>
</file>

<file path=ppt/ink/ink3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11211.045 12817.835 874.14984, 11179.975 12739.153 871.2885, 11101.481 12676.071 867.8537, 11037.743 12660.755 865.0743, 10963.203 12712.595 862.0927, 10946.781 12827.542 855.4821, 10958.048 12890.896 851.03467, 10992.848 12980.509 848.3823, 11083.871 13017.442 852.9761, 11155.717 12913.031 848.779, 11203.256 12789.894 837.7411, 11225.014 12689.079 829.86456, 11243.046 12573.78 823.12946, 11254.516 12452.414 816.66833, 11258.522 12335.5625 814.03705, 11259.414 12240.625 814.4309, 11256.822 12169.37 819.3443, 11245.048 12077.595 830.83545, 11223.741 12212.894 834.78613, 11218.06 12285.451 830.8702, 11212.745 12357.474 825.2265, 11208.335 12452.241 818.6005, 11207.791 12559.469 797.00073, 11212.05 12667.156 767.65186, 11215.173 12739.684 730.43427, 11224.412 12808.029 687.3182, 11231.869 12881.895 589.29944, 11245.414 12945.998 4.8962455</trace>
</ink>
</file>

<file path=ppt/ink/ink349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3210.7288 2012.3392 874.14984, 3283.916 1953.4484 863.7285, 3372.664 1887.1741 859.4239, 3443.4006 1834.6259 857.436, 3508.569 1785.8564 853.3212</trace>
</ink>
</file>

<file path=ppt/ink/ink349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3955.329 1604.8776 874.14984, 4042.1653 1570.8246 866.5568, 4149.6187 1503.3743 858.28766, 4225.906 1451.533 843.4458</trace>
</ink>
</file>

<file path=ppt/ink/ink349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4565.7173 1348.404 874.14984, 4654.7383 1313.3748 864.8207, 4719.311 1286.8386 847.3909</trace>
</ink>
</file>

<file path=ppt/ink/ink349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5743.2896 3069.2583 874.14984, 5663.029 3047.8389 871.1966, 5590.235 3028.339 863.5811, 5524.176 3010.2546 861.8387, 5421.108 2976.588 861.7907, 5294.739 2932.66 859.87915, 5189.3477 2898.0293 857.02545, 5101.5015 2870.564 857.69073, 5018.6475 2845.9258 857.8718, 4918.21 2814.692 857.47577, 4854.514 2794.4487 857.2462, 4743.5225 2762.5198 856.95056, 4612.228 2726.5486 856.25574, 4536.268 2705.5415 855.78754, 4419.9346 2674.5112 855.01086, 4350.992 2657.0635 854.70105, 4275.2266 2637.2239 854.4834, 4201.674 2615.962 854.4042, 4086.6443 2580.1946 854.4073, 4015.2214 2557.4927 854.44025, 3937.5657 2533.4954 854.4948, 3816.9773 2497.716 854.52826, 3747.5596 2479.9941 854.49194, 3672.85 2462.5222 854.49347, 3596.3374 2446.5125 854.6303, 3518.5627 2431.083 854.96704, 3404.6877 2410.7583 855.6378, 3339.0933 2401.5308 856.00885, 3270.1394 2393.0894 856.345, 3160.3748 2380.194 857.13617, 3046.414 2367.6538 860.1176, 2945.7483 2351.4817 861.8174, 3039.5146 2275.5938 857.6553, 3165.211 2240.932 846.2061, 3275.971 2211.8872 826.4221, 3397.78 2179.6306 786.31696, 3461.3364 2162.8552 755.18933, 3572.206 2136.0264 671.3875, 3663.5867 2118.4924 562.33374, 3749.943 2108.6619 445.63495, 3813.1592 2103.5537 193.34026</trace>
</ink>
</file>

<file path=ppt/ink/ink349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2853.137 2435.3137 874.14984, 2918.6663 2482.9136 869.9401, 3032.4163 2559.255 866.8006, 3103.4558 2601.5613 866.14557, 3176.7993 2642.779 865.2999, 3248.0645 2676.3728 864.27655, 3311.4597 2692.6653 863.07635, 3390.974 2720.5867 858.9444, 3453.9656 2737.4077 8.571943</trace>
</ink>
</file>

<file path=ppt/ink/ink349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3642.7808 2178.3232 874.14984, 3623.4446 2271.0862 857.62885, 3602.5886 2339.2158 855.6973, 3576.2607 2414.3357 854.8123, 3546.2896 2488.568 853.7116, 3498.863 2582.9304 854.5875, 3458.378 2664.4778 856.9471, 3395.409 2688.1333 844.0244</trace>
</ink>
</file>

<file path=ppt/ink/ink349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3508.569 2254.3345 874.14984, 3459.6565 2343.3435 862.9054, 3409.6143 2429.134 856.82764, 3363.8594 2503.8118 852.9498, 3306.5044 2570.0137 858.27185, 3283.5024 2500.9502 863.4779</trace>
</ink>
</file>

<file path=ppt/ink/ink349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3285.189 2283.808 874.14984, 3231.1758 2375.868 861.3332, 3159.299 2483.2305 850.28357, 3087.4368 2544.404 836.94214, 3023.8933 2596.4685 401.86218</trace>
</ink>
</file>

<file path=ppt/ink/ink349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3091.225 2329.3115 874.14984, 3020.6187 2430.2524 858.36566, 2934.3818 2489.6113 849.4741, 2871.4053 2528.2876 814.0802</trace>
</ink>
</file>

<file path=ppt/ink/ink349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3686.9053 2888.2786 874.14984, 3694.4214 2973.1216 864.079, 3686.1074 3084.5605 859.98175, 3675.5752 3148.3916 858.67145, 3658.2805 3245.0134 857.08026, 3643.4275 3329.7122 850.51697, 3629.508 3431.7395 836.5423, 3625.2964 3509.6155 814.5386, 3621.8083 3575.8408 675.3482</trace>
</ink>
</file>

<file path=ppt/ink/ink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21640.965 3506.1936 874.14984, 21657.438 3577.4985 867.09454, 21651.379 3644.2722 865.7222, 21634.87 3713.3394 863.67615, 21608.244 3788.958 861.64746, 21576.633 3854.9597 864.43414, 21520.277 3937.8323 865.3522, 21460.05 4001.3728 425.006</trace>
</ink>
</file>

<file path=ppt/ink/ink3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11508.886 12530.854 874.14984, 11507.71 12637.876 861.01025, 11506.355 12702.988 856.82336, 11507.661 12778.761 852.6126, 11511.155 12862.032 848.9261, 11516.65 12948.869 846.2178, 11521.762 13021.053 845.27313, 11520.042 13126.095 850.8644, 11471.128 13058.23 851.3919, 11466.04 12985.121 844.9246, 11467.254 12901.548 838.4634, 11472.246 12828.531 836.86285, 11492.677 12701.96 833.7913, 11514.084 12637.74 835.4273, 11576.339 12536.696 840.4325, 11643.137 12490.083 848.176, 11712.125 12525.981 836.82623, 11702.125 12609.83 842.3705, 11598.682 12672.199 842.809, 11511.307 12644.099 836.12366, 11447.66 12618.381 826.8389</trace>
</ink>
</file>

<file path=ppt/ink/ink350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3583.029 2993.2466 874.14984, 3637.9897 2905.535 859.7909, 3743.377 2832.7751 852.9903, 3806.8357 2812.2861 852.5325, 3900.3333 2796.9983 852.8211, 3974.7034 2806.674 853.58734, 4039.4568 2881.3972 856.7564, 4008.5144 2975.594 857.32764, 3946.656 3051.725 853.5327, 3818.3962 3128.6594 845.08344, 3741.8877 3158.3765 841.5445, 3630.8572 3192.4036 835.8938, 3553.716 3198.818 831.8397, 3648.8564 3159.976 842.31995, 3742.8933 3174.325 846.24097, 3835.077 3231.9807 848.9917, 3906.1335 3306.9495 852.9306, 3947.1167 3379.884 855.25555, 3975.0024 3461.5928 860.2905, 4055.2407 3490.7014 865.5255, 4119.4478 3457.0864 240.44331</trace>
</ink>
</file>

<file path=ppt/ink/ink350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3701.6133 2691.27 874.14984, 3792.14 2699.5422 867.492, 3879.2368 2712.56 862.21124, 3969.9646 2725.1558 854.26196, 4057.1821 2731.9568 842.4288, 4122.648 2737.399 812.8919</trace>
</ink>
</file>

<file path=ppt/ink/ink350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3984.7456 2646.801 874.14984, 4052.6838 2664.7666 867.30493, 4125.241 2688.8665 858.24945, 4188.0586 2729.819 862.5873, 4200.0825 2802.0408 862.93933, 4145.5967 2870.983 858.8096, 4082.185 2925.9521 670.3516</trace>
</ink>
</file>

<file path=ppt/ink/ink350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5564.0337 2751.7688 874.14984, 5639.205 2696.7544 863.42365, 5739.662 2646.164 863.58276, 5849.05 2627.1738 864.71, 5930.4883 2670.0715 864.67236, 5980.607 2753.6423 866.53314, 6009.707 2823.7927 868.74023, 6028.09 2888.174 814.92926</trace>
</ink>
</file>

<file path=ppt/ink/ink350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2003.741 6735.8975 874.14984, 1930.6328 6804.369 867.179, 1869.2832 6868.985 861.58997, 1839.9739 6952.1523 863.3308, 1855.8705 7021.61 863.1132, 1930.7983 7054.4517 860.46454, 2021.3639 7031.11 861.5758, 2064.0967 6933.193 861.5479, 2028.6252 6823.2705 854.62946, 1965.3523 6713.799 846.0853, 1922.6498 6649.8594 845.35864, 1880.9235 6583.6885 845.69855, 1844.8776 6517.767 846.3733, 1802.6353 6424.0293 849.1519, 1799.7054 6318.568 853.52045, 1832.0155 6233.333 857.5886, 1936.4832 6163.8853 856.6099, 2011.304 6122.7505 847.5113, 2074.897 6118.8975 555.7705</trace>
</ink>
</file>

<file path=ppt/ink/ink350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2271.2454 6403.9297 874.14984, 2280.821 6481.784 851.01447, 2285.7576 6552.7383 851.5376, 2292.4412 6627.7783 852.7923, 2301.2014 6703.9673 853.92426, 2316.2424 6810.635 854.3889, 2338.8694 6914.225 859.55035, 2427.7847 6820.0127 849.7972, 2466.735 6720.6465 845.369, 2494.6506 6635.2676 845.75085, 2513.8333 6569.335 846.22656, 2583.5188 6616.691 854.54095, 2619.8025 6730.647 848.6261, 2652.7666 6838.335 852.2233, 2685.589 6926.1777 854.63434, 2759.6035 6838.7783 852.32294, 2768.5317 6770.9614 846.1237, 2774.2834 6704.9126 836.1395, 2776.9277 6602.856 804.6508, 2760.5715 6519.1743 752.4078, 2743.791 6453.9424 606.0382</trace>
</ink>
</file>

<file path=ppt/ink/ink350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3285.189 6162.4517 874.14984, 3223.4954 6251.158 857.6899, 3179.4956 6315.9453 848.99335, 3133.2053 6392.511 842.98004, 3072.801 6508.962 836.5724, 3030.6482 6621.627 834.7662, 3002.3425 6748.6704 827.97235, 2996.8838 6835.0264 825.56445, 2999.1643 6934.775 824.27997, 3007.4058 7040.8843 823.4295, 3013.0972 7109.8223 822.802, 3024.6404 7192.208 822.9309, 3042.0994 7274.6133 825.93494, 3063.9 7343.725 831.82983, 3110.9785 7417.8345 848.45</trace>
</ink>
</file>

<file path=ppt/ink/ink350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3478.2334 6781.9185 874.14984, 3483.168 6868.4463 863.78436, 3495.1711 6992.32 857.36804, 3508.5945 7103.647 851.3867, 3517.128 7169.771 848.9053, 3530.607 7278.744 850.6731, 3536.9363 7355.7124 855.1571, 3508.8386 7221.5815 851.51245, 3504.961 7158.516 844.7136, 3504.153 7089.2275 838.0788, 3508.4915 7007.284 832.41815, 3517.1704 6922.8696 828.4201, 3528.6821 6841.78 830.10077, 3544.9702 6765.194 832.2711, 3576.4326 6660.763 837.1843, 3651.757 6565.3364 844.6995, 3735.3018 6509.8438 852.68964, 3836.3438 6497.038 858.51483, 3908.459 6525.07 860.7725, 3925.067 6609.395 860.3904, 3851.1196 6722.0127 853.2369, 3761.9172 6799.422 843.2682, 3692.3833 6834.3813 838.7904, 3616.9192 6862.301 835.796, 3552.756 6882.9375 836.02, 3466.7878 6893.4043 839.77844, 3559.0667 6893.309 857.3135, 3641.6177 6959.2305 859.0462, 3706.7678 7040.909 859.916, 3773.8923 7126.0146 860.78345, 3839.1387 7181.9873 862.44666, 3917.5847 7179.113 863.2982, 3983.739 7165.3306 808.03534</trace>
</ink>
</file>

<file path=ppt/ink/ink350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4015.0808 6282.9326 874.14984, 3927.7356 6275.1074 862.9775, 3811.344 6277.3237 857.7509, 3743.5547 6287.951 853.00946, 3661.0835 6298.019 840.65497, 3596.8005 6310.5293 410.77576</trace>
</ink>
</file>

<file path=ppt/ink/ink350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3821.1174 6116.9487 874.14984, 3889.8677 6126.3174 861.1611, 4016.074 6159.4443 856.1046, 4105.3477 6225.0884 860.01697, 4105.7515 6315.1235 860.3626, 4071.2544 6385.915 860.1364, 4021.768 6450.383 569.36835</trace>
</ink>
</file>

<file path=ppt/ink/ink3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11792.018 12183.89 874.14984, 11692.056 12183.888 861.6063, 11625.3545 12182.866 859.0245, 11519.525 12177.2295 851.9893, 11452.47 12172.709 839.9917</trace>
</ink>
</file>

<file path=ppt/ink/ink351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4223.753 6072.479 874.14984, 4299.1855 6146.8447 859.5333, 4394.813 6268.6455 845.1681, 4444.5186 6348.3145 839.2428, 4485.011 6416.7417 834.60724, 4513.198 6481.6504 830.83685, 4535.29 6554.068 828.75323, 4562.8887 6695.822 822.0485, 4563.2437 6792.1567 820.1092, 4553.722 6896.4727 818.69727, 4544.4917 6976.024 813.949, 4526.9087 7053.829 807.40155, 4498.2656 7137.657 794.6063, 4461.5835 7218.3105 773.565, 4421.285 7285.733 744.53754, 4352.964 7363.9766 662.9508, 4283.505 7414.8286 456.12</trace>
</ink>
</file>

<file path=ppt/ink/ink351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4774.389 6826.387 874.14984, 4865.1514 6825.217 863.4818, 4991.0493 6840.4233 855.0414, 5065.7476 6850.0947 843.2024, 5131.628 6866.991 412.19858</trace>
</ink>
</file>

<file path=ppt/ink/ink351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4848.8496 7068.3823 874.14984, 4940.9424 7073.129 862.8692, 5022.7705 7076.982 859.52734, 5096.105 7080.5654 851.3393, 5159.146 7084.8804 825.9195</trace>
</ink>
</file>

<file path=ppt/ink/ink351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5623.7856 6584.909 874.14984, 5625.351 6665.654 865.01886, 5632.8994 6772.9385 861.2001, 5637.6646 6839.045 859.6533, 5640.291 6909.617 858.41425, 5640.6685 7015.6387 857.4546, 5635.9697 7105.4307 857.0782, 5627.1953 7183.7847 859.9713, 5619.2476 7111.0317 856.3516, 5625.7534 6981.5474 844.7571, 5627.321 6900.9453 839.7212, 5628.0557 6833.8076 838.7536, 5629.975 6706.541 838.4618, 5638.641 6630.692 839.7638, 5657.6196 6550.3623 841.4325, 5691.447 6473.6104 843.5343, 5757.932 6372.9194 847.50946, 5871.5845 6326.372 851.4093, 5967.861 6331.2026 852.2763, 6045.233 6387.335 851.7164, 6084.46 6474.074 852.1003, 6082.0625 6564.586 852.7054, 6018.323 6673.6294 852.4014, 5925.033 6759.404 850.2282, 5813.044 6813.0435 848.56213, 5713.0166 6829.5713 852.1929, 5646.078 6807.771 856.46094, 5719.034 6779.243 857.94104, 5805.468 6827.6914 857.1929, 5897.7554 6926.789 855.2945, 5961.9697 7009.611 855.5347, 6062.8813 7072.9316 859.74194, 6147.4775 7027.428 860.33514, 6210.303 6986.7437 851.8704</trace>
</ink>
</file>

<file path=ppt/ink/ink351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6229.577 6038.3516 874.14984, 6151.3345 6039.611 863.6839, 6084.798 6047.2256 855.7608, 6002.3564 6059.2725 846.9071, 5909.507 6074.058 839.7325, 5809.7617 6089.844 833.9847, 5726.622 6102.573 818.4475, 5662.6675 6113.153 805.5459</trace>
</ink>
</file>

<file path=ppt/ink/ink351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5951.9614 5920.9736 874.14984, 6078.0083 5915.7935 853.8747, 6158.768 5923.7812 844.53827, 6246.47 5942.88 840.7, 6320.0117 5967.458 837.98193, 6423.9404 6021.361 836.7072, 6480.846 6092.276 841.1374, 6475.4614 6181.4683 843.16473, 6423.69 6284.9907 842.193, 6385.2812 6352.936 834.2828</trace>
</ink>
</file>

<file path=ppt/ink/ink351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6622.101 6872.4077 874.14984, 6609.6587 6956.6216 868.1279, 6598.8477 7019.426 861.7906</trace>
</ink>
</file>

<file path=ppt/ink/ink351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7158.9497 6735.8975 874.14984, 7079.906 6726.1333 864.7959, 6975.8315 6742.2153 860.7643, 6883.455 6784.7227 859.0839, 6825.585 6866.682 860.35205, 6843.1323 6951.4146 859.0686, 6934.8 7027.9976 859.58655, 7010.443 7018.878 860.65686, 7070.947 6932.3823 857.49023, 7092.019 6851.1953 850.39813, 7109.841 6749.5063 841.69415, 7123.696 6658.2305 834.37427, 7134.648 6578.2285 827.76794, 7145.4805 6487.6924 822.47546, 7154.8057 6399.3364 826.5689, 7161.6416 6327.9478 830.3039, 7156.423 6405.526 834.72675, 7151.825 6492.9497 831.27374, 7148.56 6579.9336 828.21185, 7146.309 6646.1846 825.6413, 7147.7437 6722.3003 825.5894, 7155.1875 6796.914 827.6751, 7204.3257 6896.05 835.69977, 7253.6387 6959.883 865.9915</trace>
</ink>
</file>

<file path=ppt/ink/ink351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7500.9136 6554.918 874.14984, 7489.056 6649.526 861.2137, 7474.632 6746.84 858.1538, 7474.141 6847.5576 861.7444, 7522.2617 6926.48 862.7647, 7601.0503 6960.762 860.49225, 7666.278 6923.129 860.18256, 7710.5137 6852.2764 858.8508, 7718.162 6786.503 857.39197, 7676.2725 6703.932 856.7884, 7566.201 6619.5664 855.7271, 7454.168 6569.5083 849.45386, 7380.9 6536.739 836.0273</trace>
</ink>
</file>

<file path=ppt/ink/ink351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7903.549 6554.918 874.14984, 7912.24 6648.4126 862.119, 7912.5366 6779.16 854.5663, 7909.6924 6885.242 850.4847, 7932.4126 6784.2695 841.7786, 7938.2656 6720.5176 844.3819, 7943.056 6649.2007 848.32245, 7948.123 6577.744 850.351, 7960.1064 6492.0967 854.2419, 8002.6265 6572.002 857.7275, 8042.376 6656.7866 859.7928, 8135.589 6721.367 861.41003, 8229.23 6653.177 858.7992, 8299.411 6543.8247 855.99817, 8349.623 6454.875 856.5645, 8412.711 6578.747 845.94763, 8412.992 6643.5645 838.4419, 8409.493 6749.198 812.2337, 8388.351 6828.5205 766.51874, 8369.516 6892.8496 457.4807</trace>
</ink>
</file>

<file path=ppt/ink/ink3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11628.389 11942.93 874.14984, 11723.362 11993.099 862.47144, 11816.495 12065.849 857.4592, 11878.263 12153.244 856.9596, 11890.693 12228.168 858.2633, 11834.147 12317.0 858.80566, 11749.709 12357.957 862.044, 11673.433 12372.625 865.659</trace>
</ink>
</file>

<file path=ppt/ink/ink352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8350.31 6087.4746 874.14984, 8285.239 6104.603 860.24023, 8151.9883 6133.428 848.8585, 8072.5557 6149.6997 845.24, 7990.3936 6167.5244 838.3757, 7911.7725 6185.9087 830.3295, 7814.2065 6209.2354 807.2205, 7741.502 6229.3433 750.05206, 7676.235 6245.5605 425.7341</trace>
</ink>
</file>

<file path=ppt/ink/ink352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8082.8047 5950.965 874.14984, 8206.507 5969.613 853.1855, 8279.823 5990.278 844.0996, 8385.675 6029.301 841.0444, 8443.046 6102.9805 848.65955, 8440.2 6181.992 849.87646, 8367.839 6267.5312 846.7436, 8294.963 6333.9434 837.70734</trace>
</ink>
</file>

<file path=ppt/ink/ink352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4953.645 8094.7935 874.14984, 5067.87 8096.335 856.3088, 5140.2065 8100.8438 849.2028, 5219.5654 8106.9697 839.26825, 5297.287 8113.334 828.913, 5363.1807 8118.3477 810.53174, 5430.7407 8124.2676 785.245</trace>
</ink>
</file>

<file path=ppt/ink/ink352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4938.937 8411.249 874.14984, 5013.5864 8413.794 861.65247, 5090.27 8409.185 845.1117, 5184.6753 8400.788 831.2648, 5288.9595 8387.522 819.9102, 5351.967 8379.506 801.76556, 5433.3594 8370.276 761.6659</trace>
</ink>
</file>

<file path=ppt/ink/ink352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5981.3774 7868.31 874.14984, 6002.853 7958.0522 862.07007, 6011.8203 8025.9106 855.3508, 6024.207 8138.2876 848.3352, 6031.227 8243.88 845.16406, 6033.435 8306.742 840.7389, 6035.7607 8375.631 832.69806, 6038.8765 8442.718 822.7574, 6046.5137 8534.545 790.9579, 6055.8374 8607.222 695.3158</trace>
</ink>
</file>

<file path=ppt/ink/ink352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5892.209 7852.7983 874.14984, 5955.9736 7795.348 864.18146, 6059.0806 7769.632 860.27997, 6125.214 7774.738 857.87445, 6194.8467 7793.612 854.9693, 6296.825 7837.2114 850.3731, 6360.883 7892.493 848.82275, 6381.825 7957.246 851.9724, 6335.7188 8032.8696 853.0371, 6228.821 8097.4155 852.7581, 6137.1685 8127.956 855.5869, 6055.0947 8126.564 860.0956, 6122.587 8192.9795 860.0265, 6184.3945 8260.803 857.4391, 6260.501 8357.521 855.66254, 6320.0483 8428.667 855.0293, 6392.4404 8474.855 857.9462, 6466.513 8442.253 864.4322, 6506.2163 8376.029 8.628955</trace>
</ink>
</file>

<file path=ppt/ink/ink352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5862.7925 7580.8125 874.14984, 5972.8896 7587.3213 857.4789, 6051.592 7593.9575 845.9137, 6142.9795 7600.334 836.1141, 6220.5254 7605.422 828.48724, 6339.9995 7590.716 791.1396, 6414.548 7580.4805 731.3809</trace>
</ink>
</file>

<file path=ppt/ink/ink352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6264.51 7384.837 874.14984, 6360.593 7403.531 863.2161, 6481.721 7456.646 852.7135, 6583.106 7548.6 851.08344, 6633.581 7638.435 851.85297, 6653.8203 7720.9727 844.0959, 6643.4434 7813.5674 830.45667, 6627.5356 7885.977 798.3925</trace>
</ink>
</file>

<file path=ppt/ink/ink352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6979.694 8260.777 874.14984, 6977.923 8350.547 864.28766, 6979.416 8415.175 854.58</trace>
</ink>
</file>

<file path=ppt/ink/ink352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7277.533 8336.271 874.14984, 7296.517 8271.6875 861.0011, 7330.94 8150.7173 852.24524, 7350.7407 8084.527 850.3162, 7399.3105 7994.621 852.5662, 7477.868 8080.0947 845.77924, 7503.581 8144.6113 841.2106, 7544.1777 8250.976 844.6108, 7600.103 8348.559 852.3009, 7683.7446 8380.849 857.201, 7750.0576 8290.065 859.3939, 7761.704 8226.395 856.71686, 7763.3457 8154.216 853.4117, 7754.7812 8079.6816 850.1784, 7737.271 8008.366 849.6081, 7702.677 7912.886 850.765, 7620.9673 7847.748 856.1245, 7620.7803 7916.928 859.24994, 7699.711 7995.549 856.54834, 7782.469 8036.7197 844.7292, 7848.57 8063.7207 820.5292</trace>
</ink>
</file>

<file path=ppt/ink/ink3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11777.31 12817.835 874.14984, 11765.843 12900.929 868.30566, 11749.021 13010.012 863.54315, 11733.567 13090.778 864.0317, 11735.284 13012.136 860.02783, 11748.075 12909.699 861.3064, 11779.433 12808.377 863.0081, 11839.599 12896.426 859.8412, 11885.817 12971.457 862.58234, 11961.846 12966.09 862.14417, 12010.392 12902.185 861.8953, 12061.322 12797.008 860.48285, 12095.833 12731.627 862.5792, 12073.856 12801.146 860.4043, 12034.852 12933.366 849.9868, 12015.353 13011.061 828.87555, 12014.593 13095.022 795.2282, 12015.534 13160.351 707.4515</trace>
</ink>
</file>

<file path=ppt/ink/ink353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7248.117 7656.306 874.14984, 7361.7183 7656.306 853.84656, 7441.945 7656.307 843.41595, 7534.561 7653.7617 835.2738, 7627.058 7645.753 822.9767, 7705.413 7628.071 804.85016, 7769.51 7615.736 776.9346, 7843.797 7596.8413 719.73975</trace>
</ink>
</file>

<file path=ppt/ink/ink353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7620.4175 7414.8286 874.14984, 7719.312 7459.923 859.61255, 7834.161 7522.884 856.63495, 7911.31 7615.182 860.1302, 7916.517 7730.9526 860.0042, 7921.377 7798.51 862.2236, 7882.6104 7861.529 423.97018</trace>
</ink>
</file>

<file path=ppt/ink/ink353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8484.521 8018.7817 874.14984, 8405.606 8040.9014 865.7058, 8335.12 8066.894 864.5701, 8263.689 8130.9995 864.4957, 8235.703 8225.822 862.8615, 8242.0625 8300.76 859.8494, 8310.294 8370.171 860.0179, 8382.547 8373.09 860.51996, 8438.47 8277.971 849.26636, 8461.155 8189.6035 840.79126, 8477.747 8084.5493 832.67, 8488.807 7979.8765 825.70685, 8495.854 7904.8486 819.85565, 8498.525 7820.8574 815.6502, 8496.06 7740.542 817.9487, 8490.319 7668.1934 822.029, 8479.076 7569.102 831.4878, 8478.227 7677.541 848.6941, 8491.87 7757.595 841.796, 8515.961 7885.0615 828.60974, 8535.749 7971.844 823.9322, 8559.714 8063.5005 822.2643, 8581.755 8140.8276 823.04156, 8622.803 8265.239 830.0501, 8670.323 8341.531 841.1033, 8735.79 8252.958 839.89545, 8754.731 8185.7197 835.70557, 8774.068 8094.7573 829.54724, 8788.506 7990.4453 823.05945, 8797.363 7904.184 817.94, 8802.473 7828.1367 812.4916, 8802.733 7751.221 812.9185, 8797.246 7679.878 818.35803, 8773.007 7588.348 832.05945, 8755.298 7676.941 833.83374, 8762.636 7790.3037 827.8629, 8785.629 7918.7866 819.23035, 8819.129 8053.4897 810.6918, 8846.212 8138.8564 809.8779, 8876.237 8223.178 812.65186, 8921.571 8338.426 826.1882, 8974.133 8403.342 831.92267</trace>
</ink>
</file>

<file path=ppt/ink/ink353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8752.944 7943.8047 874.14984, 8872.659 7947.0093 847.87396, 8972.668 7945.741 829.76294, 9043.174 7945.0625 793.58716, 9125.245 7943.8047 739.03503</trace>
</ink>
</file>

<file path=ppt/ink/ink353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5296.529 9527.633 874.14984, 5406.951 9527.63 864.77856, 5486.8013 9527.63 854.0737, 5552.8677 9527.63 847.6588, 5675.4062 9527.63 828.2563, 5757.1865 9527.63 799.0792, 5820.6 9531.934 218.78284</trace>
</ink>
</file>

<file path=ppt/ink/ink353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5370.9883 9769.11 874.14984, 5479.238 9757.533 863.0827, 5543.6514 9752.532 852.91754, 5679.5693 9745.368 835.2639, 5754.42 9741.677 812.3935, 5817.749 9739.637 793.20013</trace>
</ink>
</file>

<file path=ppt/ink/ink353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6503.5166 9332.175 874.14984, 6512.207 9430.955 863.3152, 6522.0903 9551.98 856.98676, 6530.4795 9620.094 854.64404, 6542.917 9715.864 843.88324, 6553.276 9799.734 825.5603, 6563.832 9893.628 787.8962, 6574.0933 9959.873 692.0157</trace>
</ink>
</file>

<file path=ppt/ink/ink353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6100.881 9256.68 874.14984, 6200.0737 9268.356 859.0872, 6276.178 9278.885 848.60486, 6372.677 9292.011 837.69116, 6483.7603 9304.89 828.0575, 6578.6377 9315.313 820.40015, 6659.2246 9322.264 799.08014, 6746.502 9325.779 772.3626, 6818.22 9329.611 727.25336, 6884.6187 9332.701 644.4122</trace>
</ink>
</file>

<file path=ppt/ink/ink353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6100.881 9014.686 874.14984, 6179.789 9016.429 859.1508, 6253.4824 9021.415 847.5436, 6345.201 9027.758 837.03265, 6449.6733 9035.335 828.7013, 6558.4707 9041.816 813.17084, 6645.5366 9045.028 790.92773, 6716.669 9046.38 763.27997, 6783.569 9040.456 731.0266, 6861.2334 9037.291 643.8398, 6925.2905 9026.178 272.7972</trace>
</ink>
</file>

<file path=ppt/ink/ink353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6696.5615 8848.701 874.14984, 6785.1294 8875.124 863.0176, 6913.7544 8917.781 852.79205, 7014.5938 8957.645 853.0182, 7075.5986 9026.047 857.1541, 7087.4946 9094.503 856.9792, 7044.8965 9186.246 857.3697, 6985.9707 9252.515 851.57135</trace>
</ink>
</file>

<file path=ppt/ink/ink3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12328.865 12727.862 874.14984, 12251.553 12825.1 856.96436, 12158.265 12939.906 844.82697, 12110.758 13006.876 841.2855, 12065.647 13075.934 843.27795, 12004.248 13168.931 848.98676, 11940.918 13225.766 423.49518</trace>
</ink>
</file>

<file path=ppt/ink/ink354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7203.0737 9829.608 874.14984, 7192.0845 9918.732 868.2382, 7183.416 9983.888 680.26154</trace>
</ink>
</file>

<file path=ppt/ink/ink354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7504.5903 9823.403 874.14984, 7517.076 9747.644 863.7462, 7532.868 9632.644 862.36383, 7555.516 9521.847 863.67993, 7634.715 9610.271 854.24854, 7662.8037 9720.239 848.4168, 7699.335 9845.166 848.049, 7755.5537 9952.621 852.7954, 7840.304 9982.513 857.87775, 7892.2964 9915.671 858.988, 7921.195 9819.924 855.6511, 7924.628 9755.929 854.06885, 7921.1533 9690.957 852.9341, 7907.7812 9593.05 853.5842, 7866.411 9513.541 856.23425, 7848.9746 9581.011 860.1955, 7904.242 9645.772 857.4608, 7978.009 9709.645 842.4378</trace>
</ink>
</file>

<file path=ppt/ink/ink354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7456.789 9195.665 874.14984, 7581.2705 9209.951 855.06635, 7657.5527 9216.17 845.99536, 7739.1904 9218.191 839.82245, 7852.1743 9210.589 819.3035, 7930.6367 9203.158 783.9821</trace>
</ink>
</file>

<file path=ppt/ink/ink354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7784.0454 8999.689 874.14984, 7864.5454 9039.353 864.31714, 7964.4727 9110.972 856.5662, 8038.732 9186.835 858.73047, 8073.813 9276.027 861.2187, 8078.6777 9355.541 861.1557, 8067.1772 9429.386 865.726</trace>
</ink>
</file>

<file path=ppt/ink/ink354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8738.237 9060.188 874.14984, 8756.777 9129.336 860.1785, 8771.202 9196.146 851.80164, 8785.447 9277.6455 844.087, 8798.199 9368.753 838.23846, 8808.948 9464.337 834.54553, 8822.527 9596.387 833.7212, 8834.8 9705.62 836.0461, 8845.956 9770.677 837.6932, 8865.036 9865.274 845.45636, 8878.553 9930.63 855.42957, 8782.604 9879.75 864.4175, 8674.178 9829.935 865.99615, 8601.756 9825.874 865.7876, 8585.004 9892.403 863.26105, 8631.34 9976.29 857.3488, 8707.582 10025.764 853.0479, 8818.501 10021.148 850.69324, 8898.745 9982.886 848.9539, 8977.042 9858.604 841.936, 9005.471 9783.02 837.833, 9026.041 9719.958 834.0399, 9044.114 9635.266 829.86206, 9060.08 9538.173 826.44073, 9070.781 9438.105 824.9217, 9077.614 9364.54 824.7824, 9078.93 9295.025 825.83167, 9073.959 9190.43 832.9115, 9037.456 9281.779 845.31964, 9045.904 9367.2295 838.9649, 9065.837 9508.48 825.30786, 9085.284 9602.8125 820.2988, 9107.801 9700.5205 817.53577, 9125.694 9777.773 818.211, 9141.002 9843.896 819.9782, 9161.603 9942.239 827.8836, 9127.056 9823.558 851.71155, 9134.812 9738.724 854.24615, 9194.479 9657.704 856.57825, 9274.166 9614.431 856.89197, 9363.334 9588.13 860.359</trace>
</ink>
</file>

<file path=ppt/ink/ink354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8141.637 9995.594 874.14984, 8111.8975 10065.625 868.4602, 8064.3706 10136.257 861.77094, 7966.0015 10235.493 857.40027, 7833.7236 10319.132 850.1491, 7755.3975 10353.178 844.86145, 7689.7593 10378.025 839.66785, 7595.085 10396.083 833.69836, 7475.076 10403.483 825.82544, 7335.4478 10397.819 816.3934, 7228.629 10390.392 807.2422, 7117.531 10376.706 796.70386, 6996.122 10354.491 764.0313, 6877.188 10324.941 724.4941, 6766.455 10289.401 678.1768, 6665.1953 10250.076 625.4435, 6598.5967 10223.945 566.6944, 6532.2026 10190.031 503.2872, 6468.3115 10150.798 436.42346, 6376.446 10089.089 297.19836, 6300.7915 10048.515 131.23, 6309.5527 10117.105 10.2300005</trace>
</ink>
</file>

<file path=ppt/ink/ink354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7814.381 10766.047 874.14984, 7729.001 10793.895 863.841, 7601.1167 10816.001 856.5542, 7529.0522 10826.16 853.18616, 7458.394 10835.647 853.07385, 7354.251 10850.872 854.9912, 7256.3433 10885.547 857.8085, 7201.602 10974.078 861.4539, 7245.547 11077.051 857.4664, 7329.905 11180.917 845.57916, 7455.64 11298.07 836.4701, 7552.0576 11384.075 833.8328, 7654.781 11478.185 838.6112, 7721.8745 11542.322 846.60034, 7784.8184 11482.87 824.5789</trace>
</ink>
</file>

<file path=ppt/ink/ink354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7978.009 11007.525 874.14984, 7924.224 11106.811 866.5445, 7905.843 11178.225 863.7588, 7904.9585 11245.004 862.2381, 7934.854 11323.367 861.8212, 8018.269 11388.639 861.3469, 8108.2095 11406.62 860.7982, 8186.0923 11375.867 860.5782, 8250.764 11266.186 860.8356, 8251.158 11163.512 858.5824, 8214.094 11088.422 859.63477, 8112.879 11034.979 861.2151, 8041.311 11060.953 861.2087, 7977.647 11095.378 755.0048</trace>
</ink>
</file>

<file path=ppt/ink/ink354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8201.389 11157.4795 874.14984, 8179.833 11092.702 582.0808</trace>
</ink>
</file>

<file path=ppt/ink/ink354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2209.655 11983.778 874.14984, 2120.4187 12051.995 863.5383, 2046.3579 12135.738 862.82074, 1995.7418 12226.677 861.7181, 1971.4581 12307.462 860.2061, 1977.3625 12393.39 860.5116, 2030.7637 12472.934 863.6807, 2109.9639 12409.995 862.4416, 2139.5444 12323.5 858.03375, 2146.657 12255.175 853.5391, 2148.5264 12176.935 849.202, 2146.0627 12092.991 846.7659, 2141.761 12024.729 845.78357, 2135.1826 11961.521 844.8919, 2123.569 11889.975 845.0434, 2107.7312 11814.972 845.5924, 2088.9023 11740.26 846.7669, 2069.4646 11667.969 849.4043, 2054.1897 11596.464 853.39777, 2051.1274 11525.485 856.7436, 2065.6555 11462.417 858.69965, 2112.9883 11383.055 859.59247, 2247.2336 11354.042 852.2771, 2310.6707 11356.292 846.6534, 2425.2913 11386.703 831.05273, 2494.5078 11408.916 802.1905</trace>
</ink>
</file>

<file path=ppt/ink/ink3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12254.405 12984.335 874.14984, 12236.911 13091.041 860.6686, 12226.365 13157.915 853.74756, 12209.874 13261.378 844.2455, 12186.243 13185.701 845.9264, 12209.843 13098.718 851.5069, 12263.517 13014.096 855.5276, 12327.817 12959.684 856.0612, 12412.298 12947.4 857.7203, 12477.536 13009.356 862.3007, 12383.491 13083.358 863.3707, 12309.306 13141.485 863.0734, 12291.969 13208.964 860.6267, 12322.638 13288.565 856.594, 12386.033 13359.089 855.41583, 12449.604 13422.824 672.8541</trace>
</ink>
</file>

<file path=ppt/ink/ink355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2465.2092 11701.451 874.14984, 2462.487 11790.46 864.32196, 2464.205 11906.754 858.78687, 2467.9578 11979.826 855.23535, 2472.9458 12061.078 853.3107, 2482.9521 12182.108 850.0783, 2495.7942 12289.433 847.1036, 2510.9138 12373.6455 848.14606, 2580.066 12288.755 845.9972, 2607.6619 12184.34 839.88983, 2620.9124 12116.349 842.18896, 2645.8264 12028.945 847.2156, 2690.6604 12144.54 839.2074, 2706.9028 12218.3125 836.85986, 2732.933 12331.96 836.35675, 2758.5498 12424.497 839.495, 2828.28 12355.133 839.70337, 2853.6077 12232.426 831.0836, 2864.4324 12144.312 825.5074, 2873.9766 12042.64 819.6874, 2882.739 11935.644 802.8155, 2888.3835 11866.057 787.6308, 2894.2163 11795.568 752.17413, 2900.4954 11730.711 630.83405</trace>
</ink>
</file>

<file path=ppt/ink/ink355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3203.375 11621.303 874.14984, 3182.6387 11705.496 862.4101, 3164.0574 11768.762 856.57947, 3139.5881 11844.479 850.1943, 3112.2327 11931.465 844.30023, 3083.186 12029.314 838.87646, 3056.5151 12139.035 834.19507, 3036.723 12258.928 830.34985, 3023.9314 12338.261 827.063, 3017.2708 12440.1 821.29736, 3013.5498 12517.918 817.01013, 3016.8816 12604.839 813.2678, 3029.954 12702.881 805.3426, 3038.6274 12766.109 791.18756, 3062.3691 12836.197 769.2234, 3086.2603 12917.11 715.064, 3118.1094 12982.114 6.5906034</trace>
</ink>
</file>

<file path=ppt/ink/ink355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3389.0652 12169.412 874.14984, 3397.756 12259.024 864.12103, 3400.1387 12323.248 857.329, 3401.8625 12400.466 850.1499, 3404.2568 12486.134 843.88763, 3406.4092 12574.459 841.9951, 3408.6821 12693.864 840.023, 3415.5332 12593.5 830.3793, 3418.212 12469.669 824.5011, 3419.0066 12394.104 824.5404, 3419.515 12320.302 829.03046, 3420.3848 12213.459 837.1652, 3485.747 12231.97 851.14984, 3536.577 12348.029 841.70544, 3567.9614 12427.216 832.9762, 3603.691 12519.945 825.1677, 3639.6294 12614.809 821.17523, 3664.8035 12681.491 820.43774, 3714.3845 12788.274 824.8965, 3769.7986 12696.236 826.4622, 3774.6804 12618.354 823.14294, 3777.6467 12544.525 819.8832, 3778.4263 12475.434 815.63745, 3777.5525 12399.518 798.4223, 3773.5718 12277.14 738.23724, 3766.4175 12174.872 660.51575, 3761.3652 12108.911 508.81506</trace>
</ink>
</file>

<file path=ppt/ink/ink355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3895.5771 11867.435 874.14984, 3808.0093 11859.154 863.87067, 3688.5205 11854.892 858.939, 3618.907 11855.129 856.9848, 3548.1116 11857.521 852.91473, 3480.7546 11861.064 847.3673, 3401.2407 11864.093 832.1806, 3337.0637 11866.461 643.8116</trace>
</ink>
</file>

<file path=ppt/ink/ink355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3627.1536 11655.948 874.14984, 3734.064 11691.256 856.3048, 3826.0808 11735.481 844.9782, 3898.0356 11785.996 846.99915, 3922.9963 11852.148 851.97675, 3885.1238 11936.416 854.0047, 3820.1807 11981.764 425.56168</trace>
</ink>
</file>

<file path=ppt/ink/ink355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4044.4973 11640.436 874.14984, 4103.95 11714.601 861.84705, 4168.132 11848.994 848.25104, 4199.0903 11945.228 839.36865, 4224.623 12058.803 830.59326, 4240.74 12184.453 823.2264, 4251.0195 12270.049 817.38525, 4253.4214 12375.305 809.97986, 4254.082 12451.816 805.38416, 4245.6943 12540.682 801.3518, 4234.355 12616.321 799.6832, 4219.749 12687.573 799.5546, 4196.0474 12767.457 802.86725, 4164.8423 12845.704 810.1418, 4105.7812 12932.232 828.5532, 4040.7676 12961.793 758.8589</trace>
</ink>
</file>

<file path=ppt/ink/ink355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4342.3374 12440.364 874.14984, 4434.9756 12428.413 862.1603, 4510.4004 12433.147 853.6139, 4579.3267 12435.629 838.4782, 4643.8076 12445.44 724.80084</trace>
</ink>
</file>

<file path=ppt/ink/ink355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4387.3813 12666.846 874.14984, 4501.2183 12664.201 855.56757, 4579.896 12653.579 844.6154, 4653.307 12645.008 820.49756, 4718.3755 12636.243 703.96814</trace>
</ink>
</file>

<file path=ppt/ink/ink355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5057.5215 12320.4 874.14984, 5013.0864 12386.607 865.3738, 4968.8955 12492.284 861.2873, 4950.655 12594.019 859.961, 4960.422 12672.677 859.37585, 5004.3555 12742.357 857.28595, 5090.412 12784.38 856.77466, 5170.714 12777.584 857.0782, 5248.958 12681.382 856.3124, 5259.935 12562.529 855.35767, 5244.4243 12466.339 854.5187, 5173.003 12355.221 853.4852, 5060.7847 12292.016 846.3115, 4983.388 12256.58 832.7343, 4919.7407 12262.957 229.12564</trace>
</ink>
</file>

<file path=ppt/ink/ink355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5189.895 13222.711 874.14984, 5078.4307 13220.315 853.2601, 4989.233 13218.25 839.3656, 4876.869 13216.125 825.8363, 4743.076 13215.486 813.434, 4589.497 13216.813 797.4181, 4419.055 13219.319 782.23376, 4298.803 13221.1875 771.61926, 4158.0317 13224.113 759.88153, 4033.8362 13226.88 744.6157, 3904.2869 13230.199 730.3825, 3742.6443 13233.65 719.52893, 3562.2515 13235.544 712.9717, 3375.6584 13234.767 711.90894, 3193.2773 13234.256 717.99506, 3022.5146 13235.002 729.2816, 2896.7498 13235.791 741.9009, 2787.5574 13238.173 755.62756, 2685.1582 13245.0205 773.8935, 2594.5212 13257.714 791.2255, 2521.268 13276.586 808.5206, 2447.0718 13317.989 836.71606, 2382.776 13356.534 573.3649</trace>
</ink>
</file>

<file path=ppt/ink/ink3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12149.61 13345.777 874.14984, 12053.973 13354.14 862.55975, 11988.106 13352.26 856.18353, 11910.049 13346.284 849.8937, 11825.671 13335.82 845.01917, 11738.067 13321.287 841.6468, 11665.355 13308.139 840.4619, 11529.915 13290.192 840.03375, 11451.229 13281.688 840.90594, 11329.468 13268.269 843.4864, 11252.968 13259.8545 854.4886, 11188.174 13249.578 671.3557</trace>
</ink>
</file>

<file path=ppt/ink/ink356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6170.745 9871.493 874.14984, 6100.8804 9829.606 856.88</trace>
</ink>
</file>

<file path=ppt/ink/ink356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2570.0046 13255.287 874.14984, 2500.3008 13272.876 871.47156, 2410.3533 13280.542 861.60913, 2322.9417 13277.306 854.57996, 2219.6172 13261.992 851.92053, 2116.455 13237.318 850.6384, 2011.5687 13195.953 851.57544, 1912.4927 13131.059 856.912, 1834.2151 13046.776 859.6417, 1790.8607 12972.406 855.0811, 1748.7391 12881.051 847.22363, 1708.5697 12778.832 839.14166, 1677.1786 12694.56 835.33856, 1650.7313 12618.908 832.0902, 1625.9597 12536.676 831.0894, 1603.9028 12452.777 832.2937, 1585.8441 12367.475 834.1202, 1572.8774 12278.18 835.9422, 1564.6995 12213.151 837.8719, 1559.603 12140.339 841.21594, 1555.8318 12048.278 843.2102, 1550.9469 11939.67 842.2533, 1542.2996 11818.684 837.93506, 1528.9149 11694.98 832.9427, 1519.6907 11611.383 827.6878, 1503.3423 11512.513 822.91864, 1484.289 11409.409 820.1364, 1467.0295 11307.99 820.6082, 1456.7898 11211.533 823.98737, 1455.6133 11130.888 827.67633, 1471.6461 11011.621 836.75586, 1516.7448 10922.303 846.849, 1595.3646 10858.17 854.2361, 1659.0804 10836.547 856.11975, 1741.3279 10822.777 854.6782, 1843.3696 10816.439 849.24585, 1966.5114 10817.268 840.44037, 2047.3583 10817.981 832.3095, 2165.2817 10824.238 821.67194, 2312.4695 10834.757 805.7412, 2480.8572 10847.658 786.9909, 2663.7456 10861.703 768.86237, 2836.4602 10875.094 754.1776, 2965.8423 10885.185 741.54877, 3119.5098 10894.315 734.6219, 3290.1616 10901.138 732.7319, 3472.721 10908.078 734.83936, 3665.079 10916.257 736.8041, 3824.149 10924.057 739.31177, 3961.7908 10931.619 743.5353, 4111.264 10941.775 750.05914, 4254.068 10952.706 759.6456, 4379.7515 10963.424 774.13446, 4463.0454 10970.711 788.6291, 4543.106 10980.395 802.47235, 4626.4707 10997.316 814.5229, 4718.82 11023.505 824.08716, 4819.5986 11060.108 831.8172, 4916.945 11103.52 834.7143, 4987.551 11136.447 836.77026, 5064.909 11184.561 836.06274, 5139.3516 11243.661 835.2532, 5205.55 11312.666 835.0504, 5260.9473 11392.731 836.0478, 5303.0435 11468.866 836.281, 5334.936 11536.799 835.30664, 5365.9023 11630.097 831.79333, 5394.9253 11744.044 826.2931, 5420.5303 11871.411 821.08344, 5441.635 12006.051 816.0446, 5455.4536 12109.219 813.32043, 5465.1973 12208.502 810.6148, 5469.0005 12319.224 809.594, 5465.763 12436.212 809.82324, 5455.744 12555.592 811.34796, 5438.728 12671.829 813.623, 5426.5566 12750.321 816.8267, 5407.4185 12829.486 821.7688, 5380.2046 12905.724 828.24164, 5348.1055 12974.208 834.8644, 5270.9795 13084.874 846.5417, 5192.865 13160.636 853.35266, 5055.766 13213.821 854.64264, 4978.513 13237.282 852.87024, 4912.163 13236.77 824.2516</trace>
</ink>
</file>

<file path=ppt/ink/ink356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19599.291 533.48035 874.14984, 19493.32 477.11923 870.0481, 19379.393 458.47427 868.2605, 19316.197 463.0524 867.74536, 19214.61 484.5499 867.17255, 19110.246 529.873 866.1014, 19002.086 604.3172 865.2949, 18906.332 694.3852 864.3443, 18832.016 776.03204 864.49384, 18757.809 889.6061 865.07446, 18726.41 958.1139 864.9577, 18700.42 1031.9844 865.1346, 18670.746 1146.4891 865.2547, 18666.29 1209.6195 865.3968, 18674.473 1315.2743 865.97504, 18719.88 1419.6598 865.29565, 18773.137 1488.1653 864.44385, 18862.875 1540.4529 863.5408, 18962.453 1567.6968 863.01733, 19064.416 1579.1521 862.5704, 19194.293 1568.7614 861.37036, 19266.594 1554.5116 860.5141, 19335.21 1535.9384 859.3584, 19437.082 1501.0504 857.5104, 19548.025 1440.542 860.002, 19651.025 1341.6012 860.5984, 19717.74 1254.8425 858.6065, 19774.242 1152.5706 860.667, 19809.387 1064.849 863.69476, 19825.414 952.18756 863.3038, 19828.412 856.02716 862.32404, 19813.459 743.34235 865.24536, 19788.023 663.5319 865.77466, 19711.258 590.4227 865.0473, 19645.87 565.4854 755.5929</trace>
</ink>
</file>

<file path=ppt/ink/ink35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13147.925 2978.2512 874.14984, 13214.044 2951.8757 868.7464, 13297.366 2895.2139 863.73895, 13362.191 2839.5293 860.21533, 13426.719 2777.7263 855.84985, 13539.281 2675.3188 850.1318, 13610.751 2616.3423 846.7773, 13692.189 2555.743 843.5735, 13816.801 2469.5686 837.85925, 13902.222 2418.043 834.6331, 13998.229 2365.2166 831.64276, 14080.956 2321.1228 829.44543, 14158.456 2283.263 827.3265, 14255.122 2240.261 824.26886, 14366.803 2195.5742 820.90594, 14489.526 2150.3318 817.2899, 14574.194 2119.4705 814.33, 14674.731 2087.9585 811.52496, 14792.731 2056.9424 809.6385, 14923.698 2028.8103 808.06464, 15042.894 2007.7578 806.6172, 15139.945 1992.4674 805.01764, 15256.844 1980.6372 803.5186, 15385.361 1975.585 802.66797, 15521.065 1978.4001 802.49634, 15618.397 1981.5431 803.05054, 15723.318 1989.3065 803.72003, 15841.775 2002.9463 804.6279, 15967.96 2022.7814 805.5947, 16086.931 2044.1035 806.91797, 16177.632 2061.0596 807.9217, 16288.18 2083.6616 808.9138, 16410.834 2111.9553 809.64154, 16542.025 2145.3564 809.7931, 16640.719 2171.4326 809.711, 16743.115 2200.4336 809.069, 16861.943 2235.5344 807.94556, 16991.33 2274.747 806.5906, 17126.285 2315.3157 805.2874, 17264.379 2357.1665 804.7594, 17354.07 2384.3643 804.7044, 17463.082 2417.0774 804.7369, 17585.43 2452.6514 804.7906, 17716.756 2490.9805 804.6751, 17832.086 2524.6296 804.5399, 17929.209 2552.9546 804.3386, 18044.463 2587.1057 804.4729, 18171.828 2623.9417 804.3959, 18307.078 2661.805 804.1832, 18401.57 2688.0024 803.868, 18509.861 2716.626 803.5106, 18633.047 2746.7676 803.4178, 18764.596 2777.171 803.5963, 18901.576 2807.1829 804.09375, 19035.291 2834.605 804.9904, 19129.32 2853.6628 805.77057, 19242.242 2871.7068 806.3757, 19369.059 2886.9038 807.27515, 19505.564 2898.9766 807.4934, 19616.232 2907.162 807.48956, 19721.268 2912.8818 806.9908, 19843.283 2915.1567 806.3107, 19975.705 2913.0015 799.7244, 20112.605 2906.324 784.4806, 20250.553 2896.0054 760.7941, 20346.531 2888.492 729.1515, 20451.043 2878.2637 689.85394, 20566.193 2864.5947 643.1955, 20687.59 2846.8718 590.0125, 20812.512 2825.0742 530.7931, 20936.309 2798.6074 466.56415, 21016.041 2781.4211 408.807, 21097.85 2765.4463 255.30798</trace>
</ink>
</file>

<file path=ppt/ink/ink35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13312.474 2600.7803 874.14984, 13329.506 2668.843 870.20355, 13339.363 2731.932 867.94147, 13344.466 2841.749 867.32385, 13347.284 2935.0535 866.3885, 13348.063 3001.458 858.38995</trace>
</ink>
</file>

<file path=ppt/ink/ink35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13162.634 2751.7688 874.14984, 13253.333 2778.6343 869.3063, 13349.389 2805.6104 863.67554, 13444.316 2834.018 854.1434, 13523.73 2865.7808 842.07623, 13589.309 2894.5068 791.0518</trace>
</ink>
</file>

<file path=ppt/ink/ink35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13461.393 3521.189 874.14984, 13488.316 3432.0435 867.27386, 13518.792 3349.1929 862.12244, 13546.702 3273.5752 860.78845, 13587.204 3185.8135 863.3004, 13635.739 3119.8806 864.61957, 13712.629 3118.2722 864.7604, 13773.37 3197.8193 861.2736, 13806.267 3293.0498 855.19794, 13827.982 3406.5889 852.4666, 13837.52 3490.0935 856.4247, 13841.216 3555.865 873.155</trace>
</ink>
</file>

<file path=ppt/ink/ink35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13490.81 3340.2097 874.14984, 13595.417 3334.647 862.1837, 13661.371 3327.227 855.60486, 13743.306 3315.3079 847.445, 13814.395 3305.6724 830.34924, 13877.817 3295.7407 811.2084</trace>
</ink>
</file>

<file path=ppt/ink/ink35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20388.934 2706.2654 874.14984, 20366.555 2793.003 867.5607, 20337.602 2868.1753 866.34204, 20283.768 2973.4636 866.95276, 20249.463 3039.598 869.79846</trace>
</ink>
</file>

<file path=ppt/ink/ink35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20180.262 2842.7756 874.14984, 20244.031 2891.3054 866.43896, 20334.895 2952.6863 848.37836, 20402.0 2994.2915 832.6835, 20465.979 3036.8743 627.1798</trace>
</ink>
</file>

<file path=ppt/ink/ink3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11539.221 13421.2705 874.14984, 11525.98 13511.36 864.8134, 11515.981 13615.77 857.29645, 11503.717 13690.821 857.13995, 11436.321 13680.227 857.4541, 11377.934 13614.391 859.23584, 11362.188 13706.0 856.3469, 11414.248 13791.032 855.243, 11500.053 13825.29 856.8288, 11571.891 13808.261 856.1354, 11647.561 13721.364 852.2353, 11697.062 13636.228 853.1997, 11730.27 13560.321 853.02875, 11736.887 13685.872 847.2255, 11729.405 13761.584 851.57385, 11722.303 13865.234 856.5247, 11717.558 13935.25 869.21027</trace>
</ink>
</file>

<file path=ppt/ink/ink35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20597.605 3235.2422 874.14984, 20592.924 3311.5364 867.8604, 20582.502 3417.9214 867.98096, 20569.975 3489.8865 868.1313, 20559.383 3413.9607 864.7556, 20560.076 3349.951 863.0303, 20585.969 3254.3203 862.64197, 20632.07 3178.637 862.68964, 20703.953 3139.2078 863.51746, 20769.125 3141.8093 864.95703, 20804.146 3223.2932 864.44775, 20746.047 3311.5735 859.9602, 20674.637 3374.7534 858.0704, 20600.256 3397.1235 861.4252, 20706.371 3371.2483 863.0993, 20797.404 3411.4358 866.11694, 20818.637 3490.1162 865.59155, 20740.152 3558.9148 861.398, 20639.027 3560.9111 855.09674, 20555.139 3539.2693 840.88586, 20479.021 3506.1936 802.27844</trace>
</ink>
</file>

<file path=ppt/ink/ink357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13356.597 2917.7527 874.14984, 13403.85 2824.36 874.14984, 13453.693 2753.4944 872.0148, 13509.284 2690.2988 871.09796, 13597.675 2604.1055 870.4459, 13663.125 2549.854 869.7291, 13741.781 2491.215 869.43097, 13832.213 2425.9648 869.38165, 13938.737 2367.9192 869.3467, 14009.833 2330.868 869.7485</trace>
</ink>
</file>

<file path=ppt/ink/ink357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13788.65 2495.8123 874.14984, 13882.614 2449.4946 870.34534, 13984.85 2395.8616 868.2852, 14111.563 2333.7686 867.1628, 14181.124 2302.6067 866.83075, 14253.869 2271.9062 866.59283, 14331.729 2240.937 865.89014, 14409.215 2211.9006 865.40533, 14484.793 2186.1772 865.4565, 14558.417 2164.1033 865.59393, 14629.763 2144.4224 865.832, 14699.925 2127.0378 866.0625, 14768.654 2111.5085 865.25494, 14836.437 2097.1765 864.51447, 14903.929 2084.1587 863.8434, 14969.27 2072.7253 863.7237, 15088.3545 2052.1213 863.5316, 15199.1045 2034.8258 863.2192, 15313.952 2019.1583 862.9269, 15440.335 2006.0886 863.3744, 15503.737 2000.8824 864.1848, 15620.252 1994.9373 865.24445, 15730.006 1998.5094 866.1027, 15843.786 2011.7668 866.7979, 15963.901 2028.9774 867.361, 16082.059 2050.253 867.60114, 16196.435 2073.9177 867.60114, 16302.666 2101.0889 867.60114, 16400.23 2130.455 867.95215, 16497.725 2160.0789 868.2576, 16591.033 2191.79 868.58405, 16687.094 2223.1511 868.8895, 16797.951 2257.6692 869.137, 16917.447 2292.8875 868.96106, 17032.697 2327.5747 868.82227, 17131.242 2356.6672 868.43036, 17240.088 2388.2383 867.72675, 17304.783 2410.6465 867.7767, 17385.807 2437.701 867.57684, 17451.557 2469.8062 8.685601</trace>
</ink>
</file>

<file path=ppt/ink/ink357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17186.232 2359.3022 874.14984, 17261.637 2371.877 871.5891, 17363.498 2398.8147 869.30994, 17466.46 2430.1572 868.8989, 17549.834 2455.6526 868.9068, 17633.44 2481.1157 868.7469, 17734.988 2509.679 868.4959, 17832.549 2535.323 868.8469, 17940.445 2562.1418 868.4144, 18045.129 2588.2568 867.19305, 18166.232 2619.658 867.09564, 18283.031 2649.9417 867.2919, 18403.637 2679.674 867.1588, 18519.998 2706.4832 867.7906, 18607.414 2727.184 868.93677, 18690.357 2747.1091 868.49457, 18765.387 2765.4229 867.68994, 18858.43 2785.9634 866.8563, 18945.965 2803.5686 866.6718, 19045.252 2821.6152 866.20557, 19124.72 2834.212 866.3728, 19221.232 2849.331 866.8379, 19325.969 2868.0828 867.37573, 19415.564 2884.3198 868.06506, 19508.273 2898.9885 867.4239, 19610.217 2911.246 867.7231, 19687.178 2919.0505 868.05664, 19779.531 2926.1697 868.0638, 19866.426 2932.232 867.2262, 19943.328 2938.1562 866.5753, 20047.668 2943.129 864.5395, 20165.809 2935.342 861.3312, 20246.787 2921.7524 853.58954, 20311.172 2910.4534 812.38416</trace>
</ink>
</file>

<file path=ppt/ink/ink357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13371.306 2857.254 874.14984, 13448.351 2854.035 871.3362, 13561.547 2850.5393 866.82574, 13669.3125 2847.2615 860.63824, 13735.386 2845.8271 857.16144, 13801.732 2844.921 855.49774, 13901.816 2843.9082 854.0902, 14022.962 2843.475 854.86957, 14131.391 2843.3271 855.8509, 14263.715 2839.0361 856.4262, 14344.345 2835.94 856.3926, 14432.955 2833.1929 854.91113, 14526.665 2831.0405 852.89856, 14614.512 2829.641 851.3474, 14680.958 2828.7324 849.45557, 14761.956 2828.1414 847.6902, 14852.159 2827.7576 846.0075, 14949.824 2827.5076 844.4833, 15053.013 2827.3647 843.0276, 15139.093 2827.297 841.88727, 15216.88 2827.2703 840.9057, 15308.371 2828.7307 840.1174, 15406.487 2830.2346 839.4889, 15509.359 2830.6624 838.9964, 15577.334 2830.9226 838.75757, 15661.185 2831.6602 838.9772, 15758.553 2832.5056 838.68445, 15865.018 2833.4224 837.6243, 15976.728 2835.3022 836.09467, 16081.83 2836.9346 834.34894, 16161.121 2838.1353 832.75555, 16256.784 2839.8137 831.32117, 16362.14 2841.0806 830.2784, 16472.812 2843.1953 829.92267, 16557.912 2845.0803 829.72504, 16642.232 2847.4392 829.3632, 16740.156 2851.5356 829.6793, 16846.92 2856.9453 829.9276, 16953.576 2862.192 830.40546, 17028.324 2865.8665 830.9443, 17121.111 2868.804 831.17926, 17225.504 2871.985 831.229, 17336.143 2876.2524 831.17755, 17451.514 2880.2927 830.88135, 17552.871 2884.1191 830.7992, 17636.166 2887.4016 830.63165, 17734.72 2891.7012 830.46075, 17842.879 2895.7437 830.055, 17956.693 2899.082 829.37506, 18037.574 2901.2473 828.9079, 18126.928 2902.648 828.4736, 18227.455 2904.6416 828.3705, 18333.63 2907.7422 828.79877, 18432.46 2911.3074 829.97894, 18508.66 2914.2427 830.83276, 18601.652 2919.0754 831.939, 18704.54 2924.9392 832.59204, 18813.863 2931.6675 833.0467, 18927.053 2939.1492 833.2028, 19019.766 2945.4175 833.443, 19101.059 2950.6562 833.8643, 19193.762 2955.3303 835.1001, 19292.6 2960.5457 836.26135, 19394.914 2965.7485 837.51935, 19461.285 2969.1235 838.72235, 19539.682 2972.5598 840.0732, 19624.953 2976.4082 841.9465, 19712.416 2981.0713 844.1306, 19784.906 2984.7393 846.4936, 19914.79 2990.1748 850.8374, 19981.582 2992.0806 852.65485, 20080.805 2994.1272 855.3971, 20178.127 2994.959 856.06836, 20264.021 2995.2322 850.0649, 20339.748 2994.0952 838.4001, 20403.799 2994.7761 760.5459</trace>
</ink>
</file>

<file path=ppt/ink/ink357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20388.934 2781.7598 874.14984, 20329.16 2870.8953 863.7152, 20260.758 2956.3428 859.87756, 20202.977 3032.1282 856.4111, 20142.916 3114.688 836.00287</trace>
</ink>
</file>

<file path=ppt/ink/ink357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20136.137 2827.2632 874.14984, 20174.98 2892.1277 865.20557, 20244.0 2967.2744 862.67267, 20345.273 3049.3193 864.1501, 20408.586 3093.7773 868.99817</trace>
</ink>
</file>

<file path=ppt/ink/ink357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13401.642 2706.2654 874.14984, 13387.514 2786.6475 865.1421, 13359.235 2883.4485 860.8804, 13335.894 2946.4668 858.7915, 13284.627 3016.63 862.0903, 13221.137 2998.4956 762.78345</trace>
</ink>
</file>

<file path=ppt/ink/ink357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13133.217 2751.7688 874.14984, 13204.105 2832.599 862.60333, 13294.498 2898.2058 855.68744, 13375.955 2927.7551 845.9892, 13442.098 2950.6199 804.52094</trace>
</ink>
</file>

<file path=ppt/ink/ink357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19346.492 1333.9257 874.14984, 19425.652 1331.4626 865.07446, 19534.873 1346.8303 860.5424, 19601.498 1362.3247 858.3063, 19700.926 1391.0757 856.09686, 19798.754 1427.605 853.04767, 19892.525 1468.9316 842.4225, 19961.822 1501.1797 823.8324</trace>
</ink>
</file>

<file path=ppt/ink/ink3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11628.389 13542.785 874.14984, 11745.359 13568.749 854.25397, 11821.703 13577.92 844.61316, 11935.786 13574.051 832.3886, 12016.621 13568.064 806.7701, 12081.78 13550.21 8.005602</trace>
</ink>
</file>

<file path=ppt/ink/ink358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20582.896 1710.3625 874.14984, 20492.074 1657.7344 865.1628, 20402.928 1679.369 860.7445, 20307.785 1770.5901 857.07416, 20265.826 1844.9541 856.4856, 20265.965 1923.6151 859.3896, 20347.814 1947.1309 860.35657, 20447.61 1847.2423 850.278, 20523.314 1720.2346 833.3762, 20559.525 1625.5814 823.6685, 20593.13 1515.5575 815.2897, 20622.533 1406.3258 809.246, 20642.133 1331.8612 804.9114, 20660.031 1251.7343 805.0704, 20672.629 1177.1434 812.04175, 20675.836 1101.571 826.79785, 20650.71 1165.811 836.74615, 20633.176 1242.5128 834.9789, 20617.922 1319.6755 833.68353, 20597.756 1452.4495 831.5593, 20595.945 1528.0759 830.59424, 20604.59 1602.0876 832.55023, 20629.736 1707.861 836.87805, 20700.502 1799.1013 845.70087, 20778.484 1842.9818 853.76044, 20894.125 1814.015 856.06775, 20982.283 1745.3253 850.45355, 21068.531 1614.1732 840.1774, 21102.248 1551.0752 836.51306, 21141.928 1454.4833 843.39276, 21036.367 1465.52 849.5816, 20970.408 1536.5763 846.0648, 20934.143 1633.2959 850.848, 20949.484 1711.5194 852.3783, 21044.62 1761.8118 849.6102, 21108.291 1755.9526 847.6141, 21191.055 1756.7589 839.20087, 21255.1 1727.3635 231.6038</trace>
</ink>
</file>

<file path=ppt/ink/ink358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21116.988 1133.2972 874.14984, 21048.459 1184.1074 861.9616, 20953.79 1274.0095 851.534, 20880.738 1348.404 832.17004</trace>
</ink>
</file>

<file path=ppt/ink/ink358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21335.771 1509.7341 874.14984, 21342.955 1601.6361 860.46277, 21344.594 1671.532 853.01465, 21343.65 1753.2405 846.8182, 21339.273 1842.318 843.3226, 21331.219 1934.5814 841.30133, 21323.348 2008.8485 840.5839, 21315.635 2072.0063 840.3293, 21301.373 2176.42 841.3326, 21307.5 2065.0442 856.294, 21320.205 1999.1364 857.1516, 21336.254 1931.4541 857.3124, 21373.32 1811.0337 853.13855, 21421.627 1698.0469 845.4377, 21479.756 1588.5198 838.8746, 21523.086 1519.4878 835.50934, 21589.41 1415.2356 838.5261, 21617.385 1344.0507 845.34326, 21522.7 1365.5437 854.63544, 21467.312 1428.2999 854.48193, 21440.398 1529.1799 854.5461, 21447.188 1606.2848 854.017, 21495.646 1686.9768 853.7106, 21575.404 1763.7229 858.39276, 21641.584 1726.7375 859.83026, 21674.81 1644.8789 862.67773, 21703.04 1572.0336 865.7431, 21783.762 1524.8313 865.2196, 21830.754 1607.5414 866.6143, 21910.781 1547.3846 856.4485, 21988.135 1508.52 859.0339, 22065.713 1580.8307 859.1737, 22141.143 1604.2615 861.5013, 22204.424 1619.7863 840.34045</trace>
</ink>
</file>

<file path=ppt/ink/ink358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22519.777 1363.3995 874.14984, 22430.016 1429.2726 860.4015, 22334.186 1508.3916 853.61475, 22256.867 1599.7461 857.81744, 22249.559 1672.7867 860.2433, 22331.24 1691.2067 861.69055, 22414.459 1636.3168 856.5191, 22489.066 1525.4054 843.5847, 22525.365 1437.1432 834.98865, 22555.027 1341.3125 827.62366, 22574.26 1250.3588 823.86835, 22590.13 1132.9604 821.1508, 22555.19 1208.6854 832.00323, 22545.344 1324.4248 823.49255, 22541.205 1396.9788 818.2589, 22540.531 1471.9171 802.1984, 22554.508 1570.5626 752.4924, 22560.432 1634.5902 667.2786</trace>
</ink>
</file>

<file path=ppt/ink/ink358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23175.209 1016.4364 874.14984, 23161.473 1130.7944 859.82666, 23151.26 1197.096 856.17413, 23140.494 1268.8584 850.2009, 23132.295 1341.715 843.03937, 23129.727 1409.2987 834.8209, 23128.598 1492.6644 812.89923, 23138.44 1560.9004 739.74506</trace>
</ink>
</file>

<file path=ppt/ink/ink358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23115.457 1408.3857 874.14984, 23051.15 1464.2003 864.4571, 23010.146 1534.4023 865.973, 23129.844 1590.8511 859.88416, 23203.404 1571.9335 851.27454, 23283.648 1535.7283 842.6418, 23403.293 1467.0042 830.5333, 23471.146 1413.7045 832.5677, 23560.701 1315.7483 837.76984, 23462.057 1318.5303 848.8232, 23394.28 1380.344 855.89996, 23365.27 1475.5542 857.50073, 23421.248 1569.9423 854.6665, 23546.25 1614.2706 844.0926, 23617.41 1634.6304 826.6233, 23697.348 1634.868 795.757</trace>
</ink>
</file>

<file path=ppt/ink/ink358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21715.426 2812.2673 874.14984, 21780.984 2694.184 851.99084, 21819.088 2620.349 841.5458, 21858.145 2533.8616 832.84955, 21892.785 2443.609 826.355, 21935.71 2313.6582 823.794, 21958.629 2208.149 829.163, 21948.963 2127.5508 837.17303, 21865.818 2120.9016 844.9464, 21799.799 2156.8567 843.82086, 21699.66 2237.8208 833.98987, 21650.135 2306.6685 827.3199, 21610.762 2387.7937 824.64905, 21586.518 2469.2153 821.5668, 21569.738 2601.6646 819.61774, 21582.848 2682.3188 820.1694, 21610.076 2763.0977 821.18835, 21665.787 2869.7534 829.0399, 21757.504 2903.231 840.7448, 21848.082 2843.736 841.2707, 21911.783 2794.274 833.0969</trace>
</ink>
</file>

<file path=ppt/ink/ink358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22266.98 2570.7898 874.14984, 22183.002 2624.1567 861.153, 22073.28 2716.4802 850.0971, 21987.514 2807.176 843.6637, 21935.432 2873.6665 846.5749, 22042.0 2800.9165 848.342, 22106.525 2713.858 847.1852, 22173.973 2654.994 851.0555, 22179.883 2754.7747 849.2548, 22186.137 2830.2734 842.4454, 22253.111 2902.7566 801.2742</trace>
</ink>
</file>

<file path=ppt/ink/ink358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22653.99 2132.8196 874.14984, 22657.803 2207.594 858.7447, 22656.57 2279.0586 847.2909, 22653.363 2367.7468 837.4261, 22649.426 2468.6848 831.7021, 22647.043 2574.2039 827.375, 22645.568 2648.0977 818.469, 22644.963 2720.818 805.24854, 22642.947 2785.3655 785.3493, 22641.018 2850.0112 744.7909, 22636.77 2914.408 458.42072</trace>
</ink>
</file>

<file path=ppt/ink/ink358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22668.7 2555.7942 874.14984, 22754.059 2598.5476 864.019, 22818.748 2643.1638 859.4339, 22899.816 2735.9236 859.1552, 22932.117 2815.3752 861.137, 22953.588 2728.9536 851.8724, 22979.51 2613.9492 837.0525, 23025.293 2535.1836 806.54205, 23081.809 2471.9988 716.03906</trace>
</ink>
</file>

<file path=ppt/ink/ink3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12686.458 13059.313 874.14984, 12640.124 13174.617 857.5458, 12606.058 13242.385 848.8009, 12566.548 13320.086 841.1256, 12524.406 13408.52 834.45776, 12483.291 13508.84 831.073, 12447.811 13616.147 828.21936, 12424.932 13685.748 821.2856, 12405.253 13771.572 808.7484, 12388.128 13838.839 790.7685, 12372.99 13919.222 758.0615</trace>
</ink>
</file>

<file path=ppt/ink/ink359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23339.756 2435.3137 874.14984, 23265.021 2517.4495 861.4161, 23191.926 2603.8025 862.6992, 23269.596 2592.8726 854.15564, 23313.934 2502.9688 851.578, 23416.215 2519.9163 859.6206, 23507.541 2428.6096 847.9569, 23585.932 2331.2568 834.38495, 23619.799 2415.8923 822.473, 23607.44 2483.9626 818.10004, 23586.248 2599.5115 815.06757, 23565.908 2714.6013 815.4247, 23553.373 2793.4243 821.1854, 23537.77 2881.964 823.13983, 23520.705 2960.894 827.07794, 23504.996 3026.4512 831.69965, 23480.46 3099.5662 836.1287, 23445.707 3164.5383 840.5039, 23367.67 3227.5076 849.13104, 23277.854 3159.44 848.06714, 23216.066 3095.085 827.6979, 23188.088 3031.5881 796.92676</trace>
</ink>
</file>

<file path=ppt/ink/ink359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23532.8 2042.3302 874.14984, 23516.717 2155.3567 862.8363, 23503.387 2239.3389 855.6674</trace>
</ink>
</file>

<file path=ppt/ink/ink359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23741.473 2585.785 874.14984, 23832.21 2511.387 859.64185, 23922.814 2423.9316 861.00934, 23929.227 2348.3345 863.1034, 23849.309 2343.0215 859.69476, 23785.242 2368.324 858.3417, 23714.701 2423.9211 855.0791, 23676.9 2493.6729 853.8973, 23693.27 2575.3499 854.4023, 23788.18 2643.1277 854.3521, 23851.207 2634.5618 852.933, 23929.88 2631.3381 845.21576, 23993.434 2604.0684 413.81268</trace>
</ink>
</file>

<file path=ppt/ink/ink359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24188.234 2404.806 874.14984, 24130.092 2474.011 864.9252, 24080.826 2537.3242 863.46704, 24048.02 2607.575 865.5334, 24060.215 2686.2515 865.14856, 24151.494 2655.5662 859.2869, 24217.676 2583.19 850.01825, 24286.695 2518.5151 821.57446, 24337.154 2449.792 787.2063</trace>
</ink>
</file>

<file path=ppt/ink/ink359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24367.49 1966.8359 874.14984, 24367.49 2033.8258 863.01337, 24366.314 2097.372 854.1008, 24363.506 2174.6697 846.63043, 24360.492 2260.4172 841.38837, 24357.988 2350.6685 832.54364, 24356.252 2417.5234 822.83875, 24355.012 2482.8354 809.2295, 24352.252 2592.442 757.35645, 24344.783 2712.2737 673.72046, 24340.605 2776.4856 544.0528</trace>
</ink>
</file>

<file path=ppt/ink/ink359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24352.783 2464.7874 874.14984, 24425.92 2471.4067 868.88605, 24497.852 2531.9092 864.6586, 24516.83 2599.404 864.8641, 24536.822 2666.1685 865.8803, 24636.451 2659.2124 864.59875, 24677.287 2592.104 862.0509, 24675.865 2516.7302 858.9289, 24612.074 2439.7336 853.41693, 24532.752 2396.0933 852.4888, 24439.242 2393.463 855.83167, 24396.09 2462.6482 862.2294, 24462.791 2480.0764 864.11383, 24572.623 2429.846 860.58875, 24652.812 2375.8762 853.68585, 24728.977 2385.2583 855.39136, 24749.0 2461.7366 852.90094, 24759.615 2561.1653 845.43866, 24789.521 2636.5544 813.1894</trace>
</ink>
</file>

<file path=ppt/ink/ink359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24859.293 2374.2979 874.14984, 24855.004 2470.2397 863.5101, 24844.793 2589.0752 862.0961, 24835.775 2654.7085 863.38196, 24839.72 2570.3599 852.6262, 24867.873 2481.0613 853.24316, 24949.246 2405.3784 855.8153, 25047.258 2397.7468 854.9266, 25140.566 2387.3274 858.07, 25229.514 2347.9404 860.6324, 25275.842 2279.0305 862.9153, 25203.137 2260.1672 863.8638, 25128.78 2308.2122 861.99493, 25068.836 2386.8804 860.5938, 25047.08 2488.6885 859.685, 25068.164 2553.4438 860.006, 25145.898 2548.0396 856.90326, 25209.393 2537.2744 842.73267</trace>
</ink>
</file>

<file path=ppt/ink/ink359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24725.082 2102.8289 874.14984, 24718.047 2191.2847 865.6335, 24710.373 2254.3342 861.00635</trace>
</ink>
</file>

<file path=ppt/ink/ink359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22624.574 3038.75 874.14984, 22751.172 3062.1814 851.826, 22847.727 3070.7153 836.2328, 22967.52 3075.645 821.30963, 23061.102 3078.6228 808.0104, 23164.17 3078.4146 792.36633, 23264.373 3077.429 783.64355, 23361.238 3075.9976 774.61487, 23498.35 3074.3347 758.0078, 23663.326 3072.663 743.98376, 23847.176 3071.509 731.81757, 24041.78 3070.691 722.11346, 24167.553 3070.1204 698.43286, 24254.197 3069.3677 674.93317, 24338.72 3069.2576 660.20917, 24402.691 3071.991 424.0068</trace>
</ink>
</file>

<file path=ppt/ink/ink35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4834.1416 4200.6367 874.14984, 4841.539 4293.4844 868.8155, 4845.531 4415.324 866.76294, 4847.2944 4513.5576 865.9326, 4880.035 4602.3066 866.0353, 4983.9336 4628.205 859.1551, 5050.509 4621.447 855.7787, 5154.1074 4604.109 850.8829, 5265.8345 4592.7295 852.4028, 5394.5425 4612.074 855.38257, 5457.9404 4630.566 855.74426, 5551.7256 4659.835 858.9432, 5644.7407 4666.2695 863.6789, 5715.811 4595.6997 864.2719, 5735.9043 4479.328 860.5556, 5743.3423 4381.489 851.4045, 5743.9106 4295.6035 837.0294, 5743.9673 4231.5044 800.81464</trace>
</ink>
</file>

<file path=ppt/ink/ink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23637.598 3069.2583 874.14984, 23646.69 3142.049 868.7266, 23651.816 3211.4749 867.30096, 23675.338 3305.9226 868.05695, 23763.133 3348.8103 865.27527, 23842.621 3247.2488 861.6608, 23875.545 3152.5142 858.7656, 23891.613 3050.2925 856.11, 23892.578 2966.3445 857.4429, 23958.4 2961.7522 857.471, 24060.443 3007.2996 848.28265, 24133.877 3040.1426 824.60834, 24197.172 3065.2776 534.9421</trace>
</ink>
</file>

<file path=ppt/ink/ink3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12611.997 13361.807 874.14984, 12614.912 13464.072 860.93384, 12612.255 13560.778 854.20276, 12603.448 13650.812 855.57996, 12581.474 13740.845 858.67395, 12549.352 13635.344 851.167, 12552.597 13539.707 856.6185, 12574.288 13458.325 859.47626, 12676.806 13382.323 858.61316, 12754.081 13376.187 860.9685, 12819.807 13398.93 862.39856, 12806.703 13466.681 863.1335, 12718.446 13492.1455 864.1522, 12655.134 13553.143 863.9796, 12675.32 13646.315 860.67865, 12714.092 13739.152 853.2506, 12791.959 13831.472 839.65375, 12864.793 13889.747 799.3979</trace>
</ink>
</file>

<file path=ppt/ink/ink36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13461.393 4170.129 874.14984, 13469.62 4251.0156 874.14984, 13488.594 4369.678 870.08527, 13520.04 4453.245 868.96796, 13597.949 4513.6934 868.0207, 13693.697 4545.0146 866.3166, 13763.686 4555.7104 864.5262, 13846.652 4563.953 860.62683, 13933.467 4571.291 856.35645, 14019.145 4579.1807 853.14435, 14101.976 4587.904 851.9255, 14218.135 4598.949 851.22687, 14281.283 4604.3945 851.9721, 14382.498 4613.405 857.03534, 14469.75 4609.391 861.86237, 14546.971 4522.983 866.9557, 14572.084 4438.143 867.1801, 14604.654 4321.9644 864.32965, 14647.231 4244.3667 860.44604, 14694.662 4179.3315 671.57715</trace>
</ink>
</file>

<file path=ppt/ink/ink36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885.9212 5196.5396 874.14984, 982.3712 5199.421 866.97217, 1083.3813 5197.5415 853.3217, 1147.0562 5193.4136 848.5417, 1263.3827 5184.9414 841.088, 1350.5741 5177.8125 837.8878, 1442.0654 5170.331 831.2116, 1519.3267 5164.105 820.4925, 1582.6792 5159.6626 804.73486, 1662.104 5153.6675 768.34125</trace>
</ink>
</file>

<file path=ppt/ink/ink36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1363.017 5015.5605 874.14984, 1461.125 5032.933 863.24756, 1575.9833 5068.2056 856.1403, 1657.0859 5105.997 852.63245, 1733.6589 5187.3574 852.9174, 1743.8241 5251.0728 853.81464, 1680.3013 5333.9824 852.2598, 1585.0305 5413.53 841.67194, 1497.4604 5474.1084 824.1611, 1434.147 5514.9 783.2891</trace>
</ink>
</file>

<file path=ppt/ink/ink36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17543.826 5333.0493 874.14984, 17565.629 5398.6865 870.31165, 17591.25 5492.507 868.7189, 17640.01 5596.8784 867.44617, 17707.938 5668.1577 864.66534, 17797.408 5710.415 861.1229, 17919.84 5722.0435 858.6614, 17984.693 5719.774 857.74384, 18087.08 5712.0054 856.2528, 18205.275 5699.1216 856.98645, 18298.3 5691.945 860.5195, 18387.215 5678.9336 864.27997, 18454.336 5577.7476 867.77277, 18445.244 5476.4116 868.8023, 18436.408 5408.325 867.98285, 18424.682 5345.1743 8.680479</trace>
</ink>
</file>

<file path=ppt/ink/ink36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19048.652 5347.5283 874.14984, 19089.18 5414.0474 870.0567, 19150.246 5504.508 864.5546, 19215.166 5575.6743 863.72644, 19287.234 5627.5156 862.98413, 19398.158 5655.0327 860.62854, 19462.557 5651.722 860.959, 19533.57 5636.9688 861.2919, 19607.86 5613.8174 860.8112, 19714.828 5576.0493 857.5153, 19810.914 5538.902 856.7061, 19884.48 5510.851 860.5291, 19950.129 5482.796 865.2169, 20019.406 5425.862 871.17993, 20046.504 5353.0225 870.2818, 20059.535 5286.458 429.05182</trace>
</ink>
</file>

<file path=ppt/ink/ink36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3285.189 6781.9185 874.14984, 3366.1814 6790.85 868.4561, 3433.3767 6799.911 862.8691, 3550.0195 6818.797 859.99133, 3616.9722 6827.3984 858.8745, 3722.1409 6838.813 855.6267, 3789.9988 6844.5815 850.5175, 3889.635 6851.835 835.60315, 3976.8848 6857.847 811.82996</trace>
</ink>
</file>

<file path=ppt/ink/ink36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4923.3096 6765.888 874.14984, 5007.418 6829.933 863.3579, 5099.656 6880.1606 854.92426, 5190.2476 6919.59 850.3779, 5305.756 6954.26 849.45123, 5371.1177 6967.3623 849.4327, 5469.691 6980.5933 851.0014, 5597.209 6976.5156 853.35803, 5704.5215 6963.8394 855.70435, 5810.466 6936.5186 854.48065, 5907.9204 6901.319 843.91595, 5976.0854 6859.6357 800.3881</trace>
</ink>
</file>

<file path=ppt/ink/ink36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4536.3013 8124.2676 874.14984, 4640.5186 8140.3154 870.66284, 4746.8076 8142.4263 868.0656, 4839.746 8141.894 865.65466, 4972.185 8140.959 863.8286, 5051.179 8140.804 861.6669, 5170.5874 8140.515 856.24396, 5241.0107 8140.416 853.53094, 5319.0703 8140.352 853.09625, 5403.3755 8140.32 852.78107, 5492.5684 8140.304 852.5531, 5625.4517 8140.297 850.81824, 5713.1304 8140.297 848.89075, 5810.149 8140.297 846.64606, 5917.7812 8139.0117 843.9271, 6036.368 8137.4453 840.5688, 6160.3286 8137.1255 836.5744, 6242.7305 8136.951 832.0408, 6344.1016 8138.4883 827.159, 6457.4707 8142.239 823.52466, 6577.1274 8147.4307 821.2334, 6699.754 8153.7393 819.97424, 6824.905 8160.959 819.57135, 6952.672 8169.504 819.42017, 7082.407 8179.844 819.14136, 7170.8857 8187.13 819.3679, 7269.2627 8196.62 819.113, 7376.2246 8208.4795 819.9232, 7483.91 8220.384 822.34534, 7587.179 8230.284 827.0937, 7679.169 8237.145 832.00946, 7743.197 8241.653 836.26587, 7811.5923 8245.826 840.4264, 7880.2017 8248.121 845.49646, 7945.6875 8244.592 850.93695, 8051.389 8199.543 858.8365, 8110.494 8089.1157 861.95264, 8104.93 7968.0215 859.66693, 8094.4854 7902.8325 859.11273, 8073.961 7802.382 856.90955, 8041.704 7678.885 857.012, 8025.866 7615.7046 858.03204, 7982.284 7504.2837 859.2162, 7929.2676 7438.289 860.3179, 7827.3335 7390.9663 859.38, 7756.77 7371.137 857.8902, 7678.0674 7353.2607 855.3156, 7555.065 7328.899 849.97754, 7477.0957 7316.225 848.11304, 7388.7676 7304.1353 846.53955, 7288.431 7293.397 844.3806, 7178.386 7284.3276 840.6855, 7102.2744 7278.2905 837.12976, 6996.4634 7272.979 831.4919, 6868.4424 7268.136 823.9734, 6725.3384 7263.041 815.9157, 6572.734 7256.9927 807.89557, 6436.4814 7251.423 801.7544, 6329.079 7246.999 796.4555, 6204.007 7242.5264 793.6532, 6065.8926 7241.6772 793.03503, 5918.018 7245.1895 792.7863, 5761.306 7251.695 791.6578, 5636.112 7257.618 790.46796, 5519.9526 7263.4814 790.4103, 5389.8193 7271.9077 790.5208, 5256.138 7282.0063 792.41693, 5128.596 7294.1133 797.44086, 5044.7095 7302.1636 802.07196, 4956.691 7312.5527 808.9457, 4873.1816 7323.681 816.6319, 4797.842 7334.531 824.5756, 4730.118 7343.177 832.62964, 4632.246 7353.2886 847.80725, 4550.403 7373.657 859.535, 4520.6816 7439.664 865.02765, 4536.3945 7548.0947 863.6072, 4559.728 7670.406 860.7973, 4571.753 7765.1143 858.9537, 4571.7812 7892.267 857.745, 4567.9194 7956.4775 857.03125, 4560.6924 8054.718 854.7349, 4554.424 8135.227 845.93317, 4547.7573 8198.45 799.7635</trace>
</ink>
</file>

<file path=ppt/ink/ink36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14980.931 8230.27 874.14984, 15065.779 8237.704 862.5882, 15153.622 8244.124 859.2189, 15238.158 8250.858 859.40985, 15372.304 8258.557 856.3787, 15457.177 8264.664 854.08044, 15532.129 8270.129 850.522, 15603.754 8275.411 846.84814, 15693.623 8281.0205 843.9144, 15794.461 8284.094 840.2725, 15896.103 8284.444 838.56116, 15962.152 8284.634 836.8568, 16033.324 8282.54 839.6574, 16103.244 8278.592 843.3757, 16167.702 8272.867 847.5373, 16264.739 8260.98 854.67163, 16356.7705 8240.951 861.4323, 16451.691 8190.312 865.50165, 16541.5 8082.9604 863.2343, 16583.059 7968.335 859.14386, 16606.885 7860.4585 856.35803, 16614.371 7792.891 855.378, 16619.59 7721.446 854.7751, 16626.197 7617.6343 854.7175, 16628.191 7499.6167 857.0467, 16613.209 7382.731 861.53876, 16547.979 7292.983 863.45886, 16461.59 7250.89 862.3039, 16356.843 7239.9087 860.32245, 16291.041 7238.3643 859.3043, 16182.731 7233.522 857.50995, 16060.587 7221.1113 856.2958, 15995.834 7214.961 856.132, 15898.07 7206.616 856.9092, 15830.554 7202.0234 857.1717, 15748.542 7196.266 856.9085, 15653.218 7188.6665 854.5051, 15554.866 7180.833 849.39886, 15484.01 7175.1895 844.58514, 15396.236 7168.4604 839.1967, 15301.683 7161.196 836.3859, 15207.938 7153.746 835.91364, 15114.753 7146.3403 837.3346, 15031.904 7140.712 838.897, 14966.209 7136.626 840.3435, 14883.26 7132.174 841.6541, 14781.973 7126.03 841.7048, 14661.838 7117.489 838.5696, 14527.098 7106.808 832.5575, 14418.737 7098.2134 825.99097, 14314.718 7089.958 819.0151, 14193.404 7080.776 812.2099, 14060.521 7072.092 806.78577, 13921.31 7063.8945 803.7462, 13827.057 7058.385 800.8569, 13703.074 7053.3594 797.4421, 13553.663 7049.587 792.6953, 13435.132 7046.5986 788.45935, 13306.32 7043.3066 783.4524, 13145.91 7038.619 772.5659, 12966.443 7034.142 759.611, 12786.13 7031.447 749.4617, 12661.645 7029.7534 740.589, 12511.003 7031.621 734.3958, 12343.017 7037.607 736.35645, 12161.951 7047.0225 738.8402, 12010.978 7055.2153 741.6762, 11871.37 7063.068 744.1671, 11701.759 7073.329 741.76855, 11512.316 7084.802 736.7356, 11313.231 7096.684 732.07434, 11184.209 7104.4355 728.8743, 11031.798 7114.0283 728.1814, 10872.364 7123.526 735.8817, 10711.951 7131.653 743.5303, 10552.8955 7138.88 752.3773, 10408.625 7145.997 761.9216, 10300.988 7151.4453 770.69025, 10176.65 7160.6016 780.073, 10046.361 7172.3613 789.887, 9921.293 7184.899 800.02344, 9827.584 7194.5312 809.9571, 9749.034 7202.9165 820.0759, 9677.277 7211.807 830.1987, 9566.185 7251.577 844.0889, 9500.674 7321.605 851.2939, 9471.529 7410.3345 857.69257, 9466.268 7473.4375 860.0508, 9464.6455 7543.604 861.2088, 9463.732 7649.0967 859.43243, 9463.411 7714.4565 857.30566, 9463.033 7785.897 856.5642, 9463.509 7849.375 856.2284, 9468.884 7956.276 856.2431, 9499.542 8068.022 857.1175, 9539.016 8142.3228 858.4853, 9629.804 8206.485 859.0262, 9737.786 8246.91 857.2965, 9809.745 8261.5205 853.52484, 9902.121 8273.443 848.1744, 10010.327 8281.648 841.5141, 10096.008 8286.349 835.19055, 10186.691 8288.474 828.2794, 10296.335 8287.129 821.8651, 10418.503 8283.361 816.5023, 10543.339 8277.093 812.18726, 10632.794 8272.259 808.3819, 10750.172 8262.675 804.56384, 10889.516 8250.155 800.7718, 11046.983 8236.847 795.7575, 11175.564 8226.757 790.94696, 11301.198 8217.963 784.91473, 11450.873 8210.608 778.1403, 11614.009 8205.491 773.20966, 11786.216 8202.574 770.4569, 11966.346 8201.092 769.15204, 12092.955 8200.19 768.7532, 12236.561 8199.822 768.37006, 12403.731 8198.75 767.4943, 12587.797 8196.105 763.85284, 12761.037 8193.397 757.2275, 12897.713 8191.2065 751.0483, 13062.273 8189.255 744.5596, 13239.111 8186.708 740.68207, 13414.469 8183.027 744.04407, 13537.929 8180.3843 748.80896, 13661.455 8177.6284 754.0668, 13793.093 8173.8174 762.8907, 13933.748 8168.9688 772.0859, 14076.931 8165.694 780.6025, 14181.06 8163.5444 788.71173, 14321.47 8164.722 792.132, 14490.297 8169.897 787.9456, 14684.53 8180.4346 773.2208, 14809.957 8187.3096 739.2511, 14887.252 8190.031 697.26654, 14975.955 8195.649 645.3408, 15041.421 8203.352 477.23407</trace>
</ink>
</file>

<file path=ppt/ink/ink36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4208.1255 10600.063 874.14984, 4210.8975 10523.803 871.2212, 4207.031 10436.14 860.40784, 4202.12 10341.4375 849.81805, 4196.101 10224.791 844.6696, 4188.242 10130.546 844.4872, 4174.9116 10037.622 849.08875, 4171.369 9968.115 855.0599, 4288.277 9926.135 861.9067, 4395.114 9918.773 859.452, 4498.0054 9914.735 852.2927, 4592.8154 9911.823 846.6133, 4722.0923 9904.574 846.1672, 4832.8076 9898.078 848.5524, 4963.4316 9892.29 851.45807, 5041.685 9888.103 852.7434, 5166.27 9882.131 854.678, 5244.784 9879.695 854.17426, 5333.9287 9876.669 852.4312, 5431.305 9872.902 849.54755, 5534.126 9869.182 846.6902, 5642.2705 9864.567 844.11, 5720.9053 9861.136 841.9009, 5806.24 9857.166 839.4964, 5905.947 9853.327 836.74927, 6016.937 9848.64 833.46246, 6138.6333 9843.771 829.7596, 6269.42 9839.326 825.8309, 6407.4004 9834.441 821.8385, 6503.958 9831.043 818.33673, 6613.5684 9827.263 814.5412, 6739.698 9823.368 810.4833, 6876.031 9820.109 807.25757, 7002.265 9818.903 805.4347, 7100.747 9818.533 803.6635, 7220.5566 9820.523 802.8988, 7355.4854 9824.41 801.49493, 7500.5405 9829.521 799.8046, 7609.4946 9833.464 798.5809, 7721.899 9837.639 797.29895, 7852.0483 9840.925 796.77637, 7996.234 9843.445 796.6881, 8149.8823 9846.012 796.00806, 8309.575 9849.319 795.0524, 8414.472 9851.502 794.09576, 8540.902 9854.138 792.4341, 8682.642 9856.362 791.3171, 8833.672 9859.612 790.9608, 8966.077 9862.857 791.2815, 9078.122 9865.82 791.46484, 9213.7705 9869.026 791.43646, 9365.054 9872.938 790.30896, 9527.144 9878.037 788.6052, 9639.886 9881.497 787.05914, 9767.571 9884.86 785.30505, 9910.433 9888.5 784.3316, 10031.057 9891.839 784.89667, 10138.787 9895.02 785.7598, 10264.768 9898.542 787.5619, 10403.045 9901.55 790.4244, 10549.142 9903.672 792.5304, 10646.369 9905.028 794.8108, 10759.711 9905.875 797.23474, 10883.82 9906.423 799.8911, 11009.421 9907.864 804.10547, 11114.245 9909.8955 809.2346, 11197.455 9911.924 814.22504, 11283.751 9915.43 821.3492, 11366.804 9921.725 828.06366, 11445.465 9930.939 834.20245, 11553.294 9948.5 845.5016, 11660.451 9990.336 854.46265, 11740.012 10045.73 860.7948, 11800.177 10136.586 863.8035, 11835.067 10240.952 863.9778, 11845.434 10318.193 863.8572, 11849.955 10400.606 863.95337, 11845.779 10478.81 864.4624, 11827.49 10543.943 865.07684, 11779.95 10617.703 865.22076, 11666.051 10631.201 861.0323, 11563.939 10588.548 851.02106, 11494.178 10554.043 827.3649</trace>
</ink>
</file>

<file path=ppt/ink/ink3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12492.493 12591.353 874.14984, 12484.531 12523.874 871.72614, 12448.549 12425.541 863.40955, 12412.0 12351.967 858.7743, 12371.067 12282.582 856.52704, 12299.937 12185.145 853.8278, 12220.709 12091.009 851.49774, 12108.203 11970.564 849.40265, 12016.109 11882.46 848.8003, 11952.871 11832.535 849.0911, 11878.035 11780.368 848.8599, 11790.855 11725.334 847.4182, 11701.17 11672.251 843.9155, 11634.778 11633.56 840.4225, 11547.256 11586.914 835.64154, 11446.332 11537.855 830.63214, 11338.347 11491.245 826.38617, 11253.632 11457.323 823.92316, 11171.714 11428.731 821.89703, 11075.492 11403.438 821.5006, 10965.465 11382.316 821.2357, 10847.396 11366.211 820.66284, 10766.316 11355.706 820.2771, 10658.608 11348.019 817.74176, 10531.8 11343.318 814.46515, 10393.551 11341.986 811.13434, 10280.492 11344.23 796.34296, 10178.464 11349.253 772.7833, 10064.245 11363.9795 741.2164, 9947.864 11390.341 701.48016, 9835.031 11429.008 654.6098, 9761.889 11454.512 601.3291, 9681.904 11496.255 542.1232, 9599.676 11550.922 478.4721, 9516.669 11614.154 411.20792, 9435.101 11683.12 341.5195, 9364.397 11747.338 275.30634, 9260.174 11849.287 163.41982, 9177.256 11949.135 87.0316, 9127.816 12030.918 40.186058, 9086.918 12113.825 16.906904</trace>
</ink>
</file>

<file path=ppt/ink/ink36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3002.057 2947.7434 874.14984, 3105.0999 2947.7432 862.08844, 3238.0461 2947.7434 856.6743, 3315.1836 2947.7432 853.6516, 3438.507 2947.7434 848.1117, 3525.0022 2947.7434 845.697, 3591.217 2947.7434 842.62714, 3671.2183 2947.7434 839.044, 3771.1838 2947.7434 834.86426, 3887.3162 2947.7434 829.68933, 4008.28 2947.7434 824.2301, 4094.6897 2947.7434 819.15753, 4206.186 2946.826 814.1501, 4338.9434 2943.1113 808.5332, 4487.9834 2937.578 802.90186, 4613.9487 2932.2222 797.3418, 4730.9814 2926.6475 791.3358, 4873.736 2918.8044 786.05756, 5036.9736 2910.038 781.4907, 5215.763 2902.3215 776.261, 5405.7173 2896.389 771.20844, 5543.754 2892.2498 765.353, 5694.3643 2888.3877 757.2991, 5869.3926 2882.9832 748.7326, 6061.235 2876.7603 740.36945, 6244.599 2871.1057 734.40045, 6383.8203 2866.8906 728.789, 6552.987 2863.2908 722.9264, 6742.867 2860.633 717.25336, 6947.1616 2860.2166 712.4307, 7159.831 2862.3438 708.4075, 7337.5063 2864.5232 706.26544, 7495.04 2866.8132 704.50305, 7679.878 2867.9746 703.87115, 7882.4478 2868.2158 701.6555, 8097.14 2867.6616 697.61993, 8239.449 2867.3015 695.3186, 8410.681 2866.9038 694.17065, 8601.121 2866.2827 693.2054, 8801.751 2865.8613 696.25165, 9010.32 2865.5566 701.2492, 9207.13 2864.4849 707.4326, 9351.631 2863.539 713.02484, 9521.072 2862.1943 718.0664, 9705.421 2862.0623 723.5845, 9898.153 2863.637 729.59186, 10045.662 2865.4844 736.7496, 10187.662 2868.4324 743.88324, 10344.106 2873.288 751.6407, 10506.058 2879.563 758.8447, 10669.29 2886.5771 766.04315, 10830.652 2893.9 773.47504, 10939.055 2898.846 780.58606, 11059.8545 2905.7397 787.95264, 11190.845 2913.6973 794.85474, 11322.934 2921.965 801.341, 11434.139 2929.2295 807.13635, 11522.207 2935.1453 812.6582, 11613.801 2940.6025 819.6116, 11700.559 2944.657 827.03033, 11778.985 2945.9695 833.96375, 11882.118 2944.0793 846.46375, 11953.802 2928.4648 856.52563, 11992.578 2863.5862 862.6234, 12000.158 2747.4175 861.67975, 12000.731 2615.732 852.38513, 12003.383 2531.0613 846.9328, 12007.557 2446.214 845.50964, 12017.115 2321.7227 844.3009, 12025.317 2255.0398 846.4133, 12032.939 2189.8794 848.592, 12036.31 2125.7913 850.15204, 11997.864 2013.4568 855.0118, 11922.578 1946.9103 857.9386, 11824.612 1907.9835 851.52826, 11760.848 1895.191 846.1586, 11634.033 1880.7595 833.5713, 11537.46 1876.3464 829.25085, 11469.076 1873.6198 825.20917, 11381.789 1870.8514 820.95087, 11273.73 1869.2926 818.48444, 11149.599 1869.9985 814.73706, 11029.227 1871.1877 811.1862, 10937.053 1872.2303 807.90515, 10824.424 1874.9569 805.1047, 10701.1045 1879.1218 803.57526, 10577.843 1883.1204 804.35614, 10476.498 1886.3743 806.5168, 10399.289 1889.1329 816.2622, 10331.747 1892.9601 824.4834, 10268.566 1896.2639 840.3153, 10202.387 1896.7797 575.3019</trace>
</ink>
</file>

<file path=ppt/ink/ink36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2212.4128 4366.6206 874.14984, 2287.7847 4366.6206 850.9873, 2364.879 4366.62 852.83344, 2427.9536 4366.62 852.9134, 2528.5242 4367.9287 851.1739, 2605.1162 4369.6787 849.57635, 2735.3438 4372.206 844.909, 2820.082 4374.2876 841.0965, 2918.639 4376.74 840.42145, 3028.55 4378.886 836.796, 3148.1775 4380.6465 832.8164, 3232.7234 4381.792 829.23694, 3331.967 4382.5366 825.1502, 3450.1208 4383.918 820.8757, 3581.8586 4386.824 816.051, 3722.0996 4391.0947 811.47003, 3861.3342 4397.311 807.9504, 3957.0002 4401.7417 805.1026, 4074.3623 4408.6416 803.789, 4207.4277 4415.321 802.7965, 4350.013 4422.226 801.45874, 4498.691 4428.5493 799.6321, 4630.3643 4434.182 798.2697, 4735.362 4438.6934 797.3869, 4857.0024 4442.882 797.22327, 4986.2075 4446.123 798.3087, 5115.8496 4449.651 801.60504, 5208.5537 4452.36 805.3155, 5300.3135 4455.663 809.3705, 5392.7764 4459.981 816.2174, 5478.2036 4464.038 823.5844, 5553.2446 4468.076 832.3986, 5649.314 4474.448 847.65857, 5713.8647 4488.2793 859.4665, 5749.9478 4551.4683 853.5113</trace>
</ink>
</file>

<file path=ppt/ink/ink36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10913.205 5830.484 874.14984, 10996.703 5825.9307 868.1783, 11067.325 5822.0986 861.8912, 11157.045 5817.6206 855.41986, 11268.869 5810.44 846.3798, 11355.327 5803.058 840.5703, 11463.443 5793.7627 832.5726, 11584.64 5785.5303 824.20544, 11711.655 5779.2876 807.0862, 11804.354 5775.0396 781.91077, 11895.778 5772.4883 749.69415, 11970.231 5770.834 709.92535, 12035.033 5771.0664 663.73303, 12138.936 5773.9917 552.916, 12215.949 5777.594 423.0558</trace>
</ink>
</file>

<file path=ppt/ink/ink361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21700.717 5784.981 874.14984, 21713.646 5854.603 869.14594, 21723.93 5917.9585 864.2887, 21737.008 6027.1426 860.12524, 21746.965 6129.492 857.36456, 21754.691 6208.5117 855.8479, 21764.172 6306.4653 850.9507, 21771.418 6391.6694 845.1716, 21777.56 6475.2495 839.30365, 21784.14 6582.6455 831.2667, 21789.688 6708.1865 822.4668, 21792.598 6847.5513 814.5914, 21793.48 6998.311 808.6286, 21793.89 7105.588 803.33234, 21793.629 7229.7075 799.01056, 21791.768 7378.6406 792.9824, 21785.934 7541.436 787.1509, 21771.365 7704.7456 759.66766, 21761.879 7810.5137 735.4186, 21757.994 7884.423 704.70636, 21751.025 7955.0693 664.3057</trace>
</ink>
</file>

<file path=ppt/ink/ink361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21521.46 7807.294 874.14984, 21545.732 7878.67 865.50085, 21572.436 7973.926 861.51404, 21595.916 8065.2734 859.69305, 21617.625 8139.2935 859.1732, 21655.314 8203.321 860.8018, 21737.494 8236.189 863.41235, 21809.023 8198.102 862.44244, 21877.395 8118.1636 858.78625, 21923.818 8051.888 854.1251, 21978.025 7975.0894 847.9201, 22034.78 7893.6865 827.65643, 22080.71 7829.641 790.85864</trace>
</ink>
</file>

<file path=ppt/ink/ink361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22281.69 8170.288 874.14984, 22273.809 8291.062 856.74866, 22271.467 8362.397 852.05975, 22268.725 8438.83 849.3393, 22266.39 8502.137 847.6106, 22256.51 8582.487 850.0395, 22255.09 8485.969 843.3471, 22275.902 8387.126 834.4229, 22297.627 8322.042 831.3794, 22344.53 8223.099 826.43506, 22410.904 8154.972 834.4926, 22474.998 8134.445 843.541, 22554.494 8208.245 854.38257, 22571.438 8312.727 855.9591, 22568.682 8378.7295 855.3298, 22557.154 8481.323 854.4725, 22540.307 8546.47 857.13324, 22523.0 8476.073 847.7804, 22539.836 8358.95 833.7245, 22565.23 8282.553 827.4389, 22600.035 8216.568 821.44556, 22679.824 8160.038 828.8445, 22749.16 8243.525 835.7587, 22765.312 8312.997 843.45483, 22780.34 8377.428 856.32806, 22853.049 8407.112 864.8034, 22950.129 8350.859 862.3055, 23049.895 8283.934 858.7686, 23120.8 8214.2705 859.2969, 23055.543 8160.364 857.39386, 22966.66 8190.694 856.7483, 22887.68 8275.997 857.5042, 22888.066 8352.828 857.31665, 22944.418 8429.316 860.16125, 23013.426 8429.604 861.9011, 23088.947 8331.395 859.7165, 23110.459 8265.205 856.28827, 23138.846 8159.8945 851.44434, 23136.932 8280.974 840.8855, 23135.79 8376.818 833.04004, 23136.729 8479.603 827.2742, 23137.562 8552.109 822.3111, 23139.742 8642.626 815.91724, 23142.139 8741.819 814.1399, 23141.453 8844.074 815.53925, 23138.31 8923.961 818.6742, 23132.498 8994.953 822.541, 23117.967 9066.198 827.7015, 23094.506 9129.893 833.9338, 23016.117 9210.365 845.60187, 22934.807 9222.892 853.4065, 22865.799 9172.145 848.6403, 22783.477 9120.222 827.62836, 22731.41 9056.848 632.64294</trace>
</ink>
</file>

<file path=ppt/ink/ink361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23339.756 8003.7866 874.14984, 23264.818 7993.6064 857.57526, 23192.957 7985.8267 846.0608, 23106.584 7977.5825 838.7439, 23012.158 7969.2974 832.8804, 22917.541 7958.821 822.6916, 22802.812 7945.4565 789.3308, 22730.35 7926.655 735.742, 22666.232 7907.2534 315.89505</trace>
</ink>
</file>

<file path=ppt/ink/ink361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22972.973 7716.8047 874.14984, 23038.994 7726.336 869.0693, 23147.146 7770.914 862.81055, 23227.537 7827.6426 855.69037, 23293.26 7902.777 848.4942, 23322.951 8022.608 844.703, 23252.352 8120.14 841.449, 23161.496 8151.345 834.3806, 23087.324 8165.316 817.8786, 23023.775 8137.223 8.042553</trace>
</ink>
</file>

<file path=ppt/ink/ink361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21804.596 6147.9736 874.14984, 21777.135 6079.137 871.3543, 21761.906 5977.6333 853.3527, 21757.246 5852.42 842.7507, 21757.08 5773.642 839.6996, 21757.486 5697.476 838.1638, 21759.883 5567.061 837.59674, 21762.277 5482.396 837.7198, 21763.588 5388.984 837.7671, 21764.223 5313.06 838.90045, 21764.248 5239.8604 839.622, 21761.984 5153.418 840.54865, 21759.521 5059.37 841.22986, 21758.223 4963.942 842.1911, 21757.393 4900.3384 842.8088, 21757.498 4824.979 843.9677, 21757.867 4743.819 844.8785, 21758.748 4661.288 846.0921, 21759.957 4593.77 847.59454, 21764.33 4469.3447 851.2041, 21768.863 4401.1777 853.0054, 21778.076 4297.4297 857.5639, 21788.086 4210.6934 863.6054, 21796.896 4129.2407 866.73004, 21738.127 4224.1235 859.29645, 21682.613 4334.2153 852.79456, 21633.133 4424.2983 851.45355, 21582.2 4509.8345 853.59375, 21555.506 4413.026 848.1748, 21594.014 4293.5176 837.64594, 21622.22 4224.7227 837.83325, 21671.068 4122.0415 840.8372, 21759.12 4061.9062 848.16974, 21821.27 4132.8115 855.4722, 21863.504 4248.6074 854.64667, 21897.082 4353.893 850.7686, 21917.809 4418.9043 845.9575, 21939.984 4490.485 834.32684, 21957.992 4554.912 647.97363</trace>
</ink>
</file>

<file path=ppt/ink/ink361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22199.877 4557.942 874.14984, 22212.205 4646.101 862.04956, 22223.021 4772.951 859.1998, 22225.049 4840.5195 858.50635, 22225.482 4937.483 860.5455, 22219.156 5015.9194 865.9186</trace>
</ink>
</file>

<file path=ppt/ink/ink3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5445.449 6569.9136 874.14984, 5381.9873 6510.6357 868.563, 5309.2964 6446.7466 865.9201, 5235.901 6386.077 862.6854, 5136.52 6313.325 859.7115, 5011.127 6237.1206 856.74725, 4910.421 6182.0083 855.9253, 4780.23 6118.943 855.08856, 4707.1465 6086.072 854.6552, 4584.2544 6035.215 853.34033, 4496.251 6003.7686 850.3251, 4394.7026 5970.1177 845.9575, 4311.937 5943.9688 841.2248, 4228.06 5919.1777 836.1431, 4125.525 5893.4595 830.77277, 4010.6602 5869.5815 825.3779, 3888.1345 5848.5527 821.10156, 3759.6272 5830.087 818.2298, 3670.4153 5817.5312 815.8442, 3567.8015 5807.739 813.9407, 3448.1826 5801.9233 812.6742, 3314.9387 5800.525 811.00073, 3191.4558 5803.416 808.81537, 3092.2817 5807.3477 806.79724, 2972.6997 5818.656 804.36884, 2842.7922 5838.029 802.7489, 2710.4087 5864.0903 802.1317, 2613.984 5884.8228 802.34235, 2516.765 5909.9917 802.8999, 2410.8054 5945.268 805.0375, 2302.8633 5989.1084 808.1861, 2203.134 6035.379 812.2226, 2131.9524 6069.429 816.1529, 2050.7227 6114.6514 820.5106, 1967.0394 6167.963 825.0264, 1884.9823 6225.568 829.7518, 1768.9741 6314.256 838.7622, 1666.1243 6407.858 847.8106, 1603.926 6473.6084 855.44324, 1562.071 6538.696 864.582</trace>
</ink>
</file>

<file path=ppt/ink/ink362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22136.447 4613.7866 874.14984, 22148.066 4543.1655 866.05237, 22185.207 4442.498 860.75543, 22244.482 4362.861 858.1263, 22308.684 4315.516 857.0979, 22391.545 4302.85 855.7504, 22484.76 4336.529 854.8302, 22554.607 4431.547 855.22437, 22540.506 4520.228 855.39685, 22473.494 4598.6426 852.4082, 22409.36 4636.609 848.25757, 22338.008 4666.6284 843.7641, 22229.697 4701.014 842.4958, 22142.559 4705.075 848.7793, 22149.879 4638.1665 856.5968, 22248.514 4672.2256 861.6292, 22309.834 4735.238 859.56384, 22361.064 4811.828 860.5878, 22448.38 4879.3564 861.8297, 22532.969 4875.535 856.25446, 22604.672 4880.81 847.4705, 22683.404 4865.0894 820.07495</trace>
</ink>
</file>

<file path=ppt/ink/ink362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22663.182 4092.0493 874.14984, 22548.654 4091.4001 854.9103, 22469.38 4092.3372 847.1271, 22382.688 4095.0896 836.5957, 22294.0 4100.2026 825.9463, 22209.623 4104.433 814.8563, 22103.152 4103.087 771.9716, 22035.129 4101.0776 703.1705</trace>
</ink>
</file>

<file path=ppt/ink/ink362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22474.732 3928.651 874.14984, 22570.428 3974.1597 858.9404, 22667.691 4019.3623 849.1411, 22738.662 4074.1895 853.8664, 22736.99 4160.2153 856.0358, 22668.457 4240.1616 848.9555, 22573.312 4280.741 837.76984, 22505.068 4306.122 810.16406</trace>
</ink>
</file>

<file path=ppt/ink/ink362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20374.225 3279.7112 874.14984, 20328.65 3348.2524 868.40314, 20246.527 3446.2974 866.5731, 20185.463 3516.9175 864.2024</trace>
</ink>
</file>

<file path=ppt/ink/ink362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20105.803 3295.7407 874.14984, 20204.203 3371.3801 869.73157, 20302.688 3433.6729 868.9062, 20369.654 3474.1274 867.4072, 20433.512 3526.3545 426.7157</trace>
</ink>
</file>

<file path=ppt/ink/ink362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10972.958 5875.47 874.14984, 10961.689 5773.983 869.7278, 10953.413 5705.6567 866.3247, 10942.155 5597.415 857.6912, 10932.875 5488.6685 847.5788, 10927.201 5417.131 843.2441, 10923.321 5335.763 838.94574, 10922.966 5257.723 839.5988, 10925.393 5140.1924 841.87317, 10926.133 5032.8286 846.0969, 10922.278 4942.0757 852.65704, 10918.659 4840.978 859.28595, 10920.538 4766.9907 862.4642, 10944.345 4682.118 863.5727, 11040.843 4645.9272 862.4513, 11137.895 4644.418 857.70184, 11262.905 4647.695 852.5157, 11340.681 4645.8174 851.2182, 11428.014 4641.3623 849.7906, 11503.088 4636.8813 847.8454, 11572.525 4631.995 845.4055, 11657.783 4624.6206 842.2848, 11752.933 4614.8394 839.23035, 11853.949 4602.7705 837.40247, 11923.211 4594.3813 836.2442, 12000.66 4585.219 836.2144, 12085.808 4576.8774 837.5853, 12172.657 4570.9463 839.535, 12246.322 4566.3037 841.7479, 12365.085 4558.807 846.6037, 12481.578 4554.946 854.9082, 12554.125 4594.126 861.10486, 12580.281 4701.632 861.5882, 12583.632 4770.018 860.09576, 12584.652 4840.731 858.308, 12584.454 4947.734 855.66425, 12581.674 5042.561 854.8163, 12577.161 5133.402 854.1775, 12566.066 5260.8647 854.56824, 12558.953 5326.116 855.17175, 12547.265 5425.666 856.4612, 12533.75 5541.906 860.6563, 12518.551 5653.9766 864.3603, 12490.646 5717.359 864.8521, 12374.549 5758.056 855.92456, 12304.608 5762.446 848.68524, 12240.075 5764.703 840.18054, 12144.012 5766.236 829.68774, 12024.511 5769.885 819.26935, 11888.877 5777.932 809.0759, 11744.63 5788.2944 779.2794, 11633.218 5796.031 742.1021, 11527.824 5803.067 697.6409, 11413.689 5810.3833 647.8858, 11301.55 5818.4497 592.503, 11209.806 5825.3477 531.96936, 11140.97 5831.8555 466.9495, 11033.323 5842.4824 329.1862</trace>
</ink>
</file>

<file path=ppt/ink/ink362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11553.93 6328.4355 874.14984, 11589.7295 6420.403 863.35645, 11603.417 6524.685 858.47626, 11607.068 6605.4985 856.6514, 11608.249 6675.3735 857.78033, 11608.622 6751.223 860.5766, 11625.698 6815.9126 870.0657</trace>
</ink>
</file>

<file path=ppt/ink/ink362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11225.753 6222.9507 874.14984, 11294.822 6232.2197 866.74347, 11407.624 6244.855 835.9079, 11538.559 6256.397 801.64404, 11678.89 6265.904 738.95374, 11774.676 6270.4995 692.4412, 11843.43 6273.627 639.30884, 11913.2 6272.348 580.8166, 11976.058 6263.0645 516.72876, 12041.417 6256.4556 365.16382</trace>
</ink>
</file>

<file path=ppt/ink/ink362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11539.221 6041.454 874.14984, 11649.685 6051.3584 859.42694, 11723.146 6052.964 850.6796, 11836.444 6050.97 838.08, 11906.789 6042.2964 828.159, 11972.334 6036.1846 806.4657, 12038.194 6026.41 775.3862</trace>
</ink>
</file>

<file path=ppt/ink/ink362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11971.273 5920.9736 874.14984, 12056.542 5929.388 864.23987, 12148.967 5956.2544 859.78076, 12229.924 6047.077 861.3368, 12196.734 6160.272 859.4246, 12166.506 6238.086 857.9655, 12101.072 6287.9644 8.544443</trace>
</ink>
</file>

<file path=ppt/ink/ink3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15845.034 639.4825 874.14984, 15858.657 722.94885 864.7659, 15870.384 855.39 854.47235, 15877.631 950.4398 846.31824, 15885.453 1070.1968 836.47284, 15892.115 1207.0507 825.7199, 15896.609 1303.0614 816.745, 15899.431 1444.6774 795.6377, 15901.231 1540.1686 777.1439, 15899.44 1681.9257 753.82056, 15890.727 1862.7124 727.68414, 15881.462 2019.1392 704.1755, 15870.503 2174.3289 680.97375, 15856.806 2371.5981 659.8589, 15843.297 2603.7708 639.82825, 15833.555 2863.671 618.913, 15827.179 3037.5212 599.5345, 15824.666 3273.139 579.75287, 15823.6875 3556.3076 554.113, 15821.133 3874.3093 527.80927, 15819.404 4150.4995 504.58493, 15818.173 4395.4756 482.4646, 15818.416 4689.0034 464.11282, 15818.337 5015.5244 449.5734, 15818.019 5364.3066 438.04984, 15817.825 5728.7734 430.25208, 15817.701 6000.363 424.86188, 15817.598 6282.468 420.66437, 15817.519 6609.194 417.04697, 15814.563 6966.6904 413.50293, 15806.431 7314.256 411.57993, 15799.532 7569.533 410.5447, 15786.229 7878.204 409.94205, 15773.019 8221.187 411.32077, 15762.481 8587.557 410.08957, 15755.14 8878.767 408.5891, 15749.555 9157.935 405.1285, 15743.315 9485.442 400.8784, 15735.35 9847.716 396.66315, 15726.5 10228.514 394.4919, 15720.623 10482.552 391.6105, 15710.958 10808.52 388.24002, 15698.926 11187.593 383.03622, 15686.271 11607.794 373.02362, 15677.587 11968.63 362.9477, 15671.457 12293.655 352.1783, 15671.3955 12703.476 339.62885, 15679.873 13181.413 325.57007, 15685.434 13490.031 274.50287, 15684.777 13578.352 249.04395, 15685.945 13687.011 222.89113, 15687.722 13770.228 204.5951, 15691.24 13892.181 176.84044, 15696.112 14014.883 130.53595</trace>
</ink>
</file>

<file path=ppt/ink/ink363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12105.484 6660.9204 874.14984, 12190.754 6660.9194 864.64215, 12295.149 6657.974 859.574, 12391.847 6639.6357 849.54944, 12459.436 6625.504 832.0858</trace>
</ink>
</file>

<file path=ppt/ink/ink363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12314.156 6540.44 874.14984, 12320.657 6646.922 862.10876, 12338.103 6746.04 858.0279, 12371.676 6810.66 848.8717, 12421.731 6875.543 771.52454</trace>
</ink>
</file>

<file path=ppt/ink/ink363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12686.458 6524.41 874.14984, 12771.889 6617.376 863.5044, 12813.469 6690.176 860.51447, 12836.417 6753.391 860.81274, 12850.315 6669.3394 857.12573, 12882.563 6582.7266 858.36896, 12945.842 6548.0083 859.5376, 13027.883 6633.2085 858.2797, 13049.385 6719.281 859.47736, 13066.956 6619.9 852.2906, 13125.435 6521.627 851.2257, 13204.54 6498.2715 854.0689, 13266.814 6586.6846 854.5551, 13307.087 6679.3 856.4699, 13403.958 6711.589 861.42615, 13476.102 6675.3984 855.20483</trace>
</ink>
</file>

<file path=ppt/ink/ink363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13744.524 6494.937 874.14984, 13659.278 6530.631 864.57263, 13587.257 6570.1904 862.3009, 13564.9795 6642.6216 864.59644, 13647.005 6610.4165 863.2376, 13713.8 6541.521 864.6207, 13777.727 6602.336 857.9647, 13787.103 6683.4526 849.22894, 13790.417 6782.9463 838.96405, 13790.65 6847.3965 834.2387, 13789.385 6920.189 833.047, 13781.338 6991.751 834.6976, 13757.03 7087.6377 840.75824, 13662.359 7130.042 846.6842, 13584.901 7099.088 842.9467, 13518.145 7081.2354 839.7363, 13445.767 7037.874 808.5398</trace>
</ink>
</file>

<file path=ppt/ink/ink363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13953.197 6282.9326 874.14984, 13860.505 6288.34 862.99396, 13793.839 6293.569 856.3736, 13717.402 6296.9795 849.77704, 13639.421 6291.81 840.2624, 13574.553 6288.8687 824.89, 13505.518 6282.9326 800.1385</trace>
</ink>
</file>

<file path=ppt/ink/ink363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13714.189 6147.9736 874.14984, 13781.165 6147.9985 864.907, 13904.927 6184.231 850.69293, 13991.088 6229.958 850.6014, 14013.507 6305.0625 854.55634, 13984.583 6375.167 854.9039, 13922.426 6438.9976 804.90173</trace>
</ink>
</file>

<file path=ppt/ink/ink363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14146.241 6706.4233 874.14984, 14251.518 6694.185 866.7052, 14323.377 6686.1807 859.8977, 14400.649 6676.179 851.59656, 14477.279 6666.551 835.9504, 14541.338 6660.611 649.29254</trace>
</ink>
</file>

<file path=ppt/ink/ink363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14265.744 6524.41 874.14984, 14280.9375 6620.336 863.32794, 14299.496 6724.609 856.61835, 14332.037 6796.3506 844.705, 14372.106 6859.6953 812.8622</trace>
</ink>
</file>

<file path=ppt/ink/ink363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14712.505 6509.4146 874.14984, 14717.44 6622.9414 860.4152, 14726.083 6736.9014 852.0579, 14739.735 6826.7983 857.5405, 14717.419 6729.82 839.04425, 14702.461 6607.4204 844.22345, 14703.938 6533.853 847.9493, 14727.399 6425.7163 851.445, 14785.654 6344.6494 850.044, 14851.615 6317.991 846.68256, 14923.792 6306.8945 843.5674, 15037.093 6314.9062 836.02185, 15112.078 6387.8335 833.1676, 15107.49 6468.138 833.9566, 15003.9375 6537.717 835.05396, 14908.676 6555.408 842.4702, 14821.282 6555.6196 852.07916, 14905.183 6626.277 861.39966, 14998.305 6699.8013 862.2566, 15086.752 6757.5005 864.8039, 15159.266 6796.3965 875.7793</trace>
</ink>
</file>

<file path=ppt/ink/ink363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14608.629 6132.978 874.14984, 14732.486 6123.8765 852.21246, 14818.482 6121.5435 840.75385, 14896.205 6119.3706 831.26215, 14961.221 6117.5273 823.9257, 15038.466 6111.897 806.77563, 15125.476 6106.668 764.5803, 15188.258 6102.108 680.2349</trace>
</ink>
</file>

<file path=ppt/ink/ink3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17513.49 1514.3878 874.14984, 17426.844 1547.7285 864.5892, 17309.127 1633.9059 850.60645, 17230.229 1713.6392 842.77167, 17172.316 1795.5656 840.9635, 17119.344 1911.2802 841.07654, 17103.678 1989.8627 847.0098, 17187.205 2042.0594 855.5303, 17314.53 2011.7123 850.02856, 17377.486 1994.4413 837.5681, 17442.479 1965.4058 810.6493</trace>
</ink>
</file>

<file path=ppt/ink/ink364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14891.761 5906.4956 874.14984, 14956.23 5928.863 864.4452, 15064.032 5981.2495 853.64294, 15145.922 6064.769 856.98553, 15176.871 6143.7153 858.7727, 15167.928 6226.343 859.1015, 15155.001 6289.628 855.88904</trace>
</ink>
</file>

<file path=ppt/ink/ink364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15323.813 6615.417 874.14984, 15416.066 6621.4097 868.90643, 15482.545 6628.0454 866.18976, 15563.535 6635.8496 861.4057</trace>
</ink>
</file>

<file path=ppt/ink/ink364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15323.813 6765.888 874.14984, 15436.077 6766.1978 858.946, 15509.556 6748.4683 849.5032, 15578.455 6734.4824 829.5387, 15643.648 6716.7383 640.42456</trace>
</ink>
</file>

<file path=ppt/ink/ink364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15830.326 6569.9136 874.14984, 15764.453 6661.93 865.72284, 15762.738 6756.872 865.7144, 15798.396 6824.0444 864.0995, 15862.942 6867.282 861.16766, 15964.763 6856.7417 860.9656, 16031.178 6811.7075 860.3575, 16046.048 6726.7534 858.52075, 16009.327 6650.0527 856.93756, 15928.767 6596.435 852.271, 15839.623 6570.165 841.4028, 15774.207 6554.3325 817.73444</trace>
</ink>
</file>

<file path=ppt/ink/ink364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16097.829 6313.9575 874.14984, 16005.327 6313.956 863.73895, 15885.615 6313.956 859.30975, 15788.909 6313.9575 850.09985, 15725.0 6313.956 834.1285</trace>
</ink>
</file>

<file path=ppt/ink/ink364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15890.077 6132.978 874.14984, 15981.296 6193.6167 860.7876, 16049.326 6255.033 860.23663, 16086.514 6354.56 860.3479, 16041.88 6420.2373 858.8299, 15975.611 6477.9487 238.6827</trace>
</ink>
</file>

<file path=ppt/ink/ink364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15233.725 6901.881 874.14984, 15170.495 6950.745 868.29114, 15092.646 7005.766 861.5395, 15024.856 7045.9136 859.7473, 14934.8125 7089.2075 858.2513, 14866.582 7114.635 856.5728, 14787.738 7136.2983 854.618, 14660.433 7162.02 851.60175, 14573.593 7169.261 848.3155, 14477.423 7172.089 844.7288, 14374.41 7171.2144 841.0502, 14274.717 7167.9395 838.2227, 14199.633 7164.862 835.7355, 14102.954 7158.3037 833.32983, 13989.35 7147.8647 829.93134, 13862.491 7131.837 824.87024, 13726.252 7110.0396 819.08276, 13612.642 7089.725 814.2315, 13515.005 7070.7134 810.4921, 13408.376 7047.556 808.88684, 13303.092 7022.9976 810.6504, 13204.116 6999.0015 816.1863, 13137.662 6982.769 821.3579, 13070.308 6965.219 826.7876, 13003.409 6946.0015 832.6756, 12938.796 6925.929 839.8788, 12832.962 6896.6934 853.04297, 12766.495 6894.7344 813.5188</trace>
</ink>
</file>

<file path=ppt/ink/ink364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14116.826 7309.3433 874.14984, 14141.963 7407.1167 866.14124, 14160.949 7491.3564 858.7467</trace>
</ink>
</file>

<file path=ppt/ink/ink364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14265.744 7309.3433 874.14984, 14289.085 7416.7344 848.70135, 14304.416 7481.2627 812.0273</trace>
</ink>
</file>

<file path=ppt/ink/ink364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14369.621 7928.809 874.14984, 14335.159 8016.7363 868.6583, 14336.21 8113.64 864.5684, 14383.474 8193.318 862.2131, 14451.208 8243.034 862.32477, 14540.324 8261.857 861.87494, 14627.801 8207.167 861.6283, 14648.702 8115.776 859.6022, 14591.942 8013.4014 851.00745, 14497.015 7933.353 830.75665, 14408.273 7888.782 791.0746, 14326.949 7878.8545 731.52185, 14262.013 7877.503 572.98987</trace>
</ink>
</file>

<file path=ppt/ink/ink3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17555.775 1018.50476 874.14984, 17536.947 1138.5256 848.9333, 17523.428 1227.5043 839.2082, 17510.39 1329.0138 830.1137, 17498.69 1437.5524 816.1524, 17489.926 1550.138 794.77466, 17484.154 1664.5171 767.7322, 17480.35 1758.3175 736.00116, 17476.455 1837.7991 700.20514, 17472.447 1906.7506 635.0899, 17470.209 1971.0585 523.9259</trace>
</ink>
</file>

<file path=ppt/ink/ink365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14727.214 7746.7964 874.14984, 14610.435 7746.7964 858.20984, 14541.656 7746.7964 851.0129, 14468.181 7746.7964 846.24316, 14402.091 7747.745 838.2898, 14294.859 7751.5376 819.51044, 14210.307 7756.7925 775.72974, 14131.534 7762.825 649.43835</trace>
</ink>
</file>

<file path=ppt/ink/ink365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14667.461 7687.3315 874.14984, 14741.845 7682.628 869.2311, 14837.386 7686.46 862.14276, 14903.071 7700.868 862.23254, 14899.28 7771.736 859.58167, 14812.959 7824.7695 853.8839, 14738.852 7867.933 841.7358, 14672.814 7907.901 520.00745</trace>
</ink>
</file>

<file path=ppt/ink/ink365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1973.4053 6253.4585 874.14984, 2066.549 6275.3394 867.5923, 2130.2085 6275.6978 849.9367</trace>
</ink>
</file>

<file path=ppt/ink/ink365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2479.9172 7822.29 874.14984, 2473.7297 7916.413 867.0024, 2467.7495 7982.718 862.1423, 2458.204 8078.607 859.03296, 2448.4863 8167.9683 861.773, 2438.6643 8252.787 864.6346</trace>
</ink>
</file>

<file path=ppt/ink/ink365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2196.7854 7716.8047 874.14984, 2300.6401 7713.9487 862.0958, 2433.306 7719.638 855.2336, 2514.4045 7723.7334 851.5539, 2588.2837 7726.9727 848.377, 2714.7935 7729.0625 840.18036, 2820.1675 7719.2446 820.463, 2899.601 7707.3867 780.0787</trace>
</ink>
</file>

<file path=ppt/ink/ink365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2330.997 7445.3364 874.14984, 2442.2742 7437.8745 858.91785, 2513.958 7435.3003 851.7199, 2596.42 7434.9897 845.70154, 2683.7979 7436.8945 836.4308, 2754.6746 7439.0034 826.43835, 2875.9243 7439.307 793.7707, 2953.5984 7439.352 732.2304, 3017.877 7440.4526 6.854201</trace>
</ink>
</file>

<file path=ppt/ink/ink365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2793.385 7264.3574 874.14984, 2906.685 7269.4233 860.0526, 2971.017 7281.544 855.6584, 3036.357 7303.029 853.4908, 3138.534 7360.129 853.4937, 3189.0344 7444.1025 854.2595, 3157.3699 7530.8027 853.036, 3110.5068 7607.181 850.2954, 3055.125 7691.402 841.2258, 3009.706 7756.6577 797.0331</trace>
</ink>
</file>

<file path=ppt/ink/ink365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3150.977 8003.7866 874.14984, 3231.9573 8017.947 865.0822, 3328.89 8030.174 859.5602, 3417.9746 8041.5767 852.17346, 3481.9553 8050.2866 836.5892</trace>
</ink>
</file>

<file path=ppt/ink/ink36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3076.5166 8336.271 874.14984, 3188.548 8346.209 857.4786, 3261.0254 8339.611 848.4583, 3343.2498 8321.123 840.1772, 3415.6052 8307.623 820.3732, 3481.8381 8289.976 801.34564</trace>
</ink>
</file>

<file path=ppt/ink/ink365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3612.445 8290.769 874.14984, 3679.4214 8294.397 864.9315, 3814.6675 8277.47 848.3482, 3890.5337 8253.73 842.2316, 3959.2373 8235.325 825.87427, 4022.1775 8212.363 807.48596</trace>
</ink>
</file>

<file path=ppt/ink/ink3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17951.057 1561.4425 874.14984, 17919.742 1651.1615 861.6634, 17879.105 1778.2826 860.2708, 17869.805 1843.5913 862.1673, 17891.492 1923.5231 863.6532, 17979.639 1890.3954 857.2919, 18025.508 1825.2213 849.55896, 18092.83 1707.816 833.5799, 18125.55 1627.5465 834.4491, 18145.016 1557.0991 836.68964, 18150.094 1455.8987 841.36145, 18069.42 1428.7284 843.3162, 17975.04 1450.2349 842.1389, 17912.049 1475.3678 837.03925, 17816.607 1506.6052 820.9213, 17751.502 1530.608 761.0981</trace>
</ink>
</file>

<file path=ppt/ink/ink366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4312.9214 7687.3315 874.14984, 4321.612 7773.8594 864.6205, 4327.1104 7897.929 857.4108, 4330.872 7972.452 852.7471, 4337.5513 8087.704 847.59674, 4344.8936 8195.2 843.5817, 4349.6665 8264.629 843.18634, 4352.416 8334.823 844.152, 4349.308 8434.408 850.9195, 4334.7163 8339.093 856.38885, 4363.726 8266.329 849.7032, 4403.459 8195.029 843.4945, 4468.761 8098.628 842.99054, 4401.88 8190.2935 864.0126, 4406.855 8257.472 863.3474, 4493.5522 8299.515 858.3867, 4597.2173 8287.287 848.62195, 4670.513 8275.772 824.44635</trace>
</ink>
</file>

<file path=ppt/ink/ink366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4715.557 8094.7935 874.14984, 4801.841 8122.0806 864.22125, 4874.109 8185.3105 863.39984, 4897.481 8257.404 862.50134, 4883.8394 8324.023 860.8148, 4823.6675 8397.621 857.0641, 4735.3022 8426.011 849.20685, 4655.8047 8426.244 823.35236</trace>
</ink>
</file>

<file path=ppt/ink/ink366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5131.9814 8109.7886 874.14984, 5034.6846 8127.776 862.9193, 4923.534 8176.194 855.4461, 4852.6455 8222.787 855.69806, 4830.4795 8316.64 858.57465, 4911.5605 8387.531 855.7776, 5036.3105 8394.294 845.44806, 5099.55 8393.614 826.7524, 5162.3164 8380.741 800.8405</trace>
</ink>
</file>

<file path=ppt/ink/ink366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5251.4854 8184.7656 874.14984, 5325.964 8209.51 865.88, 5407.368 8224.077 862.1833, 5484.2275 8225.884 860.39923, 5560.338 8206.844 860.358, 5618.2686 8132.4463 860.69006, 5558.565 8047.009 860.01105, 5477.543 8017.259 859.43506, 5394.4746 8038.7974 859.81586, 5345.031 8105.4937 858.431, 5342.388 8199.457 855.9828, 5385.661 8322.956 850.3774, 5428.8047 8409.986 850.0827, 5491.595 8451.725 852.9676, 5568.4224 8418.719 859.55597, 5643.2974 8382.268 863.7802, 5713.7114 8383.324 866.31396, 5783.085 8467.126 865.5499, 5770.5728 8546.468 864.35974, 5702.952 8604.571 864.4931, 5675.3013 8532.263 862.45905, 5697.3984 8469.507 238.99501</trace>
</ink>
</file>

<file path=ppt/ink/ink366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5921.6255 8321.276 874.14984, 5858.2646 8363.641 868.4237, 5788.938 8446.416 868.6627, 5792.461 8541.719 866.2984, 5896.6704 8615.211 858.80835, 5978.7563 8615.274 850.3487, 6044.683 8606.831 832.4495</trace>
</ink>
</file>

<file path=ppt/ink/ink366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5296.529 7883.306 874.14984, 5410.304 7883.3047 855.09485, 5491.5547 7881.873 840.5999, 5560.7495 7880.3604 827.19714, 5669.1543 7871.116 787.6799, 5744.146 7850.4287 704.4359</trace>
</ink>
</file>

<file path=ppt/ink/ink366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5534.6177 7687.3315 874.14984, 5621.155 7723.0254 864.5587, 5694.561 7762.585 852.03937, 5744.631 7840.9517 835.5765, 5775.7036 7907.032 799.76965</trace>
</ink>
</file>

<file path=ppt/ink/ink366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6220.3853 8199.762 874.14984, 6333.685 8201.304 861.22784, 6436.3726 8206.257 850.3112, 6499.315 8209.387 843.0911, 6574.9277 8213.115 822.3382, 6640.48 8220.882 226.15051</trace>
</ink>
</file>

<file path=ppt/ink/ink366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6264.51 8441.239 874.14984, 6331.485 8441.239 864.94214, 6471.608 8434.637 846.3032, 6546.3853 8430.231 824.2886, 6611.2793 8426.7705 708.58435</trace>
</ink>
</file>

<file path=ppt/ink/ink366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6756.3135 8305.247 874.14984, 6875.1943 8315.15 857.80817, 6942.4106 8316.757 853.5042, 7012.898 8312.399 846.6522, 7076.686 8309.942 833.9954, 7139.944 8304.873 799.4427</trace>
</ink>
</file>

<file path=ppt/ink/ink3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18327.035 1531.9686 874.14984, 18301.75 1636.4204 857.1983, 18286.28 1709.3407 850.89777, 18268.566 1789.7968 847.0212, 18251.379 1870.5167 850.48535, 18237.943 1936.2253 854.94763, 18223.787 2001.506 860.2464</trace>
</ink>
</file>

<file path=ppt/ink/ink367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7650.7524 8109.7886 874.14984, 7580.1875 8084.95 863.82007, 7509.2017 8070.9185 855.39294, 7416.9043 8075.803 858.76434, 7346.2437 8137.5874 860.5574, 7350.5244 8215.425 857.3455, 7421.593 8280.298 858.4594, 7501.9155 8302.939 861.21326, 7580.7954 8237.15 859.3364, 7619.618 8152.1973 853.3758, 7625.7324 8081.568 848.2506, 7625.119 8000.963 843.70306, 7621.544 7928.674 840.46967, 7609.0034 7802.4697 837.9844, 7599.468 7735.37 841.02496, 7589.9614 7628.2046 847.4491, 7638.4995 7717.058 848.7716, 7659.3745 7832.7285 840.3876, 7669.3843 7911.6836 834.2696, 7682.96 8038.5347 808.24963, 7688.205 8115.314 785.32245, 7692.0024 8180.2275 754.98596, 7694.074 8266.421 684.4181, 7692.9873 8331.086 508.42126</trace>
</ink>
</file>

<file path=ppt/ink/ink367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7948.593 7762.825 874.14984, 7934.466 7845.0044 864.36005, 7920.5713 7931.2344 860.7499, 7911.283 8013.0884 859.38806, 7912.0703 8109.1016 858.9241, 7943.035 8212.423 857.5336, 7993.213 8284.1875 858.1491, 8100.1743 8338.028 857.4511, 8196.172 8360.389 855.95526, 8311.318 8333.4795 847.90955, 8385.942 8309.644 831.6087</trace>
</ink>
</file>

<file path=ppt/ink/ink367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7829.0894 7777.304 874.14984, 7896.0645 7785.088 863.30066, 8033.859 7800.261 848.0872, 8119.896 7814.4717 838.1743, 8196.176 7826.338 820.5452, 8261.142 7837.8027 801.6393</trace>
</ink>
</file>

<file path=ppt/ink/ink367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7880.568 7984.6543 874.14984, 7971.7627 8013.921 857.5142, 8042.9614 8029.2095 849.5433, 8129.348 8037.1597 841.98413, 8192.959 8044.3745 828.8724, 8261.142 8049.29 812.63855</trace>
</ink>
</file>

<file path=ppt/ink/ink367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8410.061 8361.091 874.14984, 8403.873 8438.82 864.38684, 8393.248 8546.893 860.8087, 8388.217 8648.833 859.9462, 8339.064 8534.818 849.0983, 8341.523 8468.314 845.76385, 8353.236 8399.469 843.4616, 8384.113 8300.649 845.43024, 8454.55 8228.787 849.57623, 8534.642 8216.211 855.36066, 8538.26 8287.313 861.4797, 8464.575 8359.895 863.3237, 8396.012 8418.338 863.45404</trace>
</ink>
</file>

<file path=ppt/ink/ink367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8847.628 7856.934 874.14984, 8781.051 7879.7007 865.0762, 8710.915 7940.8657 861.6229, 8674.728 8047.89 859.27026, 8671.713 8141.224 856.63544, 8690.904 8233.96 851.4062, 8753.191 8345.686 838.8116, 8818.788 8409.096 821.7133, 8882.742 8460.265 618.5205</trace>
</ink>
</file>

<file path=ppt/ink/ink367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8901.865 8049.29 874.14984, 8949.472 8144.382 869.1156, 8944.401 8213.861 866.4953, 8867.884 8257.468 866.86255, 8804.791 8249.616 428.45108</trace>
</ink>
</file>

<file path=ppt/ink/ink367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9065.492 8094.7935 874.14984, 8994.99 8114.0283 871.9097, 8942.253 8179.3047 864.42175, 8960.6875 8271.873 860.9472, 9054.27 8338.922 857.08734, 9123.029 8330.112 855.5514, 9188.624 8314.208 748.55164</trace>
</ink>
</file>

<file path=ppt/ink/ink367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9139.953 7928.809 874.14984, 9211.21 7990.5503 863.5832, 9270.548 8083.642 861.39734, 9295.702 8162.905 861.77545, 9292.994 8234.891 861.51166, 9248.096 8305.054 859.1101, 9182.051 8365.261 238.37343</trace>
</ink>
</file>

<file path=ppt/ink/ink367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9170.289 8652.728 874.14984, 9093.016 8630.977 865.00665, 8967.393 8611.452 855.70514, 8850.024 8598.151 846.6524, 8732.6875 8587.274 841.924, 8652.013 8578.814 839.177, 8556.9375 8569.308 835.0265, 8449.043 8561.364 830.7238, 8369.888 8555.8955 826.715, 8278.305 8551.855 822.6211, 8168.3677 8550.559 818.8278, 8048.1943 8551.569 815.7194, 7937.6914 8553.63 814.453, 7855.4883 8555.446 813.2678, 7768.0767 8557.564 819.8485, 7699.2935 8558.171 827.1685, 7622.531 8551.591 840.0813, 7557.6704 8541.906 425.04413</trace>
</ink>
</file>

<file path=ppt/ink/ink3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18362.887 1483.8798 874.14984, 18436.209 1535.1578 869.288, 18524.516 1521.5432 865.6149, 18604.7 1470.3167 859.21906, 18677.824 1395.1908 847.1055, 18744.568 1335.4253 842.13477, 18756.465 1405.0791 837.88043, 18728.623 1479.3762 830.7294, 18683.14 1601.254 820.0144, 18655.656 1683.6624 804.47217, 18632.133 1769.067 780.7712, 18615.055 1847.0273 746.04266, 18598.484 1914.8461 685.0228, 18586.266 1982.3481 584.52704</trace>
</ink>
</file>

<file path=ppt/ink/ink368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8052.4697 8712.709 874.14984, 8056.2246 8811.459 862.7822, 8055.254 8924.978 859.34656, 8056.615 9030.86 858.07623, 8059.9927 9116.757 860.1213, 7977.282 9138.486 860.92615, 7871.561 9083.626 862.72614, 7792.7373 9091.436 863.925, 7770.7944 9184.755 860.9147, 7827.9883 9269.434 859.2118, 7897.297 9319.651 859.4232, 8003.4756 9312.324 857.8016, 8080.2676 9273.254 856.0366, 8156.874 9186.681 854.77795, 8230.519 9096.079 855.42505, 8307.295 9045.421 858.4007, 8400.071 9056.159 860.7646, 8440.13 9142.904 861.0389, 8427.103 9229.217 861.8806, 8357.75 9293.594 863.6359, 8291.778 9337.937 867.4235</trace>
</ink>
</file>

<file path=ppt/ink/ink368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8633.441 9075.701 874.14984, 8550.436 9092.022 869.1777, 8486.142 9161.025 867.2573, 8490.366 9254.146 863.69617, 8539.746 9318.388 859.8142, 8637.557 9345.624 850.8652, 8707.901 9361.647 833.11395</trace>
</ink>
</file>

<file path=ppt/ink/ink368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9513.173 8546.725 874.14984, 9591.6875 8532.896 865.32605, 9684.798 8504.293 861.3869, 9754.886 8472.776 861.32654, 9790.302 8374.547 863.20447, 9701.451 8310.616 862.263, 9634.434 8359.502 862.3466, 9599.262 8429.787 858.73315, 9606.713 8544.589 849.3352, 9639.578 8636.994 832.3216, 9705.671 8715.39 802.5897, 9799.559 8743.676 742.14044, 9862.967 8754.893 627.1351</trace>
</ink>
</file>

<file path=ppt/ink/ink368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10138.269 8622.219 874.14984, 10072.14 8690.288 863.78766, 10002.82 8768.563 859.3398, 9941.528 8842.426 849.64374, 9887.423 8907.272 816.8758</trace>
</ink>
</file>

<file path=ppt/ink/ink368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9870.765 8577.749 874.14984, 9963.2 8676.181 861.6186, 10028.548 8753.167 858.77234, 10080.456 8816.602 852.814, 10135.112 8889.388 822.5771</trace>
</ink>
</file>

<file path=ppt/ink/ink368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9468.13 8154.258 874.14984, 9588.321 8154.2563 857.3118, 9661.571 8154.258 849.5282, 9741.807 8154.258 844.79596, 9807.578 8154.2563 841.3115, 9899.904 8135.961 826.2039, 9969.207 8116.7446 789.5485</trace>
</ink>
</file>

<file path=ppt/ink/ink368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9662.093 7928.809 874.14984, 9758.012 7956.097 862.2363, 9886.864 8005.9966 852.1007, 9988.734 8056.6675 854.2581, 10040.228 8156.089 858.61365, 9977.974 8219.035 858.53955, 9914.258 8264.655 805.32855</trace>
</ink>
</file>

<file path=ppt/ink/ink368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2003.741 6992.371 874.14984, 2104.5906 7001.3276 867.03796, 2168.392 7003.719 863.707, 2232.2485 7005.38 859.1204, 2344.1191 7007.518 849.9107, 2452.8345 7009.926 842.41156, 2537.315 7012.77 839.3566, 2635.467 7015.8857 836.33295, 2746.2695 7018.434 832.8066, 2853.3262 7019.4336 828.7947, 2937.9243 7019.7954 824.95087, 3045.406 7018.0107 820.5244, 3168.9468 7014.281 815.7925, 3301.3245 7007.8154 812.1318, 3401.2717 7002.2373 809.6616, 3502.0034 6995.0156 807.85956, 3615.5337 6987.3643 807.59235, 3735.054 6982.008 808.38416, 3847.8655 6978.827 810.865, 3927.3538 6976.826 813.5749, 4016.6436 6976.2637 817.72125, 4107.5625 6976.108 823.91876, 4196.266 6976.408 830.4118, 4264.181 6976.6587 836.52374, 4387.0244 6974.8027 848.1026, 4496.8647 6942.9995 857.003, 4559.676 6899.6187 861.5045, 4590.489 6807.882 861.63794, 4598.129 6712.615 859.9839, 4587.0327 6588.3896 857.13165, 4575.7607 6512.434 855.6063, 4557.9263 6393.984 853.7448, 4547.102 6324.5137 853.1171, 4534.822 6249.9453 854.3305, 4519.6724 6173.7534 855.8825, 4495.4316 6067.32 858.5016, 4451.981 5960.5005 860.216, 4398.942 5884.854 862.47174, 4282.855 5805.9956 861.876, 4177.209 5757.727 854.8246, 4102.5317 5737.257 850.0984, 4014.303 5719.676 846.7449, 3922.1677 5705.8633 843.23004, 3853.99 5696.4355 839.5282, 3764.704 5687.598 835.34515, 3660.9858 5681.1675 830.72644, 3545.6936 5678.109 826.6028, 3421.602 5677.1943 823.05634, 3316.5657 5677.7188 820.81415, 3224.1929 5679.248 818.9082, 3114.7488 5683.805 817.105, 2994.248 5691.9644 814.91266, 2867.146 5702.993 813.8149, 2781.3616 5710.476 813.2083, 2682.5269 5719.4727 813.19763, 2574.549 5727.718 814.4287, 2464.5737 5735.081 817.1139, 2369.836 5741.2285 820.9104, 2297.2844 5745.8555 824.6304, 2220.125 5749.764 831.5489, 2145.2048 5754.644 839.1867, 2077.9368 5765.0845 845.6733, 1979.0804 5822.282 854.12506, 1930.6727 5885.918 859.013, 1908.8615 6002.783 859.02966, 1906.3523 6076.3975 858.5014, 1906.5358 6149.8125 856.1665, 1909.4436 6282.1562 850.32477, 1913.1298 6368.9927 847.13513, 1919.3336 6503.593 842.6254, 1924.2649 6589.1704 840.5862, 1930.0962 6677.263 840.22894, 1934.3092 6743.413 841.9878, 1940.1847 6866.3213 847.6121, 1930.1711 6935.281 853.3163, 1915.0453 7000.862 240.3902</trace>
</ink>
</file>

<file path=ppt/ink/ink368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1630.5214 9271.675 874.14984, 1618.0538 9368.603 856.23096, 1610.9756 9447.124 854.5797, 1606.7812 9540.17 857.2027, 1626.0765 9659.546 858.176, 1696.921 9706.621 858.43646, 1763.6036 9678.684 855.5195, 1824.5665 9572.156 848.2029, 1849.3994 9500.804 844.0689, 1881.3771 9393.324 838.7928, 1900.0588 9292.18 844.49976, 1877.8362 9388.356 847.0799, 1869.0973 9486.522 847.14026, 1868.5944 9579.2705 847.57245, 1877.9313 9659.857 849.0731, 1921.9487 9734.361 856.7232, 2005.8622 9662.111 859.56445, 2057.9226 9576.927 855.7467, 2116.0635 9485.228 856.3785, 2195.061 9441.852 857.0441, 2283.4158 9493.765 854.52325, 2320.9878 9597.803 850.82184, 2326.6714 9692.627 854.23816, 2346.0278 9618.431 846.8439, 2383.764 9552.317 842.5781, 2454.3613 9457.948 835.4223, 2549.2183 9393.18 837.2758, 2627.929 9367.323 841.5862, 2715.0127 9389.231 847.97424, 2779.0642 9446.124 854.21027, 2824.1416 9536.518 857.847, 2853.8074 9627.092 861.03076, 2887.7468 9708.384 863.3213, 2966.9343 9757.268 863.2546, 3079.971 9742.033 858.17834, 3180.892 9678.909 848.39545, 3262.2524 9583.225 844.8364, 3285.2595 9505.24 847.50323, 3206.7168 9503.559 852.40234, 3179.4763 9605.985 853.45514, 3180.889 9704.75 850.67017, 3239.8079 9786.166 838.457, 3314.6055 9845.121 805.2972</trace>
</ink>
</file>

<file path=ppt/ink/ink368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3701.6133 9407.151 874.14984, 3730.4556 9505.627 863.27747, 3742.6943 9571.256 856.3138, 3755.3306 9649.872 848.58826, 3767.363 9740.763 841.7462, 3783.1204 9877.958 834.8068, 3790.731 9967.389 832.5188, 3797.3708 10064.272 829.70966, 3801.7368 10136.832 830.87854, 3804.7146 10203.73 834.1514, 3796.884 10293.11 841.99884, 3755.172 10181.228 841.76044, 3740.6726 10069.627 836.5482, 3739.0596 9951.737 829.79333, 3750.9712 9839.103 823.3608, 3769.1802 9773.353 823.9889, 3798.4146 9707.311 827.30597, 3864.4707 9613.941 835.9407, 3953.9153 9564.283 843.93604, 4049.2551 9564.677 850.3802, 4097.643 9659.131 857.42975, 4077.1282 9733.101 856.1153, 4000.817 9809.134 849.37256, 3935.2537 9835.023 834.3542, 3870.8132 9834.402 791.4898</trace>
</ink>
</file>

<file path=ppt/ink/ink3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18760.006 959.5572 874.14984, 18663.512 986.86475 854.1703, 18585.559 1010.2587 842.58527, 18495.94 1039.9342 834.29144, 18405.207 1070.5791 821.8353, 18290.43 1106.3834 782.03436, 18216.684 1128.8376 725.42303, 18153.697 1139.6205 6.7314568</trace>
</ink>
</file>

<file path=ppt/ink/ink369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4342.3374 9633.635 874.14984, 4324.103 9712.643 868.5505, 4333.235 9787.968 865.138, 4394.9453 9853.979 864.5334, 4473.304 9843.333 864.1176, 4509.4062 9745.322 860.1512, 4470.6016 9657.28 853.97546, 4411.3833 9588.025 840.2691, 4347.0024 9526.142 800.77466</trace>
</ink>
</file>

<file path=ppt/ink/ink369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4864.4766 9407.151 874.14984, 4782.5986 9422.628 868.3538, 4708.4087 9472.108 866.37305, 4703.1914 9536.83 864.9972, 4730.8975 9624.388 863.63416, 4750.8774 9703.43 863.84485, 4729.0093 9773.17 864.2721, 4656.4243 9799.419 863.97906, 4591.6714 9794.188 8.638102</trace>
</ink>
</file>

<file path=ppt/ink/ink369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6950.277 12772.331 874.14984, 6923.8833 12836.042 868.69324, 6843.8687 12909.257 865.7451, 6740.466 12914.539 864.35236, 6649.889 12896.491 861.92096, 6532.291 12834.085 858.4582, 6441.138 12769.541 859.78595, 6363.466 12691.76 862.35156, 6305.027 12571.881 861.81354, 6286.802 12501.613 860.7115, 6268.603 12392.76 860.54675, 6273.2446 12272.159 863.14594, 6297.9136 12174.73 863.4665, 6358.4854 12081.14 862.20355, 6440.1987 12015.239 863.48303, 6532.986 11977.539 864.30194, 6640.6787 11977.837 861.8969, 6753.9243 12020.373 859.124, 6830.8486 12073.964 858.96045, 6892.957 12162.147 859.82874, 6939.054 12253.513 859.7613, 6985.8843 12381.294 856.8077, 7002.069 12444.334 855.72656, 7020.309 12539.885 855.8655, 7022.6685 12645.115 859.2833, 7009.824 12726.443 861.955, 6960.9683 12814.627 864.4547</trace>
</ink>
</file>

<file path=ppt/ink/ink369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900.6293 1604.8776 874.14984, 896.1182 1694.123 863.84796, 890.5322 1803.1163 860.3437, 881.73315 1927.6759 855.73596, 876.1594 2018.3353 844.8498, 872.44 2106.468 824.6611, 871.54456 2187.2512 795.51794, 869.6172 2252.7954 689.6824</trace>
</ink>
</file>

<file path=ppt/ink/ink369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558.66473 1499.9095 874.14984, 640.9569 1520.1235 864.2979, 735.23224 1537.1812 852.74817, 821.45184 1547.8737 849.1239, 925.5097 1552.2295 849.64655, 1033.2368 1547.9552 850.16595, 1100.5172 1538.756 855.08136, 1172.6584 1516.5209 870.2503</trace>
</ink>
</file>

<file path=ppt/ink/ink369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737.0011 1182.4202 874.14984, 839.92706 1183.4183 870.3786, 915.5295 1184.9756 867.56866, 1030.8265 1183.1711 865.3801, 1130.8267 1164.525 864.0748, 1198.4695 1151.9124 861.4674</trace>
</ink>
</file>

<file path=ppt/ink/ink369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1124.0094 1061.4226 874.14984, 1212.6708 1054.7006 864.936, 1285.888 1057.1517 861.0888, 1352.5665 1071.1887 861.44965, 1396.9379 1171.3878 861.0275, 1352.7511 1268.0884 858.25616, 1298.0466 1338.5795 845.96875</trace>
</ink>
</file>

<file path=ppt/ink/ink369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1154.345 1921.8496 874.14984, 1240.5712 1904.3767 864.8985, 1347.4656 1886.9764 860.2795, 1418.7051 1880.6353 855.2027, 1482.2957 1877.1168 666.3347</trace>
</ink>
</file>

<file path=ppt/ink/ink369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1154.345 2163.3276 874.14984, 1258.8203 2137.2317 860.94055, 1324.3951 2122.1597 861.6613, 1419.591 2100.8762 862.3302, 1487.6337 2085.7454 864.2967, 1551.5887 2077.562 8.643285</trace>
</ink>
</file>

<file path=ppt/ink/ink369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1630.5214 1966.8359 874.14984, 1720.0465 1951.9237 869.0059, 1801.1823 1934.9789 865.64484, 1870.0399 1919.8809 858.7861</trace>
</ink>
</file>

<file path=ppt/ink/ink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23950.146 3295.7407 874.14984, 23912.135 3369.106 867.2956, 23875.207 3438.916 867.7904, 23887.09 3363.0706 863.9492, 23930.184 3289.5503 864.4635, 24004.598 3268.0664 865.673, 24068.758 3322.9094 867.50525, 24135.277 3337.4072 867.1675, 24220.809 3302.0012 864.93744, 24288.656 3241.5588 865.42395, 24234.615 3307.8525 859.29785, 24168.338 3405.0295 843.7532, 24139.48 3479.2766 826.79285, 24116.012 3543.0864 740.6758</trace>
</ink>
</file>

<file path=ppt/ink/ink3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18637.744 802.36383 874.14984, 18720.533 799.083 862.61194, 18838.967 822.63135 861.49817, 18915.484 894.2208 861.8399, 18919.137 981.66156 859.6742, 18874.143 1055.8456 855.3187, 18819.861 1118.8577 666.1924</trace>
</ink>
</file>

<file path=ppt/ink/ink370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2241.8293 1710.3625 874.14984, 2245.91 1646.7109 871.6049, 2181.559 1627.7755 868.4656, 2100.2317 1663.5107 864.32416, 2044.971 1727.6998 864.1003, 2021.1049 1812.1167 863.7257, 2056.3196 1894.3903 863.5591, 2141.9797 1915.6107 863.6437, 2209.8347 1881.0674 862.6758, 2261.5076 1792.0908 856.05566, 2289.353 1688.8909 849.58234, 2299.8337 1574.6471 850.5255, 2299.0044 1484.3591 852.0416, 2297.7488 1366.697 854.0802, 2304.7253 1273.2926 858.77905, 2295.2131 1382.5746 854.561, 2290.6372 1453.8105 853.88684, 2284.9023 1565.5674 852.68396, 2283.847 1634.2441 852.1594, 2283.6826 1702.3925 853.0174, 2287.019 1797.2391 859.0712, 2311.604 1870.7937 873.5416</trace>
</ink>
</file>

<file path=ppt/ink/ink370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2808.093 1258.4315 874.14984, 2707.7402 1276.8966 860.7823, 2621.1606 1296.6958 854.6098, 2541.968 1320.9369 857.2614, 2468.0847 1407.2953 860.1476, 2464.8938 1485.9524 860.3479, 2474.1208 1559.4235 862.063, 2477.226 1638.1343 863.93726, 2471.4902 1716.7017 864.52264, 2469.6414 1784.9128 866.22156, 2555.5261 1817.0455 865.48175, 2640.3533 1780.0951 863.00775, 2712.4116 1739.463 854.96954</trace>
</ink>
</file>

<file path=ppt/ink/ink370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2450.5012 1634.8683 874.14984, 2543.8193 1603.5514 865.44165, 2606.9631 1589.3354 864.41144, 2683.9954 1571.2314 862.4144</trace>
</ink>
</file>

<file path=ppt/ink/ink370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2763.0493 1680.8888 874.14984, 2761.6719 1764.1262 864.31177, 2770.9536 1862.7001 861.6515, 2780.2297 1963.551 860.353, 2781.2446 2049.6494 862.6475, 2769.8372 2114.323 863.976, 2743.5486 2032.9513 859.4514, 2743.6758 1944.6276 856.65625, 2749.0334 1858.4795 856.19916, 2781.1265 1734.1018 855.7714, 2853.8198 1628.3564 855.14856, 2928.8064 1568.0527 855.5594, 2993.767 1559.8433 859.1611, 2964.6519 1625.6288 855.27374, 2882.478 1697.3982 847.82654, 2808.4084 1752.4623 825.01025, 2743.8337 1783.5555 8.059932</trace>
</ink>
</file>

<file path=ppt/ink/ink370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2018.449 2132.8196 874.14984, 2132.1409 2121.548 859.76917, 2199.2292 2113.1128 854.6608, 2274.513 2103.739 850.71106, 2353.4937 2094.4595 843.97516, 2463.849 2084.35 827.19684, 2553.2344 2083.7566 793.72095, 2628.8374 2088.3503 692.2392</trace>
</ink>
</file>

<file path=ppt/ink/ink370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2256.5374 2298.8037 874.14984, 2256.5374 2392.7466 863.1787, 2252.727 2503.7678 859.77606, 2248.2288 2590.1074 859.7153, 2242.4119 2677.155 861.9596, 2165.5842 2699.9675 864.03973, 2091.82 2678.47 865.6241, 2011.787 2692.901 866.0276, 1960.334 2771.5364 866.0372, 2052.587 2836.2861 863.18756, 2123.264 2819.3054 860.5523, 2204.024 2743.609 857.87695, 2295.152 2657.3594 857.395, 2374.2957 2672.3716 859.22455, 2390.1763 2762.9326 860.9898, 2347.5667 2864.7056 863.29724, 2283.3884 2898.7122 865.9254, 2218.103 2870.5156 8.669626</trace>
</ink>
</file>

<file path=ppt/ink/ink370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2495.545 2631.2883 874.14984, 2442.7068 2696.153 865.2123, 2390.5405 2769.814 865.99414, 2392.8254 2832.5713 866.818, 2468.5288 2860.8298 863.01996, 2554.8284 2829.7285 856.9915, 2629.6604 2793.8818 838.1395</trace>
</ink>
</file>

<file path=ppt/ink/ink370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3105.933 1348.404 874.14984, 3064.1643 1433.9539 863.24664, 3017.6982 1539.5004 861.43286, 2988.8184 1648.939 862.038, 3000.0413 1736.1141 863.5573, 3073.003 1794.1654 863.99506, 3136.269 1785.8564 866.0042</trace>
</ink>
</file>

<file path=ppt/ink/ink370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3120.6414 1589.8821 874.14984, 3196.8042 1582.9637 865.73083, 3263.2324 1596.3087 863.4091, 3300.407 1662.2115 863.07965, 3279.1653 1753.6135 861.94165, 3284.6033 1662.07 861.5607, 3309.4148 1586.495 853.7664, 3329.3135 1514.3877 827.229</trace>
</ink>
</file>

<file path=ppt/ink/ink370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3359.649 1483.8798 874.14984, 3322.8074 1551.6501 868.9934, 3281.6047 1642.1953 866.81396, 3307.2053 1713.272 865.85626, 3371.5095 1736.9065 863.5237, 3452.121 1716.6057 855.72217</trace>
</ink>
</file>

<file path=ppt/ink/ink3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17170.605 2359.3022 874.14984, 17296.912 2347.2085 853.8772, 17389.943 2336.4373 841.368, 17497.262 2323.5613 831.9425, 17599.07 2312.1775 825.03656, 17675.805 2303.7908 809.88873, 17767.084 2294.1455 788.1961, 17920.285 2278.17 721.4936, 18026.002 2269.515 674.869, 18108.33 2263.1602 622.51904, 18191.941 2258.943 565.9399, 18284.764 2258.8508 504.6253, 18373.455 2267.4968 438.87442, 18441.008 2273.003 332.88138, 18509.834 2278.8533 199.53201</trace>
</ink>
</file>

<file path=ppt/ink/ink371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3463.525 1333.9257 874.14984, 3551.9736 1417.8417 863.33496, 3592.8074 1500.5448 860.68115, 3596.6016 1588.5082 861.5718, 3559.402 1702.753 859.37195, 3512.3096 1780.7227 855.82465, 3459.0723 1844.8813 667.89276</trace>
</ink>
</file>

<file path=ppt/ink/ink371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3657.4888 1982.3485 874.14984, 3734.2122 1896.014 863.19385, 3772.5073 1824.7603 864.88635, 3750.7478 1749.4728 865.2603, 3680.5312 1774.4683 863.9822, 3631.2966 1853.0886 863.2822, 3627.665 1929.4468 861.426, 3710.7996 2004.8906 857.80786, 3776.896 2030.5922 853.31683</trace>
</ink>
</file>

<file path=ppt/ink/ink371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4000.3728 1861.3511 874.14984, 3947.5344 1935.4591 864.3227, 3888.6528 2017.8513 860.1974, 3843.9802 2091.3662 854.22406, 3799.4941 2154.5828 416.95764</trace>
</ink>
</file>

<file path=ppt/ink/ink371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3835.8254 1951.8405 874.14984, 3928.8877 2041.338 868.5684, 4011.5588 2078.0178 867.27203, 4075.0054 2105.4094 857.83417</trace>
</ink>
</file>

<file path=ppt/ink/ink371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3657.4888 1710.3625 874.14984, 3731.9675 1689.4546 866.01953, 3802.4836 1669.5854 859.1138, 3876.11 1640.24 849.6613, 3940.458 1615.6803 778.14136</trace>
</ink>
</file>

<file path=ppt/ink/ink371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3791.701 1514.3878 874.14984, 3857.4653 1543.5515 869.9274, 3929.412 1615.393 866.028, 3931.908 1687.8949 864.16565, 3909.0913 1752.2494 424.96915</trace>
</ink>
</file>

<file path=ppt/ink/ink371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5162.3164 7550.821 874.14984, 5254.509 7537.4355 866.8842, 5338.408 7529.4233 863.05536, 5402.5923 7527.3438 861.66254, 5508.8823 7527.5303 856.59125, 5572.6196 7529.5713 853.06195, 5645.561 7531.9736 847.0429, 5761.6826 7533.4697 827.04987, 5834.5977 7531.7544 813.24426, 5910.889 7529.37 791.25165, 5984.104 7527.496 761.36646, 6086.0215 7527.0786 679.84717, 6149.096 7527.055 552.4964</trace>
</ink>
</file>

<file path=ppt/ink/ink371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5906.9175 7399.8325 874.14984, 5983.075 7428.275 868.2193, 6050.0024 7452.9956 863.217, 6135.452 7502.0327 864.63367, 6124.6147 7577.128 864.1278, 6043.1313 7647.185 858.8787, 5969.118 7702.63 848.30927, 5895.2495 7762.9736 819.0902</trace>
</ink>
</file>

<file path=ppt/ink/ink371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5594.3687 8170.288 874.14984, 5677.0024 8174.4536 871.08105, 5775.104 8142.465 868.00854, 5680.7314 8110.432 865.5539, 5607.034 8183.271 863.1029, 5585.1396 8262.321 860.0793, 5608.5947 8341.213 857.1055, 5683.793 8414.11 857.6092, 5792.3423 8417.722 857.26483, 5866.4443 8413.304 858.58997</trace>
</ink>
</file>

<file path=ppt/ink/ink371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6070.5454 8365.745 874.14984, 6000.3823 8426.9795 868.7467, 5932.817 8506.939 868.1235, 5875.463 8572.104 681.76575</trace>
</ink>
</file>

<file path=ppt/ink/ink3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17789.268 3028.9255 874.14984, 17696.697 3115.9004 855.9791, 17601.32 3230.729 853.823, 17564.242 3293.5088 854.2186, 17537.105 3357.322 854.84705, 17521.918 3420.1147 855.5316, 17518.389 3513.8901 858.4863, 17590.848 3533.563 859.6354, 17654.89 3466.0437 854.0559, 17690.24 3389.629 845.8008, 17725.586 3323.429 824.51575, 17752.496 3249.7202 791.79376</trace>
</ink>
</file>

<file path=ppt/ink/ink372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5862.7925 8365.745 874.14984, 5934.8047 8425.549 864.05615, 6028.677 8498.07 853.23834, 6092.4106 8548.125 657.3999</trace>
</ink>
</file>

<file path=ppt/ink/ink372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5564.0337 8018.7817 874.14984, 5632.85 8049.2827 868.57434, 5727.6763 8076.1777 862.69385, 5815.5635 8078.2427 864.4142, 5885.5083 8075.9404 868.64966</trace>
</ink>
</file>

<file path=ppt/ink/ink372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5772.7056 7943.8047 874.14984, 5845.8657 8009.5713 868.1199, 5870.9165 8109.7812 869.8262, 5862.7925 8184.7656 874.204</trace>
</ink>
</file>

<file path=ppt/ink/ink372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8663.777 5468.009 874.14984, 8578.504 5471.7383 867.87494, 8447.422 5484.278 867.9315, 8369.25 5493.583 867.3549, 8287.716 5505.2114 865.8548, 8185.2427 5520.475 862.8162, 8076.6323 5536.545 855.59686, 8011.0776 5544.285 848.95013, 7913.835 5549.1743 833.9589, 7849.8345 5551.5786 785.884</trace>
</ink>
</file>

<file path=ppt/ink/ink372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7978.009 5391.9976 874.14984, 7888.801 5443.655 870.77625, 7813.139 5497.2524 869.55396, 7815.3057 5582.325 868.91675, 7900.232 5632.631 867.71625, 7994.511 5674.347 866.7403, 8094.661 5715.194 866.9513, 8169.969 5746.481 864.5736</trace>
</ink>
</file>

<file path=ppt/ink/ink372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5445.449 5618.997 874.14984, 5517.06 5618.9966 869.2852, 5614.0737 5616.3145 857.3707, 5718.1875 5611.587 852.48627, 5782.4297 5609.218 851.7944, 5846.998 5607.3906 851.89465, 5947.211 5605.35 851.9402, 6065.042 5608.0425 853.29205, 6155.6685 5610.704 858.06177, 6226.6045 5602.2573 862.52856, 6292.6855 5599.9653 573.12213</trace>
</ink>
</file>

<file path=ppt/ink/ink372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6041.1294 5453.013 874.14984, 6111.6973 5472.935 871.6777, 6210.5654 5505.9746 868.72174, 6275.158 5569.3145 868.27856, 6281.0684 5633.1343 867.2222, 6210.702 5729.8916 853.34875, 6159.2876 5794.0703 807.60187</trace>
</ink>
</file>

<file path=ppt/ink/ink372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20330.1 4669.1147 874.14984, 20416.51 4659.094 843.9351, 20493.271 4651.2163 838.4714, 20577.34 4644.8057 843.6674, 20666.367 4640.6064 846.6911, 20731.334 4639.347 847.60785, 20810.713 4638.9414 846.3147, 20900.494 4637.4287 844.4578, 21000.562 4634.655 846.2276, 21069.266 4632.6934 846.62854, 21154.127 4630.335 843.5309, 21254.906 4628.072 839.84247, 21365.658 4625.336 835.66974, 21466.182 4622.258 827.4455, 21546.908 4619.5483 817.2536, 21641.008 4616.503 799.8224, 21736.916 4611.2144 774.6608, 21822.22 4599.1714 742.0049, 21888.895 4590.6836 695.8347, 21954.729 4582.545 606.07544</trace>
</ink>
</file>

<file path=ppt/ink/ink372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21595.92 4396.612 874.14984, 21690.916 4411.7437 862.16583, 21756.31 4427.045 856.94415, 21828.176 4447.6265 853.9122, 21899.682 4472.0493 853.41876, 21997.23 4512.4595 853.53314, 22072.371 4584.9062 855.7888, 22060.506 4649.5923 857.3526, 21992.764 4721.5776 856.692, 21876.834 4790.2695 846.56805, 21797.393 4833.313 823.49615, 21734.277 4845.2285 226.28241</trace>
</ink>
</file>

<file path=ppt/ink/ink372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22147.479 3974.1543 874.14984, 22147.473 4072.3064 863.5636, 22148.867 4185.6216 859.2712, 22151.432 4291.209 857.94196, 22156.686 4392.965 860.78906, 22172.895 4477.868 863.20465, 22186.72 4544.4 849.8171</trace>
</ink>
</file>

<file path=ppt/ink/ink3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17885.791 2555.7942 874.14984, 17872.055 2650.8313 861.9178, 17861.842 2721.5068 853.1904, 17848.637 2813.0205 843.0027, 17830.844 2924.645 832.4229, 17811.828 3053.5693 822.7508, 17794.236 3190.759 815.4309, 17780.734 3320.6458 812.75946, 17775.248 3426.3926 817.08374, 17772.533 3499.1125 821.68506, 17788.123 3568.72 831.66833, 17850.098 3504.8918 839.79156, 17885.361 3439.6028 539.95044</trace>
</ink>
</file>

<file path=ppt/ink/ink373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21819.303 4003.6282 874.14984, 21888.05 4010.327 861.60486, 21953.537 4012.5398 852.1665, 22036.883 4010.853 842.877, 22131.64 4006.1614 835.5196, 22228.14 3999.8997 824.03705, 22317.29 3990.5923 808.2547, 22389.396 3984.0706 783.31036, 22458.242 3977.211 746.54504</trace>
</ink>
</file>

<file path=ppt/ink/ink373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21730.135 3642.7036 874.14984, 21845.81 3657.0483 859.35114, 21918.3 3660.7869 851.2733, 22005.402 3660.9878 843.1979, 22094.367 3658.5361 836.1231, 22158.766 3656.364 830.80334, 22245.08 3651.4814 821.1913, 22319.223 3648.2327 800.62476, 22400.273 3642.7036 771.92175</trace>
</ink>
</file>

<file path=ppt/ink/ink373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22251.352 3521.189 874.14984, 22346.514 3552.123 862.9402, 22445.414 3591.7273 854.031, 22528.836 3643.2686 857.2088, 22563.951 3728.1504 860.1189, 22511.512 3794.5117 860.18896, 22448.566 3832.7144 567.6595</trace>
</ink>
</file>

<file path=ppt/ink/ink373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17692.744 6931.872 874.14984, 17700.994 6848.328 849.75665, 17707.453 6781.9185 804.3215</trace>
</ink>
</file>

<file path=ppt/ink/ink373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18542.14 4608.0986 874.14984, 18469.064 4619.4253 867.7273, 18393.205 4630.2593 863.3798, 18317.8 4640.4536 861.165, 18212.807 4653.179 859.6751, 18145.383 4660.3003 859.0567, 18026.326 4671.89 856.2974, 17952.717 4677.911 855.74756, 17865.695 4684.5376 853.6164, 17767.47 4691.584 850.1419, 17700.777 4696.3105 846.89935, 17617.934 4701.756 842.8025, 17521.408 4707.8174 838.7705, 17418.61 4714.468 830.9856, 17317.627 4721.3223 821.23914, 17229.246 4727.9873 806.29004, 17106.188 4736.301 752.7353, 17030.979 4732.666 681.80896, 16966.506 4726.7085 155.77422</trace>
</ink>
</file>

<file path=ppt/ink/ink373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17364.568 4442.632 874.14984, 17265.44 4534.838 864.2128, 17143.637 4602.559 859.0875, 17073.379 4633.905 857.35254, 16965.46 4678.9683 856.9744, 16866.91 4729.7856 858.54803, 16854.13 4793.0454 857.5055, 16956.723 4858.7925 851.7419, 17020.88 4874.867 848.35956, 17119.283 4898.2607 832.3982, 17218.045 4930.8457 802.379, 17290.34 4957.03 731.51855</trace>
</ink>
</file>

<file path=ppt/ink/ink37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975.0894 729.4551 874.14984, 969.62573 834.8826 858.81, 962.3257 911.4761 848.8277, 952.1939 1005.2336 839.0815, 940.32086 1113.4553 830.3285, 931.73016 1191.5784 823.87054, 920.286 1281.6324 818.0124, 905.4853 1387.1396 814.4102, 891.87885 1481.0 810.52747, 879.90985 1560.8873 807.7815, 867.25134 1636.3668 805.94916, 853.80176 1716.021 823.48303, 871.92554 1624.9476 818.03827, 885.9212 1559.3738 782.565</trace>
</ink>
</file>

<file path=ppt/ink/ink37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871.213 1061.4226 874.14984, 897.29376 984.0909 855.1608, 932.0054 917.6806 843.31055, 983.27747 843.1545 833.92377, 1049.079 768.9906 827.4269, 1115.2847 709.8446 823.4376, 1228.9528 633.2399 820.19403, 1327.583 598.6362 823.7551, 1401.9545 610.1442 832.52563, 1420.4702 718.9149 836.1315, 1389.6044 807.38293 831.38135, 1334.5422 908.7547 823.5435, 1298.0459 975.4355 816.6151, 1235.7734 1056.8506 808.8769, 1176.1665 1128.7697 802.46375, 1069.7429 1229.1796 787.31177, 1020.97833 1299.2053 803.1289, 1046.375 1388.7936 827.8076, 1087.9624 1465.6542 842.2411, 1140.8939 1542.1772 855.73425, 1233.3085 1594.2028 861.09467, 1309.7356 1597.5638 860.1104, 1399.0105 1525.5463 856.0698, 1458.7119 1439.4741 849.6807, 1498.9402 1374.9576 833.6606</trace>
</ink>
</file>

<file path=ppt/ink/ink37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1526.6451 1302.9006 874.14984, 1530.5039 1376.627 871.85803, 1589.6451 1446.6802 869.33014, 1653.7833 1437.1808 866.8778, 1719.3184 1390.3312 863.80023, 1787.2349 1296.7786 859.57367, 1830.3206 1187.7012 860.86847, 1789.8038 1114.3029 861.4227, 1714.5162 1136.2389 859.63055, 1627.3837 1205.2075 861.8067, 1580.2708 1277.2186 864.6706, 1605.9423 1342.3997 864.3675, 1672.3481 1393.2223 862.6873, 1767.6486 1486.3488 856.62604, 1797.145 1557.5481 854.09094, 1819.9471 1685.4264 845.5524, 1810.4552 1770.9827 838.2298, 1794.6168 1864.0135 830.9727, 1779.3271 1943.1868 826.69476, 1759.3851 2014.6652 835.08636, 1732.3156 2080.6443 417.15237</trace>
</ink>
</file>

<file path=ppt/ink/ink37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1913.6534 1212.4111 874.14984, 1930.3602 1297.242 864.8453, 1938.389 1372.5181 860.0826, 1942.9512 1446.4355 860.14307, 1960.511 1517.6423 863.82556, 2029.4888 1469.1282 862.5647, 2101.6682 1351.992 850.87683, 2156.2263 1248.0077 839.7729, 2183.403 1316.618 839.18726, 2181.124 1421.0739 841.4318, 2197.766 1505.2542 850.22003, 2296.6091 1527.0114 852.8901, 2405.5615 1426.3285 842.9856, 2486.3162 1319.4918 831.8141, 2540.2612 1216.0381 831.0359, 2476.067 1190.8973 837.5498, 2406.02 1257.8153 837.8279, 2348.0806 1345.2498 843.3868, 2332.821 1423.5197 850.6992, 2398.2388 1493.8151 851.3652, 2524.8896 1510.36 845.74036, 2612.0234 1514.034 832.6233, 2675.5432 1485.8046 229.37473</trace>
</ink>
</file>

<file path=ppt/ink/ink3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18184.547 2706.2654 874.14984, 18170.266 2782.7861 860.65137, 18153.242 2859.0146 843.96826, 18130.697 2952.9048 829.9527, 18107.584 3053.9106 821.13556, 18087.193 3153.762 816.46405, 18073.203 3244.7205 822.3561, 18063.717 3316.4565 827.50616, 18071.775 3419.258 837.0629, 18142.51 3473.6702 848.1988, 18207.219 3404.371 860.05646</trace>
</ink>
</file>

<file path=ppt/ink/ink37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3418.4812 880.4435 874.14984, 3372.792 957.892 865.15735, 3312.2688 1050.156 860.161, 3264.7268 1120.7151 858.2692, 3255.392 1217.546 861.1505, 3338.652 1299.7903 862.71515, 3367.2603 1378.324 863.82556, 3339.0151 1458.4348 862.8637, 3273.4084 1484.5413 859.7734, 3208.3616 1490.1923 748.3785</trace>
</ink>
</file>

<file path=ppt/ink/ink37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3627.1536 1092.4476 874.14984, 3611.8525 1182.9995 864.1666, 3585.0623 1299.6033 864.2739, 3576.0698 1401.1471 865.3662, 3628.0017 1474.9807 864.3336, 3713.653 1411.955 858.55457, 3753.7297 1348.5692 850.7963, 3795.508 1271.9423 840.5524, 3830.457 1204.302 831.7923, 3865.5022 1113.535 839.74396, 3833.0518 1200.389 845.7991, 3828.0154 1291.7139 851.97736, 3865.1934 1375.2041 858.4435, 3938.8562 1389.8145 858.5855, 4030.21 1297.3433 854.6126, 4074.5195 1216.6971 854.86743, 4110.6724 1146.6338 858.0703, 4177.362 1083.2089 855.73956, 4251.8086 1048.1769 855.2353, 4335.8237 1045.3181 859.24146, 4383.2583 1123.8806 860.9981, 4364.5923 1199.0863 859.4549, 4312.213 1298.0208 855.7858, 4272.1 1382.4625 857.33606, 4270.1426 1450.1897 859.76984, 4335.7656 1440.8744 859.41266, 4407.313 1412.3744 856.9238</trace>
</ink>
</file>

<file path=ppt/ink/ink37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5206.4414 502.97244 874.14984, 5196.705 572.12067 860.4659, 5181.2705 640.25476 848.7394, 5161.0273 725.1187 838.6373, 5137.505 820.9118 831.10626, 5110.4355 922.18066 826.78845, 5093.5117 985.4513 824.1045, 5073.749 1062.5018 822.61346, 5046.6997 1182.0597 824.0799, 5038.0483 1251.8475 826.653, 5037.391 1318.6453 830.79535, 5072.6997 1414.7695 841.9279, 5181.5474 1444.6622 852.2855, 5246.1797 1424.3341 850.325, 5350.857 1380.488 844.09515, 5464.603 1311.8081 842.62213, 5562.9365 1245.8108 844.8046, 5643.1924 1188.5052 849.74457, 5555.131 1252.6442 848.4896, 5465.186 1331.5944 845.9729, 5411.875 1396.0317 850.94946, 5495.9966 1399.057 849.8752, 5591.4253 1314.9525 842.5437, 5667.4414 1229.0199 835.59827, 5688.201 1302.0251 847.6853, 5687.2754 1375.5743 854.6737, 5751.334 1408.3763 859.08246, 5815.178 1401.0673 570.60626</trace>
</ink>
</file>

<file path=ppt/ink/ink37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6309.5527 926.4638 874.14984, 6315.1904 1033.4922 857.16, 6313.8564 1107.9178 849.1201, 6306.9604 1220.5186 842.29724, 6292.687 1319.3588 844.9409, 6260.1147 1419.6433 849.3343, 6247.706 1301.9852 844.6083, 6268.88 1236.8239 840.9113, 6313.0923 1140.2745 840.26135, 6390.7886 1077.1353 844.0004, 6458.394 1077.8824 847.1078, 6510.7407 1148.8846 849.89136, 6532.1626 1261.7012 851.10406, 6521.9263 1360.5496 849.13715, 6455.444 1325.5436 845.7879, 6456.076 1262.5969 840.99176, 6470.122 1153.338 839.78143, 6527.058 1064.2051 845.29675, 6605.8535 1068.6168 848.1271, 6618.4883 1157.2147 848.8821, 6604.227 1251.04 852.36707, 6596.426 1337.2933 855.53485, 6632.5835 1401.3718 857.9017, 6716.1455 1422.8875 857.4184, 6808.863 1405.7776 855.5536, 6920.0146 1336.9717 851.50397, 7019.467 1237.8401 851.0853, 7082.697 1159.894 851.4964, 7079.663 1093.6066 856.3714, 7012.2837 1108.2988 859.5641, 6936.3604 1189.8824 861.9021, 6918.6113 1264.0193 862.0575, 6974.5093 1330.055 861.3854, 7094.1094 1349.177 855.7595, 7187.446 1326.5364 840.38983, 7251.355 1304.1019 808.98755</trace>
</ink>
</file>

<file path=ppt/ink/ink37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7024.737 819.94464 874.14984, 7088.4966 796.10516 862.6881, 7224.0596 759.08344 843.34045, 7294.8657 739.88434 820.65564, 7359.448 727.1267 634.6832</trace>
</ink>
</file>

<file path=ppt/ink/ink37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7500.9136 593.46204 874.14984, 7490.9106 699.01196 854.9438, 7483.422 779.1752 844.974, 7473.969 874.34515 837.87805, 7462.941 979.0269 832.2597, 7450.189 1084.5237 829.87415, 7440.257 1163.9974 828.8341, 7432.0386 1228.6111 836.1606, 7419.829 1310.547 843.94293, 7407.857 1374.7578 846.5601</trace>
</ink>
</file>

<file path=ppt/ink/ink37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7367.6216 1046.9442 874.14984, 7476.151 994.89056 854.4019, 7549.2866 971.4829 845.93884, 7632.5864 954.4411 840.08777, 7705.676 937.01685 823.5969, 7769.337 926.4638 812.5632</trace>
</ink>
</file>

<file path=ppt/ink/ink37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8008.345 880.4435 874.14984, 7946.6504 953.2672 861.3029, 7842.0415 1058.4338 847.2133, 7749.4463 1153.0873 842.4453, 7695.6514 1233.9792 849.31464, 7728.4463 1297.3871 852.1519, 7822.4756 1247.0106 852.23315, 7884.8403 1178.4912 846.6564, 7945.5415 1070.237 839.63275, 7978.634 987.08356 840.74286, 7989.9478 1091.5284 853.34247, 7991.4434 1178.4761 846.3954, 8001.2754 1253.2579 831.57794, 8009.965 1317.4858 746.8791</trace>
</ink>
</file>

<file path=ppt/ink/ink37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8380.645 819.94464 874.14984, 8289.684 892.51086 861.5159, 8210.803 964.5229 864.2152, 8259.653 1045.7966 862.6783, 8335.821 1083.1276 861.9403, 8367.511 1160.0537 863.0189, 8315.119 1243.385 856.357, 8223.811 1288.583 839.55414, 8157.2646 1317.8961 803.3574</trace>
</ink>
</file>

<file path=ppt/ink/ink37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8663.777 502.97244 874.14984, 8669.365 576.0004 862.0996, 8671.292 642.48157 851.5293, 8671.229 723.5976 842.13965, 8669.225 803.3201 835.1484, 8662.603 924.792 809.0192, 8652.592 1025.5122 760.42175, 8644.767 1088.995 720.8868, 8631.876 1184.401 622.8117, 8620.781 1255.2296 399.05936</trace>
</ink>
</file>

<file path=ppt/ink/ink3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17945.543 3204.7341 874.14984, 18044.117 3134.3652 854.67505, 18114.277 3089.5464 843.0635, 18232.96 3016.6892 826.42596, 18301.615 2974.7903 797.5869, 18364.836 2941.0186 684.3023</trace>
</ink>
</file>

<file path=ppt/ink/ink37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8484.521 970.93304 874.14984, 8586.095 933.9877 855.52625, 8663.077 916.4725 845.4555, 8759.037 902.83405 835.587, 8841.378 889.2817 812.4505, 8916.573 880.4435 789.8677</trace>
</ink>
</file>

<file path=ppt/ink/ink37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9259.458 910.4343 874.14984, 9150.979 986.0688 853.09155, 9086.193 1028.8026 844.1405, 9019.8955 1072.8615 840.2596, 8929.123 1136.681 842.81836, 8885.168 1199.7332 850.4908, 8955.169 1198.8148 851.2985, 9057.113 1118.4725 845.6097, 9138.134 1036.2542 839.11475, 9178.398 1102.4152 847.97754, 9217.327 1172.0717 858.93, 9281.577 1212.4877 8.648894</trace>
</ink>
</file>

<file path=ppt/ink/ink37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9617.049 472.98157 874.14984, 9612.76 594.4837 856.53125, 9606.813 668.8074 850.5648, 9593.986 752.44543 845.4541, 9577.424 840.4264 841.75885, 9551.921 965.72437 837.60547, 9524.989 1072.7775 823.0752, 9507.896 1136.7675 803.9516</trace>
</ink>
</file>

<file path=ppt/ink/ink37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9423.085 1151.9124 874.14984, 9476.2 1054.7147 862.068, 9576.499 979.46875 854.3768, 9662.068 942.6354 849.8735, 9743.934 926.8445 850.64496, 9820.865 928.3752 851.20966, 9897.866 1017.2381 855.4841, 9865.564 1119.1022 853.57745, 9763.9795 1217.5377 843.8659, 9684.869 1266.5298 834.4607, 9608.802 1262.8307 834.5471, 9596.368 1186.3109 831.7962, 9642.351 1095.1233 825.0514, 9765.129 997.50586 819.2195, 9871.792 943.89264 820.7882, 9939.399 931.11304 826.4237, 10005.29 934.61273 830.79926, 10091.986 1001.64105 839.27783, 10113.9795 1081.7455 846.8287, 10108.854 1166.3907 855.38824</trace>
</ink>
</file>

<file path=ppt/ink/ink37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10436.109 397.48737 874.14984, 10434.778 460.84735 865.00415, 10414.173 598.04395 846.18665, 10396.03 682.63165 838.8722, 10381.072 749.40106 833.6245, 10351.375 866.39557 832.4221, 10328.334 981.87396 835.516, 10318.405 1078.845 841.2446, 10334.115 1143.8638 862.68915</trace>
</ink>
</file>

<file path=ppt/ink/ink37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10600.656 850.96967 874.14984, 10596.368 930.62476 864.903, 10582.587 1015.415 861.33307, 10562.538 1081.5303 237.4663</trace>
</ink>
</file>

<file path=ppt/ink/ink37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10719.242 519.002 874.14984, 10710.757 602.8538 868.17474, 10693.842 668.92017 855.89703</trace>
</ink>
</file>

<file path=ppt/ink/ink37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10078.518 639.4825 874.14984, 10070.556 706.03595 874.06586, 10060.706 770.62494 853.29944</trace>
</ink>
</file>

<file path=ppt/ink/ink37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11092.46 292.51944 874.14984, 11079.849 375.9858 864.1054, 11042.923 504.7078 853.7415, 11015.819 584.37933 848.13, 10990.746 656.1316 843.8672, 10953.294 767.1622 840.6718, 10928.062 864.28723 842.24, 10924.167 950.891 848.7403, 10975.35 1017.1984 854.1344, 11097.236 1009.9942 853.7566, 11208.125 962.6147 845.322, 11276.76 912.3642 838.13434, 11378.711 825.32324 823.8027, 11287.209 787.1474 827.86005, 11208.201 847.6139 839.0042, 11171.22 924.72614 850.60187, 11233.494 1019.5279 852.0619, 11329.778 1053.6885 845.01935, 11411.431 1071.0002 821.32117, 11475.739 1058.4463 530.26917</trace>
</ink>
</file>

<file path=ppt/ink/ink37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11643.097 412.48282 874.14984, 11581.827 492.21994 862.4868, 11509.855 552.8727 859.5637, 11429.767 586.33777 860.5882, 11363.726 609.92737 839.5763</trace>
</ink>
</file>

<file path=ppt/ink/ink3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19205.848 1709.3282 874.14984, 19173.488 1814.6284 853.2703, 19146.932 1898.2026 840.03235, 19111.66 2002.5621 828.62, 19068.666 2129.9722 816.5371, 19016.982 2278.89 799.0556, 18955.65 2444.4236 778.96826, 18885.727 2619.3223 761.15656, 18812.098 2790.689 718.11523, 18741.514 2951.9197 662.0496, 18680.408 3091.9705 601.0641, 18631.379 3212.605 536.1235, 18597.992 3295.8733 468.07663, 18572.393 3369.853 397.5093, 18543.334 3476.4453 258.52753, 18540.658 3560.799 143.54451</trace>
</ink>
</file>

<file path=ppt/ink/ink37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10913.205 593.46204 874.14984, 11020.559 601.8243 859.1097, 11101.804 598.5134 847.3345, 11176.392 596.71967 823.49243, 11240.526 594.12756 752.67334</trace>
</ink>
</file>

<file path=ppt/ink/ink37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11450.053 1499.9095 874.14984, 11341.212 1513.4705 856.77185, 11262.376 1519.3616 849.83826, 11138.075 1527.7017 839.66943, 11015.748 1534.6948 833.7307, 10935.994 1538.1301 831.92926, 10840.985 1542.181 828.4639, 10733.659 1546.6306 826.3871, 10663.25 1549.5347 825.38477, 10565.803 1554.2573 824.9695, 10445.942 1559.8649 821.5014, 10308.502 1565.3365 815.738, 10180.868 1569.4518 809.55914, 10075.893 1572.4492 803.6163, 9947.951 1574.5654 798.5924, 9805.655 1575.9249 795.325, 9654.035 1576.6022 793.2395, 9544.363 1577.1863 791.4785, 9420.902 1578.3137 789.4562, 9272.215 1580.659 786.5093, 9103.282 1584.7169 782.83856, 8938.546 1589.3839 776.4604, 8813.038 1593.1078 770.08856, 8656.421 1597.3574 761.0061, 8479.113 1602.136 751.9103, 8289.331 1607.0764 744.3524, 8145.237 1611.1476 739.99176, 7999.567 1615.8693 735.62036, 7832.2036 1622.781 733.7614, 7649.6655 1630.5527 735.09283, 7467.7856 1638.3375 737.31116, 7337.8857 1643.9049 740.261, 7175.109 1651.9164 741.37396, 6990.74 1660.5856 740.261, 6793.333 1668.3948 737.1506, 6636.393 1674.158 733.932, 6487.9966 1679.0144 730.09863, 6317.5557 1683.0608 729.6257, 6133.725 1686.0059 731.4837, 5946.3237 1688.7372 735.319, 5820.916 1690.5311 738.13275, 5665.8613 1693.708 740.8999, 5491.1245 1698.0983 744.6094, 5301.323 1703.4739 745.91437, 5101.391 1710.9742 745.3042, 4920.3467 1718.2832 744.7853, 4777.49 1724.2439 744.4235, 4609.977 1730.4912 743.01935, 4428.3843 1735.4637 740.3336, 4237.898 1739.0521 740.2244, 4096.84 1741.4694 742.2955, 3950.3923 1742.5604 744.79755, 3784.4622 1743.054 747.33185, 3605.5737 1743.3402 750.80304, 3432.4207 1744.2028 754.91315, 3305.7566 1744.9167 758.4624, 3150.394 1748.2999 760.582, 2977.6987 1756.337 761.49896, 2796.9731 1768.8873 763.0687, 2657.5317 1779.9858 764.61743, 2522.9023 1792.8748 765.4636, 2369.9392 1811.1641 767.3718, 2207.5576 1833.6957 769.46844, 2047.9253 1858.443 772.3175, 1939.012 1875.607 774.70386, 1810.6921 1899.2354 763.6643, 1676.4174 1926.2955 744.2489, 1549.6775 1952.2443 716.7493, 1468.2317 1969.012 691.7876, 1383.6388 1986.4066 612.9516, 1319.6246 1998.3007 498.68216</trace>
</ink>
</file>

<file path=ppt/ink/ink37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11940.938 3521.189 874.14984, 11869.48 3510.5974 871.72595, 11752.703 3492.9487 868.97363, 11686.284 3484.4668 867.99805, 11582.657 3474.593 865.7779, 11513.58 3472.7656 863.8974, 11443.101 3472.7017 862.3002, 11371.115 3473.5283 860.403, 11263.616 3477.8135 857.8727, 11144.503 3496.381 857.8912, 11073.749 3512.6438 857.495, 10962.466 3541.8809 856.4169, 10884.247 3566.9893 854.0631, 10794.95 3598.154 850.0639, 10713.135 3629.1516 845.7732, 10644.754 3656.1484 841.5168, 10561.645 3693.293 837.43536, 10471.101 3738.6467 834.3531, 10377.065 3791.34 832.12054, 10311.702 3829.1143 830.84735, 10239.971 3876.6155 829.56696, 10158.891 3937.4314 828.248, 10070.49 4009.9858 826.6422, 9988.883 4082.1301 825.0157, 9925.609 4139.6504 823.3081, 9852.076 4214.738 820.9816, 9775.123 4301.6206 819.42957, 9699.837 4397.432 818.47107, 9627.572 4500.8564 817.7604, 9570.351 4585.9897 817.38745, 9522.337 4665.4375 816.8385, 9471.706 4761.068 816.8491, 9420.692 4869.193 816.67487, 9374.577 4983.6416 816.75684, 9343.683 5061.447 816.7545, 9313.604 5160.123 816.69995, 9287.602 5270.16 816.4416, 9268.767 5385.363 816.8734, 9257.299 5480.7017 818.033, 9250.506 5566.7266 819.03033, 9250.482 5668.1753 820.8692, 9256.28 5779.015 821.97205, 9267.471 5897.0327 822.54596, 9275.072 5973.787 823.05695, 9290.643 6070.6846 822.8121, 9314.603 6179.975 822.1019, 9347.226 6296.8027 821.16956, 9387.379 6417.64 819.7657, 9429.694 6530.952 818.4536, 9461.515 6613.6226 817.2294, 9505.95 6710.0337 816.452, 9560.522 6813.5483 815.8631, 9623.945 6919.097 815.4721, 9675.952 7000.0776 815.3954, 9730.466 7076.02 815.47345, 9799.305 7158.692 816.20996, 9879.046 7244.088 817.11316, 9968.126 7329.2524 818.0126, 10064.946 7412.023 818.6752, 10130.061 7467.293 819.2027, 10209.613 7526.5396 819.17316, 10302.72 7586.322 819.1615, 10404.934 7644.2866 819.3233, 10498.503 7693.392 819.8321, 10574.489 7731.553 820.3422, 10666.151 7771.312 820.9327, 10768.959 7809.3774 821.6943, 10880.609 7844.3535 822.3144, 10961.96 7868.6914 822.923, 11053.773 7892.7837 823.02545, 11162.843 7916.744 822.1268, 11283.728 7938.8115 820.38336, 11413.916 7957.294 818.1433, 11547.634 7969.8223 816.0612, 11639.0205 7977.9395 813.97955, 11753.286 7978.6064 811.74554, 11881.437 7969.3296 809.3016, 12017.935 7948.8486 806.6831, 12159.691 7917.7144 804.0277, 12277.891 7888.4673 801.90674, 12378.996 7857.5093 801.33844, 12482.437 7818.841 801.325, 12559.815 7788.4355 801.14813, 12658.6875 7742.064 800.79376, 12770.837 7681.284 799.7655, 12887.992 7608.4507 798.5969, 13006.785 7526.1978 797.5869, 13105.906 7451.8477 797.47644, 13186.779 7387.781 797.47314, 13275.188 7307.7334 798.428, 13366.887 7216.9707 799.2781, 13457.284 7118.5977 800.8644, 13519.512 7049.1865 802.8868, 13582.75 6968.5063 805.0067, 13647.669 6872.817 807.79474, 13710.785 6764.473 810.2282, 13770.47 6646.638 811.8982, 13822.491 6529.09 812.6963, 13858.2 6446.444 813.35016, 13891.029 6347.9297 813.81287, 13917.445 6240.758 815.095, 13934.198 6128.704 817.09686, 13943.967 6039.0996 820.1887, 13948.463 5957.091 822.9535, 13946.815 5862.7305 825.69775, 13940.5625 5759.0957 828.11206, 13930.893 5651.688 830.02606, 13924.2295 5580.9243 831.6934, 13913.019 5493.74 833.7882, 13896.463 5397.138 835.21606, 13874.543 5296.96 836.2217, 13853.84 5215.46 837.0826, 13833.806 5145.368 837.6248, 13807.43 5066.3813 839.0204, 13776.318 4982.2124 840.50446, 13741.162 4895.427 842.2911, 13701.75 4805.6265 844.28577, 13671.79 4739.4688 846.1087, 13638.489 4671.9917 846.82166, 13597.398 4598.4087 848.4138, 13549.966 4522.8403 849.4659, 13497.698 4448.6323 850.12427, 13442.285 4377.883 851.06104, 13361.42 4281.6636 852.081, 13251.679 4173.7954 853.07947, 13124.696 4065.2534 854.24146, 13060.74 4015.7634 854.4497, 12966.901 3946.5574 855.2406, 12853.775 3877.2195 856.4298, 12741.866 3814.806 857.74194, 12648.292 3765.4563 858.3859, 12525.741 3709.5593 858.35315, 12428.103 3670.258 859.17615, 12298.515 3626.0676 860.60486, 12230.549 3605.0708 860.1706, 12132.058 3577.2334 858.9497, 12015.404 3553.8218 858.88293, 11920.47 3536.5002 859.89514, 11809.07 3518.6008 859.491, 11705.124 3502.5125 859.2066, 11580.362 3480.305 858.7504, 11484.616 3467.898 855.91345, 11407.884 3457.6653 850.1557, 11344.7 3448.7415 842.2371, 11278.273 3437.8123 8.366821</trace>
</ink>
</file>

<file path=ppt/ink/ink37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11494.178 2283.808 874.14984, 11508.194 2383.5186 863.54785, 11517.812 2509.4155 856.7594, 11519.6 2608.4912 851.645, 11517.741 2680.397 851.82666, 11514.763 2802.083 850.0264, 11514.388 2888.7458 846.27515, 11514.429 2993.2205 840.6454, 11513.752 3112.8809 833.1567, 11513.2 3193.1543 826.6961, 11511.294 3298.6958 819.568, 11507.7705 3426.18 812.8316, 11502.896 3569.7031 807.60443, 11498.117 3724.528 801.1311, 11496.017 3875.106 794.96204, 11494.964 3987.6528 789.64386, 11497.858 4130.2983 784.5036, 11503.648 4295.928 778.59467, 11512.964 4480.852 769.78265, 11520.756 4628.123 759.7107, 11529.327 4777.4673 748.7729, 11538.187 4957.0337 735.1393, 11544.308 5156.9497 721.2335, 11547.983 5370.0796 709.057, 11550.685 5592.877 699.2361, 11552.366 5742.1855 691.60126, 11552.177 5921.839 684.38116, 11550.043 6127.146 678.35815, 11548.258 6350.903 672.9161, 11547.07 6589.7236 664.1602, 11544.706 6820.018 656.01605, 11542.715 6988.5547 649.92194, 11537.506 7189.982 642.77844, 11527.6 7409.3 639.1347, 11513.654 7640.0557 636.33655, 11502.165 7820.195 638.25226, 11489.966 7995.288 642.4652, 11477.171 8198.148 648.69946, 11467.552 8419.771 653.94403, 11463.912 8654.837 657.6264, 11466.456 8899.803 655.1441, 11468.399 9064.147 652.993, 11473.02 9253.124 649.92896, 11475.132 9454.002 614.16486, 11476.606 9583.368 581.6855, 11477.803 9651.881 542.88837, 11480.031 9754.079 471.02652, 11476.755 9818.223 4.0863986</trace>
</ink>
</file>

<file path=ppt/ink/ink376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11434.425 3295.7407 874.14984, 11361.017 3339.8137 873.0306, 11354.88 3406.0244 871.4352, 11449.083 3468.9832 870.2763, 11536.613 3440.9114 869.4079, 11581.779 3361.6145 868.4296, 11563.697 3274.7114 868.15265, 11491.375 3232.0457 868.02637, 11412.548 3260.419 867.89374, 11384.722 3350.788 867.7863, 11433.996 3433.5078 867.79504, 11515.39 3445.6204 867.89655, 11583.975 3357.0806 868.2853, 11560.765 3294.18 868.6777, 11490.8125 3278.685 868.6317, 11417.384 3327.5796 868.5017, 11398.489 3405.6892 868.3459, 11486.889 3436.7336 867.2918, 11515.474 3366.1243 867.692, 11441.885 3377.4011 867.98804, 11466.832 3448.7976 868.70624, 11511.07 3377.21 868.74945, 11444.566 3399.1174 869.25354, 11513.026 3445.2056 868.8422, 11480.822 3376.0227 869.2458, 11451.782 3439.4602 242.34386</trace>
</ink>
</file>

<file path=ppt/ink/ink376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11479.469 3355.2053 874.14984, 11440.076 3425.0308 874.52374</trace>
</ink>
</file>

<file path=ppt/ink/ink376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11434.425 3355.2053 874.14984, 11501.532 3431.2168 871.05255</trace>
</ink>
</file>

<file path=ppt/ink/ink37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1065.1768 3113.727 874.14984, 1099.3173 3197.4138 864.16504, 1135.706 3325.2737 853.6697, 1157.9609 3437.545 845.52606, 1164.225 3504.0315 846.5274, 1167.9753 3567.4365 847.54767, 1173.2446 3673.807 847.0521, 1175.587 3777.7568 849.8907, 1134.2762 3696.341 852.7323, 1134.2104 3613.9985 848.41296, 1148.7858 3508.8503 847.1763, 1181.8926 3397.5461 848.3966, 1230.6743 3320.268 853.55383, 1312.4517 3293.1587 860.6334, 1380.9496 3363.4202 863.33856, 1410.8723 3434.843 864.7885, 1432.8824 3533.769 865.1999, 1438.6549 3629.533 865.40515, 1447.5875 3537.281 865.293, 1499.38 3441.1406 865.6509, 1566.7693 3388.5444 865.58203, 1641.6577 3420.5305 865.27606, 1686.1895 3490.3196 862.9984, 1711.3619 3579.4558 864.06274, 1749.1859 3650.0825 865.0905, 1818.3691 3656.1448 864.1119, 1919.0168 3575.85 853.8993, 1998.6426 3478.2612 844.2292, 2053.428 3376.214 846.48376, 2053.5183 3304.1497 850.73694, 1989.1709 3333.683 853.7222, 1938.9619 3446.088 851.93835, 1914.9282 3533.7908 853.16327, 1922.2444 3601.8406 856.22406, 1992.955 3614.2583 856.3427, 2100.924 3559.3408 851.59045, 2173.4868 3516.2683 839.51807</trace>
</ink>
</file>

<file path=ppt/ink/ink37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2047.8652 2917.7527 874.14984, 1982.8358 2985.2654 861.80493, 1902.8767 3065.504 851.22314, 1839.4957 3125.3347 732.29047</trace>
</ink>
</file>

<file path=ppt/ink/ink37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2256.5374 2706.2654 874.14984, 2275.8772 2782.173 864.7582, 2295.5337 2916.1055 853.04944, 2302.496 3005.0146 846.05426, 2307.2573 3078.998 840.3073, 2309.8281 3148.5159 835.57135, 2311.653 3214.693 833.01904, 2313.2495 3350.7258 827.638, 2312.5542 3428.295 829.6922, 2311.7188 3493.1545 832.2883, 2305.6724 3596.398 842.467</trace>
</ink>
</file>

<file path=ppt/ink/ink3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19018.316 2804.5112 874.14984, 19016.986 2889.7273 861.83484, 19014.027 2958.947 855.2639, 19006.992 3042.1365 848.057, 18994.576 3133.049 842.4225, 18980.186 3217.8914 833.266, 18958.992 3332.5571 809.2998, 18933.416 3423.4229 756.75616, 18907.088 3498.9543 610.0346</trace>
</ink>
</file>

<file path=ppt/ink/ink37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2212.4128 3219.7295 874.14984, 2327.6782 3200.3503 853.6933, 2423.6252 3184.0698 837.0539, 2511.2368 3169.2085 799.80927, 2577.082 3158.9807 763.4896</trace>
</ink>
</file>

<file path=ppt/ink/ink37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2778.6765 3189.2214 874.14984, 2694.2097 3258.7405 860.4246, 2604.6248 3347.121 853.65594, 2549.2883 3415.1929 852.27234, 2513.0405 3478.0068 855.19446, 2494.887 3543.9368 857.6291, 2546.9329 3606.9436 862.82184, 2609.8481 3586.5217 863.56555, 2672.5635 3518.1575 862.4587, 2730.9045 3402.1226 856.9686, 2763.375 3325.706 851.67316, 2790.5505 3259.5073 846.6448, 2834.6067 3163.8618 850.86206, 2830.6743 3253.0664 858.4542, 2818.3438 3365.78 861.7667, 2859.7207 3459.207 862.4392, 2919.324 3522.2234 865.5065</trace>
</ink>
</file>

<file path=ppt/ink/ink37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3195.1013 3113.727 874.14984, 3116.6528 3216.785 867.84564, 3094.7363 3283.9026 866.67163, 3157.9922 3354.0093 863.13556, 3233.8745 3373.5505 862.2845, 3265.8901 3461.8577 863.27026, 3191.8225 3530.4617 857.2592, 3108.7043 3560.2705 843.84424, 3024.1194 3573.9316 804.2242</trace>
</ink>
</file>

<file path=ppt/ink/ink37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3523.277 2691.27 874.14984, 3518.9888 2804.2207 860.10547, 3514.499 2877.4263 851.59076, 3507.73 2962.18 843.75073, 3502.478 3025.2114 837.91626, 3493.7134 3090.8608 832.8995, 3477.055 3202.4124 832.7622, 3466.49 3269.5173 831.9781, 3456.0352 3337.9417 833.55426, 3448.6 3402.4595 836.4174, 3445.234 3480.3901 845.25775, 3509.271 3501.9707 679.9298</trace>
</ink>
</file>

<file path=ppt/ink/ink37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3329.3135 3174.226 874.14984, 3420.627 3151.5686 861.9509, 3488.568 3139.8616 853.6725, 3562.953 3129.9685 847.2516, 3667.0833 3119.9502 827.5047, 3741.5417 3113.4734 793.13763</trace>
</ink>
</file>

<file path=ppt/ink/ink37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3850.5334 3279.7112 874.14984, 3772.1697 3312.6755 856.38007, 3703.7627 3352.927 861.1766, 3647.3328 3423.0925 863.6381, 3748.7517 3447.1345 865.6276, 3818.4822 3375.9653 865.884, 3895.9033 3440.7874 867.28906, 3970.6335 3501.0686 866.6133, 4047.517 3472.731 862.5235</trace>
</ink>
</file>

<file path=ppt/ink/ink37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4149.2925 2661.7961 874.14984, 4137.0444 2770.7942 859.6144, 4123.413 2882.9294 844.24384, 4117.508 2947.5637 840.45703, 4109.4595 3061.4734 837.42096, 4107.937 3136.8816 837.45013, 4109.04 3216.6062 836.79724, 4110.758 3280.9067 837.6833, 4116.1553 3385.6602 844.9234, 4185.091 3381.5435 846.55023, 4277.5176 3296.0464 840.8809, 4400.1807 3224.4934 842.3432, 4492.7905 3194.2812 845.1346, 4561.9546 3239.4465 852.57635, 4519.6133 3332.3728 855.0904, 4431.6045 3421.8467 845.9623, 4304.197 3469.563 830.0377, 4228.181 3493.506 798.49835, 4165.325 3486.0447 729.9394</trace>
</ink>
</file>

<file path=ppt/ink/ink37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4715.557 2600.7803 874.14984, 4724.247 2695.8171 862.23553, 4726.63 2763.4214 854.98755, 4725.9185 2844.7456 847.8618, 4721.428 2936.8914 841.5667, 4713.3447 3076.109 832.7667, 4703.346 3210.232 808.8315, 4693.5786 3293.635 785.70215, 4680.0283 3371.9802 755.43097, 4669.3584 3437.8584 705.2399, 4655.8047 3506.1936 613.89307</trace>
</ink>
</file>

<file path=ppt/ink/ink37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4744.973 3446.2122 874.14984, 4824.825 3405.3875 864.6799, 4913.6504 3352.6353 860.31573, 4993.843 3272.169 863.07385, 4964.672 3205.1526 863.4604, 4896.2725 3220.3513 864.26685, 4809.808 3316.8223 864.2822, 4789.0386 3416.1687 863.44086, 4814.9863 3499.8271 862.94476, 4913.0303 3535.7075 859.4927, 4985.893 3521.2822 853.45087, 5050.6084 3515.7976 839.9144, 5117.273 3491.198 815.8983</trace>
</ink>
</file>

<file path=ppt/ink/ink37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826.1693 2117.8245 874.14984, 766.4665 2190.6484 863.4068, 678.2389 2299.201 850.5938, 600.94244 2397.2524 841.59436, 542.73535 2474.8472 844.82623, 507.23422 2549.117 849.3025, 584.4799 2571.3086 853.41724, 673.1728 2572.5352 859.5973, 736.87836 2599.6672 864.18604, 749.8157 2697.1697 861.7968, 731.8397 2784.77 857.27216, 693.7509 2873.2017 859.94, 670.9659 2947.4036 861.4881, 779.762 2931.53 853.4387, 857.80023 2866.1912 845.777, 927.9752 2781.4307 829.5794, 979.5334 2716.457 791.06775</trace>
</ink>
</file>

<file path=ppt/ink/ink3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19003.61 2888.2786 874.14984, 19048.953 2817.6736 863.3731, 19142.531 2740.982 856.783, 19237.525 2696.6199 853.24005, 19312.812 2683.3142 854.0539, 19383.615 2758.7676 854.8102, 19368.021 2853.9143 851.5565, 19325.5 2923.4324 845.48596, 19262.643 2995.6511 837.8428, 19187.17 3061.3142 832.82715, 19066.658 3146.6975 824.6851, 18948.299 3183.4902 832.4578, 18883.52 3146.35 839.02216, 18910.441 3079.1826 853.0755, 18984.678 3085.553 858.6002, 19049.941 3147.6262 859.6048, 19112.238 3265.4204 858.623, 19164.855 3354.4263 857.38, 19242.256 3401.801 855.0223, 19305.803 3432.2163 828.5338</trace>
</ink>
</file>

<file path=ppt/ink/ink37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1005.42487 2223.3096 874.14984, 992.86536 2330.3342 861.54333, 985.46313 2393.8066 855.95917, 976.6643 2465.1096 851.2085, 965.3155 2571.319 844.99084, 957.93445 2670.215 831.3922, 954.33606 2733.0195 819.9782, 948.9235 2835.8552 787.11176, 945.673 2902.757 722.4303</trace>
</ink>
</file>

<file path=ppt/ink/ink37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871.213 2766.7642 874.14984, 960.9602 2724.972 860.5254, 1025.5181 2695.4539 851.80914, 1102.4723 2659.6155 843.05597, 1169.1779 2628.673 823.59656, 1232.3256 2599.6533 802.6839</trace>
</ink>
</file>

<file path=ppt/ink/ink37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1392.4332 2555.7942 874.14984, 1301.1055 2636.269 856.90564, 1203.1566 2730.3342 851.9519, 1138.9294 2802.977 854.1813, 1231.8379 2782.6042 847.3427, 1302.1833 2711.0583 852.6345, 1312.9814 2799.8657 861.9879, 1355.7928 2864.561 866.1079, 1423.1077 2822.4421 862.4543, 1493.7476 2729.5232 852.67554, 1536.9153 2610.322 842.4948, 1544.7346 2530.8425 834.01263, 1555.0613 2465.11 817.2805, 1556.0614 2389.81 795.7341</trace>
</ink>
</file>

<file path=ppt/ink/ink37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1556.0614 2254.3345 874.14984, 1551.2046 2338.677 868.1336, 1547.2797 2411.3596 862.7751, 1544.3132 2490.5361 859.8246, 1544.4767 2573.6836 854.45856, 1548.9525 2674.3838 841.3347, 1559.0742 2737.9358 820.58, 1572.5443 2801.7734 609.59314</trace>
</ink>
</file>

<file path=ppt/ink/ink37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1481.6013 2631.2883 874.14984, 1555.2307 2604.205 856.3057, 1633.5237 2581.376 839.42505, 1744.4386 2559.168 821.85046, 1808.4949 2546.342 792.1788, 1878.0471 2530.4514 745.4301, 1943.5852 2524.9421 201.17877</trace>
</ink>
</file>

<file path=ppt/ink/ink37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5280.9014 3144.2354 874.14984, 5381.254 3145.7769 861.226, 5448.528 3149.0564 856.8414, 5547.3945 3154.2864 848.2764, 5615.8643 3157.911 832.99603</trace>
</ink>
</file>

<file path=ppt/ink/ink37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5340.6533 3355.2053 874.14984, 5440.1055 3354.103 861.2905, 5507.009 3348.6018 854.7234, 5588.276 3342.7393 838.8075</trace>
</ink>
</file>

<file path=ppt/ink/ink37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5355.362 3566.6924 874.14984, 5491.8813 3559.5874 833.8474, 5575.72 3554.2268 747.9441, 5641.241 3553.5278 7.0021276</trace>
</ink>
</file>

<file path=ppt/ink/ink37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6369.305 2631.2883 874.14984, 6287.4263 2671.5088 864.56445, 6193.197 2727.3547 860.35046, 6124.38 2778.9592 860.1, 6094.567 2845.2961 862.55383, 6149.8145 2935.789 861.20056, 6215.083 2984.6973 860.53424, 6278.1416 3055.3577 862.2605, 6293.9043 3129.1719 862.0223, 6248.3447 3225.6118 859.01056, 6200.829 3295.7637 857.46893, 6153.779 3366.2944 860.7055, 6179.082 3447.8342 862.31903, 6249.56 3462.5818 861.0609, 6316.4434 3450.3398 855.28394, 6393.5283 3421.814 848.0349, 6470.5586 3371.7004 841.37524, 6534.9424 3334.5098 823.25586, 6607.3926 3279.7112 798.7709</trace>
</ink>
</file>

<file path=ppt/ink/ink37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6607.3926 2631.2883 874.14984, 6601.205 2738.0603 865.89667, 6593.658 2815.0593 858.7162, 6586.317 2885.9749 852.41724, 6573.689 3007.9229 838.0626, 6562.6313 3117.9146 817.30493, 6557.314 3187.9736 799.2188, 6550.533 3296.0332 733.39935, 6530.13 3391.9414 641.7235, 6510.075 3457.8245 445.6982</trace>
</ink>
</file>

<file path=ppt/ink/ink3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19569.873 2042.3302 874.14984, 19650.852 2017.633 864.9689, 19776.057 1996.2794 855.6924, 19842.61 1991.1515 848.94165, 19925.523 1982.6737 830.148, 19990.455 1987.5564 228.32936</trace>
</ink>
</file>

<file path=ppt/ink/ink37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6398.7207 3144.2354 874.14984, 6466.761 3126.433 857.958, 6541.5605 3113.529 843.1153, 6633.8687 3100.914 831.7232, 6736.5938 3088.9307 823.5187, 6827.4556 3077.4001 798.556, 6905.233 3069.2583 782.891</trace>
</ink>
</file>

<file path=ppt/ink/ink37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7024.737 3113.727 874.14984, 6932.8423 3167.2285 861.67584, 6860.0513 3212.574 859.49255, 6795.8613 3278.7368 862.59247, 6872.3667 3291.9524 858.5129, 6985.4053 3226.12 846.42755, 7060.985 3174.9087 837.80206, 7086.572 3257.3638 847.32214, 7176.874 3291.9124 857.609, 7248.117 3264.7156 857.7547</trace>
</ink>
</file>

<file path=ppt/ink/ink37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7411.7456 2585.785 874.14984, 7392.6875 2706.2786 857.19257, 7381.67 2777.521 850.3934, 7371.402 2846.9365 844.5251, 7355.9185 2962.0046 837.29297, 7344.228 3065.8625 822.3776, 7338.5073 3138.3372 807.06934, 7334.4937 3212.8052 784.0228, 7328.286 3320.7834 717.59454, 7323.6167 3395.692 565.5553</trace>
</ink>
</file>

<file path=ppt/ink/ink37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7173.657 3098.732 874.14984, 7255.6694 3069.5159 853.3809, 7335.8735 3046.9343 836.9319, 7442.712 3019.7402 821.0987, 7519.611 2999.6846 784.2129, 7605.7085 2978.2512 734.8726</trace>
</ink>
</file>

<file path=ppt/ink/ink37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7932.966 2993.2466 874.14984, 7912.7295 3074.0852 864.6962, 7879.253 3168.0938 865.27313, 7862.2915 3239.161 866.01807, 7962.8296 3279.522 859.54047, 8059.623 3238.3403 851.6766, 8146.3906 3164.604 849.60126, 8138.955 3095.2463 851.44763, 8056.8857 3053.2947 855.4069, 8155.9355 3032.013 846.4661, 8262.897 3017.973 838.95544, 8327.317 3022.9685 842.57227, 8337.453 3092.2358 846.59045, 8326.583 3171.3926 858.0936, 8442.023 3126.6062 853.4325, 8526.51 3053.3665 840.43243, 8584.583 3159.9578 855.10345, 8648.387 3213.5127 860.96655, 8712.889 3251.3586 752.83887</trace>
</ink>
</file>

<file path=ppt/ink/ink37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1065.1768 4231.145 874.14984, 1063.846 4309.0005 855.1872, 1059.3214 4388.6255 839.81573, 1051.8126 4488.627 826.9829, 1041.5602 4602.755 817.21686, 1030.629 4722.903 810.78546, 1022.44165 4824.0728 807.20465, 1016.3598 4905.263 805.05444, 1011.9592 4986.362 807.1727, 1008.7345 5049.675 806.0949, 1007.9429 5119.808 810.1219, 1012.65985 5183.0986 818.15186, 1038.3009 5248.6597 835.8963</trace>
</ink>
</file>

<file path=ppt/ink/ink37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1154.345 4985.0527 874.14984, 1236.3188 4982.611 864.3097, 1313.9149 4906.0967 864.4401, 1333.4196 4842.8594 864.8485, 1266.1199 4824.516 864.6707, 1182.9562 4899.499 859.6878, 1133.1259 4996.925 857.548, 1111.9884 5082.523 857.5467, 1140.2654 5158.4165 859.34766, 1218.373 5165.5405 859.3765, 1295.4851 5151.852 857.2858</trace>
</ink>
</file>

<file path=ppt/ink/ink37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1824.4851 4728.5796 874.14984, 1790.2322 4808.9604 864.3282, 1745.8752 4893.943 859.84875, 1715.749 4964.2544 862.1261, 1730.4814 5034.4736 864.0061, 1778.3092 5100.5347 862.80676, 1806.1682 5178.3926 866.21155, 1820.0929 5079.862 863.2381, 1864.025 4974.2544 854.10504, 1932.0797 4933.7803 852.48126, 1969.8485 5021.7686 853.95514, 2036.7755 5086.2163 860.41595, 2124.4766 5007.0005 857.577, 2191.6938 4898.778 851.1606, 2173.768 4969.636 838.5508, 2127.7754 5097.1357 827.21216, 2103.062 5185.9014 817.9399, 2082.2434 5281.196 801.49304, 2068.0828 5347.6753 776.2205, 2056.753 5418.902 743.20703, 2047.5197 5487.381 701.2693, 2036.2249 5567.1377 584.2856</trace>
</ink>
</file>

<file path=ppt/ink/ink37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2510.253 4744.6094 874.14984, 2483.8132 4810.482 865.9233, 2464.1548 4895.3164 866.5937, 2480.804 4973.2207 867.185, 2532.019 5072.7935 866.88196, 2532.0793 5146.0244 865.71747, 2463.5786 5195.7715 863.19, 2395.718 5227.0576 855.32153</trace>
</ink>
</file>

<file path=ppt/ink/ink37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2733.633 4306.122 874.14984, 2732.4583 4419.2935 858.96124, 2728.556 4490.9775 850.87885, 2721.43 4572.8965 843.8495, 2708.3281 4693.5537 834.6907, 2694.073 4806.4 834.61304, 2681.1982 4914.4907 832.5312, 2663.3394 5037.0273 838.07465, 2648.216 5120.208 846.5881, 2694.457 5042.3125 859.7606, 2772.1567 4968.8623 863.8428, 2878.2517 4904.8047 863.3478, 2972.5435 4850.357 861.14856, 3054.3347 4800.492 859.2097, 2966.7932 4806.4453 855.57434, 2911.2488 4883.455 857.07025, 2893.366 4972.6367 860.23376, 2916.2595 5041.0806 861.7461, 2992.4465 5071.797 862.1375, 3088.777 5038.5327 859.1026, 3175.8206 4962.902 852.6989, 3249.7239 4892.6265 853.6974, 3295.1758 4967.258 859.4379, 3351.3608 4888.61 861.8657, 3414.6077 4873.2065 863.0358, 3458.4731 4950.2 861.4147, 3494.9326 4873.608 852.01117, 3555.2158 4787.4775 854.1992, 3631.267 4777.981 854.18585, 3705.4934 4867.1147 857.612, 3761.1348 4947.0547 862.1769, 3852.5747 4971.576 861.3595, 3922.7903 4933.0127 857.2045, 3993.266 4857.6973 848.7712, 4066.747 4747.73 844.43506, 4093.7524 4679.058 844.5115, 4001.0676 4690.391 849.51526, 3920.351 4785.98 852.62164, 3905.365 4871.6177 855.1521, 3959.597 4960.3 855.62006, 4053.61 4985.7837 855.3023, 4163.254 4964.7793 851.24756, 4238.1914 4944.002 839.7307, 4301.3843 4906.936 8.33487</trace>
</ink>
</file>

<file path=ppt/ink/ink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24531.117 3310.2192 874.14984, 24463.418 3374.1062 863.0448, 24391.502 3443.2532 856.06274, 24328.021 3502.827 844.08606, 24260.56 3560.1812 817.3707</trace>
</ink>
</file>

<file path=ppt/ink/ink3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19584.582 2314.833 874.14984, 19666.328 2314.833 868.1174, 19754.654 2314.833 866.6391, 19841.734 2314.833 867.1184, 19905.965 2315.889 861.08093</trace>
</ink>
</file>

<file path=ppt/ink/ink38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3150.977 4608.0986 874.14984, 3255.2937 4578.077 853.3831, 3355.5762 4554.341 834.0021, 3425.5518 4537.532 797.7038, 3508.569 4518.1265 739.8309</trace>
</ink>
</file>

<file path=ppt/ink/ink38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4596.053 4819.069 874.14984, 4674.6025 4771.11 866.6433, 4750.647 4694.277 864.69824, 4677.9233 4682.9355 863.37006, 4746.9316 4747.261 850.54364, 4838.176 4753.4746 844.54926, 4950.739 4765.738 847.3454, 5024.457 4796.643 851.6133, 5016.1323 4873.293 853.6131, 4921.455 4933.6284 859.02454, 4834.1416 4940.0664 857.3391</trace>
</ink>
</file>

<file path=ppt/ink/ink38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5131.9814 4276.648 874.14984, 5127.6924 4381.7188 861.5919, 5125.751 4445.555 857.0768, 5126.0215 4517.0684 853.619, 5128.553 4591.8677 851.67377, 5137.4756 4703.885 850.78326, 5147.429 4789.7334 852.5467, 5154.7417 4858.7046 857.6728, 5156.333 4923.6235 875.359</trace>
</ink>
</file>

<file path=ppt/ink/ink38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5117.273 4608.0986 874.14984, 5246.722 4560.2905 848.0574, 5337.053 4531.3115 833.7291, 5401.716 4510.2793 811.9338, 5474.865 4487.101 778.30884</trace>
</ink>
</file>

<file path=ppt/ink/ink38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5877.501 4562.5957 874.14984, 5865.8423 4652.417 868.8228, 5855.5356 4721.6777 868.74567, 5846.2896 4784.968 867.63745, 5833.041 4850.3413 682.78577</trace>
</ink>
</file>

<file path=ppt/ink/ink38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5862.7925 4306.122 874.14984, 5895.7974 4373.737 868.44244</trace>
</ink>
</file>

<file path=ppt/ink/ink38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6100.881 4684.1104 874.14984, 6097.1016 4777.538 869.22473, 6103.9243 4691.4453 857.3357, 6179.062 4619.8574 857.4218, 6246.0786 4602.9595 856.9493, 6320.425 4688.415 854.804, 6342.552 4754.631 843.6538</trace>
</ink>
</file>

<file path=ppt/ink/ink38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6681.8535 4442.632 874.14984, 6612.4214 4483.844 865.12225, 6535.317 4545.413 863.13434, 6527.513 4616.9956 863.978, 6596.092 4692.708 864.41174, 6641.2407 4763.2495 865.25934, 6617.2227 4831.6504 865.51373, 6543.447 4821.0957 862.13367, 6479.0083 4778.4277 238.40605</trace>
</ink>
</file>

<file path=ppt/ink/ink38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6875.817 4095.669 874.14984, 6874.641 4182.197 863.8165, 6867.076 4304.8955 857.9806, 6862.85 4377.8545 855.4533, 6858.778 4486.839 852.20514, 6858.0723 4586.7725 851.1646, 6857.4346 4651.063 850.6686, 6855.1875 4716.8154 852.2602, 6849.3574 4805.981 855.8439, 6845.2334 4729.365 848.62994, 6906.5737 4617.5586 847.8586, 6986.1113 4543.0503 849.0222, 7100.25 4506.2046 852.5497, 7211.571 4493.537 855.81274, 7278.4077 4498.402 864.8723, 7265.7524 4575.838 867.0548, 7201.7207 4656.6367 867.5786, 7285.6357 4651.046 860.9697, 7369.507 4571.717 851.93744, 7432.1016 4505.6543 852.83606, 7412.7783 4597.317 856.0461, 7424.261 4673.764 861.98047, 7493.249 4681.4136 864.5056, 7585.812 4604.6245 851.1667, 7650.7524 4547.6 820.3812</trace>
</ink>
</file>

<file path=ppt/ink/ink38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7784.0454 3989.1497 874.14984, 7770.31 4104.1416 859.41, 7761.554 4172.034 853.57434, 7753.3247 4240.935 848.336, 7741.0044 4347.296 842.1977, 7733.2603 4435.326 844.3986, 7745.399 4520.2773 847.4343, 7834.539 4522.974 853.0295, 7916.91 4491.028 858.5059, 7988.613 4481.1807 863.6858, 7993.641 4583.332 862.0124, 7923.9893 4659.905 854.5353, 7836.3105 4704.035 844.20154, 7769.695 4685.407 827.5734, 7706.694 4637.5576 7.9524317</trace>
</ink>
</file>

<file path=ppt/ink/ink3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20433.979 1921.8496 874.14984, 20440.273 1819.7688 862.174, 20479.545 1706.1578 858.24493, 20549.72 1618.0674 860.0494, 20636.451 1615.3486 859.81116, 20671.205 1686.253 854.82947, 20675.172 1764.9258 847.4841, 20667.822 1858.6193 838.36084, 20660.484 1929.7429 830.6775, 20649.395 2001.5137 823.3426, 20635.412 2075.917 821.3995, 20623.602 2146.7485 824.221, 20613.584 2245.3777 833.353, 20697.676 2247.8958 850.5075, 20786.023 2104.6084 839.1121, 20853.916 1970.405 820.29816, 20887.777 1884.8763 817.76013, 20914.984 1799.421 817.21295, 20932.705 1731.3047 820.3339, 20949.148 1613.3976 827.52496, 20940.525 1503.1893 838.3841, 20855.473 1469.0883 857.655, 20773.236 1540.403 860.86957, 20764.023 1603.3936 862.3606, 20885.604 1662.1047 856.081, 20963.36 1653.476 849.1845, 21032.033 1650.8315 833.9416, 21104.117 1634.868 806.91315</trace>
</ink>
</file>

<file path=ppt/ink/ink38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8201.389 3959.159 874.14984, 8174.028 4075.8623 857.6892, 8157.928 4146.7627 851.0416, 8142.714 4226.6626 846.9184, 8131.8296 4309.764 844.7282, 8124.2437 4378.4556 843.54675, 8122.5283 4487.2095 846.79443, 8135.6997 4580.3228 849.3617, 8173.2383 4643.361 854.9114, 8277.868 4645.6426 858.15826, 8349.782 4619.3315 854.1523, 8467.052 4556.1064 844.4675, 8533.753 4471.7886 849.0871, 8442.064 4475.1772 844.0425, 8368.721 4539.239 831.2323, 8321.562 4611.2573 815.161, 8284.174 4674.5596 722.6965</trace>
</ink>
</file>

<file path=ppt/ink/ink38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7486.205 4562.5957 874.14984, 7416.878 4564.342 864.1867, 7291.2476 4578.607 851.00684, 7225.8857 4586.792 835.9001, 7161.7285 4594.6084 547.08203</trace>
</ink>
</file>

<file path=ppt/ink/ink38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1332.6813 5826.3477 874.14984, 1331.3507 5925.373 856.5091, 1327.2177 6005.011 845.139, 1321.3734 6101.743 835.08026, 1314.1708 6210.0674 828.3384, 1305.4202 6321.952 823.4428, 1296.3326 6428.045 821.7426, 1289.3842 6507.1694 823.1205, 1308.9294 6405.909 805.23456, 1332.015 6317.1655 803.1942, 1366.637 6220.2974 804.9469, 1409.0925 6129.7603 810.4684, 1441.9198 6063.4033 816.46686, 1524.2719 5980.259 828.67737, 1598.6865 5973.964 837.41187, 1654.3875 6054.437 845.63043, 1667.1533 6124.754 844.8726, 1670.7354 6245.561 838.8888, 1660.2196 6317.8374 834.9231, 1643.3893 6393.3594 833.7823, 1613.6312 6501.622 838.8266, 1624.5854 6407.876 847.5705, 1664.7811 6331.2656 841.0256, 1728.412 6224.5317 837.6482, 1813.2494 6142.7695 843.85724, 1891.304 6159.66 846.8359, 1931.1453 6226.2954 847.93945, 1947.8152 6350.167 843.6274, 1964.1752 6453.729 828.82886, 1970.1838 6516.7827 792.9873</trace>
</ink>
</file>

<file path=ppt/ink/ink38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2435.7932 6072.479 874.14984, 2331.2065 6138.132 858.30536, 2229.708 6230.3755 849.0469, 2160.5603 6310.329 849.74927, 2125.2334 6394.356 855.4993, 2213.8145 6423.946 857.9497, 2290.6265 6366.4736 852.88165, 2371.786 6253.716 848.0064, 2421.6682 6165.629 848.8657, 2430.5889 6264.714 855.1208, 2450.5999 6339.4805 862.5977, 2521.7925 6334.4663 857.9518, 2614.5027 6254.6953 844.3083, 2685.8289 6169.7974 832.2602, 2741.332 6097.8125 834.58606, 2713.911 6192.907 843.9867, 2696.5723 6266.9834 853.817, 2782.0515 6318.3887 860.7956, 2866.459 6295.667 855.4687, 2976.982 6228.539 852.75165, 3056.8706 6180.447 855.32745, 3120.349 6162.96 857.697, 3164.4246 6243.958 855.46893, 3121.753 6357.235 851.1213, 3063.1257 6423.838 835.04205, 2988.6443 6434.0117 797.88416</trace>
</ink>
</file>

<file path=ppt/ink/ink38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2882.5532 5845.9966 874.14984, 2843.429 5909.6875 682.7152</trace>
</ink>
</file>

<file path=ppt/ink/ink38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2450.5012 6087.4746 874.14984, 2419.6162 6178.147 863.385, 2373.4512 6253.608 857.9094, 2325.9915 6317.949 561.2874</trace>
</ink>
</file>

<file path=ppt/ink/ink38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3761.3652 6162.4517 874.14984, 3745.8333 6257.4146 868.5755, 3760.0588 6357.9937 866.62646, 3847.6768 6411.3037 863.4146, 3923.2366 6386.22 857.35065, 4033.4753 6272.3364 841.92, 4081.6218 6205.7593 834.2377, 4158.1743 6074.908 822.8674, 4194.2705 5992.4775 821.9416, 4225.5874 5905.6753 823.4463, 4263.2466 5780.1543 828.71484, 4270.698 5714.797 834.0405, 4261.2104 5627.4 846.52594, 4172.759 5591.3413 859.8811, 4092.386 5666.249 858.05725, 4043.2578 5772.2817 849.67017, 4031.1482 5838.6826 844.06964, 4026.9326 5920.8086 839.8039, 4028.5447 6011.7383 835.564, 4032.8308 6105.346 827.7204, 4037.365 6185.458 817.9369, 4041.4976 6248.697 803.30164, 4046.0735 6311.6636 781.1013, 4049.6892 6391.747 726.09735, 4050.4775 6457.1367 416.2076</trace>
</ink>
</file>

<file path=ppt/ink/ink38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3612.445 5966.9946 874.14984, 3623.4465 6034.6094 869.02563</trace>
</ink>
</file>

<file path=ppt/ink/ink38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4699.929 6011.464 874.14984, 4728.606 6116.725 861.9103, 4737.998 6181.7153 855.88074, 4742.3784 6263.093 849.92523, 4739.612 6360.0293 842.4843, 4735.5596 6440.8164 836.792, 4726.11 6520.775 831.0153, 4714.376 6600.232 825.83356, 4703.1235 6673.006 818.5417, 4687.603 6759.2397 803.02356, 4668.6255 6836.631 780.3312, 4629.814 6901.9062 723.614</trace>
</ink>
</file>

<file path=ppt/ink/ink38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4804.725 6101.953 874.14984, 4891.6084 6154.6353 866.3357, 4917.0464 6255.9795 861.44006, 4898.8438 6337.5317 857.98126, 4854.18 6404.26 854.93243, 4786.82 6463.6167 842.28174, 4717.6855 6470.907 824.5118, 4651.8457 6460.985 619.9737</trace>
</ink>
</file>

<file path=ppt/ink/ink3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20923.023 2218.6555 874.14984, 20908.01 2303.26 862.53577, 20876.637 2429.873 857.745, 20854.871 2498.8762 856.8045, 20819.86 2599.073 856.10345, 20791.314 2669.0728 858.6, 20746.525 2736.7732 871.79614</trace>
</ink>
</file>

<file path=ppt/ink/ink38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5206.4414 6177.447 874.14984, 5150.659 6242.725 864.73376, 5111.0845 6317.7437 865.69946, 5197.901 6383.0283 863.3948, 5267.1675 6367.2246 859.4112, 5334.708 6330.5347 856.8891, 5405.267 6250.819 855.24146, 5397.6567 6181.4434 856.93555, 5289.757 6093.206 859.1134, 5221.8174 6054.532 861.6484, 5159.0127 6030.7485 568.82117</trace>
</ink>
</file>

<file path=ppt/ink/ink38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5728.581 5800.4937 874.14984, 5658.984 5836.6313 865.2041, 5570.203 5895.831 862.0019, 5520.4097 5976.9453 862.8718, 5518.857 6043.144 862.4041, 5588.0757 6137.8667 858.5423, 5665.631 6231.9424 861.3406, 5638.7515 6320.532 861.81726, 5555.2656 6323.5054 859.8879, 5485.1724 6311.2944 853.87646</trace>
</ink>
</file>

<file path=ppt/ink/ink38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5966.6694 5860.475 874.14984, 5890.9253 5891.8647 864.7512, 5806.575 5945.623 863.0624, 5767.28 6038.829 864.04034, 5787.868 6135.8164 863.6613, 5817.06 6242.6235 863.5829, 5791.883 6320.647 865.0057, 5868.969 6255.25 850.0027, 5997.554 6179.121 838.1472, 6078.658 6138.063 832.80493, 6141.983 6105.724 828.7768, 6252.9326 6044.995 828.39966, 6321.7236 5989.737 838.5993, 6302.4263 5926.3203 851.1687, 6230.4116 5929.2915 858.3828, 6156.481 5968.687 863.911, 6115.31 6063.856 863.0295, 6159.9434 6171.7544 861.89954, 6272.5947 6194.023 858.07294, 6351.779 6200.1904 848.5287, 6415.303 6154.6274 8.41737</trace>
</ink>
</file>

<file path=ppt/ink/ink38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6070.5454 5725.516 874.14984, 6159.3223 5738.5146 854.99524, 6239.7773 5749.719 840.1464, 6338.015 5763.681 826.96094, 6409.644 5773.8687 803.22003, 6487.8887 5784.981 771.12646</trace>
</ink>
</file>

<file path=ppt/ink/ink38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6801.3564 5920.9736 874.14984, 6717.3794 5961.6846 862.5559, 6607.6533 6016.9023 857.6873, 6525.737 6068.0938 856.7516, 6484.0625 6131.9775 860.2795, 6591.758 6134.322 856.8628, 6685.021 6054.7515 843.99194, 6747.1494 5914.1484 825.66064, 6772.22 5849.595 801.3987, 6785.7285 5769.9854 768.3849</trace>
</ink>
</file>

<file path=ppt/ink/ink38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6845.481 5438.5347 874.14984, 6819.999 5544.6045 860.4217, 6803.518 5619.101 853.76715, 6787.7373 5700.4897 850.14685, 6769.2695 5820.9946 846.33673, 6767.0024 5917.266 848.14795, 6796.7744 6024.0464 848.4962, 6848.5405 6103.5566 851.7201, 6927.577 6152.055 855.15204, 7033.905 6159.773 856.88696, 7125.1353 6136.959 857.57227, 7192.66 6089.881 860.12274, 7208.026 6010.2485 861.979, 7115.6504 5977.687 863.7683, 7092.5977 6072.34 861.4918, 7185.3237 6172.3564 850.1179, 7260.175 6207.1675 842.5933, 7337.056 6252.715 817.1535, 7400.6387 6268.6704 798.1407</trace>
</ink>
</file>

<file path=ppt/ink/ink38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7605.709 6057.484 874.14984, 7668.756 6134.811 866.1898, 7690.4062 6212.492 862.1401, 7757.915 6281.9517 863.4435, 7826.7407 6284.8047 863.4286, 7902.4077 6168.967 863.299, 7924.3564 6074.344 862.2569, 7929.815 6000.943 864.1707, 7937.8516 6102.025 858.62476, 7956.6074 6189.9487 856.43976, 7992.827 6261.357 860.1259, 8089.5396 6270.7144 860.0084, 8160.003 6174.6255 857.99896, 8186.5103 6063.762 858.8326, 8257.868 6012.269 858.4376, 8303.596 6079.098 854.6546, 8320.964 6159.481 855.357, 8347.94 6045.643 858.1906, 8424.727 6008.9043 861.36804, 8481.484 6109.758 861.7267, 8527.822 6179.8286 863.11615, 8627.73 6217.6333 862.135, 8711.197 6212.404 859.1908, 8790.05 6157.675 857.41266, 8842.811 6067.993 856.35144, 8867.611 5991.5938 856.2261, 8846.294 5907.306 858.91986, 8760.371 5878.9297 862.0025, 8701.551 5980.0625 859.2831, 8715.659 6049.5806 853.3453, 8759.733 6127.672 845.4659, 8791.856 6199.456 824.11755, 8842.114 6267.937 795.256</trace>
</ink>
</file>

<file path=ppt/ink/ink38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1720.6089 7097.856 874.14984, 1639.9055 7188.88 858.28174, 1566.8657 7298.034 854.3854, 1548.8387 7405.127 858.87103, 1626.1205 7490.6055 859.46204, 1709.2936 7560.242 857.64734, 1751.6766 7670.7925 859.5453, 1745.3798 7763.526 856.9201, 1688.4343 7849.5073 856.44965, 1622.5016 7882.549 858.2522, 1569.6273 7800.178 861.2039</trace>
</ink>
</file>

<file path=ppt/ink/ink38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1958.6971 6962.3794 874.14984, 1953.2335 7052.449 863.2859, 1947.3893 7118.131 855.459, 1941.5782 7200.887 847.7379, 1935.6989 7297.135 840.461, 1929.723 7401.747 834.2552, 1924.3085 7508.065 823.91406, 1920.5448 7583.4756 807.8153, 1917.9175 7661.812 780.96564, 1915.041 7776.673 705.91473, 1913.6492 7844.234 568.34174</trace>
</ink>
</file>

<file path=ppt/ink/ink38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1869.529 7580.8125 874.14984, 1973.5701 7575.4053 859.25287, 2072.591 7570.8154 844.29004, 2143.8335 7567.5293 818.5012, 2207.918 7568.092 531.95715</trace>
</ink>
</file>

<file path=ppt/ink/ink3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20895.447 2298.8037 874.14984, 20984.912 2334.3076 869.3465, 21061.129 2323.1409 864.4497, 21141.094 2257.8552 862.1329, 21110.469 2386.1797 859.201, 21096.14 2496.25 855.9382, 21088.037 2570.245 848.4183</trace>
</ink>
</file>

<file path=ppt/ink/ink38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2405.4575 7536.3423 874.14984, 2328.5386 7593.022 863.3792, 2235.5786 7672.48 856.0581, 2163.7354 7753.309 859.1741, 2266.301 7694.3706 850.60254, 2336.5352 7617.592 847.6594, 2386.642 7703.221 849.27606, 2398.4055 7776.1963 848.7603, 2464.2966 7786.331 862.3664</trace>
</ink>
</file>

<file path=ppt/ink/ink38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2644.465 7007.366 874.14984, 2643.134 7070.7266 863.40594, 2638.6099 7133.8364 853.93774, 2632.5566 7213.154 843.9867, 2626.625 7303.982 830.8593, 2623.0408 7401.301 816.54755, 2623.8071 7498.164 795.30414, 2625.7695 7577.3237 768.5085, 2636.6243 7679.2515 702.9825, 2644.465 7746.7964 563.27185</trace>
</ink>
</file>

<file path=ppt/ink/ink38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2539.6694 7687.3315 874.14984, 2629.8738 7618.341 860.1077, 2733.487 7575.7217 851.24506, 2833.074 7571.392 854.67725, 2908.0876 7638.38 856.31915, 2913.097 7742.5806 852.75757, 2875.9934 7822.3564 848.4403, 2808.6672 7873.4165 853.04767, 2731.5706 7861.7876 854.13104, 2712.5623 7781.207 853.46783, 2725.8704 7706.2896 850.82965, 2774.879 7639.042 853.9742, 2877.6843 7589.1123 856.08856, 2975.9407 7580.563 856.4039, 3054.746 7598.949 856.27966, 3135.485 7667.9746 854.08594, 3140.0544 7768.2905 833.11926, 3113.2876 7837.8027 791.2581</trace>
</ink>
</file>

<file path=ppt/ink/ink38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2986.4294 7294.8647 874.14984, 2953.7178 7361.668 867.48456, 2920.9978 7424.7 837.3708</trace>
</ink>
</file>

<file path=ppt/ink/ink38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3285.189 7022.879 874.14984, 3283.8582 7090.2812 863.03235, 3282.4666 7153.8716 854.316, 3280.6323 7233.651 845.98615, 3278.182 7325.334 839.1249, 3275.6858 7422.0254 834.5335, 3274.8013 7516.6294 832.5901, 3277.175 7641.2563 833.8893, 3283.5676 7706.968 835.64557, 3297.4958 7795.0776 842.4883, 3331.7952 7866.3076 871.67896</trace>
</ink>
</file>

<file path=ppt/ink/ink38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3537.9854 7475.8438 874.14984, 3533.1287 7540.926 865.16046, 3528.8582 7657.834 855.2613, 3534.2466 7768.271 853.7291, 3556.509 7838.272 858.36475, 3623.7805 7785.172 860.6434</trace>
</ink>
</file>

<file path=ppt/ink/ink38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3746.6572 7097.856 874.14984, 3729.1667 7190.6426 863.53827, 3713.888 7319.7876 854.15826, 3710.0474 7397.2046 849.50665, 3709.814 7512.941 847.65045, 3719.1133 7614.1323 846.40326, 3745.0662 7718.2676 847.68066, 3790.886 7786.4946 852.87177, 3894.684 7810.8516 858.91595, 4008.7449 7744.4307 854.62146, 4089.774 7671.783 847.95435, 4021.9792 7643.8164 851.14355, 3985.6172 7722.9814 855.1419, 3996.2415 7789.7905 859.0216, 4097.2646 7835.1406 855.93317, 4197.8037 7794.4233 847.3644, 4267.8774 7762.825 825.9083</trace>
</ink>
</file>

<file path=ppt/ink/ink38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4372.673 7264.3574 874.14984, 4277.0923 7346.78 865.0708, 4193.4175 7414.8286 855.36707</trace>
</ink>
</file>

<file path=ppt/ink/ink38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3701.6133 7521.3477 874.14984, 3805.5366 7481.504 860.54584, 3870.669 7443.2295 852.6398, 3951.4849 7397.9077 829.2083</trace>
</ink>
</file>

<file path=ppt/ink/ink38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3552.6934 7173.35 874.14984, 3544.7727 7238.682 835.10376</trace>
</ink>
</file>

<file path=ppt/ink/ink3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21461.709 2102.8289 874.14984, 21439.906 2201.3052 861.98346, 21417.238 2269.7998 853.1397, 21384.656 2353.0078 843.6234, 21343.32 2444.9597 835.02356, 21297.39 2542.0442 820.25977, 21248.684 2643.0576 798.9894, 21207.832 2727.2136 772.3123, 21172.434 2803.1147 733.8116, 21139.617 2874.664 688.3839, 21082.064 2994.7615 579.7203, 21047.938 3064.1204 414.2299</trace>
</ink>
</file>

<file path=ppt/ink/ink38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5162.3164 7536.3423 874.14984, 5085.5967 7572.0366 865.07715, 4982.7524 7638.3745 860.2574, 4914.161 7701.492 860.00543, 4902.1025 7772.0522 861.84467, 4986.6113 7799.9844 860.7364, 5071.403 7745.5376 858.658, 5123.137 7664.0146 857.6625, 5181.3037 7749.96 862.5303, 5227.0576 7820.899 864.78864, 5311.606 7817.8613 863.0094, 5379.701 7773.1636 857.91547, 5457.0474 7646.355 845.6927, 5508.1885 7526.159 837.18134, 5541.8125 7427.3223 837.6634, 5482.957 7514.26 842.8428, 5458.322 7603.928 836.42664, 5437.3574 7710.875 829.2474, 5422.0156 7800.3164 824.5085, 5409.431 7889.488 817.0847, 5397.3457 7997.6177 811.02576, 5386.34 8113.809 806.9489, 5377.6514 8226.739 806.57385, 5372.4355 8309.747 811.723, 5369.695 8388.39 826.852, 5363.192 8452.1455 419.8883</trace>
</ink>
</file>

<file path=ppt/ink/ink38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5728.581 7414.8286 874.14984, 5708.878 7524.0103 857.5978, 5696.2964 7596.0474 850.97375, 5682.071 7678.755 845.2613, 5666.709 7769.4526 840.62646, 5651.524 7863.5156 836.9715, 5637.667 7956.3394 829.6294, 5626.709 8032.152 821.05426, 5609.1255 8148.2256 779.3231, 5598.555 8215.857 717.6135</trace>
</ink>
</file>

<file path=ppt/ink/ink38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5415.1133 7716.8047 874.14984, 5489.9624 7738.873 871.14984, 5575.7773 7753.742 859.316, 5670.039 7759.856 849.1066, 5810.6655 7748.4775 835.9152, 5874.661 7742.6978 819.0573, 5951.9614 7731.8003 793.63776</trace>
</ink>
</file>

<file path=ppt/ink/ink38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6338.969 7580.8125 874.14984, 6273.8335 7571.7554 869.3234, 6181.025 7588.585 864.36865, 6106.753 7623.997 862.50165, 6045.365 7699.6636 861.9372, 6039.6177 7766.5254 861.66534, 6132.2974 7824.148 863.1479, 6200.909 7792.271 861.6938, 6264.1616 7699.57 857.2092, 6308.853 7612.342 852.26715, 6340.114 7677.532 853.08386, 6357.0425 7786.2637 852.5167, 6385.137 7864.6953 858.54675, 6459.8 7866.236 860.29486, 6507.0503 7803.333 859.3449, 6551.6406 7722.885 860.43854, 6596.005 7646.917 863.1645, 6690.043 7601.8135 864.5982, 6742.831 7677.8125 864.19727, 6758.194 7787.063 865.7856, 6823.1875 7877.1436 864.1124, 6921.3994 7898.39 859.5937, 7014.281 7861.7812 852.3052, 7080.6704 7804.2437 852.3996, 7131.147 7728.079 854.5423, 7138.0796 7635.1924 857.4519, 7069.993 7576.4634 861.4052, 6995.9966 7605.471 861.28723, 6963.423 7673.058 860.891, 6980.183 7768.688 859.29553, 7027.2075 7835.3755 859.7538, 7118.2993 7851.743 860.1964, 7188.7354 7831.23 860.0313, 7260.593 7765.7285 858.1758, 7323.948 7699.238 860.9994, 7350.439 7795.997 861.74976, 7362.292 7860.4927 863.70337, 7416.336 7764.8555 853.9975, 7448.505 7689.9805 847.0631, 7482.294 7624.6665 847.2977, 7548.941 7601.107 855.8708, 7551.6055 7687.0093 858.0263, 7549.65 7775.686 860.4009, 7570.148 7868.61 862.88635, 7637.9966 7883.658 862.0229, 7730.4585 7772.309 849.0491, 7762.079 7685.447 840.7326, 7789.159 7586.408 833.59924, 7809.91 7490.047 827.99756, 7823.7764 7422.639 823.28894, 7833.9067 7349.8657 822.9154, 7840.2354 7279.889 825.78394, 7844.744 7214.164 829.6141, 7850.856 7122.631 838.74756, 7823.863 7200.4253 851.11255, 7813.219 7267.7334 849.2708, 7806.9365 7347.2754 845.96265, 7808.072 7434.6885 841.57635, 7818.428 7564.2783 837.6692, 7836.711 7637.1245 837.99243, 7864.656 7706.961 838.85, 7944.8735 7818.0454 843.063, 8019.4653 7872.8135 849.5628, 8100.1807 7881.0527 856.92206, 8184.624 7829.835 860.4209, 8224.241 7761.6646 862.6578, 8193.123 7696.8755 864.01117, 8120.8633 7704.1333 864.33923, 8105.7007 7767.617 863.4348, 8144.18 7845.205 860.2506</trace>
</ink>
</file>

<file path=ppt/ink/ink38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7665.461 7399.8325 874.14984, 7787.9883 7409.2744 853.4214, 7869.0483 7399.5996 843.4927, 7945.1177 7393.0044 820.83344, 8011.1826 7383.2246 706.0745</trace>
</ink>
</file>

<file path=ppt/ink/ink38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8395.354 6962.3794 874.14984, 8352.153 7027.152 865.04175, 8304.493 7090.693 862.1977, 8250.464 7153.7383 238.7805</trace>
</ink>
</file>

<file path=ppt/ink/ink38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8648.149 7022.879 874.14984, 8595.966 7129.921 857.2382, 8558.981 7203.858 833.11115</trace>
</ink>
</file>

<file path=ppt/ink/ink38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4699.929 7113.8853 874.14984, 4779.4116 7191.7754 863.8406, 4838.6855 7255.2817 849.589</trace>
</ink>
</file>

<file path=ppt/ink/ink38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4581.3447 7218.853 874.14984, 4653.409 7284.909 863.32227, 4738.7354 7328.9155 854.3024, 4803.639 7362.714 787.7879</trace>
</ink>
</file>

<file path=ppt/ink/ink38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8707.901 7777.304 874.14984, 8688.433 7841.7583 857.8075</trace>
</ink>
</file>

<file path=ppt/ink/ink3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21461.709 2751.7688 874.14984, 21451.309 2860.6943 859.8578, 21439.41 2935.0833 851.31836, 21422.102 3022.0874 843.32745, 21403.86 3106.2466 831.8532, 21381.057 3204.8818 809.3728, 21366.686 3268.8674 766.5749</trace>
</ink>
</file>

<file path=ppt/ink/ink385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2554.3774 4050.1655 874.14984, 2580.671 4115.656 869.0913, 2613.2446 4231.334 867.1815, 2630.1477 4302.44 866.45, 2646.623 4378.1714 865.1514, 2660.965 4454.064 863.28973, 2680.3123 4562.057 859.8256, 2695.0303 4644.3823 858.05615, 2708.9915 4736.2876 861.6173, 2716.3298 4812.797 864.6702</trace>
</ink>
</file>

<file path=ppt/ink/ink385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2554.3774 4231.145 874.14984, 2595.5752 4114.253 852.61633, 2637.135 4051.002 844.3119, 2735.998 3947.7908 834.8911, 2824.411 3893.1018 835.34375, 2914.314 3867.8376 838.5297, 3004.082 3897.1084 843.50824, 3036.2896 3998.9607 849.0518, 3012.528 4111.0186 847.06, 2974.969 4177.219 843.09, 2918.721 4248.3516 837.15576, 2852.3176 4315.345 831.8752, 2753.4253 4398.728 825.8706, 2842.7983 4424.6265 856.3055, 2911.2751 4502.801 853.122, 2962.2866 4589.6104 851.48083, 3000.5527 4670.207 854.4278, 3056.7495 4756.3115 857.4306, 3122.495 4798.092 859.07587, 3192.6675 4768.673 860.3679, 3256.3196 4727.3286 674.065</trace>
</ink>
</file>

<file path=ppt/ink/ink385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3285.189 3596.1663 874.14984, 3172.922 3623.6287 857.7684, 3108.182 3639.9854 853.23785, 3041.2134 3657.4565 846.14374, 2977.5474 3673.1274 838.0602, 2897.9878 3692.3232 819.0816, 2831.7544 3701.8389 767.1309</trace>
</ink>
</file>

<file path=ppt/ink/ink385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3180.3933 3461.7249 874.14984, 3280.4683 3478.3699 862.5153, 3370.4653 3509.9497 859.72095, 3433.6365 3575.9563 862.3343, 3420.8547 3657.0156 860.6587, 3379.782 3726.61 857.5324, 3298.0325 3793.6267 849.82324, 3232.9856 3840.8284 823.7462</trace>
</ink>
</file>

<file path=ppt/ink/ink385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3717.241 4457.6274 874.14984, 3825.3633 4451.823 861.68835, 3927.916 4446.7817 851.28516, 4015.0808 4442.632 828.1213</trace>
</ink>
</file>

<file path=ppt/ink/ink385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3701.6133 4653.085 874.14984, 3854.726 4637.829 820.72327, 3921.766 4630.391 746.56415, 3984.7456 4623.094 650.7477</trace>
</ink>
</file>

<file path=ppt/ink/ink385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4670.513 4518.1265 874.14984, 4705.2056 4425.7793 868.40375, 4783.5825 4338.102 866.89966, 4870.104 4356.094 864.2869, 4912.837 4446.6855 855.29407, 4912.1343 4555.364 849.5268, 4883.011 4657.413 852.11707, 4909.342 4559.4463 844.69196, 4942.182 4494.7026 841.7755, 5013.0503 4383.8574 840.30554, 5082.589 4322.569 845.4604, 5168.0215 4325.164 852.9074, 5206.697 4392.5703 858.44214, 5217.3657 4460.8574 861.02496, 5227.652 4531.198 863.76483, 5275.1616 4614.417 864.94904, 5338.408 4618.421 862.75055, 5419.074 4558.2476 855.30554, 5497.874 4470.309 850.04456, 5553.8804 4393.999 847.0761, 5480.181 4431.161 853.5536, 5440.2275 4533.1064 854.85156, 5429.596 4614.444 857.62195, 5559.378 4622.1562 852.61523, 5625.3516 4607.711 842.2324, 5690.37 4574.4067 812.7641</trace>
</ink>
</file>

<file path=ppt/ink/ink385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6175.3413 3869.1863 874.14984, 6158.286 3975.1345 865.6014, 6145.577 4052.2644 855.1722, 6124.05 4174.3823 845.02747, 6102.1147 4294.6523 838.8955, 6089.518 4368.0547 832.6972, 6077.895 4444.411 825.126, 6068.1367 4511.1934 812.3663, 6060.2603 4589.79 774.1553, 6051.0674 4655.204 563.46906</trace>
</ink>
</file>

<file path=ppt/ink/ink38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6086.173 4291.6436 874.14984, 6187.6484 4273.4077 862.81885, 6292.523 4294.521 857.8528, 6361.9365 4331.4253 856.2545, 6419.706 4426.656 855.09924, 6424.296 4523.3853 854.2223, 6411.9507 4595.0146 856.653, 6368.029 4519.7944 854.8973, 6373.3467 4456.701 852.4945, 6393.6597 4363.1226 849.32404, 6456.1587 4281.2886 852.50006, 6531.8105 4237.434 853.4261, 6596.3105 4233.5503 853.90204, 6673.5737 4225.266 859.53894, 6737.101 4240.963 566.706</trace>
</ink>
</file>

<file path=ppt/ink/ink385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6935.5693 4276.648 874.14984, 6851.813 4317.31 864.5433, 6776.5044 4367.1694 858.2389, 6690.073 4454.921 857.2821, 6663.721 4536.9097 858.57916, 6735.2456 4575.3647 858.1933, 6833.512 4518.9194 851.67346, 6927.884 4424.361 844.0451, 6979.163 4344.2993 837.8787, 6991.9224 4415.53 839.3548, 6994.4424 4509.3706 847.61206, 7011.016 4574.056 856.4115, 7079.4277 4547.7886 860.01404, 7146.8394 4474.4385 851.9457, 7215.6367 4363.2085 851.21924, 7263.132 4429.9233 848.1732, 7270.051 4511.16 849.12164, 7293.3027 4577.425 856.84845, 7386.4233 4574.0137 860.9021, 7441.73 4454.232 863.0775, 7461.158 4351.936 864.0102, 7510.8716 4268.378 863.85205, 7580.793 4226.1016 862.3051, 7674.984 4226.685 857.213, 7739.9204 4231.145 845.7131</trace>
</ink>
</file>

<file path=ppt/ink/ink3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21481.014 2601.8145 874.14984, 21583.25 2550.0415 868.5203, 21678.146 2556.091 866.19385, 21718.377 2627.6787 863.3908, 21663.297 2744.7588 853.84216, 21582.805 2834.212 839.17, 21487.22 2890.8235 841.4628, 21419.865 2930.2656 844.2078, 21457.514 3002.634 846.0848, 21532.105 3094.3108 851.173, 21594.008 3164.1677 857.68665, 21673.285 3191.0776 856.7769, 21744.842 3189.2214 853.0162</trace>
</ink>
</file>

<file path=ppt/ink/ink386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7932.966 4276.648 874.14984, 7851.1724 4317.31 862.2836, 7781.528 4355.5503 855.7382, 7711.8687 4398.3813 854.0592, 7650.148 4465.726 857.88617, 7686.9253 4537.8794 857.5359, 7761.089 4523.3037 857.1985, 7859.8384 4439.084 851.3688, 7931.3594 4357.5 845.21106, 7987.8047 4278.37 845.2042, 8011.51 4359.196 846.2742, 8004.8267 4427.358 847.0371, 8006.9736 4491.7065 850.3841, 8032.37 4568.7305 856.8931, 8129.846 4525.1343 853.20074, 8199.04 4425.3237 845.2922, 8243.7295 4340.512 849.97955, 8270.786 4433.556 853.98785, 8299.386 4496.6904 859.081, 8364.4795 4510.6445 861.9359, 8429.06 4512.353 756.34686</trace>
</ink>
</file>

<file path=ppt/ink/ink386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8171.973 4003.6282 874.14984, 8147.067 4088.2449 865.32623, 8126.929 4155.1333 858.90076</trace>
</ink>
</file>

<file path=ppt/ink/ink386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8573.689 3747.6719 874.14984, 8580.284 3856.618 857.7927, 8575.49 3933.2512 848.24493, 8565.064 4023.7043 839.6995, 8550.307 4119.6523 834.2678, 8540.418 4182.7725 830.5542, 8528.326 4253.285 831.0098, 8511.871 4357.6265 832.7449, 8503.093 4447.956 838.4836, 8568.463 4506.876 760.2767</trace>
</ink>
</file>

<file path=ppt/ink/ink386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8812.697 3823.683 874.14984, 8809.954 3919.6624 859.95087, 8801.214 3991.8074 849.7099, 8787.8125 4079.2764 841.2942, 8774.619 4159.18 834.6939, 8763.793 4222.7715 829.9028, 8752.486 4289.257 827.21436, 8738.149 4397.1313 826.07294, 8756.92 4499.9326 834.44836, 8841.448 4558.016 847.2374, 8949.908 4527.3516 852.08685, 9033.057 4478.366 854.28577, 9107.74 4381.642 851.28577, 9137.294 4308.228 854.5434, 9037.579 4271.614 855.22675, 8965.426 4340.3955 851.79297, 8944.355 4437.912 840.34534, 8966.4795 4502.174 818.3248, 9032.206 4557.173 377.04132</trace>
</ink>
</file>

<file path=ppt/ink/ink386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9539.831 4278.1997 874.14984, 9527.035 4384.8096 855.8193, 9517.994 4462.5376 846.989, 9509.17 4552.315 840.192, 9500.594 4648.792 836.77277, 9494.058 4744.384 835.88776, 9489.573 4815.55 836.10284, 9485.852 4878.533 840.2739, 9477.666 4989.5796 847.87, 9453.136 4912.6924 855.98474, 9455.378 4823.3613 846.2414, 9465.972 4725.6997 836.64075, 9473.58 4660.3496 827.8821, 9490.544 4590.0376 823.38324, 9516.939 4523.7095 826.8434, 9581.2295 4430.0347 833.8972, 9687.902 4382.9478 839.0032, 9791.775 4393.1055 846.77277, 9844.59 4482.656 857.698, 9770.932 4567.3804 850.1937, 9692.287 4616.0474 832.36237, 9607.876 4622.033 811.0338, 9544.046 4619.215 761.1781</trace>
</ink>
</file>

<file path=ppt/ink/ink386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10257.772 4276.648 874.14984, 10166.445 4316.319 862.9777, 10072.637 4360.3335 857.20184, 10000.183 4420.0225 863.46906, 10082.39 4431.669 860.05444, 10145.707 4399.3037 858.1931, 10208.536 4347.121 853.8956, 10253.222 4437.8335 860.6255, 10338.282 4452.0415 863.39594, 10410.696 4407.1787 856.6836, 10514.071 4320.6426 849.881, 10600.046 4251.5996 848.9512, 10688.123 4226.001 852.62885, 10769.729 4289.83 856.38794, 10762.329 4392.208 858.0277, 10686.549 4473.477 858.60876, 10616.398 4530.601 853.28796</trace>
</ink>
</file>

<file path=ppt/ink/ink386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5460.157 4503.131 874.14984, 5527.6216 4481.374 874.14984, 5592.5566 4427.011 874.14984, 5566.967 4359.6816 870.5759, 5494.3975 4407.8135 865.90784, 5441.4424 4472.9 239.16641</trace>
</ink>
</file>

<file path=ppt/ink/ink386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12239.697 3944.6807 874.14984, 12202.835 4021.2732 864.4633, 12160.994 4132.8643 858.9764, 12140.564 4205.766 855.7742, 12111.106 4320.1 850.5938, 12091.826 4389.9897 850.9452, 12051.388 4503.2114 849.54297, 11976.687 4605.933 850.4343, 11859.521 4653.3916 851.7602, 11779.704 4677.0303 855.3324, 11713.705 4649.71 8.544077</trace>
</ink>
</file>

<file path=ppt/ink/ink386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11940.938 4215.6323 874.14984, 11920.078 4143.721 865.97906, 11912.437 4067.8518 864.25226, 11927.16 3992.1377 862.7302, 11989.28 3902.7273 860.3932, 12064.793 3834.6543 852.705, 12171.084 3783.1006 851.56525, 12272.727 3779.0237 855.3462, 12319.185 3842.136 856.27936, 12325.637 3922.5664 855.42267, 12310.725 4048.0254 851.08954, 12301.031 4113.4634 845.5293, 12284.313 4206.513 825.75867, 12271.016 4270.2993 787.06104</trace>
</ink>
</file>

<file path=ppt/ink/ink386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12835.377 3884.1816 874.14984, 12724.543 3961.358 851.5856, 12595.837 4066.8599 841.4236, 12532.462 4130.18 838.6377, 12447.995 4228.8257 835.9264, 12387.632 4323.988 836.0704, 12363.492 4390.8213 836.74335, 12350.081 4465.051 839.42865, 12346.8125 4534.545 841.5388, 12357.766 4644.959 845.09204, 12407.889 4732.382 840.16016, 12473.381 4793.592 793.17114</trace>
</ink>
</file>

<file path=ppt/ink/ink3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20627.94 1317.8961 874.14984, 20723.857 1323.0841 863.0781, 20788.158 1326.9673 857.6626, 20867.398 1328.6227 851.16754, 20956.55 1326.3875 845.24817, 21050.775 1319.9531 840.59344, 21141.463 1305.1724 832.4083, 21207.691 1292.8673 823.1523, 21300.03 1245.5729 789.0363, 21363.512 1204.2064 703.6261</trace>
</ink>
</file>

<file path=ppt/ink/ink387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12820.669 4306.122 874.14984, 12802.86 4373.3613 863.3491, 12762.464 4509.149 844.71136, 12736.958 4585.214 839.00354, 12699.156 4694.034 819.2036, 12668.155 4777.02 780.341, 12634.222 4847.1035 686.6869</trace>
</ink>
</file>

<file path=ppt/ink/ink387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12671.749 4381.616 874.14984, 12761.953 4327.5713 861.29626, 12881.848 4294.971 856.85126, 12980.255 4287.2524 856.53094, 13054.6 4319.398 859.53107, 13090.978 4391.0283 859.98413, 13022.122 4457.8193 857.82275, 12928.109 4506.7935 850.16205, 12849.9 4530.198 843.25476, 12779.604 4548.7007 836.74243, 12678.151 4568.8716 834.40216, 12675.496 4634.412 848.53467, 12770.604 4709.4688 848.7663, 12841.9375 4767.2554 850.9147, 12931.965 4813.14 852.8019, 13038.005 4796.468 853.6944, 13108.146 4779.252 861.1208</trace>
</ink>
</file>

<file path=ppt/ink/ink387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12775.626 4110.6646 874.14984, 12844.375 4110.664 865.1053, 12908.689 4112.206 854.06494, 12983.759 4115.076 845.47473, 13046.601 4117.7124 839.32007, 13133.909 4122.144 822.00964, 13200.074 4126.5635 781.1949</trace>
</ink>
</file>

<file path=ppt/ink/ink387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13073.465 3959.159 874.14984, 13151.225 3990.549 865.0917, 13227.195 4043.422 864.2398, 13229.728 4130.0957 864.4724, 13200.323 4200.6367 865.7305</trace>
</ink>
</file>

<file path=ppt/ink/ink387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13416.35 3884.1816 874.14984, 13470.087 3963.2021 862.90625, 13528.514 4096.6685 848.98737, 13551.851 4184.413 842.9785, 13575.785 4320.2397 834.3919, 13578.506 4450.064 827.92786, 13567.015 4535.714 819.8161, 13543.402 4628.404 810.2177, 13506.664 4720.967 793.94415, 13457.484 4806.0107 770.711, 13372.559 4908.586 702.0813, 13306.867 4976.3193 565.232</trace>
</ink>
</file>

<file path=ppt/ink/ink387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13803.358 4532.604 874.14984, 13905.555 4534.366 858.92395, 13983.381 4539.6064 850.3642, 14054.882 4543.89 834.9598, 14120.611 4551.745 721.91705</trace>
</ink>
</file>

<file path=ppt/ink/ink387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13788.65 4744.6094 874.14984, 13858.7295 4750.235 862.10394, 13924.435 4752.023 851.57385, 13996.971 4747.6543 844.7551, 14098.776 4726.6904 831.7445, 14163.044 4710.1953 808.4882</trace>
</ink>
</file>

<file path=ppt/ink/ink387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14444.082 4411.607 874.14984, 14435.25 4511.902 862.66583, 14416.929 4630.034 859.4667, 14392.981 4736.067 857.6332, 14368.288 4823.1826 852.68494, 14342.641 4894.7056 841.13824, 14313.4375 4959.201 644.151</trace>
</ink>
</file>

<file path=ppt/ink/ink387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14406.392 4239.935 874.14984, 14475.785 4189.698 863.25684, 14589.45 4155.7437 859.63477, 14655.172 4152.5767 857.8043, 14752.802 4166.8335 856.15485, 14816.856 4203.2266 855.7243, 14836.882 4278.9116 854.60547, 14776.608 4369.2407 848.03656, 14670.085 4438.552 836.5458, 14597.941 4465.6733 838.2533, 14495.17 4497.2207 844.97266, 14514.043 4563.1216 852.73004, 14566.396 4663.2305 858.03656, 14629.891 4750.8184 864.3935, 14766.822 4773.516 860.6207, 14835.772 4778.519 853.1455, 14906.47 4759.087 840.90717</trace>
</ink>
</file>

<file path=ppt/ink/ink387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15010.346 3974.1543 874.14984, 14895.756 3964.5676 857.49664, 14819.197 3960.5835 848.72736, 14732.18 3958.6736 841.834, 14653.851 3958.067 831.3489, 14540.922 3958.166 802.5636, 14464.771 3958.6707 753.6658, 14399.126 3956.6477 440.53555</trace>
</ink>
</file>

<file path=ppt/ink/ink3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21208.912 1151.9124 874.14984, 21294.273 1180.763 865.0541, 21361.484 1219.2045 863.5833, 21385.74 1325.7433 861.8904, 21359.67 1403.884 858.672, 21346.305 1472.0195 851.9274, 21312.791 1544.3784 840.36346</trace>
</ink>
</file>

<file path=ppt/ink/ink388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14757.549 3823.683 874.14984, 14843.819 3832.5525 851.86237, 14921.034 3848.3804 839.5159, 15002.257 3875.0442 844.3965, 15069.696 3912.171 847.7394, 15140.245 3973.688 851.9996, 15141.972 4062.2363 853.4498, 15107.986 4142.963 851.69995, 15051.853 4214.689 851.712, 14988.383 4277.4087 554.2666</trace>
</ink>
</file>

<file path=ppt/ink/ink388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15204.31 4623.094 874.14984, 15207.949 4712.219 868.3649, 15208.69 4777.907 680.3952</trace>
</ink>
</file>

<file path=ppt/ink/ink388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15398.274 4411.607 874.14984, 15399.839 4492.445 865.0818, 15413.859 4593.1733 863.3683, 15460.561 4699.956 864.90515, 15532.52 4760.458 864.2692, 15601.612 4777.9355 862.076, 15673.81 4699.437 859.80835, 15685.55 4627.8975 856.82733, 15649.502 4528.319 853.7117, 15602.163 4452.4473 854.1472, 15533.174 4380.1123 861.10785, 15651.75 4402.804 861.38696, 15765.918 4412.877 848.90454, 15849.353 4417.5 816.92377</trace>
</ink>
</file>

<file path=ppt/ink/ink388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15458.024 4170.129 874.14984, 15577.126 4180.855 855.6719, 15661.727 4184.3877 846.4643, 15733.309 4186.8164 839.77655, 15854.605 4177.3384 818.06085, 15928.051 4171.0337 786.49176, 15992.318 4157.743 377.31506</trace>
</ink>
</file>

<file path=ppt/ink/ink388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15785.282 4079.6392 874.14984, 15878.065 4101.836 863.2735, 15969.883 4150.345 864.33765, 15998.148 4227.6016 864.28534, 15952.1045 4300.2026 862.83075, 15890.571 4364.4253 423.73752</trace>
</ink>
</file>

<file path=ppt/ink/ink388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16083.121 4577.591 874.14984, 16180.529 4591.7363 862.63666, 16248.241 4598.01 859.4559, 16355.228 4604.8174 851.8214, 16422.832 4608.5493 838.6726</trace>
</ink>
</file>

<file path=ppt/ink/ink388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16053.705 4804.073 874.14984, 16119.239 4815.824 862.4832, 16186.488 4819.6294 850.6209, 16266.765 4816.132 840.9839, 16355.231 4800.2144 832.9993, 16434.113 4789.242 811.0722, 16500.465 4774.0825 794.9874</trace>
</ink>
</file>

<file path=ppt/ink/ink388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16605.262 4547.6 874.14984, 16604.52 4654.107 868.14746, 16632.203 4749.0913 864.1935, 16676.32 4813.2085 861.5809, 16762.11 4841.7627 861.2686, 16858.982 4830.1294 858.0847, 16945.56 4771.3823 855.9673, 16985.709 4702.6973 858.02185, 16962.943 4613.446 857.90137, 16853.69 4535.4624 855.4427, 16719.229 4534.1675 851.095, 16652.334 4535.1353 842.0885, 16585.863 4548.2285 830.2616</trace>
</ink>
</file>

<file path=ppt/ink/ink388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16813.014 5076.576 874.14984, 16746.168 5076.576 856.2039, 16677.518 5075.034 846.29584, 16586.668 5070.7314 834.08923, 16475.738 5064.7227 822.8185, 16362.248 5058.188 813.35333, 16277.623 5053.246 806.1435, 16168.366 5047.4536 799.67236, 16092.792 5043.4766 795.041, 15973.733 5039.101 786.4134, 15821.497 5034.424 774.7699, 15637.813 5029.18 759.68036, 15471.798 5025.7905 741.2315, 15316.469 5023.629 721.72235, 15116.77 5022.6357 697.21344, 14888.1 5023.8604 670.2453, 14641.487 5029.0728 645.2579, 14387.684 5038.1836 629.0937, 14201.748 5045.378 618.8127, 14012.82 5055.2275 611.4019, 13803.294 5067.8926 612.54004, 13581.825 5081.6577 619.6961, 13369.805 5095.142 630.55286, 13215.242 5105.0576 641.45807, 13031.972 5116.8174 653.48157, 12836.566 5129.7554 638.88947, 12644.668 5143.243 614.9178, 12521.205 5151.9346 591.24634, 12434.869 5157.7793 548.7334, 12352.198 5163.5967 470.9779</trace>
</ink>
</file>

<file path=ppt/ink/ink388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2591.1477 5888.3975 874.14984, 2656.86 5859.9297 866.4642, 2746.507 5874.4946 861.88196, 2813.224 5953.841 858.9773, 2840.933 6044.278 853.7659, 2846.9543 6138.929 845.2094, 2838.7312 6204.9224 841.8572, 2816.2166 6305.703 848.68066, 2786.332 6211.6504 849.52625, 2798.5984 6138.1807 843.6357, 2820.3442 6067.598 847.8254, 2886.826 5971.1934 852.78784, 2950.4163 5977.5425 853.4648, 2991.0405 6105.8623 846.62164, 2989.036 6180.2935 844.29596, 2984.67 6244.517 843.05695, 2984.7292 6180.587 835.0159, 3008.912 6115.7305 838.41785, 3050.8433 6027.918 846.5028, 3124.0352 5982.814 853.74426, 3184.036 6050.2954 849.267, 3209.206 6137.222 845.20966, 3220.5261 6233.056 852.2995, 3305.2437 6202.943 852.6963, 3398.3909 6089.322 840.57025, 3469.6663 5994.7656 833.0925, 3515.59 5925.793 842.9063, 3426.4294 6005.558 841.2158, 3364.8877 6089.4087 844.5591, 3344.197 6162.328 854.9014, 3408.0002 6150.6025 855.22504, 3494.526 6034.746 846.134, 3550.4956 5941.8457 840.03925, 3582.798 5878.9263 846.1931, 3573.584 5946.5645 844.9871, 3566.3696 6010.245 841.82416, 3560.5151 6093.8496 837.71826, 3556.698 6190.227 832.7105, 3550.844 6293.886 830.0163, 3547.0203 6361.434 825.5724, 3536.6887 6443.073 822.866, 3518.2896 6530.303 822.9694, 3493.0466 6616.4062 825.3992, 3461.9814 6696.1045 828.53894, 3434.5027 6759.507 832.5822, 3373.329 6830.377 844.4604, 3299.555 6815.414 852.491, 3241.9138 6709.3867 847.8424, 3205.006 6623.051 821.47504, 3194.931 6558.903 776.5084</trace>
</ink>
</file>

<file path=ppt/ink/ink3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21938.805 2223.3096 874.14984, 22003.008 2218.3442 864.0416, 22068.477 2213.6296 852.67944, 22158.72 2205.5884 839.4652, 22242.525 2198.3723 810.43805, 22307.283 2193.6772 768.01117</trace>
</ink>
</file>

<file path=ppt/ink/ink389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3776.0737 5574.0107 874.14984, 3657.7295 5623.094 854.66284, 3584.4756 5647.6787 847.0651, 3505.9795 5669.7056 836.46094, 3430.1323 5684.3457 825.5553, 3365.428 5698.6323 806.1597, 3299.8972 5709.4863 779.5658</trace>
</ink>
</file>

<file path=ppt/ink/ink389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3612.445 5468.009 874.14984, 3689.836 5459.6934 864.67847, 3792.506 5486.8594 860.23065, 3862.7358 5526.1367 858.3116, 3906.947 5618.2056 856.8452, 3897.4412 5703.793 855.1375, 3849.1208 5802.2607 849.96747, 3812.7078 5866.344 838.60657</trace>
</ink>
</file>

<file path=ppt/ink/ink389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4133.6655 6132.978 874.14984, 4206.489 6108.5 865.9836, 4284.7295 6051.1494 862.9379, 4219.548 6065.6543 861.04065, 4333.984 6101.503 844.33606, 4421.971 6078.255 834.3144, 4500.435 6054.781 824.75433, 4565.188 6034.166 827.68097, 4632.202 6016.2827 832.8774, 4721.9185 6023.147 840.41144, 4708.5405 6130.9805 842.43475, 4630.461 6220.7124 831.4571, 4562.5156 6239.7256 796.5073</trace>
</ink>
</file>

<file path=ppt/ink/ink389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4923.3096 5528.5073 874.14984, 4911.533 5592.0293 863.1966, 4902.4507 5655.2896 855.7192, 4892.8745 5734.2793 847.83136, 4882.473 5822.7646 841.6879, 4872.1274 5913.337 837.57513, 4864.4087 5981.421 835.25244, 4852.5938 6092.677 842.5421, 4888.9326 5991.516 833.5261, 4954.4326 5879.066 815.9491, 5024.3916 5805.442 766.7924, 5106.492 5764.854 698.70526, 5170.1064 5740.28 549.4947</trace>
</ink>
</file>

<file path=ppt/ink/ink389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5698.245 5725.516 874.14984, 5617.7075 5798.8813 862.28894, 5550.314 5866.8677 856.9483, 5491.716 5950.8955 854.2009, 5454.742 6030.5337 855.9022, 5467.913 6111.586 856.8733, 5535.338 6140.0464 857.1661, 5616.482 6125.805 854.18085, 5704.066 6079.821 846.3262, 5794.016 6016.048 836.5528, 5872.0933 5955.4497 834.18134, 5910.9873 6052.9326 848.87134, 5934.1846 6144.0615 856.5648, 5997.6235 6174.5806 863.9461, 6014.938 6079.9893 861.0521, 6013.7173 5967.067 856.6451, 6028.4346 5887.7485 857.8168, 6101.946 5853.868 858.1058, 6186.526 5876.2856 857.1182, 6238.592 5946.1743 856.3148, 6252.733 6055.374 855.0426, 6241.881 6148.9526 854.665, 6294.0703 6058.3022 843.528, 6334.5435 5992.8516 845.13257, 6421.3774 5906.449 849.6105, 6492.102 5928.417 850.0456, 6507.5776 6030.328 843.1533, 6520.22 6115.9307 830.037, 6532.932 6192.443 781.5879</trace>
</ink>
</file>

<file path=ppt/ink/ink389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6875.817 5740.5117 874.14984, 6803.275 5785.15 863.95886, 6720.4917 5849.708 864.96124, 6684.4995 5947.925 864.91034, 6702.4272 6038.53 863.7627, 6728.575 6112.7285 863.74976, 6718.3164 6175.9077 866.06696, 6780.676 6086.5767 854.942, 6875.6235 6032.256 844.04803, 6998.125 5967.5127 842.1353, 7082.4585 5916.2417 845.614, 7136.1147 5850.132 853.7297, 7051.1396 5868.8486 859.3847, 6965.303 5959.1685 861.33154, 6965.825 6077.0396 861.571, 7006.3594 6153.197 861.0999, 7111.5728 6167.4917 859.25806, 7196.062 6129.812 853.94525, 7268.296 6047.464 847.8004, 7313.9507 5983.2935 848.1778, 7310.692 6064.558 853.23944, 7288.448 6141.9385 852.6479, 7310.644 6037.289 851.97626, 7340.806 5964.694 849.1095, 7409.109 5884.5254 854.239, 7498.4653 5871.645 855.1521, 7570.773 5950.711 853.66113, 7607.936 6032.0845 855.595, 7640.304 6114.3887 860.41266, 7734.693 6022.4194 842.80695, 7790.7417 5916.4756 826.3571, 7826.086 5845.1343 793.60706, 7854.0127 5781.716 608.785</trace>
</ink>
</file>

<file path=ppt/ink/ink389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8141.637 5906.4956 874.14984, 8058.746 5942.1904 862.6983, 7941.5728 6001.96 864.3049, 7878.598 6061.0923 866.1517, 7950.089 6062.6465 861.4895, 8014.5166 6003.079 856.51184, 8066.4077 5936.3804 850.5139, 8110.1504 6006.817 857.63904, 8192.118 6048.3853 861.9298, 8259.328 5992.5063 859.66315, 8299.483 5927.3384 849.7887, 8341.577 5844.7812 839.4665, 8380.6455 5761.1895 833.77075, 8431.228 5648.8237 825.8925, 8462.811 5575.7007 827.56726, 8457.4795 5641.622 836.334, 8424.219 5776.219 833.9381, 8408.625 5840.2427 832.09924, 8393.475 5949.85 843.83984, 8430.025 6020.491 848.2055, 8494.627 6011.189 850.5852, 8575.676 5930.2446 852.2653, 8633.546 5998.104 853.9155, 8659.871 6068.4976 852.7947, 8733.818 6121.1973 856.71704, 8809.011 6125.3276 856.25336, 8896.325 6055.576 853.13824, 8941.642 5988.152 848.2407, 8981.089 5904.593 843.1045, 9012.272 5811.928 838.09985, 9032.545 5732.44 835.3649, 9045.601 5667.587 832.49493, 9048.236 5602.716 835.882, 9023.973 5527.0293 842.1545, 8968.059 5647.596 838.0072, 8947.352 5778.7334 829.6483, 8940.436 5882.554 823.41, 8935.9375 5999.561 820.751, 8932.4375 6121.05 815.3544, 8926.92 6230.302 812.55054, 8922.614 6309.015 810.2879, 8911.13 6392.347 812.3775, 8890.378 6471.517 817.87604, 8859.9795 6537.965 824.6999, 8802.558 6612.5215 837.5534, 8709.425 6588.0537 844.7398, 8645.87 6558.4766 847.5431, 8603.626 6493.133 233.44698</trace>
</ink>
</file>

<file path=ppt/ink/ink389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8946.909 5665.017 874.14984, 8945.733 5751.4023 864.22144, 8935.522 5876.54 857.28125, 8929.563 5955.1235 853.5038, 8922.514 6068.9956 849.3649, 8918.534 6170.205 847.1021, 8921.159 6286.3047 849.61273, 8930.126 6358.2534 854.56055, 9003.6875 6321.3745 855.0774, 9033.768 6257.05 848.6688, 9085.376 6131.0024 833.49316, 9121.153 6033.833 824.7244, 9160.713 5928.457 816.76013, 9202.002 5821.2954 796.84155, 9244.682 5719.9717 769.1637, 9272.335 5654.259 744.8944, 9300.667 5582.777 687.2825, 9335.84 5519.1426 6.4108477</trace>
</ink>
</file>

<file path=ppt/ink/ink389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9214.413 5981.4727 874.14984, 9304.872 5946.846 863.907, 9376.5 5904.911 860.3223, 9454.157 5812.237 863.2642, 9387.617 5759.7617 862.13544, 9308.697 5801.9233 857.7576, 9245.356 5870.1323 851.1578, 9211.486 5975.267 848.3941, 9229.431 6091.3203 839.49274, 9269.839 6166.8965 823.46173, 9333.852 6189.322 802.19037, 9399.851 6199.5034 595.91473</trace>
</ink>
</file>

<file path=ppt/ink/ink389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8946.909 5362.5234 874.14984, 8893.914 5469.709 857.644, 8856.82 5543.5024 835.7831</trace>
</ink>
</file>

<file path=ppt/ink/ink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24545.826 3476.7197 874.14984, 24486.791 3569.7463 864.807, 24420.305 3647.9424 862.7128, 24438.668 3556.196 856.1898, 24475.818 3492.6914 851.9062, 24577.098 3408.1072 857.00183, 24656.885 3381.5173 858.5582, 24769.889 3388.0237 858.087, 24848.65 3424.2722 861.2932, 24848.44 3490.645 862.9756, 24763.22 3542.3105 857.4015, 24664.732 3562.6116 853.49426, 24575.455 3560.3977 857.7078, 24580.02 3656.443 863.6262, 24669.078 3745.016 864.05963, 24737.21 3757.6538 862.0516, 24821.59 3786.635 855.4113, 24885.982 3771.773 562.8934</trace>
</ink>
</file>

<file path=ppt/ink/ink3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22474.732 2117.8245 874.14984, 22492.303 2005.9207 860.5078, 22506.82 1942.9475 856.56445, 22528.08 1875.8467 854.05023, 22555.135 1810.755 855.36115, 22606.74 1728.7628 857.18414, 22655.201 1838.0482 847.09814, 22648.963 1925.4725 840.76215, 22635.402 2061.2424 830.0816, 22624.871 2141.1997 825.9421, 22617.855 2212.278 831.19696, 22618.348 2294.7522 838.7421, 22708.564 2227.348 843.61896, 22780.207 2112.2122 832.38983, 22820.674 2034.7396 826.99115, 22860.408 1951.3158 823.13837, 22891.775 1870.235 826.6934, 22908.908 1797.3346 829.93866, 22886.684 1722.6737 835.75696, 22813.621 1799.3824 849.2716, 22850.117 1871.013 858.23895, 22991.256 1879.3682 847.7828, 23067.797 1881.9941 824.2028, 23160.5 1861.3506 779.93896</trace>
</ink>
</file>

<file path=ppt/ink/ink390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8306.185 5725.516 874.14984, 8430.279 5756.4497 852.5877, 8516.543 5779.8257 840.753, 8596.843 5801.2847 814.51184, 8661.587 5821.3057 745.2245</trace>
</ink>
</file>

<file path=ppt/ink/ink390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4178.709 6041.454 874.14984, 4257.7163 5963.627 852.0883, 4336.091 5870.8374 847.7586, 4379.9316 5792.2812 849.5813, 4390.7485 5729.296 849.2627, 4313.3496 5698.1104 849.31226, 4222.0635 5715.207 845.5281, 4134.0317 5786.422 841.9541, 4089.2861 5895.8477 844.28326, 4089.173 5988.4062 846.07855, 4169.7817 6078.167 845.62976, 4247.8257 6142.597 840.7419</trace>
</ink>
</file>

<file path=ppt/ink/ink390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9082.039 6407.5493 874.14984, 8937.509 6397.0586 841.165, 8828.717 6393.596 824.14276, 8693.164 6392.774 804.66974, 8529.97 6394.648 778.5797, 8339.682 6396.161 749.95905, 8128.598 6397.0996 720.87476, 7989.355 6397.6934 698.29156, 7799.109 6398.989 676.2424, 7663.525 6399.844 648.42487, 7480.825 6401.1157 624.8173, 7262.2646 6403.4434 604.1432, 7021.8447 6408.8223 587.2987, 6798.153 6415.2915 575.60565, 6621.4053 6420.884 568.31616, 6403.6724 6429.834 564.8836, 6157.708 6441.7065 563.8599, 5895.179 6455.1084 565.01776, 5702.6978 6465.7397 569.57513, 5501.7344 6478.974 574.5838, 5278.463 6498.39 581.53125, 5050.5464 6521.2637 595.51025, 4854.009 6541.854 617.12646, 4705.809 6557.6787 638.98065, 4554.148 6574.5493 665.4644, 4417.8325 6589.6626 695.77264, 4313.6914 6599.406 730.0066, 4234.7295 6596.082 782.6655, 4168.066 6597.2285 802.13104</trace>
</ink>
</file>

<file path=ppt/ink/ink390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9472.726 6181.067 874.14984, 9432.79 6244.092 854.4342</trace>
</ink>
</file>

<file path=ppt/ink/ink390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2539.6694 7702.326 874.14984, 2464.7842 7719.1255 836.0128, 2363.2224 7734.284 836.93005, 2291.4326 7743.759 838.17303, 2168.2593 7760.3657 838.5919, 2098.2898 7772.5176 838.28925, 1997.0021 7833.177 843.0631, 1957.7177 7936.348 844.91534, 1949.4053 8051.3223 842.3657, 1947.3909 8117.486 842.29083, 1942.6255 8183.224 844.7278, 1934.7924 8246.982 847.5031, 1922.1011 8337.505 851.0298, 1925.7441 8440.475 855.96423, 1973.5089 8519.7705 860.0184, 2116.7703 8573.208 852.37524, 2248.4363 8589.621 837.81696, 2322.9917 8579.167 824.6476, 2418.1091 8526.312 784.1076, 2481.4207 8484.412 698.9877</trace>
</ink>
</file>

<file path=ppt/ink/ink390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1898.9452 8154.258 874.14984, 1967.6957 8154.2563 861.0973, 2033.1844 8154.2563 850.25415, 2112.5198 8154.258 842.13666, 2195.5728 8154.258 830.57684, 2272.819 8154.2563 818.8615, 2339.5918 8154.258 796.8426, 2405.4575 8154.2563 769.4577</trace>
</ink>
</file>

<file path=ppt/ink/ink390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2483.5945 8440.723 874.14984, 2497.8547 8538.487 858.799, 2507.8367 8610.731 851.1004, 2519.7126 8694.103 845.05066, 2531.4429 8783.357 841.3152, 2541.965 8871.884 839.3447, 2556.0364 8998.317 838.54944, 2566.4631 9104.02 839.9189, 2573.6108 9167.634 841.9041, 2586.1182 9266.475 849.92114, 2548.4092 9200.225 858.26654, 2519.9302 9091.641 848.15576, 2506.6895 9026.907 844.5138, 2498.0747 8950.663 841.4235, 2498.6545 8867.94 840.2273, 2503.1343 8802.656 840.3925, 2537.0256 8672.769 841.29456, 2574.7776 8608.679 842.2864, 2653.055 8520.5205 847.0044, 2745.0847 8479.426 852.5755, 2819.478 8507.9795 857.3539, 2833.35 8572.41 858.3421, 2784.8213 8641.737 857.3693, 2689.1562 8690.256 855.22864, 2598.7559 8708.106 851.3785, 2533.0068 8716.188 843.1006</trace>
</ink>
</file>

<file path=ppt/ink/ink390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3583.029 8290.769 874.14984, 3460.5046 8272.623 855.73773, 3387.0867 8264.657 849.0736, 3315.1729 8258.817 839.54755, 3220.7678 8257.192 818.8127, 3152.8198 8257.286 780.5687</trace>
</ink>
</file>

<file path=ppt/ink/ink390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3508.569 8502.256 874.14984, 3403.983 8497.649 862.85315, 3284.4578 8491.795 855.86456, 3213.7278 8488.449 845.5831, 3149.9136 8482.208 413.92636</trace>
</ink>
</file>

<file path=ppt/ink/ink390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3746.6572 8426.244 874.14984, 3859.649 8406.865 855.2025, 3936.4773 8391.606 848.2045, 4046.5408 8364.874 834.53467, 4123.6807 8345.19 810.47437</trace>
</ink>
</file>

<file path=ppt/ink/ink3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23100.748 1348.404 874.14984, 23022.283 1361.5647 858.24255, 22950.36 1374.6833 845.47144, 22866.135 1392.5319 835.5398, 22778.172 1411.648 821.6492, 22694.236 1427.1943 801.70667, 22621.736 1440.7898 768.66724, 22550.113 1453.8888 717.60815</trace>
</ink>
</file>

<file path=ppt/ink/ink391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4327.6294 8184.7656 874.14984, 4322.2744 8274.405 863.79205, 4317.8135 8376.841 855.65356, 4309.4946 8457.755 859.51764, 4359.626 8390.115 853.23883, 4408.148 8318.915 858.7344, 4505.981 8264.063 861.9829, 4580.3516 8339.748 860.5528, 4593.923 8408.533 858.61475, 4581.779 8333.729 849.6888, 4614.7163 8253.532 853.82117, 4714.8438 8203.864 857.993, 4787.858 8229.166 857.69604, 4840.3647 8297.042 857.5188, 4860.6465 8377.721 852.1625, 4870.564 8441.586 829.247</trace>
</ink>
</file>

<file path=ppt/ink/ink391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5400.4053 8154.258 874.14984, 5318.0234 8139.1724 865.28845, 5236.742 8145.682 856.7084, 5168.6655 8168.633 854.9018, 5123.971 8231.688 857.13007, 5161.216 8300.164 856.8919, 5228.9717 8320.021 856.68005, 5327.937 8281.658 853.14954, 5400.121 8237.0205 855.5853, 5402.701 8342.764 846.50073, 5393.5503 8461.092 834.169, 5384.961 8550.116 828.0307, 5375.8003 8649.321 823.26794, 5366.729 8739.535 823.6342, 5359.53 8809.408 823.27704, 5346.6226 8884.714 824.50995, 5323.9277 8953.102 828.7659, 5274.9077 9034.39 840.1315, 5180.251 9036.462 847.7331, 5098.3604 8937.649 842.6972, 5042.8135 8864.214 814.44855</trace>
</ink>
</file>

<file path=ppt/ink/ink391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5042.8135 7958.283 874.14984, 5134.127 7945.654 862.46014, 5206.0723 7940.8267 853.02954, 5288.221 7936.944 843.94836, 5394.006 7932.455 832.29486, 5476.3174 7930.3203 815.03375, 5539.4683 7930.4756 733.5285</trace>
</ink>
</file>

<file path=ppt/ink/ink391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5280.9014 7762.825 874.14984, 5391.88 7795.3003 860.163, 5498.782 7848.871 855.86725, 5566.4673 7934.8735 858.7334, 5540.577 8020.532 859.2508, 5514.302 8085.425 856.4983</trace>
</ink>
</file>

<file path=ppt/ink/ink391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5683.537 8380.741 874.14984, 5683.001 8445.26 880.49384</trace>
</ink>
</file>

<file path=ppt/ink/ink391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6190.0493 8411.249 874.14984, 6119.077 8356.288 869.43427, 6031.514 8347.025 868.03143, 5954.868 8397.622 867.1549, 5950.493 8474.042 866.66144, 6025.982 8502.267 863.5194</trace>
</ink>
</file>

<file path=ppt/ink/ink391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6155.117 8052.9097 874.14984, 6058.591 8097.0625 867.8144, 5995.4688 8182.4756 863.3005, 5964.6973 8263.713 859.8315, 5961.4424 8341.203 857.7997, 5993.137 8437.461 855.6866, 6047.754 8514.382 855.1655, 6122.3228 8557.017 857.9092, 6191.1284 8564.82 860.7124, 6271.9653 8507.549 860.76105, 6319.2773 8432.03 858.55475, 6333.745 8304.888 853.72876, 6321.19 8235.624 851.26526, 6294.8345 8171.8926 850.54956, 6243.6313 8091.4824 851.0365, 6167.1724 8044.4404 854.5451, 6082.1523 8050.6997 858.0381, 6011.7124 8079.796 866.66815</trace>
</ink>
</file>

<file path=ppt/ink/ink391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6413.429 8170.288 874.14984, 6413.4287 8275.451 862.0986, 6413.429 8340.889 855.8612, 6413.4287 8450.199 846.9477, 6415.535 8540.609 843.578, 6418.509 8609.505 845.4359, 6432.2607 8524.008 845.50244, 6435.1274 8454.372 842.00635, 6434.3823 8374.501 838.2801, 6429.2705 8298.747 842.38367, 6418.854 8197.641 849.49316, 6484.181 8212.02 852.7858, 6562.9487 8270.615 856.1357, 6646.685 8299.244 860.0327, 6720.844 8296.904 861.1317, 6813.0356 8232.114 859.39264, 6879.055 8161.135 856.99097, 6928.9497 8091.0146 858.26984, 6914.72 8192.359 854.45355, 6904.938 8256.411 851.6647, 6890.8506 8361.234 847.1938, 6881.608 8474.092 834.5258, 6876.405 8548.858 803.29126</trace>
</ink>
</file>

<file path=ppt/ink/ink391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6890.5254 7792.2993 874.14984, 6778.125 7782.713 861.2116, 6711.253 7777.2954 856.0977, 6634.702 7772.6 851.57947, 6549.8804 7769.003 847.71173, 6470.581 7767.427 844.7426, 6341.3335 7766.084 831.36597, 6236.9727 7758.7734 802.8319, 6158.48 7750.485 738.6867</trace>
</ink>
</file>

<file path=ppt/ink/ink391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6577.9766 7626.3154 874.14984, 6663.2466 7639.5557 863.51697, 6767.189 7682.599 859.5293, 6842.189 7733.958 860.20087, 6878.931 7810.5137 862.03644, 6877.146 7878.78 861.43964, 6820.7715 7945.3228 862.69995, 6756.5854 7999.017 679.34686</trace>
</ink>
</file>

<file path=ppt/ink/ink3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22802.91 1197.4156 874.14984, 22918.7 1196.245 857.2018, 22984.205 1200.3457 849.11176, 23074.484 1206.9685 838.85956, 23161.516 1236.4302 845.5182, 23216.396 1312.6201 848.83276, 23214.988 1393.2064 849.2674, 23158.023 1465.6396 848.6469, 23094.86 1525.0555 660.59467</trace>
</ink>
</file>

<file path=ppt/ink/ink392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7351.993 8426.244 874.14984, 7473.93 8425.144 855.1653, 7551.9497 8419.641 841.1935, 7614.8384 8414.388 828.17194, 7698.223 8394.316 801.697, 7761.1567 8378.537 742.8814</trace>
</ink>
</file>

<file path=ppt/ink/ink392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7471.4976 8275.772 874.14984, 7471.4966 8342.762 864.6188, 7470.1426 8456.019 846.27356, 7476.1587 8550.162 825.6202, 7481.4805 8613.74 792.57837</trace>
</ink>
</file>

<file path=ppt/ink/ink392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8306.185 8124.2676 874.14984, 8230.275 8127.571 865.3385, 8138.86 8153.527 862.0892, 8049.6943 8207.24 860.4667, 7976.813 8276.708 859.78986, 7979.7593 8362.152 860.0823, 8023.3486 8437.724 858.755, 8139.201 8506.897 850.86285, 8224.655 8531.392 845.4157, 8316.771 8546.343 839.94836, 8388.355 8555.662 830.33203, 8491.6455 8551.979 806.1873, 8556.772 8550.978 760.80194</trace>
</ink>
</file>

<file path=ppt/ink/ink392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1898.9452 9014.686 874.14984, 1997.0759 9009.7 862.2789, 2105.8745 9005.336 846.70276, 2176.6565 9001.339 840.2659, 2305.1277 8992.271 829.5109, 2404.9702 8985.73 824.8492, 2525.6196 8978.4375 817.1648, 2632.431 8972.55 811.06836, 2732.1338 8967.502 805.43787, 2860.3977 8961.679 799.722, 3012.5378 8955.338 793.4931, 3183.666 8948.466 783.75964, 3300.4382 8943.809 775.08606, 3443.5698 8938.446 765.6244, 3609.34 8933.737 757.63763, 3791.112 8930.343 750.0087, 3956.686 8928.981 744.2998, 4092.7454 8928.591 737.9932, 4260.6753 8930.19 730.8098, 4452.1333 8932.547 722.21606, 4658.813 8936.13 713.2732, 4808.4863 8939.218 708.0288, 4972.549 8944.177 703.2949, 5162.1006 8951.284 699.6138, 5370.093 8958.122 696.58417, 5570.8477 8962.299 692.8143, 5723.1587 8964.909 687.4543, 5910.8076 8966.048 679.53955, 6117.8013 8968.231 671.69165, 6336.0225 8973.304 634.747, 6560.236 8981.526 590.7648, 6745.1685 8990.314 539.333, 6904.6387 8999.504 481.92154, 7083.48 9011.665 419.74786, 7273.9077 9026.325 354.345, 7471.8003 9041.545 288.39426, 7604.6104 9051.779 225.25853, 7758.6357 9062.503 169.62138, 7928.364 9072.572 120.019226, 8104.4023 9081.636 86.11969, 8254.607 9091.276 59.583458, 8375.14 9099.918 39.68376, 8506.105 9114.108 25.666288, 8630.972 9129.854 16.717005, 8731.993 9142.932 11.923772, 8796.6455 9151.356 10.23, 8870.945 9161.037 10.23</trace>
</ink>
</file>

<file path=ppt/ink/ink392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3180.3933 10010.588 874.14984, 3265.2444 10009.34 868.033, 3341.8938 10004.873 859.54767, 3429.6152 9997.44 853.925, 3528.7595 9987.507 845.4303, 3597.7375 9980.595 826.53687</trace>
</ink>
</file>

<file path=ppt/ink/ink392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3314.605 10388.059 874.14984, 3417.6484 10374.231 862.5716, 3542.26 10351.734 854.5116, 3606.6606 10337.51 848.6649, 3687.5132 10320.545 832.37103, 3751.0679 10308.62 229.3132</trace>
</ink>
</file>

<file path=ppt/ink/ink392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4029.7893 10161.576 874.14984, 4140.2114 10161.576 862.1478, 4212.955 10161.574 855.268, 4304.034 10161.576 841.9385, 4389.394 10161.576 826.4409, 4454.3887 10162.545 789.1839</trace>
</ink>
</file>

<file path=ppt/ink/ink392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5131.9814 9920.098 874.14984, 5151.5757 10002.386 864.81665, 5168.08 10113.346 859.87146, 5181.2256 10205.713 860.05383, 5240.507 10105.761 854.5075, 5287.72 10008.308 857.90576, 5371.4604 9946.56 860.1314, 5467.25 9977.352 858.0756, 5543.448 10094.011 853.1694, 5550.599 10219.752 854.6153, 5512.171 10298.397 855.38226, 5452.893 10230.412 853.4423, 5470.7495 10122.818 857.45386, 5542.604 10021.342 858.72485, 5631.928 9966.452 857.39197, 5723.166 9970.879 856.6567, 5792.0093 10037.209 856.8929, 5825.5176 10109.031 856.6982, 5833.3066 10212.664 859.4093, 5835.2373 10283.374 867.7932, 5823.751 10348.054 242.22215</trace>
</ink>
</file>

<file path=ppt/ink/ink392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6428.1377 10071.6045 874.14984, 6336.927 10064.424 866.9193, 6227.142 10079.469 861.96985, 6145.4307 10108.778 859.4336, 6059.8267 10170.001 860.6883, 6091.879 10242.699 861.3469, 6169.823 10230.588 859.26337, 6247.011 10166.272 853.9335, 6309.9287 10054.063 853.00366, 6341.152 9975.888 853.9827, 6386.725 10081.329 849.63574, 6411.14 10216.981 839.5501, 6427.542 10309.036 833.09845, 6443.0894 10408.335 830.60956, 6453.1797 10510.113 829.1945, 6459.7393 10580.887 827.98175, 6458.085 10653.775 829.3298, 6445.8706 10725.358 832.29626, 6398.27 10833.132 840.3539, 6329.3086 10871.574 849.7527, 6265.5923 10856.631 856.6953, 6242.651 10737.514 854.5509, 6236.9844 10674.657 846.12427, 6249.801 10600.063 825.669</trace>
</ink>
</file>

<file path=ppt/ink/ink392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18749.895 9241.168 874.14984, 18774.588 9334.129 863.21014, 18807.846 9443.523 864.2573, 18859.5 9544.046 865.5843, 18943.729 9541.235 861.10297, 19010.98 9442.136 851.4412, 19044.969 9373.22 845.98267, 19079.676 9290.207 826.1905</trace>
</ink>
</file>

<file path=ppt/ink/ink3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22951.83 2419.801 874.14984, 22938.096 2502.5364 867.3525, 22938.041 2585.6182 867.91125, 23019.402 2613.7185 861.6709, 23085.143 2580.288 853.9212, 23160.033 2502.154 851.73096, 23195.934 2433.0073 854.213, 23170.152 2357.6724 856.41016, 23087.344 2321.333 858.5331, 23015.348 2339.281 859.49866, 22951.791 2347.6177 861.9269, 22884.723 2375.3318 859.76404</trace>
</ink>
</file>

<file path=ppt/ink/ink393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18809.646 9859.6 874.14984, 18893.14 9891.56 866.9317, 18989.742 9950.688 861.1512, 19053.14 10009.596 859.1112, 19078.44 10081.266 858.68024, 19043.22 10174.547 857.7279, 18980.76 10243.0 856.4633, 18874.07 10271.495 852.43695, 18801.41 10283.618 842.6892</trace>
</ink>
</file>

<file path=ppt/ink/ink393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19272.033 9951.123 874.14984, 19186.955 9979.532 865.38763, 19076.783 10038.449 860.01605, 18999.654 10094.28 859.8121, 18967.098 10176.644 861.27814, 19079.484 10250.787 852.76855, 19142.68 10284.748 840.78186, 19226.99 10313.081 809.42664</trace>
</ink>
</file>

<file path=ppt/ink/ink393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6726.897 10056.092 874.14984, 6716.761 10146.721 867.60956, 6713.4277 10275.887 861.1608, 6718.5273 10343.992 859.5795, 6733.3384 10440.94 858.17175, 6763.4023 10508.867 860.41693, 6868.9844 10525.875 860.49994, 6951.348 10429.267 855.9463, 7004.412 10322.945 846.50574, 7026.5376 10254.316 843.5165, 7053.749 10149.805 844.4702, 7061.972 10227.363 843.80066, 7063.1865 10335.824 838.6066, 7066.503 10401.741 830.86145, 7081.3105 10489.197 809.31824, 7093.583 10553.628 759.22046</trace>
</ink>
</file>

<file path=ppt/ink/ink393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7442.0806 10508.54 874.14984, 7370.4604 10570.883 863.3648, 7280.889 10657.275 859.69293, 7223.9453 10724.566 861.30664, 7193.6577 10797.901 870.7292</trace>
</ink>
</file>

<file path=ppt/ink/ink393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7233.4087 10539.564 874.14984, 7295.493 10614.7295 861.6839, 7377.414 10712.002 854.8256, 7442.226 10781.619 842.24316, 7505.781 10847.182 803.3125</trace>
</ink>
</file>

<file path=ppt/ink/ink393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6711.2695 9875.63 874.14984, 6778.245 9888.79 864.53784, 6916.4023 9917.781 845.6751, 6996.0386 9932.358 833.6638, 7069.5293 9939.266 821.6498, 7133.125 9946.529 799.9768, 7199.2603 9951.328 770.2226</trace>
</ink>
</file>

<file path=ppt/ink/ink393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7054.153 9709.645 874.14984, 7126.977 9758.366 864.19086, 7200.137 9822.75 863.171, 7240.327 9886.55 864.01904, 7220.8604 9971.08 863.8024, 7155.086 10030.7 841.69995</trace>
</ink>
</file>

<file path=ppt/ink/ink393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7531.249 9709.645 874.14984, 7623.005 9769.169 864.80585, 7702.5605 9824.564 861.6727, 7769.6157 9884.331 860.1373, 7861.4688 9996.759 856.61694, 7925.19 10099.022 853.30273, 7956.8975 10178.235 849.8338, 7978.582 10244.732 846.40356, 7994.5913 10315.489 842.8822, 8001.2856 10409.271 838.02094, 7996.6787 10521.262 831.6259, 7979.4346 10644.208 824.2804, 7966.9478 10727.46 817.7827, 7939.0254 10835.652 810.6368, 7896.409 10952.924 803.8542, 7837.8735 11060.435 781.77747, 7759.899 11136.017 752.3745, 7691.245 11216.101 693.9403, 7620.417 11263.481 607.9531</trace>
</ink>
</file>

<file path=ppt/ink/ink393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5028.1055 9452.138 874.14984, 4955.729 9540.5205 857.0394, 4869.0146 9672.632 843.10754, 4827.4214 9756.857 837.91486, 4795.953 9852.886 834.1375, 4774.0923 9928.971 832.31, 4765.0654 10008.928 830.15247, 4763.4585 10089.443 825.4542, 4766.821 10162.363 820.6874, 4786.8286 10255.561 815.5994, 4826.5137 10359.993 811.29376, 4889.1177 10466.886 807.6812, 4934.671 10540.857 805.6508, 5005.1987 10612.062 802.7618, 5109.8213 10669.507 799.1337, 5177.852 10706.642 790.09344, 5262.797 10759.3 772.8106, 5326.5083 10776.313 212.97272</trace>
</ink>
</file>

<file path=ppt/ink/ink393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8171.973 10479.065 874.14984, 8203.691 10568.55 867.48486, 8231.725 10644.53 862.5575</trace>
</ink>
</file>

<file path=ppt/ink/ink3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23547.508 2057.3257 874.14984, 23506.367 2177.5825 854.6871, 23475.705 2248.919 846.7, 23437.465 2329.2654 840.26904, 23395.072 2414.5408 830.12195, 23352.477 2501.6858 819.3497, 23309.822 2590.6958 801.8606, 23268.586 2680.3115 778.36127, 23236.19 2751.5537 743.05695, 23207.246 2815.879 700.91034, 23165.787 2906.855 598.7535</trace>
</ink>
</file>

<file path=ppt/ink/ink394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8469.813 10690.554 874.14984, 8535.578 10643.065 865.25476, 8595.452 10555.33 861.1034, 8638.473 10467.19 858.39923, 8671.69 10364.079 852.93665, 8687.458 10297.648 848.28766, 8699.889 10217.094 844.01776, 8708.423 10128.543 841.1627, 8713.5205 10057.974 839.99634, 8716.255 9990.939 839.2551, 8713.635 9916.358 840.4812, 8706.654 9840.494 841.78217, 8697.141 9768.917 843.62213, 8679.872 9675.214 849.9205, 8609.022 9617.657 858.58215, 8561.651 9704.844 855.8016, 8559.752 9777.887 850.9278, 8564.366 9854.583 845.0746, 8570.06 9917.901 839.11694, 8584.29 10004.6 831.5209, 8606.081 10108.781 825.0568, 8635.423 10224.881 818.80786, 8658.042 10311.649 814.2368, 8683.059 10403.061 809.6773, 8709.176 10500.122 798.8673, 8730.714 10586.792 780.657, 8747.792 10654.533 758.02783, 8765.028 10721.212 711.1311</trace>
</ink>
</file>

<file path=ppt/ink/ink394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8916.573 10750.019 874.14984, 8941.103 10680.595 865.942, 8969.035 10579.039 861.2271, 9000.869 10464.241 858.1262, 9021.561 10375.5625 856.9942, 9032.139 10290.654 857.48334, 9028.076 10354.487 848.4184, 9031.951 10420.435 848.90594, 9039.964 10489.53 849.7009, 9051.879 10554.451 850.975, 9074.251 10638.482 852.66516, 9156.658 10659.986 859.467, 9203.228 10584.07 856.9401, 9242.998 10471.363 851.2368, 9260.082 10403.612 848.85547, 9280.128 10300.293 849.8017, 9257.777 10399.542 852.124, 9266.299 10514.911 849.1399, 9278.193 10578.432 850.3215, 9301.233 10662.194 853.94635, 9364.738 10700.691 858.9465, 9438.162 10615.28 861.57715, 9502.312 10602.736 860.688, 9506.109 10672.348 858.15173, 9505.339 10769.304 856.68427, 9500.265 10836.94 858.36334, 9447.242 10750.653 856.26184, 9450.167 10673.669 855.4027, 9476.633 10607.998 854.8708, 9548.075 10548.523 854.0493, 9638.543 10517.1045 853.0101, 9714.731 10510.683 847.91785, 9780.697 10512.925 782.14154</trace>
</ink>
</file>

<file path=ppt/ink/ink394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9424.924 9959.397 874.14984, 9334.352 9946.51 859.45197, 9266.801 9941.645 852.95325, 9190.008 9938.643 848.6689, 9110.509 9936.906 847.1284, 9045.391 9935.857 846.79114, 8957.63 9929.207 854.2041, 8887.157 9920.098 871.54236</trace>
</ink>
</file>

<file path=ppt/ink/ink394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9170.289 9754.115 874.14984, 9283.037 9796.982 859.2507, 9379.02 9857.761 851.6057, 9430.229 9923.967 855.1207, 9441.881 9991.428 857.81494, 9407.019 10058.053 858.8584, 9344.545 10122.223 8.663406</trace>
</ink>
</file>

<file path=ppt/ink/ink394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10063.81 10252.583 874.14984, 10133.868 10249.113 862.888, 10258.874 10253.97 849.60645, 10323.183 10256.186 841.26416, 10398.001 10258.847 821.14386, 10461.954 10264.748 225.55893</trace>
</ink>
</file>

<file path=ppt/ink/ink394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10094.1455 10508.54 874.14984, 10210.155 10514.664 862.8742, 10306.424 10518.884 842.72986, 10377.821 10522.091 816.73956, 10443.214 10525.784 777.06067</trace>
</ink>
</file>

<file path=ppt/ink/ink394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22370.857 7852.7983 874.14984, 22317.836 7928.8257 868.4053, 22246.035 8004.6987 862.07935, 22153.629 8064.0767 861.16205, 22071.373 8090.7256 860.84265, 21972.66 8087.8174 862.11487, 21907.215 8081.5522 866.9091</trace>
</ink>
</file>

<file path=ppt/ink/ink394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22192.521 8365.745 874.14984, 22144.615 8431.022 864.9456, 22106.281 8510.542 864.00586, 22093.3 8600.806 864.2141, 22116.781 8679.025 864.802, 22193.256 8743.117 864.1415, 22260.57 8758.057 863.74445, 22333.297 8700.449 861.5688, 22373.385 8599.18 858.7108, 22378.557 8505.475 855.96094, 22337.996 8395.751 854.6396, 22268.314 8306.672 854.527, 22187.662 8257.386 855.03595, 22118.693 8242.727 858.9033, 22055.982 8321.552 859.94214, 22084.021 8391.7 858.4729, 22220.178 8475.927 845.8393, 22289.938 8516.02 824.4386, 22370.857 8546.725 789.9469</trace>
</ink>
</file>

<file path=ppt/ink/ink394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10749.577 10479.065 874.14984, 10840.437 10471.118 867.85876, 10904.339 10463.708 859.7842, 10978.824 10451.977 850.37787, 11051.184 10441.308 833.295, 11115.094 10432.773 645.6449</trace>
</ink>
</file>

<file path=ppt/ink/ink394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11256.089 10176.572 874.14984, 11289.058 10252.143 865.607, 11316.036 10363.159 863.47736, 11324.11 10480.758 865.0036, 11339.487 10381.349 853.5874, 11383.221 10300.337 856.17676, 11460.229 10263.704 858.28394, 11526.589 10332.839 857.78125, 11562.54 10404.261 857.8315, 11576.153 10491.652 859.77014, 11561.599 10427.392 855.63196, 11564.422 10343.236 856.2213, 11588.891 10243.8545 860.1906, 11667.024 10172.535 862.51776, 11736.806 10199.107 861.5889, 11788.747 10273.148 859.6427, 11814.821 10356.81 855.9159, 11815.736 10460.408 845.50977, 11813.146 10528.822 827.92706</trace>
</ink>
</file>

<file path=ppt/ink/ink3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23532.8 2555.7942 874.14984, 23514.133 2661.4153 860.02985, 23498.957 2726.8765 855.3809, 23479.754 2801.4817 851.0595, 23448.984 2913.8047 844.98474, 23418.855 3013.82 831.77277, 23388.889 3102.4094 810.77496, 23365.744 3165.4678 767.3015</trace>
</ink>
</file>

<file path=ppt/ink/ink395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12343.573 10146.581 874.14984, 12269.323 10135.286 867.97424, 12168.937 10151.815 864.25116, 12091.025 10220.137 864.75323, 12074.884 10315.317 862.29315, 12112.842 10381.126 861.3575, 12194.944 10387.722 861.7458, 12258.547 10347.152 861.1112, 12302.815 10280.515 857.6976, 12330.391 10204.227 855.9003, 12350.166 10108.95 855.46765, 12414.484 10160.649 852.27905, 12448.266 10290.317 844.49457, 12469.763 10412.076 836.8962, 12477.393 10491.272 833.47144, 12481.328 10575.163 833.1543, 12481.82 10650.042 834.50275, 12474.782 10763.644 840.691, 12419.966 10856.886 848.96906, 12307.38 10860.645 853.40326, 12213.596 10789.227 846.4313, 12149.61 10735.022 817.75586</trace>
</ink>
</file>

<file path=ppt/ink/ink395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12641.414 10493.544 874.14984, 12707.823 10424.785 859.5806, 12766.286 10339.25 849.5864, 12812.584 10247.826 844.4801, 12841.857 10123.069 841.7396, 12844.756 10039.752 838.87585, 12840.202 9962.335 837.1947, 12815.705 9827.671 836.3021, 12789.828 9754.775 837.30884, 12758.309 9687.252 841.40015, 12688.592 9613.867 847.18054, 12636.018 9739.452 844.5517, 12640.407 9813.579 838.4396, 12646.937 9883.082 832.15454, 12660.5 9977.416 824.9314, 12679.299 10088.352 816.78503, 12703.782 10206.425 795.2844, 12721.429 10289.034 766.4638, 12745.348 10375.245 729.11456, 12775.307 10460.461 685.67786, 12807.799 10529.129 636.6019, 12838.168 10601.074 515.7557</trace>
</ink>
</file>

<file path=ppt/ink/ink395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13103.802 10117.107 874.14984, 13044.789 10196.981 863.564, 13011.826 10301.62 859.37427, 13011.309 10401.62 857.5367, 13035.239 10478.447 857.12866, 13111.309 10559.403 856.9749, 13197.444 10565.397 858.34735, 13282.131 10522.483 857.9668, 13347.697 10452.382 856.74207, 13392.604 10360.434 856.45715, 13398.22 10425.883 854.98413, 13415.79 10501.931 851.84717, 13460.91 10588.226 850.02655, 13551.497 10611.543 854.6593, 13595.721 10514.193 855.58545, 13563.215 10394.533 851.8268, 13517.622 10310.491 848.44635, 13459.197 10247.657 847.89984, 13548.479 10246.077 860.7279, 13655.559 10232.061 863.1139, 13765.321 10243.394 863.8006, 13854.925 10302.9795 861.4546, 13895.086 10381.622 859.1071, 13893.419 10464.038 853.0729, 13837.421 10544.391 839.41144, 13766.587 10614.542 802.2547</trace>
</ink>
</file>

<file path=ppt/ink/ink395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14071.782 10222.075 874.14984, 14043.405 10298.556 868.14777, 14035.641 10393.197 863.18475, 14059.324 10474.59 862.49554, 14145.461 10516.3125 860.5843, 14224.6875 10500.608 852.16473, 14290.414 10442.713 843.5293, 14328.609 10333.581 837.57745, 14336.903 10234.667 836.11505, 14302.914 10115.968 839.29877, 14258.44 10031.945 844.5547, 14174.176 9958.294 850.1326, 14094.181 9921.481 855.6621, 13999.233 9934.089 859.0674, 13933.114 10018.831 859.30664, 13991.708 10139.424 851.2708, 14067.257 10202.166 841.8632, 14139.0 10273.117 812.1022, 14205.994 10313.081 781.69855</trace>
</ink>
</file>

<file path=ppt/ink/ink395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14891.761 10418.051 874.14984, 14958.005 10419.796 864.9134, 15089.143 10425.617 849.31354, 15158.839 10422.752 839.7885, 15257.249 10402.055 822.32227, 15320.713 10393.047 786.31146</trace>
</ink>
</file>

<file path=ppt/ink/ink395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15159.266 10298.087 874.14984, 15152.511 10390.617 864.61597, 15140.766 10494.788 850.5761, 15129.849 10569.039 824.4913</trace>
</ink>
</file>

<file path=ppt/ink/ink395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15919.494 10192.602 874.14984, 15851.853 10172.292 868.94135, 15752.619 10175.026 864.05835, 15671.867 10202.095 862.14545, 15590.59 10275.281 860.5243, 15568.163 10370.61 857.7934, 15613.828 10496.0625 854.2301, 15682.554 10589.31 846.9955, 15748.978 10636.72 841.41656, 15831.5 10668.201 836.26556, 15897.511 10698.865 822.98376, 15979.245 10720.544 807.03906</trace>
</ink>
</file>

<file path=ppt/ink/ink395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12805.042 8954.187 874.14984, 12895.821 8968.474 863.7027, 12965.067 8974.486 855.4528, 13057.253 8979.33 845.4563, 13172.501 8982.446 833.9824, 13298.595 8984.381 822.74634, 13388.976 8985.6 813.5997, 13512.665 8987.423 801.02026, 13599.607 8988.8125 786.99475, 13731.026 8991.169 768.95526, 13897.077 8996.506 748.8944, 14090.07 9005.612 725.97626, 14272.16 9015.961 705.7025, 14419.767 9025.003 687.4122, 14601.363 9039.865 670.563, 14800.541 9059.431 660.7271, 15005.197 9081.689 661.5193, 15152.031 9098.0 667.1948, 15302.191 9117.02 676.78955, 15462.056 9141.1 691.7479, 15624.234 9171.011 709.07965, 15771.872 9203.643 727.6759, 15879.462 9228.589 744.864, 15999.872 9264.398 761.75964, 16120.0205 9308.835 778.5975, 16231.915 9360.698 793.8619, 16312.164 9402.624 805.2993, 16381.687 9447.01 815.6273, 16445.053 9502.528 824.8016, 16496.479 9565.428 831.7867, 16533.322 9632.055 837.31396, 16574.453 9744.866 845.61475, 16585.527 9828.656 847.0444, 16593.453 9928.701 845.6238, 16598.271 10014.125 842.3367, 16601.475 10097.442 838.0692, 16602.018 10202.37 832.2266, 16601.463 10321.762 825.9325, 16604.148 10448.228 820.4557, 16605.906 10531.121 815.6735, 16614.21 10633.373 812.2334, 16628.068 10743.397 810.7118, 16646.525 10854.349 811.5237, 16667.312 10961.985 814.9329, 16685.902 11053.131 820.62866, 16700.076 11120.811 826.19617, 16712.893 11187.962 832.4695, 16725.727 11283.241 846.3429, 16705.225 11358.97 857.1577, 16585.086 11421.391 861.5342, 16504.2 11430.044 855.78314, 16364.363 11435.496 842.67163, 16258.582 11430.746 834.2523, 16125.253 11421.86 823.68384, 15984.281 11411.373 811.94147, 15874.18 11402.925 799.11865, 15722.809 11390.232 778.516, 15539.042 11375.475 754.69836, 15332.004 11363.652 730.29114, 15172.822 11356.145 709.6068, 15006.583 11351.664 688.7534, 14813.912 11350.068 638.41345, 14608.542 11350.565 582.11163, 14400.578 11351.698 521.056, 14196.345 11351.577 456.0166, 14061.527 11351.491 388.28995, 13914.996 11348.442 322.00238, 13766.77 11342.876 258.0276, 13653.275 11337.738 200.15637, 13554.798 11332.28 148.13065, 13463.264 11323.771 102.135574, 13398.639 11317.973 55.914253, 13328.776 11311.314 10.23</trace>
</ink>
</file>

<file path=ppt/ink/ink39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2182.0771 9679.138 874.14984, 2137.643 9768.863 858.62604, 2113.3796 9841.642 849.43286, 2089.275 9928.303 842.33374, 2072.1724 9991.892 837.4433, 2054.744 10062.396 833.30304, 2040.905 10125.44 830.7061, 2018.0188 10262.04 825.7022, 2011.5573 10341.759 826.5513, 2013.6942 10415.696 829.3524, 2032.1752 10508.799 839.2802, 2110.1152 10555.027 847.66266, 2203.2961 10547.849 850.5668, 2314.7368 10460.038 845.3754, 2386.577 10394.094 822.4816, 2421.91 10329.089 226.99075</trace>
</ink>
</file>

<file path=ppt/ink/ink395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1988.1135 9829.608 874.14984, 2090.0325 9777.761 856.6609, 2164.6936 9749.972 851.15466, 2248.527 9727.267 845.069, 2318.9712 9710.313 840.2804, 2416.2656 9695.356 822.45856, 2489.5479 9685.638 779.6416</trace>
</ink>
</file>

<file path=ppt/ink/ink3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23432.604 2696.441 874.14984, 23463.074 2629.2256 864.21185, 23535.908 2558.4863 860.77765, 23629.326 2516.1917 859.0233, 23717.162 2514.5142 859.86633, 23802.1 2567.69 860.1899, 23830.78 2632.0051 860.4143, 23765.24 2733.9907 854.02026, 23672.217 2808.5967 842.9667, 23549.852 2860.2183 832.7964, 23484.172 2931.6167 841.02814, 23544.992 3004.62 844.1614, 23636.93 3082.5676 839.8882, 23700.785 3135.4578 822.5713</trace>
</ink>
</file>

<file path=ppt/ink/ink396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2047.8652 9951.123 874.14984, 2148.5723 9954.75 857.5158, 2221.4922 9954.356 849.39746, 2312.7568 9953.772 839.98785, 2393.9866 9952.209 826.526, 2457.7917 9951.882 790.2766</trace>
</ink>
</file>

<file path=ppt/ink/ink396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2450.5012 10373.58 874.14984, 2436.9507 10442.316 860.32745, 2424.316 10510.626 848.955, 2411.0256 10595.583 839.38043, 2399.174 10688.689 833.1511, 2391.3364 10782.816 830.34235, 2386.8042 10871.53 831.214, 2384.108 10942.497 834.8097, 2394.3176 10854.8 826.866, 2403.8838 10779.347 822.4072, 2418.916 10688.351 817.9979, 2439.119 10595.787 814.31616, 2456.6528 10526.001 817.34644, 2498.101 10408.899 824.4073, 2557.5574 10315.616 836.8479, 2633.5889 10274.488 849.26953, 2682.9858 10338.286 861.441, 2617.6738 10462.414 850.19244, 2509.6448 10569.113 830.6, 2430.3843 10607.098 793.9748, 2364.4504 10635.715 577.10394</trace>
</ink>
</file>

<file path=ppt/ink/ink396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2911.9692 9693.615 874.14984, 2867.459 9788.635 858.5956, 2839.586 9856.451 850.04266, 2812.0051 9938.093 842.5953, 2787.221 10028.908 836.8903, 2767.8252 10121.372 832.8939, 2746.9456 10256.341 829.8756, 2740.0613 10371.017 829.9943, 2751.3318 10456.167 838.814, 2815.7573 10476.835 860.5496</trace>
</ink>
</file>

<file path=ppt/ink/ink396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2927.5967 10086.6 874.14984, 2897.8584 10174.524 863.89606, 2861.138 10296.703 855.1862, 2847.3096 10415.408 859.3714, 2913.7253 10451.128 859.9793, 2984.2454 10353.932 848.7986, 3021.1565 10240.826 838.1781, 3040.3901 10137.087 839.84796, 3035.3 10038.488 844.7481, 2951.8955 9999.0205 854.27484, 2880.8887 10090.516 859.871, 2878.323 10175.275 860.08093, 2925.392 10252.881 859.9329, 3018.8623 10242.982 857.6782, 3102.0886 10220.467 848.93915</trace>
</ink>
</file>

<file path=ppt/ink/ink396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3195.1013 9754.115 874.14984, 3205.75 9874.465 858.66895, 3208.813 9948.631 849.89777, 3203.9705 10039.027 840.97095, 3185.1433 10146.171 831.9279, 3155.104 10247.473 825.0551, 3127.6733 10327.474 819.0131, 3067.1277 10424.183 812.27277, 3027.4502 10489.78 793.7869, 2995.8257 10556.565 763.97253, 2933.1504 10619.459 206.67358</trace>
</ink>
</file>

<file path=ppt/ink/ink396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2882.5532 9317.18 874.14984, 2762.7324 9333.823 852.50494, 2667.1333 9348.934 836.93835, 2546.849 9369.016 821.36255, 2412.5974 9391.235 805.51624, 2299.0176 9409.979 792.4996, 2206.9558 9422.46 784.3457, 2123.2822 9433.172 783.13776, 2054.09 9438.437 790.02637, 1984.1171 9443.858 796.5214, 1882.3209 9468.966 801.56305, 1814.3604 9552.818 818.1088, 1788.8009 9628.492 822.377, 1769.8284 9699.094 825.0608, 1754.3303 9771.745 825.55884, 1735.4612 9874.147 821.99457, 1710.3069 10001.278 812.36194, 1677.6616 10147.727 801.2141, 1638.3912 10308.26 790.62946, 1609.0939 10426.204 783.7847, 1577.0374 10552.224 773.0252, 1543.5872 10691.285 768.84155, 1517.3619 10829.185 769.63403, 1503.3691 10945.113 776.18317, 1495.2169 11028.015 783.6939, 1500.8038 11104.088 794.7661, 1557.5822 11206.264 816.56445, 1635.9437 11245.689 833.23035, 1705.6649 11248.405 836.8749, 1800.4006 11239.852 835.44806, 1915.5265 11224.111 830.3306, 2047.064 11206.181 822.4043, 2136.3035 11193.9375 796.66315, 2244.8762 11180.283 762.0534, 2357.622 11164.458 719.97614, 2452.1238 11145.694 671.1845, 2527.2454 11131.229 597.55005, 2601.761 11117.859 471.62076</trace>
</ink>
</file>

<file path=ppt/ink/ink396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10212.7295 10961.504 874.14984, 10132.839 10966.933 868.3012, 10066.993 10951.59 425.1313</trace>
</ink>
</file>

<file path=ppt/ink/ink396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1034.8413 533.48035 874.14984, 1048.4667 648.62335 854.4155, 1054.719 733.04 843.7263, 1058.3297 836.9921 833.11774, 1060.5115 924.7634 824.28796, 1058.5424 1009.3126 817.21155, 1054.8472 1089.9741 812.1225, 1050.3586 1165.1484 807.97675, 1042.9706 1261.2477 786.7308, 1035.542 1363.7664 757.99554, 1030.6696 1467.4966 722.46344, 1027.4583 1553.1389 680.92694, 1029.9017 1623.227 633.2718, 1030.333 1697.3718 515.51196, 1037.9292 1760.2649 4.157496</trace>
</ink>
</file>

<file path=ppt/ink/ink396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826.1693 624.48706 874.14984, 860.8658 539.7452 863.5358, 939.24 461.3424 859.611, 1021.3243 411.19156 857.5719, 1092.7781 385.55856 857.1816, 1185.9854 390.7105 856.5441, 1250.8821 434.37125 858.2306, 1255.1432 564.8989 853.2339, 1220.2765 660.3001 843.0558, 1193.979 726.72046 833.391, 1148.9045 804.06396 822.5907, 1087.2305 881.4989 791.23914, 1037.8147 949.59283 738.32806, 975.0894 1016.4364 630.5791</trace>
</ink>
</file>

<file path=ppt/ink/ink396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1154.345 1483.8798 874.14984, 1149.2075 1563.6008 869.6918, 1182.9175 1629.9207 868.58466, 1263.6786 1621.3284 865.10944, 1327.9684 1574.7872 859.2348, 1381.3384 1507.4324 850.5029, 1416.9343 1425.3522 850.7825, 1399.531 1357.221 853.5095, 1329.1547 1339.0894 854.75793, 1235.0521 1364.7651 857.8876, 1170.7405 1384.5754 863.8991</trace>
</ink>
</file>

<file path=ppt/ink/ink3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23756.182 758.9288 874.14984, 23702.111 828.13446 864.8677, 23614.387 919.14764 860.02545, 23538.959 986.9909 858.17255, 23472.17 1044.5214 857.5947, 23379.61 1137.4661 855.3957, 23316.908 1206.4977 853.37274, 23244.455 1287.9452 848.36, 23180.795 1358.9973 841.59033, 23122.967 1423.202 834.593, 23053.248 1498.5588 827.9694, 22979.701 1578.8292 823.7461, 22910.252 1663.2902 823.20087, 22848.533 1753.9078 825.07007, 22804.86 1820.7771 827.2482, 22766.633 1896.1395 828.95795, 22728.15 1989.2441 829.0622, 22689.549 2094.21 828.2841, 22653.703 2196.0747 827.5009, 22627.584 2271.4504 827.0294, 22598.97 2358.881 827.224, 22570.645 2450.3271 829.105, 22546.66 2541.9849 832.3086, 22530.879 2610.5269 834.94006, 22519.783 2675.2405 837.5008, 22516.945 2744.5698 840.29, 22525.07 2814.5332 843.47784, 22544.121 2879.0374 846.9288, 22587.393 2975.8303 853.0285, 22657.994 3069.2734 856.15454, 22749.672 3152.0034 855.62616, 22882.479 3234.6929 854.5546, 22959.086 3272.735 853.7009, 23078.998 3326.1624 851.65546, 23155.346 3354.9673 850.4534, 23234.365 3383.4912 850.03424, 23310.445 3412.438 850.5241, 23420.516 3456.772 853.7564, 23498.97 3493.9854 859.2609, 23569.693 3535.4336 872.2192</trace>
</ink>
</file>

<file path=ppt/ink/ink397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1595.5896 1031.9489 874.14984, 1494.6095 1128.5571 860.5129, 1437.3319 1226.1003 863.38904, 1445.4149 1302.8229 863.6457, 1528.1744 1373.3013 863.33093, 1571.0074 1452.2386 864.00684, 1550.9954 1553.4774 859.95105, 1462.4667 1622.3223 839.77106, 1396.0538 1640.6869 708.65265</trace>
</ink>
</file>

<file path=ppt/ink/ink397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1824.4851 1227.4065 874.14984, 1810.7509 1346.2646 857.9951, 1799.446 1412.8314 851.778, 1778.9923 1512.9836 843.56256, 1757.573 1580.5919 835.4761, 1732.5839 1643.5004 716.3265</trace>
</ink>
</file>

<file path=ppt/ink/ink397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1809.7771 970.93304 874.14984, 1798.9408 1038.5483 869.3653</trace>
</ink>
</file>

<file path=ppt/ink/ink397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2164.6113 656.54626 874.14984, 2150.0405 775.7435 849.1181, 2134.7078 866.6155 835.71606, 2116.338 971.18176 826.19696, 2095.9854 1081.8777 808.2868, 2077.494 1184.0564 783.83875, 2064.4565 1256.3695 754.27936, 2052.7095 1337.6311 720.4163, 2040.3059 1453.8746 629.3918, 2033.8119 1519.226 502.12628</trace>
</ink>
</file>

<file path=ppt/ink/ink397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2018.449 1317.8961 874.14984, 2100.1282 1253.5731 861.89386, 2213.4846 1219.708 853.5627, 2300.2256 1218.5472 850.52655, 2383.629 1277.7166 851.25397, 2404.545 1348.7021 850.94037, 2398.158 1417.7234 847.0464, 2372.8372 1488.846 828.62177</trace>
</ink>
</file>

<file path=ppt/ink/ink397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2421.0847 955.9376 874.14984, 2412.391 1032.184 867.31036, 2404.488 1096.283 858.9863</trace>
</ink>
</file>

<file path=ppt/ink/ink397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2539.6694 1295.6615 874.14984, 2542.0422 1371.2594 865.7761, 2576.9438 1468.3378 865.11633, 2666.6665 1501.8785 863.5731, 2760.3293 1463.2352 857.81915, 2796.3843 1371.1105 859.62726, 2715.062 1321.8431 858.5785, 2644.8135 1304.4414 859.0182, 2657.6775 1226.8988 855.3708, 2741.4727 1182.3008 843.5755, 2840.1587 1151.5865 832.5187, 2903.8936 1148.2156 829.22876, 2992.4355 1160.9395 833.5005, 3048.3374 1242.2881 839.06824, 3060.5806 1314.1611 845.9318, 3114.2979 1231.2108 839.82446, 3176.803 1135.9946 843.8268, 3258.465 1119.4589 849.2548, 3265.6653 1216.9131 852.3593, 3248.381 1282.6165 851.6926, 3220.371 1346.8376 820.0304</trace>
</ink>
</file>

<file path=ppt/ink/ink397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3627.1536 895.43884 874.14984, 3542.3848 969.24866 857.66626, 3466.9602 1036.2412 854.26416, 3430.0076 1105.7611 859.53156, 3498.7974 1174.5266 858.5508, 3578.428 1207.8456 856.70746, 3638.4165 1283.085 863.4081, 3580.1123 1354.6904 860.6505, 3486.3396 1392.2965 858.7862, 3418.4817 1416.6588 854.90344</trace>
</ink>
</file>

<file path=ppt/ink/ink397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4416.798 895.43884 874.14984, 4343.077 957.7637 862.6678, 4239.803 1053.5251 850.33984, 4167.264 1128.213 843.6538, 4112.9937 1198.374 846.95654, 4094.5708 1263.2981 850.37213, 4159.4263 1277.5941 852.0423, 4229.247 1243.9124 848.39886, 4349.253 1155.6528 831.97876, 4412.2485 1080.7147 821.0054, 4463.066 982.183 786.45465, 4496.138 917.96814 754.55493, 4545.3877 833.5162 651.0387</trace>
</ink>
</file>

<file path=ppt/ink/ink397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4551.0093 458.50323 874.14984, 4541.007 531.1195 859.47174, 4530.386 597.7761 849.76556, 4513.0728 678.78107 840.6285, 4492.143 764.6268 833.04175, 4457.934 890.77454 824.0919, 4425.6963 999.39294 800.49164, 4399.8364 1098.5677 740.668, 4400.183 1168.7726 666.7</trace>
</ink>
</file>

<file path=ppt/ink/ink3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23265.295 3310.2192 874.14984, 23333.357 3340.6575 871.5273, 23428.586 3392.9507 865.8152, 23504.762 3446.2024 866.2779, 23560.807 3521.9973 866.711, 23550.994 3627.5327 864.3117, 23490.549 3709.5898 860.1511, 23395.781 3767.2166 857.74005, 23307.668 3804.8591 855.49585, 23243.89 3828.4268 845.28986</trace>
</ink>
</file>

<file path=ppt/ink/ink398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4879.185 458.50323 874.14984, 4848.0454 565.117 859.79755, 4824.3423 633.46106 852.1928, 4799.516 708.55646 846.8921, 4766.7646 821.56604 829.1507, 4746.4204 895.55994 798.4477</trace>
</ink>
</file>

<file path=ppt/ink/ink398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4923.3096 1076.4181 874.14984, 5037.8965 1057.4799 854.59216, 5101.2573 1046.7485 845.1092, 5221.7173 1027.6566 834.25214, 5338.723 1011.79034 831.0033, 5410.178 1002.2485 832.88074, 5482.416 991.15094 833.93823, 5583.3013 971.58154 838.72363, 5653.98 933.7627 849.8929, 5659.261 856.4962 859.9595, 5596.554 783.8793 861.98816, 5525.1387 710.9169 860.2649, 5462.8574 646.15234 748.81525</trace>
</ink>
</file>

<file path=ppt/ink/ink398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5579.661 895.43884 874.14984, 5569.1826 985.0793 864.7611, 5550.391 1060.6509 859.55634, 5525.9673 1136.5948 849.5259, 5496.053 1207.9155 837.0523, 5466.6196 1270.7788 755.64966</trace>
</ink>
</file>

<file path=ppt/ink/ink398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4715.557 1453.8892 874.14984, 4818.5093 1430.8685 857.2319, 4894.946 1419.1002 848.2328, 4986.763 1409.1719 839.7393, 5085.5454 1402.2217 827.45715, 5159.2046 1397.6364 811.1012, 5229.312 1396.4886 788.4363, 5343.0522 1396.3406 720.18036, 5420.389 1393.9769 631.47626</trace>
</ink>
</file>

<file path=ppt/ink/ink398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4968.353 1242.4019 874.14984, 4901.503 1299.836 863.5453, 4789.7446 1383.8834 852.875, 4686.2217 1456.5695 846.0836, 4614.4424 1506.8707 846.4922, 4593.327 1572.4364 851.6169, 4722.2715 1586.388 845.6204, 4836.1514 1572.0973 830.24915, 4910.488 1562.6019 802.1147, 4975.5815 1559.001 753.5343, 5042.8135 1544.3784 691.85175</trace>
</ink>
</file>

<file path=ppt/ink/ink398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5937.253 1000.9239 874.14984, 5913.238 1089.1599 866.00055, 5890.351 1155.4087 859.76245</trace>
</ink>
</file>

<file path=ppt/ink/ink398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5966.6694 1363.3995 874.14984, 5933.183 1431.0146 868.2799</trace>
</ink>
</file>

<file path=ppt/ink/ink398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1183.7612 2102.8289 874.14984, 1273.6741 2084.649 863.292, 1343.9899 2074.854 854.27576, 1434.013 2063.521 843.9973, 1504.2457 2054.8533 835.83844, 1586.4532 2044.1572 827.5907, 1668.2312 2033.6703 820.92664, 1749.4308 2023.3503 814.8122, 1867.468 2009.5251 804.75354, 2011.9352 1994.3308 794.1099, 2177.99 1980.1036 781.81433, 2291.3374 1970.6733 770.9336, 2434.3284 1961.7311 758.29785, 2606.5518 1953.2385 743.8842, 2801.7808 1945.3572 727.793, 2988.516 1938.0165 713.5645, 3136.2249 1932.2805 700.34265, 3322.8362 1924.0151 687.183, 3534.6023 1912.1298 673.8956, 3764.285 1898.2515 661.2652, 3935.547 1888.0391 651.46063, 4118.0986 1877.5187 642.433, 4329.4155 1866.3156 637.1837, 4556.686 1856.5026 635.5091, 4772.458 1850.1562 636.3301, 4930.1304 1846.0623 636.623, 5116.4004 1844.6987 606.617, 5315.5005 1844.7917 568.7792, 5517.0654 1846.5918 524.00323, 5667.7075 1848.6029 472.93604, 5805.1 1851.3722 416.22873, 5934.538 1851.022 355.77173, 6025.8916 1838.5621 293.1012, 6090.993 1830.4308 210.01863, 6154.689 1826.863 79.36677</trace>
</ink>
</file>

<file path=ppt/ink/ink398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2882.5532 2993.2466 874.14984, 2800.3076 3025.181 863.1368, 2692.249 3113.7344 850.4555, 2606.9177 3204.5002 841.69196, 2546.3967 3283.363 841.07715, 2498.2432 3376.2368 843.505, 2522.2043 3451.5486 848.27454, 2601.6646 3458.9932 851.42554, 2718.0256 3373.3425 841.4379, 2777.7014 3293.216 833.021, 2821.9905 3217.8374 825.6892, 2855.9165 3147.1592 818.63416, 2882.5525 3056.0303 811.60077, 2901.007 2954.6018 808.6291, 2913.3264 2852.874 808.2133, 2920.9617 2784.5806 809.49927, 2926.1882 2713.7632 815.5848, 2930.6135 2619.5369 830.5959, 2932.6692 2742.0679 840.4947, 2936.4026 2878.2544 832.2186, 2939.825 2971.4185 827.8632, 2945.6328 3068.6533 823.196, 2950.2485 3139.2427 822.6865, 2955.997 3208.7102 823.01337, 2964.3071 3277.219 825.8874, 2998.6128 3362.4292 837.4431, 3064.3237 3306.3296 859.3311, 3086.005 3243.1543 670.8684</trace>
</ink>
</file>

<file path=ppt/ink/ink398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3374.3572 2676.2744 874.14984, 3360.5422 2793.6882 852.3297, 3341.812 2907.6301 833.8291, 3318.3728 3025.1995 825.66943, 3303.5562 3095.4646 826.46295, 3291.8442 3165.1655 831.9627, 3285.5413 3261.7114 837.8433, 3372.5354 3329.8936 849.65436, 3493.343 3282.033 846.9896, 3582.4663 3184.2732 834.77795, 3642.7812 3113.727 796.01294</trace>
</ink>
</file>

<file path=ppt/ink/ink3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22603.43 4204.2563 874.14984, 22512.484 4299.32 861.92444, 22454.367 4386.847 860.9419, 22417.928 4489.4487 863.31757, 22437.156 4587.944 864.0613, 22532.29 4641.6978 861.6417, 22620.51 4607.546 859.7869, 22697.531 4529.8857 858.0051, 22741.518 4457.5576 856.3861, 22744.379 4357.6074 858.49396, 22698.684 4282.075 859.91486, 22595.523 4239.999 857.7415, 22480.168 4238.884 851.55914, 22413.902 4259.661 839.60565, 22348.803 4296.8276 400.50354</trace>
</ink>
</file>

<file path=ppt/ink/ink399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3150.977 2766.7642 874.14984, 3262.62 2704.126 853.5163, 3335.9795 2681.6335 844.4543, 3402.1506 2666.5217 838.3367, 3501.6047 2648.636 817.6752, 3566.4883 2647.5615 785.79175, 3630.267 2648.726 479.51917</trace>
</ink>
</file>

<file path=ppt/ink/ink399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3299.897 3038.75 874.14984, 3384.322 3005.8093 863.3715, 3473.1663 2976.7778 855.1495, 3565.0208 2950.513 849.95483, 3630.9873 2932.2751 838.747</trace>
</ink>
</file>

<file path=ppt/ink/ink399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3731.949 3098.732 874.14984, 3744.3997 3194.2175 862.8108, 3744.5217 3317.1155 858.37006, 3740.233 3386.3235 858.00183, 3731.3042 3493.8054 857.35547, 3722.8406 3574.5024 855.9446, 3663.4028 3507.2703 849.8493, 3643.153 3397.3674 839.6504, 3642.9006 3283.784 830.3924, 3666.2112 3179.477 824.3392, 3728.6724 3077.6108 827.36865, 3792.3767 3017.2534 835.05853, 3888.7053 2992.7869 844.8888, 3960.112 3008.6506 853.50244, 3973.547 3099.2078 858.6041, 3939.461 3195.2441 850.7358, 3824.068 3298.2056 837.7295, 3753.7427 3320.013 826.5899, 3677.209 3353.573 794.2369, 3614.3684 3348.9404 724.63586</trace>
</ink>
</file>

<file path=ppt/ink/ink399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4243.0576 2543.9011 874.14984, 4208.3496 2619.0122 863.21155, 4153.6436 2744.9077 855.76636, 4125.5503 2823.0618 851.42377, 4102.8237 2906.8206 848.3247, 4080.1318 3022.9211 845.01825, 4077.8713 3120.9084 845.149, 4127.87 3192.5671 847.83575, 4209.8535 3167.2756 848.6258, 4273.8325 3139.1602 843.57556</trace>
</ink>
</file>

<file path=ppt/ink/ink399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4476.549 2842.7756 874.14984, 4425.7017 2913.744 864.5722, 4389.894 2985.235 863.4795, 4380.253 3076.7246 864.8419, 4414.213 3141.5786 865.2135, 4495.204 3141.8247 862.30963, 4580.8496 3074.9727 855.7855, 4637.3267 2981.1338 851.28876, 4657.493 2859.0022 849.9408, 4646.8994 2780.7993 849.8992, 4555.448 2717.9214 854.4583, 4461.3325 2736.1028 859.4261, 4394.8433 2808.118 861.6036, 4405.0146 2871.2183 862.5886, 4505.856 2895.506 855.3459, 4574.596 2872.2334 848.10974, 4664.228 2851.9753 818.31866, 4727.4033 2808.512 223.55193</trace>
</ink>
</file>

<file path=ppt/ink/ink399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4804.725 2540.2817 874.14984, 4855.855 2642.497 860.19104, 4873.8276 2709.716 852.9848, 4883.4365 2777.7366 846.60956, 4885.25 2893.5305 838.04205, 4862.916 3005.1755 834.46155, 4824.937 3081.6804 830.3929, 4759.7236 3154.3997 825.77155, 4697.1235 3233.7446 816.5742, 4634.214 3282.514 801.24756</trace>
</ink>
</file>

<file path=ppt/ink/ink399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2510.253 3672.1775 874.14984, 2575.7876 3666.127 860.6212, 2650.8713 3658.3503 846.5475, 2752.067 3649.2883 830.2118, 2874.8875 3640.3367 814.4151, 3016.7605 3631.311 797.27875, 3135.0127 3624.097 783.4327, 3248.81 3619.843 770.22375, 3364.2432 3615.9878 732.7481, 3468.771 3612.5396 682.36816, 3603.092 3609.5771 626.03394, 3753.9263 3608.7905 565.1582, 3910.3936 3609.2617 500.80743, 4061.257 3610.1777 433.94504, 4179.5425 3611.0518 365.37558, 4267.127 3610.5173 297.36328, 4365.7993 3603.0137 172.21649</trace>
</ink>
</file>

<file path=ppt/ink/ink399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3684.1475 3830.922 874.14984, 3676.2083 3915.8008 862.1128, 3670.9739 3983.1807 854.7576, 3664.9067 4063.3435 848.18207, 3655.8352 4149.766 843.85815, 3642.911 4235.858 842.171, 3632.099 4301.9946 841.5865, 3611.7256 4405.346 844.5076, 3525.8894 4418.238 847.5461, 3482.1362 4347.3564 850.05634, 3404.1611 4281.691 856.4472, 3285.7803 4276.475 855.95435, 3199.0625 4295.4785 851.9341, 3125.2554 4402.421 856.9161, 3144.0857 4480.887 857.09015, 3252.6567 4529.389 850.7893, 3333.999 4527.829 844.45245, 3462.2493 4502.2217 832.84937, 3533.8472 4464.9014 828.96783, 3604.617 4412.804 825.40533, 3710.915 4314.8555 823.0802, 3790.1328 4219.83 828.90265, 3804.947 4310.8926 853.37115, 3793.5513 4412.441 855.1652, 3822.6306 4516.5337 858.9011, 3902.5547 4546.5957 859.0815, 3974.845 4512.6914 855.59125, 4055.621 4384.367 843.75244, 4103.148 4270.2896 837.5879, 4103.625 4156.2056 842.23285, 4072.0889 4087.0273 846.4218, 3976.9443 4059.172 848.7394, 3888.7336 4066.5034 852.93335, 3805.2046 4107.707 858.6602, 3758.6943 4213.963 860.17615, 3860.2725 4290.042 855.16144, 3947.2043 4286.5483 847.2259, 4061.6091 4251.7305 834.32697, 4136.231 4228.905 808.8402, 4203.3096 4217.302 761.74384, 4267.8774 4185.641 718.3916</trace>
</ink>
</file>

<file path=ppt/ink/ink399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5073.1484 3461.7249 874.14984, 5173.6104 3458.5552 862.9394, 5303.6455 3466.5928 853.4097, 5379.669 3472.182 839.8828, 5444.513 3485.5 411.07513</trace>
</ink>
</file>

<file path=ppt/ink/ink399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5087.857 3703.2021 874.14984, 5182.761 3713.3376 863.2833, 5252.9204 3718.7427 855.89594, 5342.5054 3724.0173 845.9522, 5419.067 3728.8567 826.09875, 5489.573 3732.676 801.7256</trace>
</ink>
</file>

<file path=ppt/ink/ink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color" value="#0000FF"/>
      <brushProperty name="fitToCurve" value="1"/>
    </brush>
  </definitions>
  <trace timeOffset="0.0" brushRef="#br0" contextRef="#ctx0"> 21834 9226 874, 21914 9192 870</trace>
</ink>
</file>

<file path=ppt/ink/ink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23801.225 2781.7598 874.14984, 23916.957 2807.5254 849.45026, 24024.424 2830.8643 828.9746, 24144.908 2856.3503 819.0435, 24226.758 2871.6423 807.92163, 24308.326 2882.6824 789.8064, 24379.488 2893.2524 751.85785, 24456.656 2902.757 689.9334</trace>
</ink>
</file>

<file path=ppt/ink/ink4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23040.998 4577.591 874.14984, 23129.469 4468.632 861.9092, 23181.336 4375.0967 857.28546, 23217.078 4289.612 855.9927, 23229.748 4192.3184 857.6608, 23217.0 4117.009 859.5777, 23153.924 4080.12 863.2692, 23104.738 4200.8228 860.6722, 23105.05 4272.1587 856.1216, 23115.209 4391.747 845.90356, 23129.281 4475.26 840.6949, 23145.469 4568.4385 836.5299, 23160.594 4667.313 834.3443, 23172.066 4755.6304 833.47754, 23180.426 4825.454 832.9555, 23183.604 4905.7007 834.113, 23178.791 4988.624 836.43726, 23165.793 5064.6445 841.05634, 23111.95 5155.2856 849.95746, 23029.818 5127.287 856.6394, 23013.42 4994.884 848.78064, 23019.469 4927.7285 843.3614, 23031.291 4863.9907 837.492, 23055.078 4788.502 831.3552, 23086.71 4712.34 828.57733, 23115.49 4649.432 828.4328, 23172.041 4566.584 837.0603, 23271.55 4538.207 849.5164, 23352.303 4630.205 859.9989, 23388.986 4710.0063 860.71875</trace>
</ink>
</file>

<file path=ppt/ink/ink400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5803.0405 3657.182 874.14984, 5831.229 3565.558 863.7958, 5858.1997 3489.0076 857.3815, 5889.9917 3412.2761 855.6213, 5936.7437 3317.307 857.0178, 5978.5586 3248.676 857.96924, 6053.313 3215.5037 860.7686, 6075.1953 3291.8684 857.04504, 6073.292 3355.9595 852.8388, 6062.727 3455.4768 845.4206, 6028.1553 3570.19 847.73816, 6011.9307 3490.5073 836.3593, 6040.8965 3393.154 831.23285, 6096.073 3285.9678 836.15137, 6147.874 3215.2622 843.3577, 6210.938 3221.7063 849.18555, 6248.5425 3338.5872 850.66095, 6253.486 3414.9507 848.2377, 6254.5454 3480.3525 846.3811, 6241.2275 3572.691 851.7276, 6236.402 3475.9773 839.51184, 6277.584 3353.469 834.97595, 6330.309 3253.7883 846.2192, 6410.9556 3217.0803 851.9318, 6445.3877 3332.8188 855.1721, 6444.6177 3401.0256 851.28625, 6442.2812 3468.4802 844.9055, 6441.2505 3533.0908 825.1073, 6434.9146 3596.152 795.4839</trace>
</ink>
</file>

<file path=ppt/ink/ink400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7010.0283 3098.732 874.14984, 6927.9937 3138.2893 867.28375, 6814.9 3216.6565 859.4292, 6741.0576 3281.7522 857.267, 6677.7153 3384.386 860.0949, 6712.964 3448.5845 860.3475, 6805.5015 3404.7507 856.3782, 6885.4204 3333.999 847.01337, 6963.5127 3224.0107 845.2275, 6997.0293 3327.3594 838.5729, 6991.8867 3390.9873 835.9295, 6979.6494 3522.1099 831.5951, 6968.9966 3600.019 833.3575, 6951.89 3676.3442 835.31995, 6927.4844 3745.6182 837.3342, 6879.907 3838.8948 843.65643, 6777.5493 3900.1084 849.64496, 6700.226 3901.474 849.52997, 6632.156 3908.9238 848.8856, 6562.349 3898.66 834.8903</trace>
</ink>
</file>

<file path=ppt/ink/ink400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7143.3213 3491.198 874.14984, 7203.023 3425.0938 867.1244, 7285.631 3315.1125 854.65643, 7344.659 3224.5334 851.1635, 7391.4814 3133.39 851.89685, 7413.347 3067.8945 852.0485, 7432.985 2991.6921 851.0549, 7447.1855 2911.7305 850.2447, 7453.8613 2832.5535 850.6141, 7451.606 2762.637 852.0274, 7432.98 2672.0637 856.46533, 7365.0684 2639.3232 858.2906, 7275.882 2697.2712 857.18024, 7245.9023 2823.143 852.14014, 7248.9956 2907.8394 847.7628, 7255.284 2975.967 843.96326, 7268.018 3046.2627 838.8617, 7288.295 3130.4683 834.3808, 7309.5522 3222.106 826.25946, 7327.077 3313.61 816.29504, 7340.3403 3389.0347 799.73944, 7347.1694 3488.1743 743.7089, 7347.6377 3554.92 612.4991</trace>
</ink>
</file>

<file path=ppt/ink/ink400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7829.0894 2963.256 874.14984, 7761.805 3017.0005 857.5597, 7693.577 3081.2957 862.87274, 7672.598 3154.9944 863.924, 7698.5913 3230.5994 862.3867, 7766.5723 3282.0627 864.5849, 7794.983 3362.644 862.8038, 7714.1587 3435.9456 857.1342, 7637.7314 3461.1882 848.83, 7572.2124 3475.9172 808.231</trace>
</ink>
</file>

<file path=ppt/ink/ink400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8052.4697 2978.2512 874.14984, 8018.2163 3075.82 863.0028, 7972.571 3189.3818 863.71106, 7948.8804 3300.4285 864.8612, 8012.996 3331.6018 242.15721</trace>
</ink>
</file>

<file path=ppt/ink/ink400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8231.725 3023.2375 874.14984, 8210.843 3108.2231 863.8833, 8171.0605 3217.5476 860.2317, 8135.8794 3282.3513 861.1953, 8164.9556 3217.8208 847.74005, 8226.456 3124.7449 840.37103, 8282.811 3052.4136 845.3627, 8350.804 2990.1562 851.3728, 8430.157 2995.6567 855.97644, 8436.993 3099.0642 856.91766, 8423.548 3200.033 849.0777, 8398.978 3293.2688 834.0627, 8380.645 3356.2395 804.6336</trace>
</ink>
</file>

<file path=ppt/ink/ink400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8082.8047 2722.2952 874.14984, 8063.719 2796.5286 868.0369, 8048.74 2861.3135 839.0137</trace>
</ink>
</file>

<file path=ppt/ink/ink400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8663.777 2978.2512 874.14984, 8652.986 3069.1162 863.82654, 8629.573 3178.6936 860.01166, 8612.032 3262.2246 859.87494, 8628.593 3331.1921 862.7588, 8693.301 3353.4873 861.90656, 8772.482 3322.0032 859.6967, 8857.415 3225.6147 853.1922, 8911.847 3103.579 852.95624, 8932.45 3010.2534 852.81915, 8916.164 2902.4866 853.6332, 8851.023 2802.3228 854.8803, 8786.687 2750.2842 857.481, 8686.895 2739.125 857.5301, 8592.766 2774.7668 858.25476, 8556.451 2874.2314 860.1879, 8600.866 2958.3645 858.3722, 8664.701 2993.5515 853.80444, 8738.694 3042.8772 836.8371, 8803.68 3062.177 647.6138</trace>
</ink>
</file>

<file path=ppt/ink/ink400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9214.413 3008.2422 874.14984, 9299.849 3001.5198 864.55096, 9398.154 3002.8506 859.6243, 9466.764 3006.067 852.4368, 9531.439 3012.7131 556.179</trace>
</ink>
</file>

<file path=ppt/ink/ink400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9199.705 3249.7202 874.14984, 9286.541 3244.2344 863.42914, 9414.665 3220.629 852.91187, 9514.885 3192.629 836.0283, 9590.908 3170.1934 806.51874</trace>
</ink>
</file>

<file path=ppt/ink/ink4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23265.295 4306.122 874.14984, 23248.4 4394.5776 866.1765, 23234.96 4457.6274 861.0228</trace>
</ink>
</file>

<file path=ppt/ink/ink401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9959.933 2917.7527 874.14984, 9921.668 2983.031 865.3958, 9879.347 3061.9639 864.2652, 9873.264 3153.4082 865.7059, 9948.394 3217.7307 863.52734, 10028.093 3241.864 859.00745, 10108.86 3236.9175 854.8895, 10184.131 3213.5024 851.9965, 10259.954 3158.1917 853.128, 10302.59 3053.902 858.11804, 10253.5205 2960.9946 860.0167, 10174.929 2900.912 860.2287, 10103.519 2884.066 857.338, 10039.573 2862.9646 848.4408, 9974.641 2857.254 834.2985</trace>
</ink>
</file>

<file path=ppt/ink/ink401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12686.458 2570.7898 874.14984, 12677.624 2683.6047 861.75903, 12655.738 2809.5374 854.1629, 12637.513 2903.964 854.8002, 12632.321 3007.1802 859.478, 12651.354 3099.0923 860.4419, 12725.193 3139.9575 861.4563, 12802.85 3123.3716 860.92145, 12898.14 3030.5845 851.9069, 12941.763 2966.3977 848.5733, 13001.848 2861.3103 844.3183, 13040.629 2744.928 847.3778, 13027.803 2627.1138 852.07806, 12948.151 2555.5483 854.73816, 12866.277 2538.0854 856.4126, 12771.307 2575.7825 857.1159, 12707.947 2635.8276 858.26306, 12714.519 2736.0896 858.84863, 12841.38 2788.9006 852.5467, 12904.611 2810.9912 842.97766, 12984.298 2812.2673 816.75854</trace>
</ink>
</file>

<file path=ppt/ink/ink401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13371.306 2812.2673 874.14984, 13479.39 2819.3477 858.2978, 13551.247 2819.4104 856.2684, 13624.414 2811.0303 854.20667, 13690.268 2805.394 846.4079, 13756.102 2795.7913 822.97253</trace>
</ink>
</file>

<file path=ppt/ink/ink401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13341.889 3054.2625 874.14984, 13438.983 3059.3762 863.1407, 13503.906 3047.7292 856.2321, 13583.511 3021.4282 847.8969, 13652.426 3001.5115 830.72614, 13717.752 2977.1396 810.1772</trace>
</ink>
</file>

<file path=ppt/ink/ink401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14012.029 2766.7642 874.14984, 13988.707 2860.0063 868.63464, 13987.932 2945.1023 866.83545, 14077.707 3018.1443 864.2411, 14153.386 3014.969 860.7441, 14250.0625 2945.8875 854.6114, 14327.269 2848.0435 850.68274, 14361.976 2751.6838 852.8015, 14352.485 2666.3384 854.89844, 14284.191 2610.572 855.31494, 14168.716 2600.3308 854.75085, 14068.416 2625.9421 852.5595, 13990.617 2687.5605 841.44696, 13937.568 2751.7688 810.6434</trace>
</ink>
</file>

<file path=ppt/ink/ink401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15115.141 2736.7732 874.14984, 15085.568 2801.5447 866.11584, 15055.442 2885.6584 866.54663, 15075.548 2958.6409 866.38385, 15151.582 2969.9192 863.5879, 15227.427 2946.1016 858.4087, 15318.447 2874.773 855.21124, 15376.341 2806.1726 856.82086, 15373.488 2738.128 858.381, 15278.143 2699.5076 856.14453, 15182.622 2691.6597 854.40393, 15101.271 2704.0205 855.3815, 15172.449 2682.1233 843.7816, 15250.111 2654.369 836.0604, 15321.034 2628.487 829.0393, 15441.11 2589.8699 835.0291, 15517.686 2587.032 841.53186, 15539.086 2652.0261 843.648, 15521.864 2740.6719 849.2575, 15501.113 2828.6924 859.6563, 15529.107 2905.3596 863.688, 15611.413 2890.114 861.534, 15704.578 2816.221 852.67224, 15756.014 2751.9475 845.74713, 15829.99 2643.064 842.1138, 15864.883 2562.9712 845.60284, 15810.5 2664.9958 851.80963, 15790.039 2754.4504 857.92303, 15840.28 2823.5835 860.9076, 15906.313 2841.6067 427.19916</trace>
</ink>
</file>

<file path=ppt/ink/ink401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16560.217 2404.806 874.14984, 16517.02 2502.2312 861.8946, 16457.492 2614.5022 857.1734, 16408.268 2701.5935 857.2188, 16380.961 2631.2883 813.8508</trace>
</ink>
</file>

<file path=ppt/ink/ink401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16619.969 2389.81 874.14984, 16628.658 2484.4182 864.0977, 16630.846 2569.4612 857.7666, 16629.049 2653.9778 846.8738, 16620.912 2762.3687 831.0574, 16615.277 2836.9138 795.6289, 16604.379 2900.1455 7.843407</trace>
</ink>
</file>

<file path=ppt/ink/ink401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16336.838 2389.81 874.14984, 16439.79 2382.9783 859.22815, 16514.771 2385.0698 849.42975, 16605.05 2390.9746 839.9399, 16673.732 2395.9563 832.69055, 16744.025 2403.2673 826.5052, 16808.744 2410.63 813.2645, 16901.213 2425.1785 772.3139, 16964.38 2435.9673 683.61694</trace>
</ink>
</file>

<file path=ppt/ink/ink401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16754.182 2374.2979 874.14984, 16670.203 2371.7654 868.0172, 16597.45 2390.0488 864.5959, 16525.316 2436.0754 862.86383, 16462.68 2526.0051 860.4338, 16440.123 2591.967 857.055, 16422.75 2702.7065 850.51624, 16450.934 2818.9167 849.88837, 16536.408 2914.4307 850.04596, 16625.404 2961.045 850.3979, 16756.303 2964.562 849.6125, 16825.361 2947.649 849.63794, 16889.793 2917.6162 850.60754, 16972.885 2861.2847 851.769, 17027.121 2750.1997 852.37134, 17035.79 2679.1802 851.976, 17031.69 2604.5713 851.0795, 17017.016 2532.9592 850.7726, 16982.36 2432.6262 851.67084, 16902.223 2339.8127 852.8755, 16823.982 2288.5437 854.8829, 16729.273 2285.0205 857.44525, 16649.555 2320.4546 860.34155, 16606.22 2412.016 861.42816, 16612.004 2494.645 860.4337, 16694.943 2584.1868 855.7244, 16797.293 2634.4395 848.81726, 16877.74 2640.3618 842.8269, 16943.121 2649.465 829.26324, 17021.686 2646.801 808.10297</trace>
</ink>
</file>

<file path=ppt/ink/ink4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23712.057 4291.6436 874.14984, 23689.861 4375.1646 864.3918, 23638.684 4478.083 858.8125, 23582.924 4575.7744 847.83124, 23536.838 4651.548 832.0018, 23481.715 4724.198 747.0437</trace>
</ink>
</file>

<file path=ppt/ink/ink402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17304.818 2661.7961 874.14984, 17426.977 2666.5432 856.9388, 17502.727 2670.3967 848.21375, 17574.277 2673.9802 828.60394, 17640.424 2680.3867 641.2857</trace>
</ink>
</file>

<file path=ppt/ink/ink402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17320.445 2872.2493 874.14984, 17419.637 2862.0598 859.2713, 17504.113 2836.4077 845.7758, 17580.46 2815.236 819.0673, 17643.693 2794.809 774.2346</trace>
</ink>
</file>

<file path=ppt/ink/ink402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17975.877 2419.801 874.14984, 17963.656 2485.2065 865.13947, 17932.604 2602.2412 853.7851, 17889.674 2712.0684 850.37634, 17958.021 2591.6006 841.98236, 18037.898 2485.781 847.4539, 18118.973 2490.763 849.27216, 18157.303 2586.5337 853.5188, 18181.025 2697.5544 858.0681, 18216.277 2778.9414 860.8925, 18245.457 2842.1118 814.86884</trace>
</ink>
</file>

<file path=ppt/ink/ink402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17796.621 2419.801 874.14984, 17915.709 2408.6216 849.5635, 18012.324 2409.3628 834.6965, 18125.89 2415.4678 822.34186, 18245.932 2428.1008 812.9111, 18320.451 2435.9424 794.063, 18392.7 2440.819 757.6491, 18458.527 2451.8281 731.7331</trace>
</ink>
</file>

<file path=ppt/ink/ink402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12641.414 3340.2097 874.14984, 12708.389 3340.2095 864.9593, 12772.283 3340.2095 854.7728, 12854.046 3339.1863 844.32574, 12951.722 3336.2458 834.57104, 13014.612 3334.2888 827.885, 13102.355 3331.943 820.6855, 13171.083 3330.1294 817.3976, 13256.469 3327.4692 813.559, 13375.484 3323.3066 805.4197, 13520.177 3319.3162 796.3114, 13687.888 3315.989 784.1124, 13796.411 3313.8262 759.6911, 13863.979 3312.0605 736.56006, 13940.071 3310.6404 710.90643, 14004.549 3312.9233 453.22653</trace>
</ink>
</file>

<file path=ppt/ink/ink402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15889.158 3264.7156 874.14984, 15979.266 3264.715 862.45276, 16114.305 3267.694 857.06995, 16203.066 3267.9368 851.9506, 16309.139 3266.3704 844.95593, 16432.143 3261.8467 837.37524, 16514.576 3258.694 830.8652, 16623.064 3253.1252 823.85913, 16714.041 3248.3672 814.10626, 16818.334 3244.1826 805.08044, 16952.93 3241.8303 795.4829, 17113.693 3240.8337 784.3976, 17302.818 3240.912 768.739, 17530.182 3243.9062 742.4663, 17677.285 3245.8745 699.1423, 17770.479 3246.371 648.4446, 17870.49 3248.0327 595.8317, 17933.33 3250.1243 548.8178</trace>
</ink>
</file>

<file path=ppt/ink/ink402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1869.529 5499.033 874.14984, 1861.9286 5421.908 868.8883, 1793.3816 5431.4326 862.4444, 1700.4221 5487.366 852.52716, 1603.9802 5581.626 853.61383, 1600.3666 5679.021 854.1289, 1654.5122 5744.949 853.1581, 1757.0297 5807.5894 847.8192, 1852.546 5882.3647 853.101, 1894.8226 5958.8296 855.46716, 1871.7467 6058.8994 854.7858, 1815.8855 6125.605 856.0019, 1751.3835 6105.473 859.4871, 1686.9232 6057.324 239.43495</trace>
</ink>
</file>

<file path=ppt/ink/ink402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2182.0771 5136.041 874.14984, 2185.8918 5209.0684 859.27924, 2184.6582 5277.0913 847.80475, 2181.4524 5362.511 838.4277, 2177.5132 5460.7773 830.38074, 2169.933 5604.0273 819.2531, 2165.7852 5667.8994 815.3753, 2159.8242 5740.256 815.211, 2151.9587 5828.719 813.01886, 2143.184 5905.88 814.2919, 2134.92 5969.5327 817.6253, 2122.395 6034.7915 821.6067, 2094.105 6108.2305 835.9975, 2073.076 6024.5337 853.9667, 2107.33 5908.9224 858.0805, 2151.0708 5834.7983 858.08655, 2200.3052 5770.5522 853.9734, 2301.0364 5677.547 842.5214, 2365.7048 5622.2544 821.6381, 2430.8604 5598.293 533.91534</trace>
</ink>
</file>

<file path=ppt/ink/ink402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2733.633 5740.5117 874.14984, 2637.3704 5803.9214 858.4134, 2525.0005 5895.668 845.76935, 2443.7207 5971.343 852.0383, 2515.729 5958.2334 839.43933, 2627.8562 5847.6187 837.4004, 2723.295 5760.6924 844.1637, 2754.0505 5834.499 850.3441, 2752.9622 5913.0986 857.6805, 2825.9185 5892.15 859.2853, 2884.1792 5781.7227 843.2769, 2915.7678 5681.5 820.79034, 2936.4004 5615.955 783.94073, 2964.2256 5534.136 690.62994, 2981.6965 5471.097 6.447494</trace>
</ink>
</file>

<file path=ppt/ink/ink402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3180.3933 5136.041 874.14984, 3151.0752 5259.255 854.9045, 3130.6536 5339.247 843.91565, 3108.0725 5432.424 834.34845, 3086.9854 5532.681 827.0425, 3071.9016 5633.0522 826.54877, 3061.3958 5715.2583 826.3388, 3053.5354 5821.4956 835.9977, 3046.4736 5898.3345 843.3963, 3041.555 5804.5073 855.5811, 3138.314 5709.6133 846.06934, 3210.0903 5674.5757 846.7158, 3282.5317 5661.3315 847.17316, 3382.0862 5677.9194 847.53357, 3409.164 5753.004 847.1162, 3363.034 5853.498 843.649, 3280.7334 5934.5723 838.5957, 3161.1462 5988.864 839.6984, 3091.2197 5960.2188 844.46735, 3122.3328 5858.5215 842.6535, 3184.95 5778.3184 838.2798, 3321.1638 5708.9023 836.11053, 3384.7239 5691.454 836.24225, 3492.5022 5687.628 836.1665, 3558.1335 5751.4434 841.1649, 3551.2502 5846.9473 845.5129, 3508.345 5924.4326 848.19586, 3442.6218 5965.6133 8.3692</trace>
</ink>
</file>

<file path=ppt/ink/ink4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23443.635 4366.6206 874.14984, 23465.719 4440.8706 866.5192, 23516.771 4538.1777 866.8244, 23612.904 4607.7773 865.99506, 23726.78 4601.911 864.04443, 23817.506 4540.881 861.6246, 23861.676 4460.188 861.951, 23781.29 4416.647 861.5216, 23737.656 4504.9766 863.3865, 23783.992 4603.185 861.88763, 23858.355 4659.602 857.8183, 23950.146 4698.588 845.6713</trace>
</ink>
</file>

<file path=ppt/ink/ink403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3537.9854 5333.0493 874.14984, 3488.618 5408.223 865.89276, 3443.6074 5473.9146 849.14</trace>
</ink>
</file>

<file path=ppt/ink/ink403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3895.5771 5046.0684 874.14984, 3892.4722 5120.269 862.498, 3885.1785 5191.7583 848.3125, 3873.2808 5278.821 836.4253, 3857.3623 5377.0586 827.1898, 3842.593 5470.8804 820.5183, 3832.1704 5537.514 803.5131, 3822.8784 5610.4097 780.24207, 3809.5305 5732.9336 710.37836, 3803.4473 5805.124 662.285, 3798.8704 5870.7 608.896, 3794.169 5933.794 480.08966, 3789.0986 5996.9385 105.401115</trace>
</ink>
</file>

<file path=ppt/ink/ink403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4118.9575 5574.0107 874.14984, 4101.855 5692.5205 858.1184, 4091.52 5759.0215 852.03174, 4077.2468 5853.15 844.74646, 4067.9475 5957.908 830.3678, 4070.5486 6034.4453 796.62683</trace>
</ink>
</file>

<file path=ppt/ink/ink403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4506.8853 5000.5654 874.14984, 4483.813 5088.999 863.17065, 4451.385 5226.7344 851.34576, 4430.874 5315.9146 844.69507, 4412.4424 5402.2144 839.2096, 4398.8853 5467.126 835.1677, 4386.905 5545.0146 832.7484, 4373.795 5672.4727 827.22656, 4375.145 5748.6265 829.1364, 4384.255 5819.602 831.95044, 4415.6655 5912.4766 841.82556, 4489.9897 5936.396 849.96216, 4596.1787 5877.8774 850.4274, 4674.3896 5799.9893 846.85126, 4730.6445 5683.83 850.9898, 4720.5923 5584.6143 853.3954, 4647.242 5568.5903 856.95544, 4615.047 5666.409 859.2708, 4624.364 5731.668 858.6028, 4666.7104 5834.721 847.63403, 4762.215 5899.1074 828.0392, 4846.8613 5938.2886 783.26215</trace>
</ink>
</file>

<file path=ppt/ink/ink403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5191.7334 5091.572 874.14984, 5114.423 5173.495 859.1407, 5013.147 5262.4653 848.05707, 4938.302 5324.1953 828.61993</trace>
</ink>
</file>

<file path=ppt/ink/ink403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4416.798 5391.9976 874.14984, 4534.822 5377.721 858.7929, 4610.761 5362.5234 839.01654</trace>
</ink>
</file>

<file path=ppt/ink/ink403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4223.753 5242.0435 874.14984, 4201.269 5320.758 867.3078, 4177.284 5383.8647 8.640967</trace>
</ink>
</file>

<file path=ppt/ink/ink403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1735.317 6282.9326 874.14984, 1830.2217 6273.345 861.216, 1901.8367 6266.4956 852.22943, 1991.2184 6258.623 842.8801, 2099.3552 6250.443 833.45374, 2188.6235 6243.962 825.8579, 2281.234 6238.1167 818.83716, 2378.161 6233.405 812.8349, 2469.5134 6229.4585 803.7164, 2596.627 6225.4395 793.6231, 2751.3833 6220.8345 779.7051, 2928.2036 6215.129 764.78076, 3053.8855 6211.065 753.78796, 3202.938 6206.311 747.9902, 3380.6536 6200.6978 736.7383, 3574.7993 6194.315 723.69324, 3775.846 6188.5386 683.35474, 3970.7078 6184.1206 635.9397, 4102.4487 6181.2007 582.0937, 4250.7627 6180.4233 523.0209, 4401.308 6182.146 460.80093, 4539.8755 6185.138 395.7211, 4650.665 6188.007 328.04315, 4721.437 6189.531 259.48126, 4788.6025 6191.0073 122.942955</trace>
</ink>
</file>

<file path=ppt/ink/ink403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2822.8013 6599.9043 874.14984, 2830.3171 6714.255 858.28674, 2828.797 6792.0244 848.2414, 2824.7874 6886.264 838.3432, 2818.6433 6994.017 829.3441, 2814.2454 7068.876 824.51624, 2808.761 7156.8535 820.5392, 2804.481 7224.943 818.2304, 2799.4785 7304.8354 812.96313, 2793.6003 7394.9604 811.1365, 2788.449 7483.6787 813.8023, 2784.4426 7556.1094 818.73444, 2767.1277 7644.8193 832.27246, 2671.024 7616.679 845.7852, 2582.7688 7558.0303 851.9853, 2505.8176 7518.922 854.5555, 2423.4197 7515.294 857.77594, 2337.7383 7572.955 859.0703, 2301.534 7645.9385 860.4165, 2327.4893 7715.0396 861.1682, 2399.5632 7755.561 858.53143, 2506.9414 7751.6465 846.7071, 2642.0098 7697.401 830.0187, 2713.1785 7629.346 821.1097, 2792.6875 7563.517 782.7484, 2841.5144 7499.5713 755.2001</trace>
</ink>
</file>

<file path=ppt/ink/ink403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2911.9692 6418.9253 874.14984, 3005.5667 6380.4897 862.98456, 3113.2856 6371.8086 859.15894, 3190.2043 6387.619 859.4125, 3226.2197 6464.7983 859.80005, 3198.2722 6537.094 857.4507, 3123.256 6613.2637 853.04004, 3052.0383 6672.701 854.6031, 3012.3765 6752.908 858.98315, 3112.5679 6804.08 854.0981, 3189.4783 6812.7866 845.15686, 3256.8716 6822.9487 826.35834, 3329.3135 6826.387 791.61005</trace>
</ink>
</file>

<file path=ppt/ink/ink4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24247.986 4503.131 874.14984, 24288.773 4438.3086 869.08624, 24196.795 4496.5186 862.085, 24132.55 4604.529 860.4379, 24192.19 4678.121 859.8991, 24268.635 4654.4854 855.5841, 24341.178 4589.5444 846.5751, 24401.451 4475.735 834.36426, 24430.271 4388.131 828.26337, 24454.984 4289.9556 822.38983, 24471.271 4222.405 818.45776, 24483.842 4146.737 822.2671, 24491.68 4072.6653 826.03424, 24489.723 4007.078 836.24097, 24465.479 4087.0105 831.25116, 24441.502 4202.2285 823.74457, 24432.594 4280.225 821.3439, 24433.646 4357.759 825.8447, 24449.986 4465.3145 832.5512, 24508.217 4538.9795 846.51544, 24572.17 4571.613 570.9899</trace>
</ink>
</file>

<file path=ppt/ink/ink404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3821.1174 6690.394 874.14984, 3732.904 6697.678 864.7835, 3621.2131 6705.9307 859.43964, 3538.068 6732.7124 863.1534, 3486.8984 6825.1543 862.2618, 3473.7483 6894.663 856.9879, 3464.6238 6972.6714 851.93317, 3451.6667 7090.9326 845.20465, 3442.214 7155.9355 846.36206, 3430.0803 7219.817 847.8135, 3413.2046 7313.9595 850.4658, 3440.3118 7399.292 854.81616, 3540.0 7451.3267 855.8386, 3658.6023 7462.714 849.3585, 3722.5837 7441.3306 839.77295, 3795.41 7424.2725 811.0783, 3858.97 7382.2983 389.02582</trace>
</ink>
</file>

<file path=ppt/ink/ink404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3374.3572 7173.35 874.14984, 3498.8389 7166.4844 855.3052, 3573.6665 7167.156 846.74744, 3656.2026 7169.4995 835.2004, 3729.7385 7170.8506 814.63586, 3795.2874 7174.0107 791.8583</trace>
</ink>
</file>

<file path=ppt/ink/ink404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3878.1113 7425.1704 874.14984, 3874.4302 7509.6113 862.72864, 3859.128 7636.3325 857.96094, 3851.3506 7705.1597 857.24396, 3840.8765 7804.036 856.6477, 3827.2766 7724.214 840.27875, 3833.3074 7660.5938 835.9016, 3850.329 7548.4185 829.6779, 3866.4375 7484.877 834.0165, 3928.0908 7374.054 841.935, 4029.9963 7321.715 847.4056, 4076.598 7386.5654 859.17615, 3984.9333 7443.2764 854.899, 3916.8347 7481.14 840.13995, 3850.2932 7491.829 410.1472</trace>
</ink>
</file>

<file path=ppt/ink/ink404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4342.3374 6811.3916 874.14984, 4281.62 6928.018 854.6419, 4251.065 7000.383 845.3835, 4224.3706 7083.0845 838.2521, 4203.8433 7152.9395 833.0362, 4189.628 7278.33 830.91144, 4198.5527 7385.9634 833.06244, 4260.382 7471.3955 837.21967, 4343.656 7477.173 843.49243, 4409.0874 7472.2725 847.1146</trace>
</ink>
</file>

<file path=ppt/ink/ink404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4491.2573 7143.3594 874.14984, 4448.983 7213.9565 868.0422, 4427.5513 7292.757 865.2037, 4446.743 7384.434 865.19415, 4536.208 7436.4873 863.3303, 4600.677 7385.53 860.27045, 4646.364 7294.2812 856.0224, 4655.492 7191.0786 852.23627, 4614.624 7088.6924 851.7051, 4559.822 7025.1494 852.89307, 4492.622 6993.223 856.5361, 4428.77 7021.3594 860.369, 4410.3145 7093.1235 860.9934, 4445.1113 7176.37 858.8143, 4531.4893 7239.9805 856.77057, 4612.6914 7249.6094 855.4127, 4679.9365 7206.4966 854.21387, 4716.9893 7142.338 237.88464</trace>
</ink>
</file>

<file path=ppt/ink/ink404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4759.681 6841.8994 874.14984, 4817.5674 6948.4683 857.92145, 4841.965 7013.5547 851.9686, 4859.882 7087.942 846.68616, 4876.454 7206.4927 839.32007, 4873.9106 7313.5522 839.51575, 4857.031 7420.551 828.3042, 4826.5674 7509.012 814.61304, 4798.5107 7574.7373 766.62085</trace>
</ink>
</file>

<file path=ppt/ink/ink404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4776.228 7921.0527 874.14984, 4667.1143 7933.602 853.751, 4580.0493 7938.39 840.42426, 4471.3706 7941.5576 827.7511, 4343.5317 7943.387 816.4326, 4195.9204 7944.11 803.8477, 4028.186 7945.6826 787.8485, 3899.4133 7947.0117 775.48535, 3761.0771 7950.4604 761.7782, 3630.4678 7954.1836 744.0142, 3502.8499 7959.7773 728.01843, 3345.0625 7969.0674 716.5522, 3178.8977 7980.95 712.4728, 3023.3745 7993.2534 718.6136, 2903.8962 8003.069 736.94934, 2815.3752 8010.571 756.0615, 2751.6672 8016.5312 774.6977</trace>
</ink>
</file>

<file path=ppt/ink/ink404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3374.3572 8304.212 874.14984, 3362.5806 8407.928 856.97156, 3353.1072 8483.365 848.9909, 3343.322 8569.461 843.1544, 3335.583 8660.682 839.89874, 3331.2456 8751.956 839.09, 3328.7192 8826.375 839.3442, 3322.6753 8940.783 846.0255, 3241.0044 9003.852 849.74036, 3155.6663 8974.398 856.3656, 3043.1602 8938.486 861.1704, 2976.8328 8979.213 861.12195, 3064.947 9055.887 855.3475, 3195.8745 9070.411 849.10364, 3272.0042 9054.093 846.4064, 3390.816 9010.927 840.3989, 3464.9731 8963.677 836.41284, 3539.265 8907.279 833.1067, 3644.9858 8817.387 830.48004, 3711.4277 8787.345 847.0608, 3694.96 8904.046 843.1273, 3687.6836 9005.845 838.8156, 3710.508 9112.841 845.7669, 3788.4019 9185.072 849.8647, 3862.136 9151.578 852.42114, 3911.7634 9088.458 855.886, 3934.1648 8966.39 853.9199, 3919.7656 8888.108 849.45856, 3884.4175 8811.303 844.86536, 3832.3987 8744.861 840.93774, 3739.4492 8662.14 839.72925, 3651.8584 8632.44 845.77997, 3624.9136 8730.564 850.4377, 3698.674 8826.061 843.5418, 3768.3494 8867.134 835.58636, 3840.1008 8918.973 807.4295, 3905.4888 8943.592 764.67206</trace>
</ink>
</file>

<file path=ppt/ink/ink404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3970.037 8487.26 874.14984, 4064.643 8488.702 864.53973, 4160.7993 8501.978 858.35516, 4231.9844 8521.912 858.26764, 4270.409 8616.77 859.45306, 4226.541 8687.475 859.31616, 4188.79 8783.746 862.27655, 4266.414 8865.463 859.27765, 4339.557 8888.013 851.2929, 4419.9385 8891.806 843.093, 4491.9004 8902.741 821.9486, 4565.7173 8894.72 795.1004</trace>
</ink>
</file>

<file path=ppt/ink/ink404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5013.397 7913.814 874.14984, 5128.891 7918.5605 859.5912, 5195.265 7922.618 851.9213, 5258.784 7926.361 837.6147, 5322.677 7934.072 546.9563</trace>
</ink>
</file>

<file path=ppt/ink/ink4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24828.957 4306.122 874.14984, 24737.629 4319.5054 862.8254, 24635.645 4362.1367 858.34467, 24553.748 4425.602 857.6982, 24519.125 4497.651 859.86005, 24561.42 4563.456 858.7601, 24662.637 4566.0015 859.4875, 24733.53 4461.9355 858.7177, 24748.338 4395.956 855.3366, 24762.883 4291.827 847.83777, 24740.996 4383.487 857.1051, 24753.723 4481.811 862.96655, 24816.031 4550.748 865.4253, 24889.795 4454.8306 860.4704, 24919.688 4369.6045 855.6224, 24947.256 4272.2847 854.34094, 24929.273 4358.4707 854.4783, 24930.746 4443.32 857.80554, 25026.193 4437.1265 859.138, 25077.268 4367.1206 851.9746, 25088.484 4297.5557 852.1861, 25021.57 4371.6636 853.14703, 25005.854 4444.3184 857.7003, 25033.574 4519.308 861.79926, 25128.613 4512.3926 859.23206, 25213.678 4426.3804 848.8212, 25269.217 4361.804 837.8594, 25332.979 4400.4185 845.22626, 25326.15 4494.4463 847.3231, 25281.379 4576.39 851.4676, 25122.555 4649.97 845.0437, 25049.143 4677.991 828.7769, 24980.508 4698.588 805.6159, 24915.877 4694.244 220.94424</trace>
</ink>
</file>

<file path=ppt/ink/ink405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5073.1484 8199.762 874.14984, 5188.5483 8207.759 856.64526, 5259.6914 8207.459 850.1977, 5335.5786 8204.546 845.51196, 5403.488 8202.847 832.3903, 5467.7285 8200.169 817.4603</trace>
</ink>
</file>

<file path=ppt/ink/ink405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6019.067 7881.755 874.14984, 6033.1714 7972.5586 862.47864, 6044.0303 8103.23 858.1349, 6046.76 8171.483 857.4269, 6047.4385 8262.639 856.7965, 6045.1714 8164.351 849.5822, 6059.6465 8073.3213 844.0506, 6082.818 7990.3193 844.2016, 6140.2744 7916.19 847.9621, 6219.786 7923.0234 852.56793, 6260.5293 8021.696 852.8967, 6279.769 8116.9917 854.7239, 6284.4385 8192.089 858.0834, 6281.4443 8084.463 848.91437, 6297.0264 7976.12 842.1926, 6343.739 7870.2715 845.9422, 6412.313 7834.022 849.52545, 6473.3335 7916.2812 851.49414, 6479.3716 7989.8267 848.3894, 6489.0225 8053.443 842.6025, 6487.8887 8124.2676 821.73975</trace>
</ink>
</file>

<file path=ppt/ink/ink405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6991.643 7872.447 874.14984, 6881.779 7849.0664 862.241, 6774.598 7860.862 859.8366, 6689.15 7913.487 860.3284, 6674.278 8000.5513 861.63776, 6743.2866 8066.806 862.31287, 6835.9897 8008.1104 859.80133, 6908.5166 7931.491 850.01154, 6978.954 7888.8994 854.208, 6997.069 7965.752 850.0968, 7004.114 8080.8193 840.5846, 7002.3633 8163.535 836.56555, 6995.227 8250.143 834.5806, 6976.8975 8372.933 836.03766, 6914.8057 8479.762 839.6359, 6803.4966 8502.8955 842.8705, 6727.388 8507.671 851.96606</trace>
</ink>
</file>

<file path=ppt/ink/ink405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7262.8247 7248.8447 874.14984, 7260.192 7347.8423 856.9401, 7257.594 7424.5244 848.65717, 7256.0947 7515.789 841.5322, 7255.188 7612.216 835.97076, 7254.627 7675.075 832.1658, 7254.928 7756.7056 829.20465, 7256.5815 7886.176 809.8926, 7258.4453 7967.5547 789.53217, 7259.987 8042.5444 762.0079, 7261.278 8105.638 719.93695, 7262.8247 8170.288 635.52704</trace>
</ink>
</file>

<file path=ppt/ink/ink405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7665.461 7672.3354 874.14984, 7591.2593 7707.045 865.1507, 7530.13 7786.3887 861.0179, 7493.107 7874.3105 858.4577, 7479.903 7951.2065 857.7127, 7505.5674 8034.14 857.7248, 7588.223 8087.8457 857.70844, 7663.8955 8094.5063 857.24274, 7760.15 8032.3853 855.6849, 7830.378 7953.906 856.55426, 7876.702 7876.2627 858.3031, 7878.9614 7939.975 858.02515, 7884.429 8016.535 858.6586, 7927.5967 8088.7305 860.43695, 7964.157 8000.1157 858.20953, 7945.545 7887.63 853.53796, 7941.376 7787.01 853.9081, 8026.7993 7718.092 855.9232, 8099.3604 7718.172 855.3082, 8174.019 7775.2837 855.95184, 8205.674 7867.2075 856.7427, 8207.193 7956.034 855.1703, 8189.913 8076.349 852.70935, 8176.804 8156.2974 848.2386, 8161.2153 8222.078 8.439931</trace>
</ink>
</file>

<file path=ppt/ink/ink405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8410.061 7822.29 874.14984, 8389.203 7907.59 864.3765, 8377.437 8014.907 861.3972, 8408.828 8130.24 863.2553, 8496.953 8194.556 862.21387, 8576.28 8197.729 859.37494, 8638.129 8132.65 857.7309, 8664.793 8009.7 852.64526, 8662.774 7939.1167 850.4016, 8652.38 7873.855 849.92096, 8622.295 7776.053 850.0547, 8564.292 7695.807 854.1274, 8489.882 7654.571 857.5031, 8411.279 7687.8867 861.04944, 8461.594 7817.8975 853.66956, 8494.337 7883.13 837.6325, 8558.981 7958.283 802.9327</trace>
</ink>
</file>

<file path=ppt/ink/ink405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8916.573 8033.7773 874.14984, 9004.545 7945.0522 865.39667, 9058.965 7875.4814 862.0407, 9121.15 7782.9707 859.9324, 9179.607 7693.674 858.09247, 9221.913 7628.1616 855.6199, 9274.008 7549.054 850.9905, 9333.932 7461.9834 845.09314, 9433.467 7322.4165 832.96106, 9503.484 7229.8594 826.2602, 9582.386 7129.1055 820.05536, 9666.718 7024.7095 815.3923, 9740.914 6934.438 812.44006, 9802.44 6860.413 809.79315, 9875.415 6775.511 808.2609, 9955.451 6684.6807 807.54785, 10038.104 6592.3667 802.97327, 10120.166 6500.1265 794.30054, 10181.759 6430.8486 777.70026, 10238.122 6364.501 753.0804, 10297.137 6291.293 720.5119, 10356.245 6215.8003 679.9855, 10414.951 6141.35 631.826, 10471.845 6070.054 577.0642, 10548.808 5973.718 450.5413, 10607.501 5895.7695 323.74033</trace>
</ink>
</file>

<file path=ppt/ink/ink405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10495.861 5784.981 874.14984, 10593.512 5744.5527 868.07776, 10658.216 5725.346 865.39294, 10762.525 5700.014 862.04895, 10866.151 5713.7593 863.5024, 10913.64 5816.1904 860.4345, 10867.252 5927.8037 848.16064, 10811.922 6009.8403 831.28796, 10760.213 6073.8774 526.96704</trace>
</ink>
</file>

<file path=ppt/ink/ink40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11241.381 5468.009 874.14984, 11209.228 5534.9067 865.9613, 11173.755 5624.6206 862.2706, 11147.412 5726.567 862.2051, 11161.67 5813.4663 864.2823, 11237.919 5845.9287 862.4753, 11333.163 5815.755 859.0029, 11402.834 5762.48 854.7448, 11448.677 5695.217 852.5854, 11474.705 5619.884 852.8823, 11469.156 5512.4927 855.1955, 11438.101 5427.5303 858.5946, 11361.31 5367.573 861.914, 11259.795 5364.122 862.5832, 11176.214 5404.8047 863.4739, 11158.764 5475.9053 862.96344, 11234.875 5552.182 858.7025, 11366.547 5563.9033 851.1343, 11431.005 5567.4683 840.20386, 11494.178 5559.532 827.72003</trace>
</ink>
</file>

<file path=ppt/ink/ink405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11673.433 5574.0107 874.14984, 11786.266 5578.031 869.7644, 11866.478 5581.767 868.98236</trace>
</ink>
</file>

<file path=ppt/ink/ink4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23398.59 5060.5474 874.14984, 23395.846 5159.429 862.4189, 23388.926 5228.173 854.9726, 23374.488 5314.46 847.03644, 23348.848 5413.6016 839.0431, 23310.998 5516.0845 832.2409, 23264.107 5610.8945 828.81476, 23223.76 5685.0435 828.0177, 23147.848 5756.8154 834.60803, 23084.05 5791.8325 865.63184</trace>
</ink>
</file>

<file path=ppt/ink/ink406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11657.806 5769.9854 874.14984, 11729.638 5763.6855 862.6708, 11855.651 5729.6587 848.5207, 11920.466 5709.8125 832.1028, 11985.261 5684.558 406.84616</trace>
</ink>
</file>

<file path=ppt/ink/ink406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12179.945 5513.512 874.14984, 12170.518 5595.047 869.9978, 12203.254 5686.0425 868.39813, 12295.662 5719.3647 866.2433, 12400.807 5676.6167 865.68835, 12448.045 5589.0015 865.0439, 12416.952 5516.229 863.76794, 12340.548 5486.2314 860.71356, 12276.007 5467.1763 847.32983</trace>
</ink>
</file>

<file path=ppt/ink/ink406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14220.702 5333.0493 874.14984, 14132.188 5344.3955 867.3326, 14003.545 5380.9688 858.43176, 13904.321 5419.023 850.4536, 13833.218 5460.0903 851.7768, 13791.109 5540.454 854.0845, 13844.358 5614.3745 854.5001, 13935.301 5635.119 853.079, 14034.245 5596.9487 849.79126, 14115.939 5512.869 848.3287, 14161.966 5412.806 845.73444, 14178.494 5338.581 844.679, 14193.727 5251.207 842.876, 14215.314 5115.6333 839.50226, 14226.076 5033.2266 838.80023, 14234.6 4962.877 839.71045, 14236.202 4872.63 843.02026, 14203.801 4949.3335 845.2479, 14206.464 5060.0464 836.6681, 14214.903 5146.0186 830.3371, 14226.632 5241.824 816.8163, 14236.533 5321.0234 794.2281, 14245.332 5389.8193 763.7101, 14252.764 5457.897 725.9215, 14262.537 5538.9897 620.6829</trace>
</ink>
</file>

<file path=ppt/ink/ink406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14980.931 4865.0894 874.14984, 14895.551 4880.633 863.573, 14779.566 4909.387 859.17126, 14674.477 4948.84 857.6187, 14609.577 5002.2397 860.6227, 14568.378 5071.613 860.31213, 14553.796 5189.928 858.3948, 14554.355 5253.7734 857.3387, 14558.619 5350.455 858.6081, 14568.968 5424.5493 862.4449, 14629.395 5491.5015 862.7584, 14748.108 5507.6567 859.3028, 14828.918 5511.468 849.9934, 14894.221 5486.912 234.98172</trace>
</ink>
</file>

<file path=ppt/ink/ink406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14548.878 5272.5513 874.14984, 14616.8955 5274.297 864.9935, 14681.519 5274.655 854.95746, 14764.763 5267.8843 843.9435, 14843.235 5262.898 819.70123, 14906.526 5257.4194 751.53394</trace>
</ink>
</file>

<file path=ppt/ink/ink406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14235.41 4503.131 874.14984, 14335.726 4438.696 863.1084, 14430.625 4438.8022 861.9882, 14496.415 4507.085 862.1538, 14457.133 4577.9272 859.0533, 14385.52 4674.724 861.5687, 14439.229 4745.0747 860.4131, 14519.773 4772.4985 852.81085, 14582.76 4800.5967 839.5363, 14667.461 4819.069 804.9279</trace>
</ink>
</file>

<file path=ppt/ink/ink406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15014.022 5441.12 874.14984, 15018.857 5535.792 861.9657, 15020.996 5657.7427 858.87225, 15023.798 5768.8286 859.04364, 15023.636 5836.47 861.04364, 14997.015 5766.823 855.5486, 14989.89 5698.483 850.34674, 14983.873 5587.475 847.06573, 15011.789 5474.9023 851.1634, 15062.555 5400.249 852.963, 15150.745 5357.1963 855.4719, 15231.483 5359.1353 861.34796, 15261.086 5436.719 863.94446, 15188.997 5500.4136 859.3208, 15125.955 5511.133 855.5511, 15047.442 5533.305 840.27203, 14981.935 5516.956 410.89096</trace>
</ink>
</file>

<file path=ppt/ink/ink406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15547.192 4894.5635 874.14984, 15494.91 4976.85 862.97034, 15445.493 5093.5957 857.7185, 15428.79 5164.0254 855.48816, 15418.85 5227.035 851.0033, 15410.24 5330.0254 837.8999, 15414.238 5415.445 813.1092, 15469.218 5490.855 707.2013</trace>
</ink>
</file>

<file path=ppt/ink/ink406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15725.529 5226.531 874.14984, 15706.7 5300.1943 868.89044, 15688.61 5397.0317 869.66644, 15710.96 5472.2 869.246, 15779.691 5474.811 866.40906, 15854.564 5411.4404 862.16766, 15896.039 5344.6 860.46185, 15887.538 5233.5557 859.7387, 15812.783 5127.42 856.30566, 15717.41 5067.555 854.6593, 15630.525 5056.335 857.56714, 15561.691 5090.007 860.69055, 15578.924 5173.744 861.0993, 15688.67 5244.1562 854.5674, 15760.76 5249.779 848.80743, 15824.542 5259.642 833.96515, 15890.077 5257.5557 816.0512</trace>
</ink>
</file>

<file path=ppt/ink/ink406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15964.536 4910.593 874.14984, 16045.494 4998.663 857.90155, 16112.25 5119.0776 847.0296, 16126.905 5185.4565 846.1335, 16122.52 5290.3843 848.9809, 16087.342 5375.8267 848.98206, 16024.598 5442.4126 845.75183, 15961.573 5491.9873 738.1821</trace>
</ink>
</file>

<file path=ppt/ink/ink4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23145.793 5272.5513 874.14984, 23171.43 5207.9688 858.4385, 23268.33 5100.1206 840.42596, 23343.74 5054.996 834.48517, 23429.9 5024.496 830.41956, 23516.62 5010.2363 828.4508, 23595.67 5011.5845 829.9183, 23662.723 5027.672 833.5338, 23751.004 5071.452 836.54126, 23773.36 5157.242 842.49304, 23743.574 5235.1885 846.47876, 23606.74 5330.286 839.5669, 23513.68 5367.266 833.355, 23419.373 5393.299 827.42426, 23341.193 5411.1353 825.0508, 23233.127 5412.41 834.024, 23301.04 5432.3267 855.29175, 23372.336 5514.093 853.1304, 23435.418 5614.3706 850.8375, 23517.246 5697.815 854.68445, 23611.594 5724.6675 855.4997, 23685.422 5693.8945 850.4011, 23751.42 5675.0757 845.5802, 23815.934 5633.9927 816.8682</trace>
</ink>
</file>

<file path=ppt/ink/ink407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16083.121 5725.516 874.14984, 15989.674 5735.652 862.65967, 15915.66 5742.694 853.003, 15818.979 5750.677 841.5282, 15704.064 5757.783 830.43964, 15574.571 5762.195 820.4761, 15475.422 5764.9795 813.1938, 15372.388 5764.9204 806.76666, 15275.8545 5764.214 799.42456, 15182.79 5762.76 792.9277, 15064.186 5761.791 791.29456, 14926.519 5763.8745 788.4434, 14776.939 5769.9453 786.5774, 14623.323 5778.243 785.82806, 14510.49 5784.6675 785.70276, 14400.754 5791.8203 771.5006, 14290.525 5800.6885 748.6564, 14194.296 5809.5967 717.864, 14117.049 5816.4565 674.565, 14045.765 5823.521 576.3988</trace>
</ink>
</file>

<file path=ppt/ink/ink407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14593.002 5935.969 874.14984, 14606.65 6019.799 864.54767, 14608.443 6137.3716 859.4463, 14605.261 6232.7207 856.3843, 14602.512 6312.833 857.63763, 14607.092 6406.447 859.1253, 14538.973 6441.015 859.4709, 14459.607 6419.511 862.2158, 14373.706 6427.1895 863.85675, 14359.022 6501.4224 859.4491, 14459.912 6566.6465 849.4904, 14530.481 6583.2905 845.2448, 14641.754 6591.475 837.86346, 14705.55 6578.483 839.4842, 14769.924 6553.8623 841.68243, 14869.908 6498.4893 845.6974, 14942.068 6430.984 850.41235, 14964.64 6497.462 861.2053, 14995.856 6566.527 862.3326, 15080.39 6571.9204 862.43884, 15156.54 6472.254 855.6671, 15187.915 6370.9087 845.01324, 15158.562 6257.121 843.5974, 15100.894 6181.1978 844.237, 15008.903 6141.667 848.0475, 14909.725 6171.8843 853.6181, 14882.128 6241.492 857.7411, 14945.002 6315.1055 853.9171, 15025.994 6342.1562 846.40594, 15092.5 6372.2344 826.7082, 15174.893 6388.9346 796.34625</trace>
</ink>
</file>

<file path=ppt/ink/ink407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15323.813 6162.4517 874.14984, 15287.84 6085.351 872.2519, 15292.284 6018.1187 870.52203, 15361.114 5981.522 868.61414, 15422.946 6049.5776 865.9811, 15406.569 6150.4175 862.5547, 15368.292 6228.2573 860.1842, 15345.229 6313.2827 863.58356, 15448.965 6345.3696 857.2717, 15511.981 6358.7817 845.5558, 15576.609 6358.427 821.5263</trace>
</ink>
</file>

<file path=ppt/ink/ink407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16318.452 4874.9136 874.14984, 16354.157 5001.945 847.8393, 16372.625 5095.6475 834.819, 16386.482 5206.6377 825.89825, 16393.441 5331.8096 818.1452, 16394.258 5467.3843 811.5773, 16387.791 5610.242 806.1871, 16372.744 5748.177 784.70807, 16361.307 5844.154 757.73315, 16338.335 5960.3794 718.0814, 16322.439 6038.115 672.49884, 16292.727 6136.5137 621.84174, 16252.434 6243.0938 565.8061, 16205.648 6349.609 504.32004, 16163.605 6437.609 438.61517, 16129.376 6505.6816 369.8863, 16090.59 6568.965 299.8321, 16051.39 6636.519 144.52031</trace>
</ink>
</file>

<file path=ppt/ink/ink407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16396.588 6298.962 874.14984, 16375.081 6395.981 863.28876, 16366.14 6503.769 860.8811, 16378.878 6594.996 862.85516, 16438.574 6664.134 864.28174, 16504.268 6636.6733 863.21875, 16563.42 6557.409 860.23145, 16593.467 6468.2944 855.8716, 16580.389 6363.3647 854.9732, 16538.74 6282.4116 854.809, 16473.676 6230.82 857.44965, 16406.545 6210.3286 861.16364, 16336.744 6226.368 863.63257, 16361.391 6311.095 863.5804, 16454.31 6360.486 853.7028, 16532.652 6395.5503 823.57495, 16595.863 6410.734 626.9329</trace>
</ink>
</file>

<file path=ppt/ink/ink407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16768.889 6358.427 874.14984, 16859.092 6358.427 863.7123, 16923.47 6358.427 859.8993, 17001.26 6358.427 849.864</trace>
</ink>
</file>

<file path=ppt/ink/ink407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16738.555 6540.44 874.14984, 16829.316 6546.169 862.2407, 16893.836 6537.5537 855.95795, 16971.842 6528.9434 840.72565</trace>
</ink>
</file>

<file path=ppt/ink/ink407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17200.941 6358.427 874.14984, 17185.482 6426.3013 856.06213, 17178.604 6513.501 850.20306, 17285.07 6552.3926 856.02045, 17348.775 6477.8726 857.5564, 17333.559 6406.764 858.45026, 17257.486 6342.196 856.8734, 17176.316 6301.922 848.0672, 17113.213 6271.731 730.0365</trace>
</ink>
</file>

<file path=ppt/ink/ink407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17052.021 5589.0063 874.14984, 17118.264 5589.006 865.4465, 17258.502 5595.874 847.3808, 17333.14 5600.1987 829.56415, 17397.58 5608.267 715.86316</trace>
</ink>
</file>

<file path=ppt/ink/ink407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17066.73 5800.4937 874.14984, 17174.082 5794.424 859.0598, 17242.59 5784.134 850.6242, 17316.951 5761.9443 843.7419, 17383.113 5744.598 826.81976, 17446.16 5723.2773 805.9559</trace>
</ink>
</file>

<file path=ppt/ink/ink4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24269.129 3854.1912 874.14984, 24180.863 3851.122 858.3872, 24102.537 3849.1245 847.49554, 24003.984 3849.2883 836.01556, 23888.602 3851.7312 825.621, 23761.035 3857.3938 817.7011, 23624.691 3865.7703 811.31866, 23481.125 3876.7854 806.70044, 23333.133 3889.4995 803.67163, 23198.145 3901.322 798.13916, 23087.969 3911.2483 793.5819, 22969.87 3923.9915 790.89966, 22881.602 3933.904 789.4167, 22765.875 3952.6226 788.7927, 22632.361 3979.6194 788.7285, 22537.184 3999.8687 789.2019, 22430.43 4026.7227 789.70123, 22316.15 4059.6921 791.7482, 22206.428 4094.6213 797.5976, 22126.79 4121.916 806.49286, 22057.703 4148.933 816.42126, 21944.777 4240.761 833.6847, 21887.45 4343.6196 845.32, 21873.654 4413.057 847.0153, 21868.893 4494.696 846.12036, 21869.307 4582.5234 844.701, 21874.002 4713.944 842.1094, 21879.383 4800.3115 840.8913, 21884.424 4895.8047 839.6308, 21886.814 4979.2046 838.36597, 21887.463 5052.9326 837.19196, 21884.326 5143.34 835.3756, 21878.031 5243.6343 834.0757, 21870.299 5348.3237 833.906, 21865.162 5418.6313 834.21106, 21860.92 5497.1846 835.53186, 21860.402 5578.5684 837.7951, 21865.898 5657.182 840.6336, 21879.887 5728.8467 843.56604, 21919.678 5831.403 849.10693, 22010.363 5910.5225 853.2768, 22085.508 5943.562 852.31226, 22148.691 5968.2944 849.5653, 22221.094 5985.954 845.13165, 22319.0 5998.853 837.7916, 22436.049 6006.8853 829.1413, 22561.318 6011.3228 820.61066, 22647.703 6013.968 813.1102, 22756.969 6016.009 806.6414, 22878.219 6018.4253 802.5675, 23005.191 6020.757 800.746, 23109.537 6022.573 801.2258, 23203.422 6024.2056 802.98755, 23311.643 6025.423 806.2979, 23425.004 6025.089 810.4638, 23535.793 6022.855 815.77936, 23607.729 6021.376 820.9417, 23684.166 6017.328 829.39825, 23758.246 6007.7227 837.6311, 23864.95 5983.7397 850.27484, 23948.775 5930.234 857.7133, 23999.416 5856.5264 862.2588, 24022.86 5720.229 861.7267, 24027.799 5645.9067 857.9719, 24034.238 5527.7285 851.1064, 24040.395 5460.457 850.5175, 24053.996 5357.4214 852.4245, 24092.451 5240.151 856.15765, 24144.908 5146.376 858.014, 24259.686 5052.827 853.3403, 24363.332 5005.2803 849.20325, 24489.926 4992.862 849.257, 24563.828 4994.0156 848.85114, 24676.066 4998.6523 848.7621, 24752.44 5002.536 849.04034, 24835.938 5005.661 849.70404, 24906.703 5008.348 850.63385, 25027.025 5010.634 854.267, 25118.29 5001.7207 859.58344, 25203.906 4958.9834 862.2005, 25267.172 4895.268 863.1892, 25305.889 4799.1 863.53485, 25310.074 4681.488 860.3805, 25295.982 4607.149 856.1093, 25276.768 4534.7275 851.4858, 25235.252 4411.3403 846.18005, 25204.678 4337.2246 845.3398, 25169.324 4265.3467 845.6591, 25111.947 4165.041 847.1371, 25024.547 4067.0156 850.1045, 24957.254 4023.3108 851.6333, 24862.771 3987.8894 850.05865, 24788.852 3956.4363 847.4872, 24723.979 3932.8677 838.4415, 24657.951 3918.2373 8.311578</trace>
</ink>
</file>

<file path=ppt/ink/ink408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17662.408 5484.038 874.14984, 17685.76 5563.6924 863.9069, 17705.086 5663.859 862.1025, 17709.309 5770.682 864.7789, 17734.11 5679.8086 851.8211, 17767.576 5610.117 846.31213, 17847.893 5561.935 845.6928, 17912.451 5614.184 846.69507, 17946.0 5683.5806 848.5503, 17949.559 5777.654 852.83563, 17961.586 5690.379 849.4305, 18018.291 5597.036 844.4375, 18100.055 5563.388 847.3553, 18147.98 5634.311 850.9045, 18196.68 5717.735 856.5253, 18230.314 5780.8564 865.1903</trace>
</ink>
</file>

<file path=ppt/ink/ink408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18660.725 5438.5347 874.14984, 18574.723 5451.5547 863.9167, 18480.113 5495.392 860.45905, 18408.59 5561.9077 859.2867, 18388.586 5626.063 860.9864, 18475.754 5657.674 860.36957, 18558.25 5600.9307 854.9872, 18620.746 5536.859 850.0633, 18693.201 5506.289 852.0291, 18716.428 5606.677 848.0429, 18717.309 5699.1025 844.76495, 18711.379 5794.151 842.4042, 18684.332 5908.849 844.94104, 18651.08 5986.9336 848.96405, 18578.564 6039.6787 853.3182, 18486.197 6034.416 856.25635, 18422.637 6026.976 856.69305</trace>
</ink>
</file>

<file path=ppt/ink/ink408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18958.566 4925.588 874.14984, 18954.273 5041.158 858.7642, 18948.332 5114.7603 852.336, 18941.072 5200.526 846.10785, 18934.314 5291.357 836.658, 18929.123 5382.139 826.52594, 18925.355 5456.444 813.19543, 18924.139 5573.6255 762.10266, 18926.814 5648.903 690.16943, 18927.14 5712.8706 158.72754</trace>
</ink>
</file>

<file path=ppt/ink/ink408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19257.324 5196.5396 874.14984, 19344.158 5241.7617 862.83905, 19477.71 5307.0312 847.8035, 19555.95 5344.583 841.6806, 19628.135 5382.538 844.54004, 19721.498 5442.074 850.7542, 19778.352 5543.423 854.8814, 19730.562 5633.39 855.52045, 19659.658 5710.1377 854.4307, 19551.23 5806.8374 838.64044, 19476.906 5878.0635 810.8518, 19414.047 5939.0625 700.0215</trace>
</ink>
</file>

<file path=ppt/ink/ink408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20046.969 5362.5234 874.14984, 20018.797 5441.9473 864.37885, 19991.799 5534.614 863.1566, 19982.496 5628.23 863.9113, 20002.053 5692.4233 864.8445, 20112.916 5748.3296 863.1674, 20216.068 5728.0684 861.1224, 20288.936 5672.9575 858.3106, 20327.701 5569.2114 856.2184, 20328.693 5486.353 854.52454, 20266.969 5402.5005 854.72296, 20168.16 5367.8926 856.23895, 20098.45 5347.5283 859.72504</trace>
</ink>
</file>

<file path=ppt/ink/ink408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21564.668 5219.291 874.14984, 21469.258 5236.244 859.1087, 21347.564 5264.724 862.87585, 21312.477 5355.1675 859.2762, 21396.275 5418.509 852.5292, 21482.3 5474.259 854.12756, 21530.467 5550.517 857.6661, 21517.85 5620.5034 857.13696, 21420.17 5688.7964 850.95374, 21348.58 5731.394 835.6448, 21282.463 5741.834 406.6829</trace>
</ink>
</file>

<file path=ppt/ink/ink408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21789.887 4910.593 874.14984, 21767.066 5022.537 857.00366, 21755.719 5094.094 850.3994, 21747.424 5175.937 845.0844, 21743.43 5264.21 841.1867, 21742.277 5353.4033 833.79816, 21743.852 5439.6416 825.2488, 21747.463 5520.8843 814.12775, 21750.896 5589.334 792.1577, 21746.674 5678.3394 726.5491, 21736.021 5742.6274 558.72107</trace>
</ink>
</file>

<file path=ppt/ink/ink408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21640.965 5408.027 874.14984, 21760.121 5368.1436 853.5754, 21842.518 5354.2485 842.3281, 21919.2 5339.4907 822.0296, 21983.076 5333.4995 756.3524</trace>
</ink>
</file>

<file path=ppt/ink/ink408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22192.521 5377.5186 874.14984, 22122.924 5445.4956 863.09814, 22036.79 5526.6772 861.34143, 21986.285 5599.3184 864.4983, 22072.453 5535.39 859.7738, 22115.564 5462.877 859.3175, 22173.906 5538.6846 860.2675, 22204.51 5611.128 863.3301, 22294.203 5607.801 864.34607, 22356.148 5543.5024 857.96466</trace>
</ink>
</file>

<file path=ppt/ink/ink408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22400.273 4850.0938 874.14984, 22400.273 4980.9917 850.22296, 22400.273 5075.344 837.9131, 22400.275 5177.989 832.6996, 22401.627 5279.399 831.68774, 22403.135 5361.698 831.3211, 22407.04 5425.0127 832.64215, 22415.611 5525.514 835.9696, 22484.17 5504.861 849.6267, 22579.818 5405.626 847.2807, 22664.229 5346.392 848.84515, 22745.207 5355.7783 851.98645, 22769.76 5442.632 853.5287, 22702.064 5537.156 851.89935, 22620.928 5600.5996 840.2929, 22530.793 5619.213 817.3053, 22455.514 5577.0093 750.40656, 22426.312 5511.7246 6.9697495</trace>
</ink>
</file>

<file path=ppt/ink/ink4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5811.314 14014.883 874.14984, 5741.04 14014.883 873.4626</trace>
</ink>
</file>

<file path=ppt/ink/ink409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22862.66 4819.069 874.14984, 22866.477 4882.428 865.03735, 22865.24 4945.538 854.7657, 22860.58 5024.651 844.8799, 22853.713 5114.3833 837.4307, 22846.855 5209.134 831.58575, 22841.27 5302.723 832.881, 22840.371 5390.81 835.91315, 22840.89 5459.0283 838.9756, 22853.48 5564.813 841.55536, 22894.588 5628.9595 849.03467, 22984.143 5636.9106 855.74133, 23091.77 5588.218 854.3212, 23207.318 5485.4976 850.5986, 23256.752 5387.0273 854.7044, 23166.383 5390.115 856.1773, 23120.523 5497.3237 853.0671, 23122.434 5612.6943 847.48376, 23156.244 5680.6504 842.91315, 23185.156 5756.4077 826.1545, 23236.967 5820.947 541.6641</trace>
</ink>
</file>

<file path=ppt/ink/ink409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23324.129 5920.9736 874.14984, 23242.56 5911.0435 850.1334, 23158.248 5904.4795 833.3453, 23047.04 5899.34 818.164, 22913.562 5895.9805 800.91016, 22762.201 5895.282 783.73566, 22597.129 5898.402 770.201, 22420.98 5903.8813 762.00824, 22238.502 5912.3315 757.1012, 22112.834 5917.9346 747.9268, 21967.89 5926.3657 743.24976, 21864.38 5932.6265 744.1888, 21748.498 5938.942 747.1328, 21655.865 5943.559 753.0344, 21567.344 5947.357 761.64923, 21487.082 5950.451 773.3711, 21390.72 5943.7437 806.1526, 21501.855 5878.5933 824.04645, 21595.92 5845.9966 793.0976</trace>
</ink>
</file>

<file path=ppt/ink/ink409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23532.8 5709.4863 874.14984, 23488.314 5777.464 854.66675</trace>
</ink>
</file>

<file path=ppt/ink/ink409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8961.616 8033.7773 874.14984, 9035.639 8070.042 864.7287, 9162.179 8121.6743 853.97284, 9288.66 8164.8335 842.1468, 9358.204 8186.6396 836.52136, 9423.945 8206.886 831.32495, 9518.145 8236.555 823.17474, 9629.836 8273.416 815.24304, 9755.714 8316.8955 808.6828, 9892.017 8366.1 803.3344, 9998.62 8405.604 799.128, 10104.753 8446.724 795.82794, 10228.0 8498.335 792.6664, 10359.5625 8555.803 776.2652, 10489.397 8611.026 751.89044, 10607.418 8654.542 719.77795, 10683.466 8682.614 691.38544, 10766.197 8716.356 604.5656, 10831.08 8736.824 155.9654</trace>
</ink>
</file>

<file path=ppt/ink/ink409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10589.626 8498.636 874.14984, 10659.929 8539.914 862.54626, 10780.699 8612.008 851.21436, 10845.821 8654.824 849.9811, 10931.709 8719.779 853.1428, 10951.062 8790.395 856.3633, 10883.263 8848.626 854.775, 10798.664 8890.664 852.21234, 10719.242 8924.713 836.6648</trace>
</ink>
</file>

<file path=ppt/ink/ink409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11345.258 8577.749 874.14984, 11287.98 8673.201 864.53925, 11274.247 8765.598 862.1516, 11311.211 8853.876 863.04407, 11395.438 8889.415 862.0756, 11479.462 8842.632 859.68915, 11528.939 8760.199 857.01874, 11540.622 8648.37 853.1949, 11528.529 8583.978 851.7651, 11477.254 8471.583 851.39465, 11418.732 8399.658 852.3841, 11329.241 8351.278 855.3458, 11238.867 8364.24 859.18585, 11204.249 8441.414 860.4958, 11241.556 8524.733 858.9012, 11324.001 8585.217 854.341, 11395.247 8599.602 850.2951, 11459.243 8618.797 838.5143, 11524.513 8622.219 825.5344</trace>
</ink>
</file>

<file path=ppt/ink/ink409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11792.018 8592.228 874.14984, 11871.597 8623.624 863.8033, 11988.593 8650.346 860.1098, 12057.606 8664.738 853.6367, 12121.676 8674.186 421.55817</trace>
</ink>
</file>

<file path=ppt/ink/ink409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11777.31 8848.701 874.14984, 11864.79 8866.507 862.51074, 11928.062 8869.898 854.14655, 11995.225 8861.873 845.3471, 12070.81 8856.834 823.3137, 12134.907 8843.2705 400.86514</trace>
</ink>
</file>

<file path=ppt/ink/ink409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12358.282 8577.749 874.14984, 12361.197 8664.457 864.95044, 12354.684 8780.142 865.9681, 12349.117 8852.694 866.99896, 12362.815 8919.201 429.5488</trace>
</ink>
</file>

<file path=ppt/ink/ink409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12552.245 8607.223 874.14984, 12548.275 8699.088 870.94354, 12546.063 8834.797 868.2645, 12544.998 8906.104 865.5455, 12541.73 8970.65 681.0114</trace>
</ink>
</file>

<file path=ppt/ink/ink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24278.322 2766.7642 874.14984, 24364.217 2823.385 865.221, 24456.37 2886.7734 859.419, 24513.172 2976.33 861.7587, 24454.854 3047.1628 859.977, 24360.375 3070.036 854.1655, 24293.03 3083.7366 838.1644</trace>
</ink>
</file>

<file path=ppt/ink/ink4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16872.766 6267.937 874.14984, 16866.57 6360.038 867.2498, 16865.383 6426.1436 862.90643, 16865.047 6503.469 856.37115, 16863.826 6586.348 850.0065, 16861.078 6670.3237 846.0732, 16858.53 6736.607 846.8444, 16847.932 6851.456 847.5015, 16830.068 6951.9795 849.4333, 16811.799 7025.3423 854.962, 16743.678 6998.4976 864.5416, 16695.576 6915.3994 866.5372, 16620.86 6869.653 866.3058, 16543.135 6890.234 864.32196, 16493.82 6955.552 863.04456, 16504.57 7044.4014 862.399, 16603.488 7101.2446 858.64624, 16730.36 7046.8325 848.5212, 16827.326 6973.6 838.0186, 16924.854 6851.02 832.25037, 16986.785 6753.82 835.2644, 17039.236 6675.402 843.52625, 17075.047 6747.378 858.7676, 17068.312 6842.0415 858.9402, 17069.734 6926.112 861.0097, 17132.764 6972.558 863.70465, 17200.953 6892.2134 862.4249, 17223.041 6807.3315 864.11707, 17193.75 6702.961 863.51105, 17138.797 6619.722 864.6302, 17067.432 6575.0347 869.5036</trace>
</ink>
</file>

<file path=ppt/ink/ink410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12254.405 8546.725 874.14984, 12327.724 8554.347 857.87177, 12398.315 8561.014 846.68414, 12494.567 8567.64 832.81323, 12563.743 8572.604 811.2719, 12641.414 8577.749 778.8955</trace>
</ink>
</file>

<file path=ppt/ink/ink410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14027.656 7852.7983 874.14984, 14036.347 7949.8745 862.55475, 14039.062 8085.0703 854.9797, 14039.939 8166.103 850.69293, 14044.14 8251.55 847.70746, 14052.048 8336.348 847.45013, 14062.963 8417.223 848.4097, 14072.707 8483.657 848.1987, 14089.473 8576.836 851.4572, 13999.553 8563.369 852.0075, 13908.129 8522.39 848.28864, 13818.987 8496.044 846.3649, 13745.016 8504.654 850.6817, 13760.242 8567.8545 852.68866, 13885.695 8620.892 842.5509, 13957.0 8622.223 838.1429, 14065.13 8583.918 815.59436, 14133.671 8554.536 773.15204, 14181.595 8490.0 7.4306636</trace>
</ink>
</file>

<file path=ppt/ink/ink410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14071.782 7490.3223 874.14984, 14151.177 7535.4043 869.03644, 14175.688 7627.1284 865.349, 14152.507 7731.5396 865.6118, 14149.446 7801.806 866.5551, 14256.639 7871.7646 857.14386, 14321.011 7893.169 838.0446, 14385.25 7897.7847 807.0588</trace>
</ink>
</file>

<file path=ppt/ink/ink410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14935.886 7897.7847 874.14984, 14835.3545 7905.1562 867.23663, 14712.166 7926.024 862.3124, 14627.664 7951.005 861.1076, 14544.942 8018.6484 861.1371, 14517.433 8113.625 858.9001, 14525.214 8223.153 857.8239, 14555.163 8328.337 856.26746, 14613.241 8440.712 855.6723, 14675.48 8518.528 856.4834, 14757.302 8564.005 857.6311, 14874.173 8568.057 857.6869, 14964.833 8530.867 857.3571, 15027.943 8499.588 853.91473</trace>
</ink>
</file>

<file path=ppt/ink/ink410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14548.878 8275.772 874.14984, 14668.368 8282.0625 852.4974, 14752.816 8287.353 843.43866, 14880.141 8290.967 826.8891, 14952.596 8292.168 800.184, 15017.212 8292.341 616.0454</trace>
</ink>
</file>

<file path=ppt/ink/ink410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15070.098 8502.256 874.14984, 15078.786 8614.74 860.8035, 15082.626 8679.326 856.8826, 15087.278 8749.512 854.4455, 15093.135 8818.56 854.12634, 15102.279 8918.607 856.749, 15076.971 8832.266 848.8686, 15059.325 8706.484 845.05066, 15057.137 8623.782 846.23303, 15063.513 8544.11 847.8762, 15075.945 8481.166 850.12976, 15115.3955 8394.684 853.30316, 15179.172 8350.882 857.2903, 15258.599 8380.091 863.7306, 15236.903 8478.888 864.3742, 15163.432 8541.045 864.1827</trace>
</ink>
</file>

<file path=ppt/ink/ink410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15547.192 7897.7847 874.14984, 15487.002 7991.262 858.477, 15458.424 8054.775 852.0201, 15433.565 8129.8213 846.84576, 15416.514 8213.416 842.97955, 15408.928 8299.517 835.7636, 15412.017 8382.88 827.38135, 15417.903 8450.455 817.40845, 15457.445 8536.504 768.5268, 15520.957 8594.824 597.75745</trace>
</ink>
</file>

<file path=ppt/ink/ink410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15681.404 8170.288 874.14984, 15659.898 8255.287 864.6319, 15659.638 8357.34 864.909, 15706.493 8438.322 865.1901, 15783.657 8476.679 863.7821, 15851.497 8404.854 861.6991, 15870.071 8341.168 857.91394, 15870.629 8235.797 849.21906, 15804.348 8140.2944 850.27246, 15724.587 8127.067 852.24365, 15728.242 8213.92 845.469, 15769.226 8289.692 835.091, 15839.188 8322.199 819.2485, 15904.409 8343.068 729.8745</trace>
</ink>
</file>

<file path=ppt/ink/ink410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15979.245 7875.55 874.14984, 16030.696 7955.052 859.7738, 16081.107 8090.322 849.8673, 16092.655 8168.549 842.9145, 16092.866 8248.737 834.8885, 16085.69 8329.172 825.8673, 16074.258 8406.927 815.03564, 16068.323 8475.273 793.278, 16053.705 8546.725 759.5146</trace>
</ink>
</file>

<file path=ppt/ink/ink410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16038.997 8833.705 874.14984, 15936.045 8832.603 860.20026, 15861.068 8829.97 852.3998, 15765.913 8827.076 842.07904, 15654.626 8824.378 832.2065, 15530.046 8822.328 823.46173, 15395.556 8819.743 816.6012, 15253.674 8817.542 811.8685, 15130.33 8815.769 805.5843, 15021.251 8814.158 800.06744, 14894.216 8811.827 796.20795, 14760.068 8810.669 793.7533, 14669.995 8809.964 792.5485, 14560.897 8811.174 785.0064, 14447.307 8813.257 769.5422, 14338.657 8816.634 746.0915, 14245.304 8822.698 714.5404, 14172.419 8826.924 670.71716, 14099.981 8831.492 573.3514</trace>
</ink>
</file>

<file path=ppt/ink/ink4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17335.154 6645.408 874.14984, 17346.424 6736.1953 864.4203, 17341.299 6847.641 861.04926, 17326.748 6919.757 861.94086, 17325.025 6799.039 851.55597, 17335.77 6690.1196 843.51654, 17370.646 6593.493 848.9319, 17439.488 6578.516 851.8444, 17499.96 6661.6733 856.92145, 17577.78 6701.4473 863.9466, 17674.531 6614.5566 855.8307, 17749.74 6516.9883 842.18134, 17813.545 6452.8438 847.7325, 17848.072 6581.976 840.9724, 17838.09 6667.2563 834.3182, 17819.666 6793.766 831.9725, 17797.404 6895.4683 842.88086, 17759.85 6962.3794 868.5601</trace>
</ink>
</file>

<file path=ppt/ink/ink411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14757.549 9060.188 874.14984, 14761.304 9152.517 863.3323, 14755.949 9277.211 857.56757, 14752.138 9350.345 855.04285, 14750.106 9425.653 853.9452, 14751.781 9499.802 854.12244, 14757.731 9607.422 855.99146, 14689.861 9611.163 857.28217, 14619.979 9565.75 857.558, 14551.966 9522.102 860.95886, 14488.026 9516.378 863.47614, 14489.615 9579.995 860.16644, 14534.539 9655.202 852.3252, 14606.452 9726.336 841.9848, 14687.448 9782.255 833.99036, 14770.986 9816.929 830.96826, 14873.869 9816.006 835.91095, 14974.088 9764.993 842.41547, 15041.217 9709.592 849.022, 15098.855 9641.266 859.51324, 15099.833 9722.988 859.69507, 15105.409 9795.87 858.74854, 15147.276 9867.706 861.42804, 15247.476 9872.711 859.77637, 15306.07 9754.871 853.5908, 15296.883 9648.344 843.8576, 15267.636 9584.071 837.1574, 15202.029 9487.802 828.47235, 15103.774 9420.757 835.41974, 15013.73 9424.306 842.16345, 14985.7 9539.137 846.75714, 15021.872 9624.959 843.9058, 15110.81 9693.895 828.59485, 15174.893 9739.637 790.01587</trace>
</ink>
</file>

<file path=ppt/ink/ink411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15323.813 9271.675 874.14984, 15402.581 9262.902 865.61743, 15487.426 9291.401 865.6218, 15513.8545 9364.364 866.0899, 15508.172 9450.627 864.5029, 15531.475 9518.263 861.823, 15600.582 9561.328 856.234, 15677.281 9556.383 847.1961, 15741.331 9557.692 825.3642, 15815.618 9543.662 790.37354</trace>
</ink>
</file>

<file path=ppt/ink/ink411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16068.412 7550.821 874.14984, 16147.571 7620.436 858.8965, 16194.483 7686.435 847.21045, 16246.633 7777.4033 834.3866, 16299.117 7890.2197 821.99384, 16345.653 8021.3774 811.27997, 16386.53 8168.112 799.88446, 16420.43 8327.934 791.73315, 16445.453 8447.225 783.55585, 16462.43 8581.045 773.14557, 16470.947 8737.734 763.79047, 16472.576 8877.467 731.6078, 16470.412 8998.498 693.3757, 16457.6 9141.077 649.0848, 16437.098 9285.219 598.7572, 16422.445 9383.122 542.5093, 16398.09 9494.888 481.77197, 16367.807 9606.631 416.318, 16337.012 9710.652 346.97937, 16309.81 9794.57 278.19522, 16288.837 9861.066 169.60204, 16266.501 9925.29 52.844936</trace>
</ink>
</file>

<file path=ppt/ink/ink411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16664.094 9527.633 874.14984, 16626.082 9600.454 864.9589, 16588.56 9704.006 860.7622, 16580.178 9820.345 858.9603, 16598.512 9900.207 858.4671, 16663.346 9937.145 857.2243, 16719.371 9864.865 855.1812, 16752.959 9747.9 850.05695, 16756.164 9635.469 845.0137, 16715.488 9516.871 846.7283, 16663.713 9440.565 849.42487, 16594.303 9416.492 853.8136, 16588.69 9509.535 857.8111, 16684.004 9587.474 852.912, 16752.32 9638.386 840.3027, 16816.123 9660.649 233.0474</trace>
</ink>
</file>

<file path=ppt/ink/ink411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16947.225 9633.635 874.14984, 17044.74 9642.397 867.6533, 17126.48 9648.63 863.2309</trace>
</ink>
</file>

<file path=ppt/ink/ink411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16903.102 9829.608 874.14984, 17017.88 9816.201 847.9885, 17085.723 9804.993 809.04254</trace>
</ink>
</file>

<file path=ppt/ink/ink411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17364.568 9573.136 874.14984, 17331.102 9652.338 864.7188, 17298.434 9744.554 860.71497, 17282.533 9826.582 853.35345, 17270.02 9889.934 817.5491</trace>
</ink>
</file>

<file path=ppt/ink/ink411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17469.365 9603.126 874.14984, 17469.363 9702.098 863.6468, 17469.363 9798.801 859.67084, 17469.363 9877.51 852.5172, 17469.365 9951.123 831.6624</trace>
</ink>
</file>

<file path=ppt/ink/ink411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17275.4 9603.126 874.14984, 17394.027 9609.636 860.2699, 17461.346 9614.839 853.30994, 17531.89 9616.081 848.23114, 17595.709 9617.871 835.1905, 17659.06 9618.999 803.4149</trace>
</ink>
</file>

<file path=ppt/ink/ink411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17320.445 8668.239 874.14984, 17437.111 8665.068 858.9973, 17508.846 8666.324 850.7649, 17576.666 8667.135 835.54486, 17640.77 8671.912 648.80615</trace>
</ink>
</file>

<file path=ppt/ink/ink4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17856.373 6116.9487 874.14984, 17740.77 6152.835 857.561, 17675.166 6173.2256 851.0308, 17603.523 6195.376 841.8176, 17531.139 6211.8047 832.05023, 17465.604 6210.413 821.6045, 17390.107 6215.649 791.7976, 17327.137 6190.862 380.96414</trace>
</ink>
</file>

<file path=ppt/ink/ink412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17335.154 8803.198 874.14984, 17413.793 8804.943 855.8031, 17490.734 8805.521 841.2799, 17588.188 8798.664 827.04333, 17658.682 8794.314 800.1968, 17736.87 8788.202 762.94824</trace>
</ink>
</file>

<file path=ppt/ink/ink412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17945.543 8743.733 874.14984, 18012.518 8749.109 864.92, 18132.203 8733.978 852.7196, 18211.62 8719.559 834.93646</trace>
</ink>
</file>

<file path=ppt/ink/ink412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18317.842 8487.26 874.14984, 18341.357 8565.053 864.4157, 18356.2 8677.468 859.6867, 18359.334 8740.299 860.03503, 18356.633 8830.375 862.0501, 18361.79 8763.26 854.8998, 18423.803 8665.579 849.81744, 18494.887 8613.562 854.12305, 18588.012 8628.677 856.6321, 18629.174 8724.971 856.45984, 18645.393 8810.843 859.2548, 18643.004 8890.377 860.82904, 18666.771 8800.931 863.0217, 18700.316 8718.954 865.1744, 18744.584 8654.428 866.50806, 18826.99 8625.535 865.7621, 18915.023 8652.981 862.34247, 18972.764 8718.955 856.5802, 18998.812 8829.343 843.3505, 19020.605 8895.364 825.31195, 19026.488 8959.037 395.16367</trace>
</ink>
</file>

<file path=ppt/ink/ink412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19346.492 8607.223 874.14984, 19267.984 8624.215 868.1166, 19164.805 8674.982 865.46423, 19088.574 8744.513 865.0001, 19058.84 8809.659 863.92834, 19127.76 8868.857 861.89465, 19201.447 8855.384 861.1879, 19275.414 8779.363 859.41284, 19313.645 8688.693 859.60345, 19344.674 8815.493 844.9653, 19340.445 8905.199 837.5979, 19328.893 8996.279 831.40857, 19302.875 9126.702 827.4557, 19239.754 9230.041 834.48566, 19166.78 9168.017 834.34406, 19112.168 9082.097 828.85736, 19107.695 9018.402 538.8155</trace>
</ink>
</file>

<file path=ppt/ink/ink412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19495.412 8033.7773 874.14984, 19506.59 8108.552 864.6739, 19514.36 8178.473 850.377, 19523.965 8264.291 838.2891, 19534.035 8363.181 828.653, 19542.15 8471.649 821.157, 19548.186 8584.221 801.91095, 19551.992 8693.899 776.80145, 19553.117 8791.932 746.7499, 19554.12 8858.803 714.4919, 19556.256 8934.074 624.51416</trace>
</ink>
</file>

<file path=ppt/ink/ink412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20386.176 8347.131 874.14984, 20277.877 8406.26 861.73865, 20170.033 8462.344 858.98114, 20059.252 8526.146 858.25305, 19976.023 8604.895 859.3239, 19955.79 8700.304 858.86725, 19983.03 8777.693 858.23615, 20061.61 8864.737 852.71136, 20174.365 8969.389 844.2471, 20239.605 9028.899 840.3264, 20338.674 9119.309 823.0916, 20410.65 9186.629 776.9515</trace>
</ink>
</file>

<file path=ppt/ink/ink412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20508.44 8712.709 874.14984, 20515.797 8786.372 869.0723, 20542.945 8877.568 867.07416, 20591.69 8940.504 867.3621, 20677.266 8967.1 866.8366, 20761.47 8926.949 864.4988, 20802.506 8856.53 861.5189, 20782.691 8749.567 857.2609, 20721.309 8666.873 855.08105, 20640.205 8628.593 856.43585, 20569.645 8630.042 858.54486, 20531.27 8703.6 858.8204, 20515.086 8772.603 858.1261</trace>
</ink>
</file>

<file path=ppt/ink/ink412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21730.135 8622.219 874.14984, 21730.135 8685.878 865.65894, 21736.176 8796.538 855.5682, 21750.928 8892.272 843.63007, 21760.908 8957.946 821.97375</trace>
</ink>
</file>

<file path=ppt/ink/ink412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21942.482 8667.204 874.14984, 21948.646 8749.051 863.84686, 21948.205 8853.053 863.4649, 21938.436 8922.726 865.7192, 21929.28 8847.598 859.98987, 21963.887 8738.528 858.66187, 22007.252 8663.857 858.48285, 22089.719 8627.452 858.4456, 22166.803 8670.135 857.9446, 22205.889 8763.561 855.2546, 22225.166 8841.355 838.4897</trace>
</ink>
</file>

<file path=ppt/ink/ink412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22490.361 8546.725 874.14984, 22416.525 8538.37 869.8082, 22353.285 8621.278 866.71454, 22377.596 8708.48 863.00525, 22417.123 8779.017 862.95044, 22425.002 8865.413 865.0437, 22348.639 8863.27 864.1115, 22285.146 8818.751 8.614443</trace>
</ink>
</file>

<file path=ppt/ink/ink4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17722.162 5935.969 874.14984, 17826.773 5944.241 860.5991, 17946.664 5976.5977 857.40015, 18013.605 6048.0273 857.57465, 17975.408 6163.0366 852.20825, 17872.627 6261.648 831.2837, 17796.621 6328.4355 787.0939</trace>
</ink>
</file>

<file path=ppt/ink/ink413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22608.947 8139.2627 874.14984, 22618.027 8252.213 859.5087, 22620.62 8323.984 852.4862, 22622.463 8405.953 846.66797, 22623.916 8492.779 842.7535, 22624.818 8580.327 840.76465, 22624.732 8665.525 844.5392, 22623.697 8742.619 847.5097, 22699.807 8665.541 854.38354, 22766.512 8598.353 853.40466, 22832.326 8546.725 835.76013</trace>
</ink>
</file>

<file path=ppt/ink/ink413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23011.582 8697.713 874.14984, 22934.27 8731.913 864.76086, 22839.605 8766.904 863.74286, 22930.354 8739.072 863.68054, 22995.99 8784.269 864.8176, 23043.27 8861.735 865.1325, 23132.816 8803.858 861.85205, 23162.162 8736.492 854.3646, 23186.77 8651.361 845.79156, 23207.004 8555.005 840.33594, 23220.584 8488.127 835.7703, 23231.848 8413.74 831.54114, 23240.457 8347.801 830.0962, 23249.146 8256.522 832.7663, 23243.016 8320.326 836.9768, 23235.105 8389.598 834.9811, 23218.969 8500.405 830.0215, 23206.229 8565.203 835.5437, 23191.488 8661.596 844.35834, 23274.086 8700.798 852.9968, 23353.988 8690.652 861.54395, 23376.57 8781.272 863.36707, 23296.326 8811.4 863.4392, 23247.795 8731.05 860.37573</trace>
</ink>
</file>

<file path=ppt/ink/ink413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23563.137 8094.7935 874.14984, 23557.672 8191.413 863.0335, 23551.465 8255.32 857.3647, 23544.05 8329.614 851.5061, 23537.883 8408.187 846.9715, 23535.383 8485.563 847.9444, 23539.06 8560.092 849.0585, 23551.516 8631.481 850.41846, 23573.191 8700.469 850.5659, 23645.74 8807.662 851.6836, 23714.81 8860.659 855.1825, 23780.39 8851.024 861.35846, 23821.379 8772.79 864.79926, 23749.133 8753.58 865.86053, 23715.275 8855.117 862.3521, 23695.404 8930.053 854.6505, 23697.29 8993.759 670.46094</trace>
</ink>
</file>

<file path=ppt/ink/ink413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21849.637 8245.265 874.14984, 21855.66 8311.465 859.55493</trace>
</ink>
</file>

<file path=ppt/ink/ink413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23637.598 9226.173 874.14984, 23532.8 9241.874 855.9045, 23447.635 9250.809 842.48676, 23336.502 9260.076 828.52454, 23203.047 9270.056 812.6003, 23053.074 9281.298 795.28516, 22893.027 9293.751 783.3512, 22728.969 9307.017 778.9452, 22559.424 9321.465 774.2441, 22444.178 9331.3125 770.1925, 22317.625 9342.513 751.0341, 22180.408 9354.134 725.0891, 22067.379 9362.616 692.7696, 21964.39 9369.293 653.94946, 21848.414 9373.026 609.3868, 21733.148 9369.334 559.5234, 21659.1 9366.861 514.2076, 21586.754 9366.896 370.06067, 21523.393 9357.973 89.35508</trace>
</ink>
</file>

<file path=ppt/ink/ink413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8261.142 9332.175 874.14984, 8256.853 9415.853 865.1097, 8251.371 9520.316 860.91034, 8244.786 9650.882 858.64746, 8239.29 9756.55 857.48773, 8235.468 9859.772 854.94336, 8233.052 9926.623 854.3428, 8230.529 10005.565 852.99884, 8229.56 10095.434 850.8309, 8229.229 10232.113 846.4968, 8231.374 10323.393 844.0579, 8235.061 10426.66 841.1821, 8238.773 10538.777 838.29663, 8241.701 10648.713 834.6856, 8243.75 10730.011 831.2503, 8245.424 10830.285 827.5525, 8246.526 10943.594 824.1561, 8247.233 11065.5205 821.42786, 8248.038 11162.228 819.7236, 8249.185 11256.625 818.2963, 8251.861 11369.152 816.9361, 8255.8545 11494.536 815.2085, 8262.051 11623.946 813.37317, 8266.366 11711.505 811.8742, 8272.757 11820.383 810.1027, 8280.819 11943.158 808.7578, 8289.974 12074.227 808.07806, 8301.795 12208.658 808.20764, 8313.349 12328.141 809.2432, 8322.846 12422.017 810.19617, 8332.579 12527.655 806.6683, 8340.507 12632.845 800.9183, 8344.305 12723.684 787.73883, 8347.835 12795.703 772.0775, 8351.06 12865.05 733.1737</trace>
</ink>
</file>

<file path=ppt/ink/ink413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8201.389 9241.168 874.14984, 8163.3794 9325.224 864.1111, 8122.169 9423.737 861.29376, 8116.8003 9503.245 864.0145, 8113.781 9567.885 813.73096</trace>
</ink>
</file>

<file path=ppt/ink/ink413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8306.185 9180.669 874.14984, 8373.321 9286.372 866.13275, 8414.951 9390.138 866.409, 8369.781 9485.256 864.2217, 8306.128 9521.204 859.49994, 8197.586 9565.356 845.11255, 8087.517 9585.267 832.13965, 7991.9785 9587.631 840.2399, 8056.318 9526.834 853.44385</trace>
</ink>
</file>

<file path=ppt/ink/ink413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8856.82 9151.194 874.14984, 8777.27 9164.793 867.9385, 8673.006 9229.091 865.9658, 8616.517 9351.865 863.62103, 8615.324 9422.887 863.4719, 8632.763 9492.75 863.72675, 8674.846 9585.806 862.91425, 8773.094 9642.17 860.59564, 8858.309 9631.079 858.66547, 8922.557 9613.012 848.2849</trace>
</ink>
</file>

<file path=ppt/ink/ink413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8604.025 9422.147 874.14984, 8716.291 9439.982 858.82904, 8789.767 9444.795 850.2011, 8858.667 9450.215 834.3566, 8924.287 9455.881 647.40027</trace>
</ink>
</file>

<file path=ppt/ink/ink4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16709.137 7173.35 874.14984, 16805.607 7165.652 866.5571, 16882.395 7159.9 854.12195, 16961.346 7155.0376 844.7538, 17098.656 7148.653 827.1024, 17229.023 7145.163 794.32263, 17320.812 7143.237 768.7922, 17425.03 7140.203 731.0946, 17511.69 7138.2515 686.2616, 17588.787 7137.021 635.7637, 17676.164 7139.1978 580.4804, 17742.857 7140.559 493.081, 17826.957 7143.3594 341.25366</trace>
</ink>
</file>

<file path=ppt/ink/ink414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8991.033 9633.635 874.14984, 8995.968 9728.504 863.84717, 9006.353 9843.4375 859.8426, 9012.894 9908.381 858.6354, 9019.946 9973.371 859.4868, 9027.764 10074.083 861.6595, 8985.368 9991.98 848.8424, 8982.014 9928.368 845.1318, 8985.665 9854.002 842.8226, 8995.826 9780.021 844.29016, 9013.515 9712.226 845.61115, 9083.664 9615.098 848.48804, 9149.416 9605.125 854.1118, 9084.214 9692.179 862.9636, 9021.271 9745.548 811.42993</trace>
</ink>
</file>

<file path=ppt/ink/ink414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9482.838 9210.66 874.14984, 9426.801 9283.576 863.4536, 9374.319 9391.748 858.62115, 9353.697 9457.173 856.8996, 9338.902 9527.697 853.0728, 9332.193 9599.381 847.72986, 9338.022 9665.281 841.06885, 9337.816 9745.935 820.24194, 9357.065 9809.631 531.2134</trace>
</ink>
</file>

<file path=ppt/ink/ink414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9557.297 9498.158 874.14984, 9549.513 9580.941 868.4673, 9547.573 9681.698 862.77893, 9560.7 9762.108 865.53436, 9651.722 9807.936 865.99426, 9715.753 9756.42 863.2068, 9742.815 9662.654 863.30615, 9726.348 9577.912 863.526, 9647.891 9527.484 863.68365, 9617.921 9615.289 858.6125, 9692.424 9671.305 853.19727, 9761.6875 9668.308 847.61725, 9824.566 9656.788 784.7738</trace>
</ink>
</file>

<file path=ppt/ink/ink414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9900.182 9286.154 874.14984, 9972.839 9383.494 856.5122, 10010.313 9447.524 849.00726, 10047.964 9524.4375 842.83356, 10077.817 9611.442 838.96674, 10092.691 9706.575 835.7233, 10090.254 9808.946 833.7585, 10065.219 9918.274 830.9721, 10049.852 9991.835 824.41406, 10043.215 10066.391 814.9722, 10011.003 10129.203 757.8711</trace>
</ink>
</file>

<file path=ppt/ink/ink414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4670.513 12379.865 874.14984, 4754.322 12379.863 871.0134, 4818.998 12381.316 860.3608, 4919.7153 12385.214 845.69977, 5022.665 12390.052 836.3007, 5127.766 12393.932 831.5725, 5201.565 12396.344 828.17145, 5285.4565 12399.749 829.1658, 5371.9463 12403.07 830.67596, 5512.867 12409.095 835.7547, 5606.079 12412.391 837.0433, 5710.6357 12415.26 836.8263, 5798.788 12417.6875 836.29254, 5881.2915 12419.964 835.135, 5981.8774 12421.99 833.3589, 6096.026 12424.942 830.94696, 6221.264 12429.038 826.7318, 6303.3965 12431.732 822.8859, 6407.079 12434.72 818.83, 6525.4575 12438.464 815.1223, 6653.6953 12443.2705 812.4132, 6766.584 12447.225 810.8399, 6862.065 12450.418 809.53394, 6977.923 12453.03 808.3604, 7107.3843 12456.009 807.10046, 7246.314 12458.651 805.75006, 7343.9214 12460.421 804.888, 7456.101 12462.043 803.5783, 7585.0864 12464.366 802.82184, 7724.653 12468.048 801.84204, 7854.226 12471.948 801.1796, 7955.239 12475.135 800.44806, 8077.9937 12480.137 799.90076, 8215.434 12486.497 799.2422, 8362.409 12493.181 798.57947, 8472.273 12498.166 797.87506, 8588.184 12503.327 796.93665, 8721.898 12508.138 796.096, 8865.448 12513.085 795.338, 9004.569 12517.909 795.312, 9105.291 12521.404 795.18896, 9228.256 12524.951 795.35834, 9365.46 12529.234 795.5485, 9510.603 12534.362 795.8493, 9623.878 12538.123 796.4967, 9732.377 12541.379 797.20746, 9855.786 12544.02 799.0034, 9988.04 12545.718 801.42334, 10125.415 12546.798 803.5783, 10266.587 12548.577 805.74927, 10362.284 12549.8125 807.66565, 10472.463 12551.065 809.1024, 10594.825 12551.302 810.0715, 10723.17 12551.974 806.1001, 10836.992 12553.341 797.58496, 10927.781 12554.75 780.52216, 11032.387 12557.861 754.8344, 11144.999 12562.449 720.97, 11262.176 12567.267 679.554, 11345.863 12570.279 630.8633, 11434.699 12571.789 575.6215, 11531.901 12570.014 514.6085, 11667.602 12561.141 381.19476, 11732.304 12555.751 248.7606, 11795.426 12546.63 97.30405</trace>
</ink>
</file>

<file path=ppt/ink/ink414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11450.053 12305.404 874.14984, 11532.344 12353.238 859.94775, 11597.67 12389.987 850.6833, 11674.024 12434.894 844.6199, 11751.408 12483.535 840.2978, 11851.0205 12552.43 838.2373, 11915.64 12611.734 840.86835, 11927.37 12695.115 844.19525, 11878.275 12767.784 847.9017, 11757.226 12830.803 841.1336, 11694.45 12860.404 827.3075, 11628.389 12878.332 801.0407</trace>
</ink>
</file>

<file path=ppt/ink/ink414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5102.5654 12244.389 874.14984, 5108.575 12325.749 868.1417, 5108.537 12399.536 863.224, 5108.7656 12471.318 859.8424, 5113.7827 12542.1045 853.4863, 5117.132 12606.797 786.1686</trace>
</ink>
</file>

<file path=ppt/ink/ink414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4879.185 13028.805 874.14984, 4953.147 13049.873 868.4316, 5068.9795 13054.771 865.15204, 5132.499 13039.263 864.6745, 5205.196 13026.746 863.2299, 5270.5083 13001.797 240.64885</trace>
</ink>
</file>

<file path=ppt/ink/ink414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5474.865 12984.335 874.14984, 5468.6777 13067.179 868.3671, 5445.9683 13176.088 863.2723, 5423.323 13262.178 866.1596, 5404.2373 13338.286 872.69604</trace>
</ink>
</file>

<file path=ppt/ink/ink414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5654.121 13028.805 874.14984, 5647.4897 13119.434 868.045, 5638.592 13247.167 859.8751, 5633.0547 13351.277 862.49164, 5636.4155 13417.363 841.6419</trace>
</ink>
</file>

<file path=ppt/ink/ink4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17086.953 7670.2676 874.14984, 17014.188 7785.423 857.7292, 16969.209 7855.9854 848.8622, 16924.473 7928.633 844.03436, 16883.32 7999.167 844.6223, 16851.354 8064.2397 848.81244, 16840.834 8151.1514 854.1932, 16932.918 8113.38 848.6142, 17000.67 8015.108 834.2748, 17037.518 7930.257 824.99524, 17072.746 7824.1123 815.0007, 17102.264 7710.9824 805.6531, 17123.113 7625.744 800.55493, 17139.955 7547.029 807.95483, 17154.48 7478.7104 814.97815, 17128.672 7599.5615 815.21277, 17106.346 7707.0356 811.1738, 17091.195 7782.028 808.4407, 17076.984 7866.9272 805.32947, 17068.352 7952.51 801.86395, 17067.814 8024.456 808.1025, 17081.775 8114.0586 820.9627, 17168.701 8101.531 839.9366, 17240.98 7981.6924 839.26855, 17282.469 7878.008 831.3415, 17323.45 7755.7217 819.231, 17350.02 7676.0225 790.7654, 17377.893 7599.38 733.99335, 17394.904 7536.3423 694.48254</trace>
</ink>
</file>

<file path=ppt/ink/ink415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5325.946 12893.846 874.14984, 5427.444 12927.998 857.80865, 5503.364 12952.555 850.5087, 5593.144 12976.135 842.9104, 5692.3857 12990.003 831.79974, 5773.6826 13003.393 812.67377, 5837.869 13014.0205 793.9006</trace>
</ink>
</file>

<file path=ppt/ink/ink415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10838.745 12530.854 874.14984, 10908.611 12549.018 870.26215, 10920.333 12644.121 869.6404, 10927.287 12709.574 867.695</trace>
</ink>
</file>

<file path=ppt/ink/ink415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10868.162 13059.313 874.14984, 10874.444 13150.494 864.5133, 10874.888 13273.427 850.476, 10880.197 13339.409 836.04675, 10880.443 13404.178 638.31464</trace>
</ink>
</file>

<file path=ppt/ink/ink415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11076.834 13074.825 874.14984, 11084.617 13157.42 868.4312, 11089.141 13263.08 863.0369, 11086.133 13327.428 859.54486, 11080.886 13390.865 564.2141</trace>
</ink>
</file>

<file path=ppt/ink/ink415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10704.533 12984.335 874.14984, 10792.936 12999.581 863.8854, 10858.39 13011.563 856.68286, 10941.43 13028.267 847.8864, 11035.585 13045.401 839.69244, 11131.253 13056.04 827.62024, 11205.759 13065.0205 808.8603, 11279.225 13074.823 781.1596</trace>
</ink>
</file>

<file path=ppt/ink/ink415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12194.653 12546.882 874.14984, 12169.091 12633.825 865.01105, 12128.353 12766.032 856.7248, 12109.788 12840.096 855.79, 12096.932 12913.739 855.29767, 12087.752 13023.252 855.10175, 12093.694 13103.458 855.8039, 12175.599 13169.911 860.0556, 12249.241 13142.574 860.4277, 12339.765 13032.877 851.0315, 12398.6875 12924.533 842.4043, 12421.304 12841.309 837.24884, 12433.862 12744.861 832.59937, 12436.864 12657.667 829.0265, 12435.714 12586.345 825.94916, 12423.083 12505.399 824.2829, 12399.266 12426.128 825.2013, 12368.209 12354.455 829.2142, 12319.568 12262.756 839.2756, 12236.567 12218.142 853.2877, 12154.237 12323.154 857.7673, 12135.657 12388.378 855.7983, 12122.518 12498.718 850.5495, 12167.521 12623.57 847.8368, 12296.437 12713.895 841.57935, 12372.275 12760.764 833.559, 12436.486 12772.829 820.07153</trace>
</ink>
</file>

<file path=ppt/ink/ink41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1243.5132 11822.449 874.14984, 1231.4629 11919.383 866.36926, 1216.0052 12048.558 858.6168, 1213.9493 12120.44 855.41284, 1216.9938 12193.665 853.75256, 1224.6199 12262.498 854.1151, 1242.6664 12369.937 853.55365, 1265.7543 12454.57 853.16205, 1321.87 12544.826 857.33997, 1391.8661 12587.8 861.8847, 1462.0432 12552.404 862.3152, 1517.2412 12440.818 854.5382, 1542.4552 12325.562 844.2786, 1545.0319 12249.311 842.43304, 1541.5778 12170.228 840.94714, 1533.5248 12092.587 841.4414, 1517.0328 11981.334 843.6637, 1486.2897 11893.015 850.6913, 1406.6649 11832.096 862.5063, 1354.511 11917.063 864.34766, 1369.8671 11993.112 861.4142, 1434.526 12070.606 853.18835, 1492.897 12133.837 783.0966</trace>
</ink>
</file>

<file path=ppt/ink/ink41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2047.8652 12183.89 874.14984, 1979.1814 12206.769 868.8929, 1909.0375 12220.07 867.3167, 1832.0123 12227.614 869.12115, 1767.942 12229.692 871.22656, 1703.6931 12223.907 431.25745</trace>
</ink>
</file>

<file path=ppt/ink/ink41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2063.4927 12410.373 874.14984, 1989.2201 12441.033 867.94586, 1886.6576 12471.346 861.6421, 1792.5126 12492.442 866.3233, 1727.2897 12501.007 866.41833</trace>
</ink>
</file>

<file path=ppt/ink/ink41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2330.997 12183.89 874.14984, 2268.5227 12280.432 869.53046, 2241.9758 12371.764 866.68555, 2249.233 12452.791 866.62964, 2316.621 12531.038 866.41864, 2384.6475 12529.095 865.5162, 2450.6445 12465.977 864.0454, 2490.9507 12372.03 862.9056, 2497.5698 12301.965 861.3088, 2490.9653 12231.567 860.9201, 2470.5957 12166.481 860.6209, 2395.7722 12071.977 861.772, 2327.163 12045.888 863.6245, 2263.9214 12036.361 813.1218</trace>
</ink>
</file>

<file path=ppt/ink/ink4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17394.904 7460.849 874.14984, 17384.17 7533.464 861.9481, 17376.604 7600.121 851.12177, 17367.104 7681.126 841.63025, 17357.445 7768.818 834.8452, 17351.947 7853.5835 840.32495, 17356.844 7923.026 844.89795, 17430.969 7974.8325 861.8092</trace>
</ink>
</file>

<file path=ppt/ink/ink41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3150.977 11505.477 874.14984, 3124.0757 11599.437 866.7277, 3104.2048 11670.218 856.87195, 3079.411 11755.264 848.20636, 3050.8247 11851.359 841.30884, 3027.0295 11930.898 835.9676, 3003.0469 12004.603 831.1154, 2977.8608 12080.42 827.5451, 2955.7886 12146.298 825.0028, 2924.6345 12241.76 819.0368, 2889.475 12356.34 813.0287, 2854.3418 12485.426 807.944, 2829.0454 12582.759 804.3903, 2805.269 12685.638 801.44434, 2789.9941 12751.912 787.90656, 2774.2793 12842.777 766.17456, 2761.1812 12913.963 737.8033, 2748.3416 12998.813 655.2662</trace>
</ink>
</file>

<file path=ppt/ink/ink41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3672.1973 11882.431 874.14984, 3561.0938 11872.189 863.6237, 3478.5613 11903.424 856.0116, 3401.544 11957.626 849.4372, 3321.4788 12057.295 847.0772, 3272.9568 12163.2705 845.1982, 3269.7463 12264.532 847.31537, 3325.4998 12374.272 849.42847, 3405.0156 12448.262 849.1374, 3523.2249 12466.094 838.73486, 3601.679 12470.274 814.4641</trace>
</ink>
</file>

<file path=ppt/ink/ink41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3285.189 12093.918 874.14984, 3390.2732 12136.691 850.48816, 3460.898 12162.414 831.2066, 3573.7354 12197.961 779.0374, 3641.9036 12218.756 714.40424, 3706.803 12237.22 434.6813</trace>
</ink>
</file>

<file path=ppt/ink/ink41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3624.3958 12481.73 874.14984, 3619.561 12566.01 862.7074, 3620.446 12629.239 857.95575, 3620.9177 12704.935 852.6519, 3618.7544 12788.778 848.4053, 3613.0496 12875.024 845.9838, 3604.1907 12958.658 845.56274, 3595.97 13026.328 846.7735, 3576.9094 13099.033 849.6925, 3562.2156 13029.54 844.2632, 3569.1023 12926.408 834.8374, 3577.4675 12852.939 828.6393, 3588.8455 12767.546 823.4133, 3603.4514 12682.305 819.93604, 3615.201 12617.762 821.9768, 3656.1738 12515.963 832.54663, 3729.4265 12464.785 847.0127, 3747.1582 12550.71 857.4945, 3711.772 12626.316 853.6896, 3638.6035 12694.74 812.0965</trace>
</ink>
</file>

<file path=ppt/ink/ink41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4193.4175 11851.922 874.14984, 4147.4165 11923.512 865.18976, 4082.75 12054.299 853.39825, 4033.3452 12177.471 842.597, 4012.6418 12248.949 838.36475, 3981.6204 12383.11 825.6117, 3969.3643 12475.064 814.2929, 3964.1472 12569.669 796.0772, 3961.8892 12643.317 770.38245, 3974.6226 12741.023 708.7344, 3985.6992 12805.857 581.3944</trace>
</ink>
</file>

<file path=ppt/ink/ink41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4178.709 12379.865 874.14984, 4173.453 12460.963 868.699, 4180.044 12525.099 864.08, 4199.4146 12589.426 863.763, 4296.6895 12638.365 863.58484, 4358.08 12570.661 859.7131, 4353.155 12474.489 857.7351, 4321.617 12389.218 858.43494, 4243.3745 12320.227 861.50916, 4192.3936 12383.714 865.1243</trace>
</ink>
</file>

<file path=ppt/ink/ink41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4372.673 11988.433 874.14984, 4417.466 12075.816 861.1844, 4444.1353 12145.428 851.28925, 4472.7603 12233.781 840.8632, 4495.1333 12305.653 832.4995, 4513.34 12379.591 825.1052, 4529.431 12449.729 807.1534, 4538.0654 12514.834 783.31726, 4541.165 12597.327 748.0179, 4534.647 12679.844 705.62195, 4526.0396 12747.734 657.0456, 4495.8936 12818.046 543.5522</trace>
</ink>
</file>

<file path=ppt/ink/ink41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4625.4697 12349.874 874.14984, 4725.878 12350.436 862.6169, 4813.092 12356.523 846.5712, 4886.301 12362.445 820.4055</trace>
</ink>
</file>

<file path=ppt/ink/ink41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4655.8047 12516.375 874.14984, 4766.985 12535.744 859.24225, 4831.1978 12540.153 855.1751, 4930.761 12538.34 846.9936, 5001.4707 12535.612 832.337, 5065.989 12529.173 8.241882</trace>
</ink>
</file>

<file path=ppt/ink/ink41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5191.7334 12349.874 874.14984, 5180.2676 12419.907 869.18604, 5175.055 12515.81 869.68744, 5221.266 12596.674 868.4174, 5327.712 12609.297 864.0639, 5421.424 12566.081 856.91376, 5480.3696 12498.985 851.6233, 5495.7354 12417.007 852.58167, 5443.7837 12323.927 853.5512, 5373.532 12268.51 854.3719, 5296.529 12229.911 856.16284</trace>
</ink>
</file>

<file path=ppt/ink/ink4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17275.4 7731.8003 874.14984, 17400.824 7631.393 838.61816, 17488.746 7565.915 821.68365, 17564.404 7509.8945 806.19025, 17639.041 7453.0215 790.2662, 17703.873 7403.6157 736.98047, 17767.203 7355.364 670.5023</trace>
</ink>
</file>

<file path=ppt/ink/ink41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6503.5166 12395.895 874.14984, 6632.3105 12397.435 851.5171, 6718.8965 12401.944 840.7479, 6812.0537 12408.071 826.5453, 6901.156 12414.4375 807.966, 6976.9917 12419.448 777.7146, 7054.153 12425.366 729.6165</trace>
</ink>
</file>

<file path=ppt/ink/ink41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6607.3926 12651.85 874.14984, 6744.6343 12638.759 842.84796, 6839.8877 12631.66 840.0357, 6943.617 12622.076 833.3269, 7035.5566 12613.71 816.1048, 7113.905 12606.348 808.6011</trace>
</ink>
</file>

<file path=ppt/ink/ink41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7024.737 12213.882 874.14984, 7110.9624 12303.986 855.0925, 7164.5396 12371.699 843.7292, 7209.401 12447.41 839.7338, 7235.491 12521.701 841.3918, 7239.722 12588.191 843.8798, 7223.0073 12676.075 847.45917</trace>
</ink>
</file>

<file path=ppt/ink/ink41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8097.513 11882.431 874.14984, 8029.871 11856.933 869.2905, 7926.0513 11875.044 862.5081, 7829.8677 11962.931 856.3645, 7798.606 12026.387 852.2235, 7766.3076 12135.903 845.04047, 7758.69 12245.935 836.72144, 7773.1167 12326.368 833.52606, 7802.418 12414.3545 830.4771, 7838.6777 12489.309 828.0035, 7925.299 12604.257 820.1873, 8048.749 12654.88 800.10535, 8116.4873 12676.613 768.654, 8180.9053 12653.537 363.46964</trace>
</ink>
</file>

<file path=ppt/ink/ink41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7739.921 12198.886 874.14984, 7837.736 12254.92 857.80865, 7914.7495 12287.809 845.6038, 8002.3784 12317.763 835.0372, 8092.2 12335.1 816.731, 8166.6562 12352.355 788.20166, 8246.434 12364.869 739.5331</trace>
</ink>
</file>

<file path=ppt/ink/ink41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8290.558 12632.201 874.14984, 8296.878 12717.979 862.2503, 8301.626 12786.076 854.72766, 8308.526 12869.694 846.78644, 8317.732 12964.181 840.17017, 8329.045 13063.137 835.70935, 8339.393 13157.652 839.7483, 8344.278 13235.235 845.1214, 8291.692 13158.49 840.37787, 8284.263 13043.754 835.1466, 8291.459 12924.993 830.31323, 8307.477 12841.9 828.7368, 8330.7 12755.475 827.90625, 8350.86 12690.503 828.65045, 8402.916 12581.744 833.555, 8476.903 12536.345 844.79156, 8534.936 12631.011 852.47076, 8524.307 12699.164 854.40063, 8456.911 12741.559 857.48157, 8376.499 12707.225 859.68365, 8342.208 12644.011 424.00293</trace>
</ink>
</file>

<file path=ppt/ink/ink41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8946.909 11957.407 874.14984, 8886.726 12055.707 850.9219, 8852.319 12136.1455 838.8306, 8821.66 12234.474 831.28534, 8798.739 12344.505 825.6668, 8785.175 12460.476 821.77124, 8776.941 12557.244 818.3854, 8776.907 12634.837 809.5261, 8778.846 12707.765 789.3034, 8797.618 12795.265 736.82855, 8810.8955 12859.01 574.2854</trace>
</ink>
</file>

<file path=ppt/ink/ink41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9065.492 12425.368 874.14984, 9056.065 12523.28 861.0455, 9059.071 12590.772 855.9205, 9069.855 12663.807 854.3772, 9095.85 12771.135 854.6382, 9151.584 12835.3545 854.5759, 9238.477 12800.372 851.5987, 9277.008 12666.645 846.55023, 9280.382 12546.195 841.11115, 9265.56 12481.683 838.3024, 9201.148 12367.587 841.91736, 9107.522 12305.331 847.4651, 9036.382 12300.598 853.3242, 9009.513 12374.32 857.65936, 9041.712 12463.648 858.14703, 9107.299 12519.145 855.74255, 9210.534 12508.7295 853.05774, 9280.374 12493.655 849.3885</trace>
</ink>
</file>

<file path=ppt/ink/ink41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9259.458 11988.433 874.14984, 9314.983 12062.058 859.7152, 9356.329 12126.881 849.0723, 9400.738 12208.554 840.1843, 9442.119 12302.433 834.5112, 9472.218 12391.139 829.83673, 9493.098 12460.108 826.25806, 9505.658 12534.226 824.48566, 9514.041 12667.444 824.83185, 9503.327 12748.186 826.17816, 9484.36 12828.9 826.3802, 9449.424 12943.845 822.2147, 9416.225 13023.902 811.6621, 9384.209 13087.078 519.60913</trace>
</ink>
</file>

<file path=ppt/ink/ink41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9765.969 12470.871 874.14984, 9868.229 12477.743 865.43585, 9944.577 12488.309 865.3108, 10008.11 12497.899 865.96954</trace>
</ink>
</file>

<file path=ppt/ink/ink4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18054.934 6976.3413 874.14984, 18012.574 7087.6787 849.51074, 17978.531 7171.325 837.01074, 17942.176 7269.5806 827.7742, 17906.562 7377.413 821.5961, 17872.867 7492.047 808.1099, 17842.645 7610.689 787.42096, 17818.309 7725.68 761.0001, 17800.18 7818.9336 729.7422, 17792.484 7888.54 684.6323, 17782.617 7956.222 604.2717, 17784.623 8019.2104 321.1566</trace>
</ink>
</file>

<file path=ppt/ink/ink41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9795.386 12742.857 874.14984, 9891.08 12754.332 862.5999, 9959.472 12767.396 856.3779, 10022.838 12778.967 844.7806, 10085.598 12795.027 658.11035</trace>
</ink>
</file>

<file path=ppt/ink/ink41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10451.736 12523.614 874.14984, 10448.653 12594.408 864.7608, 10450.686 12705.979 860.1575, 10455.955 12771.223 860.76636, 10470.804 12861.239 862.88983, 10515.26 12767.777 850.9559, 10548.72 12665.48 840.5161, 10582.993 12568.401 834.6796, 10614.593 12490.728 832.5336, 10693.257 12550.859 843.4992, 10707.902 12621.8545 840.9078, 10725.569 12727.22 843.06995, 10735.605 12800.906 850.4186, 10759.524 12708.587 849.2561, 10777.444 12617.9795 854.36487, 10823.917 12550.486 861.5732, 10899.06 12620.2705 859.6221, 10929.635 12687.652 864.13257, 10958.249 12772.331 873.12445</trace>
</ink>
</file>

<file path=ppt/ink/ink41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11335.145 12528.785 874.14984, 11247.981 12472.243 868.70734, 11146.736 12492.194 864.84924, 11076.104 12584.921 860.3478, 11073.564 12653.098 857.6379, 11120.673 12734.125 856.21783, 11201.051 12707.674 856.9637, 11243.441 12614.523 851.5565, 11263.595 12524.838 846.92267, 11307.793 12600.395 841.98895, 11319.957 12685.066 836.8455, 11328.835 12782.581 831.7658, 11334.736 12852.329 827.94495, 11334.835 12931.182 824.1304, 11325.763 13015.667 824.80194, 11305.809 13094.548 826.5085, 11264.072 13190.377 833.70386, 11192.48 13136.307 841.9805, 11165.421 13055.367 835.34375, 11174.061 12991.466 8.262187</trace>
</ink>
</file>

<file path=ppt/ink/ink41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11419.717 11942.93 874.14984, 11428.833 12032.348 867.1743, 11435.131 12100.217 859.7709, 11441.04 12181.049 854.9324, 11445.669 12249.067 850.5981, 11453.018 12378.871 840.57635, 11459.044 12504.052 823.96075, 11464.194 12584.849 807.1974, 11469.63 12670.621 751.29816, 11484.173 12742.176 679.1249, 11497.914 12806.662 263.86404</trace>
</ink>
</file>

<file path=ppt/ink/ink41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11956.564 11776.429 874.14984, 11918.135 11856.124 863.39813, 11865.755 11995.275 848.49786, 11838.955 12093.619 839.51483, 11816.67 12209.066 830.6527, 11800.806 12334.471 822.65985, 11790.514 12419.553 816.3943, 11785.36 12538.244 807.37036, 11782.16 12617.821 799.9525, 11787.2705 12727.891 793.03503, 11803.45 12858.353 786.946, 11821.744 12966.277 762.9977, 11843.165 13064.94 732.156, 11857.219 13128.418 694.4891, 11887.302 13208.947 650.10394, 11911.734 13281.028 568.4319, 11940.938 13345.775 438.36774</trace>
</ink>
</file>

<file path=ppt/ink/ink41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12060.44 12847.825 874.14984, 12118.327 12773.214 863.5359, 12176.231 12665.786 856.97455, 12226.759 12553.983 855.0087, 12254.486 12473.861 855.5407, 12269.759 12401.112 857.8697, 12286.11 12492.796 858.29895, 12291.127 12617.531 844.5349, 12299.3545 12697.807 832.3883, 12313.177 12782.881 814.867, 12326.929 12848.18 789.44617, 12363.711 12939.145 716.3385, 12400.771 13003.772 540.56256</trace>
</ink>
</file>

<file path=ppt/ink/ink41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12581.662 12787.326 874.14984, 12655.268 12786.079 860.9678, 12719.862 12780.22 852.77936, 12788.531 12766.86 847.6717, 12851.501 12740.353 839.49695, 12926.477 12714.605 819.6353</trace>
</ink>
</file>

<file path=ppt/ink/ink41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13162.634 12379.865 874.14984, 13090.744 12489.859 864.1127, 13057.364 12615.159 855.9282, 13055.209 12684.133 853.81726, 13064.362 12752.062 853.10565, 13092.639 12852.408 852.2786, 13138.153 12919.687 852.94025, 13229.378 12932.342 855.85443, 13317.836 12883.532 858.533, 13372.355 12812.911 860.6175, 13414.638 12881.806 857.77795, 13445.305 12965.51 852.9524, 13533.276 13003.19 844.06647, 13568.47 12899.654 844.0371, 13545.759 12786.255 843.3714, 13511.572 12709.366 849.1531, 13432.216 12654.675 857.4667, 13390.785 12735.163 864.5334, 13467.509 12748.319 861.9373, 13558.867 12729.001 853.00977, 13680.4795 12696.181 850.139, 13792.772 12696.042 854.06573, 13856.523 12725.915 856.3564, 13868.482 12818.177 857.3071, 13845.444 12899.677 857.30914, 13796.776 12972.046 847.5186, 13731.805 13029.95 800.9723</trace>
</ink>
</file>

<file path=ppt/ink/ink41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14086.49 12666.846 874.14984, 14050.439 12748.047 864.38824, 14020.219 12846.717 860.41797, 14008.383 12920.269 858.677, 14009.417 12984.611 859.96106, 14057.75 13062.141 862.2939, 14124.68 13045.981 862.8242, 14181.649 12977.292 859.9238, 14220.89 12855.845 853.1015, 14234.256 12761.214 849.71216, 14219.099 12659.737 852.2699, 14168.853 12569.815 855.58496, 14075.388 12527.964 859.1718, 14027.055 12597.649 860.87305, 14036.406 12679.327 856.3934, 14137.6 12749.077 840.7379, 14211.919 12789.948 807.44275, 14276.395 12784.393 523.45557</trace>
</ink>
</file>

<file path=ppt/ink/ink41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14325.497 12198.886 874.14984, 14389.492 12311.838 853.8758, 14424.572 12386.475 844.2181, 14458.753 12474.404 836.4712, 14487.523 12571.873 830.808, 14507.046 12676.495 820.74536, 14514.769 12784.67 805.5015, 14512.696 12877.169 783.91205, 14508.49 12952.732 750.65314, 14500.288 13019.776 710.473, 14468.082 13101.454 623.3468</trace>
</ink>
</file>

<file path=ppt/ink/ink4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18094.46 7369.842 874.14984, 18082.291 7491.4365 856.5553, 18075.1 7568.591 848.2554, 18069.205 7656.994 842.3836, 18064.627 7750.181 832.98224, 18058.13 7837.379 822.8402, 18044.506 7902.2124 808.15564, 18031.25 7987.0757 766.0966</trace>
</ink>
</file>

<file path=ppt/ink/ink41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14205.994 11730.925 874.14984, 14120.933 11704.703 866.333, 14049.427 11687.035 856.9751, 13960.103 11666.851 846.1116, 13855.726 11645.5205 836.2847, 13738.093 11623.866 826.93506, 13610.183 11603.205 821.16077, 13528.368 11589.997 816.65344, 13416.902 11574.748 809.4468, 13340.542 11564.43 804.749, 13237.075 11554.384 799.50085, 13106.632 11544.838 794.0876, 12984.321 11536.86 789.8908, 12873.706 11530.216 786.4617, 12727.776 11520.328 780.89624, 12555.026 11505.76 772.2407, 12364.528 11487.577 759.344, 12234.963 11475.195 747.9613, 12078.642 11460.085 735.1514, 11897.836 11446.234 722.269, 11703.419 11435.628 714.1988, 11499.307 11427.859 707.86096, 11299.105 11421.343 706.4489, 11153.627 11416.785 704.8012, 10970.06 11409.494 700.9946, 10758.2 11398.264 692.1589, 10525.344 11385.579 679.9062, 10337.678 11375.262 666.93665, 10159.138 11367.979 655.23785, 9957.074 11363.304 649.13446, 9748.183 11362.117 649.2074, 9546.27 11364.107 658.221, 9411.384 11365.607 666.1872, 9254.455 11371.36 680.61084, 9083.544 11379.191 696.6381, 8901.312 11386.57 712.7506, 8748.694 11391.889 728.73193, 8612.716 11395.847 743.23706, 8457.595 11400.995 755.7258, 8299.235 11410.761 765.7205, 8152.028 11424.974 775.2838, 8055.2837 11434.697 782.3049, 7961.159 11449.298 793.74713, 7875.804 11469.732 804.7415, 7802.3486 11496.902 814.5859, 7704.2407 11550.079 832.1404, 7630.1885 11632.294 846.11993, 7583.587 11728.938 855.62714, 7557.6963 11842.978 858.76587, 7550.078 11920.222 857.1485, 7543.436 12000.215 854.3666, 7531.591 12147.465 846.9794, 7523.6323 12250.454 841.2681, 7514.6772 12366.436 834.95404, 7508.292 12490.827 828.8894, 7506.04 12594.025 824.1377, 7506.6445 12684.795 819.9845, 7514.8813 12784.276 817.9409, 7531.6626 12882.577 818.69727, 7556.622 12975.055 822.5638, 7601.8657 13099.147 830.9261, 7695.7666 13214.254 840.28925, 7796.0435 13290.317 847.7894, 7864.909 13321.501 849.04346, 7953.2695 13346.719 847.55, 8056.535 13368.339 843.3955, 8131.701 13382.981 838.3937, 8220.256 13397.189 832.8084, 8324.55 13411.797 827.5587, 8440.953 13426.5205 823.2465, 8553.717 13439.851 819.70154, 8641.161 13449.933 816.34174, 8755.234 13459.166 812.4607, 8892.136 13465.032 807.5754, 9048.366 13468.04 801.6237, 9168.708 13469.374 796.04956, 9299.8125 13468.751 788.2837, 9458.852 13465.717 778.1492, 9633.997 13462.197 766.87427, 9816.976 13460.022 757.3408, 10001.206 13460.164 755.40137, 10122.472 13460.274 754.4087, 10267.704 13462.881 755.1832, 10428.763 13469.892 757.3972, 10600.699 13481.8 760.03894, 10749.959 13494.3 762.10535, 10876.99 13506.312 764.7751, 11029.655 13524.064 767.4012, 11201.947 13546.26 768.20306, 11390.614 13571.688 765.72253, 11521.433 13589.714 760.51843, 11677.599 13613.307 751.67365, 11860.718 13642.548 739.3662, 12062.647 13673.043 725.5171, 12248.278 13701.032 714.0307, 12395.324 13723.1875 703.45844, 12567.781 13747.439 698.14996, 12751.323 13773.161 700.1528, 12942.681 13800.742 705.48956, 13083.933 13821.2705 713.56366, 13240.221 13844.504 720.5883, 13433.147 13875.037 718.91833, 13660.496 13913.042 705.7964, 13807.144 13937.593 674.2278, 13896.818 13951.935 653.5501, 13997.854 13969.18 595.64905, 14061.889 13981.258 544.91547</trace>
</ink>
</file>

<file path=ppt/ink/ink41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14310.789 11806.419 874.14984, 14409.373 11884.891 843.7858, 14482.807 11960.897 825.2423, 14564.536 12061.167 810.93195, 14644.37 12181.506 798.10706, 14699.865 12267.855 787.6493, 14750.05 12370.167 776.72473, 14791.452 12461.926 769.056, 14824.444 12559.037 756.5854, 14852.016 12685.405 751.5621, 14869.639 12831.538 748.79626, 14874.765 12988.881 751.03705, 14877.566 13090.685 753.9561, 14867.148 13212.835 757.6724, 14844.004 13338.235 763.81476, 14810.614 13456.465 772.6367, 14779.581 13551.111 783.8995, 14744.932 13623.374 794.89526, 14694.307 13694.276 807.02264, 14626.098 13758.038 815.39514, 14536.429 13811.827 820.32184, 14472.313 13847.664 823.8866, 14379.146 13879.878 823.8933, 14254.174 13907.941 819.5148, 14102.388 13929.956 807.9909, 14003.97 13943.77 781.8433, 13914.236 13958.956 733.0958, 13833.692 13965.243 684.6904</trace>
</ink>
</file>

<file path=ppt/ink/ink41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662.541 9105.175 874.14984, 664.8697 9197.551 867.3326, 660.3526 9260.635 863.26843, 652.1199 9327.245 861.26373, 643.88525 9391.944 860.61414, 645.0104 9504.138 863.84607, 719.3085 9579.724 863.96466, 797.2793 9587.538 862.38873, 861.79224 9603.656 863.3615, 938.319 9595.37 858.0863</trace>
</ink>
</file>

<file path=ppt/ink/ink41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662.541 9165.673 874.14984, 736.5031 9138.813 868.3247, 829.625 9117.562 861.2645, 918.2898 9109.931 853.90045, 991.3698 9104.964 836.7821</trace>
</ink>
</file>

<file path=ppt/ink/ink41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737.0011 9317.18 874.14984, 826.0661 9309.231 868.8156, 894.6506 9301.599 867.0213, 970.85223 9292.219 867.0619, 1036.091 9286.19 812.19135</trace>
</ink>
</file>

<file path=ppt/ink/ink41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960.38116 9498.158 874.14984, 960.38116 9609.608 861.2711, 961.77313 9735.051 857.83685, 964.644 9801.824 857.2488, 967.7555 9867.949 858.5798, 963.8137 9964.527 861.32477, 928.8751 9856.226 855.0128, 935.945 9787.975 855.3649, 951.2848 9718.702 856.7033, 976.27106 9653.453 858.0257, 1026.022 9567.362 859.40735, 1107.3367 9534.861 863.9004, 1055.5343 9634.564 864.97833, 994.39154 9700.157 860.30914</trace>
</ink>
</file>

<file path=ppt/ink/ink41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1348.3088 9090.696 874.14984, 1320.4484 9178.726 862.9256, 1302.7256 9243.372 857.0896, 1286.5746 9317.115 853.3826, 1274.4478 9393.833 852.0845, 1267.9169 9469.495 852.31195, 1267.7372 9540.357 852.9224, 1275.936 9640.682 854.9762, 1341.172 9686.873 864.9554</trace>
</ink>
</file>

<file path=ppt/ink/ink41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1392.4332 9483.162 874.14984, 1406.1168 9557.326 871.5704, 1446.1666 9628.288 868.82794, 1522.8591 9581.164 866.68024, 1520.0071 9470.356 863.8062, 1473.1528 9391.907 864.4105, 1408.4329 9398.139 864.8852, 1436.5403 9481.623 863.2185, 1499.481 9497.092 861.272, 1579.883 9454.398 854.98376, 1638.0139 9390.201 8.455174</trace>
</ink>
</file>

<file path=ppt/ink/ink41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1615.8132 9210.66 874.14984, 1655.5385 9277.515 865.94226, 1698.0785 9380.918 861.32574, 1712.6814 9502.728 853.2354, 1694.8518 9622.001 839.6521, 1670.3214 9714.486 814.6242, 1646.1488 9785.141 752.0987</trace>
</ink>
</file>

<file path=ppt/ink/ink41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1824.4851 9512.637 874.14984, 1912.5012 9518.262 864.43335, 1989.0336 9520.548 860.2689, 2055.3828 9520.457 853.6348, 2119.4814 9522.487 736.3856</trace>
</ink>
</file>

<file path=ppt/ink/ink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23547.508 7369.842 874.14984, 23454.883 7464.282 864.9914, 23347.506 7551.6284 859.96844, 23270.91 7608.057 858.60614, 23181.213 7673.047 854.96423, 23110.68 7724.21 847.392</trace>
</ink>
</file>

<file path=ppt/ink/ink4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18020.002 7521.3477 874.14984, 18070.281 7434.37 861.75964, 18169.86 7354.8687 856.66077, 18281.295 7314.2524 855.3512, 18352.28 7331.723 857.2105, 18356.34 7420.504 853.4629, 18302.1 7512.645 844.0792, 18219.963 7591.756 833.0294, 18112.336 7657.6196 826.01166, 18090.059 7732.1523 833.27765, 18154.287 7777.2856 844.08563, 18233.252 7813.5234 854.74817, 18299.143 7843.181 845.5409</trace>
</ink>
</file>

<file path=ppt/ink/ink42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1898.9452 9618.122 874.14984, 1977.9026 9642.728 867.99475, 2041.2726 9639.126 865.7663, 2116.7764 9637.428 860.2969</trace>
</ink>
</file>

<file path=ppt/ink/ink42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2256.5374 9437.143 874.14984, 2288.5828 9509.398 867.4792, 2303.2263 9609.713 866.3298, 2333.5442 9529.913 860.854, 2410.012 9493.852 861.8831, 2433.3281 9583.303 861.6861, 2423.6252 9660.353 862.99054, 2427.0906 9594.637 856.3121, 2460.9224 9499.465 849.39856, 2528.279 9437.954 850.81506, 2567.1057 9504.043 851.704, 2587.8113 9597.186 850.7863, 2624.277 9664.336 844.95984, 2670.4424 9728.389 646.9926</trace>
</ink>
</file>

<file path=ppt/ink/ink42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2897.2612 9512.637 874.14984, 2819.951 9479.39 864.8815, 2724.2434 9480.276 862.5239, 2653.508 9522.5 864.29285, 2661.935 9588.205 863.58246, 2743.6785 9583.525 862.3097, 2817.55 9541.798 861.5879, 2880.5647 9476.742 862.09845, 2954.5745 9574.719 857.23346, 2979.6196 9699.618 852.4649, 2983.4778 9764.534 852.5578, 2974.2788 9862.563 853.46844, 2924.075 9939.02 854.91925, 2833.5688 9968.453 855.44476, 2756.114 9933.676 856.3298, 2693.2961 9884.259 671.71277</trace>
</ink>
</file>

<file path=ppt/ink/ink42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3105.933 9136.2 874.14984, 3118.7715 9213.7705 865.2146, 3123.28 9333.227 858.0022, 3128.0605 9408.012 853.54315, 3135.3484 9488.2705 846.5165, 3149.1052 9605.0205 829.3241, 3158.8042 9685.367 797.69086, 3166.952 9749.7 514.56024</trace>
</ink>
</file>

<file path=ppt/ink/ink42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3537.9854 9105.175 874.14984, 3495.8284 9177.997 864.8224, 3450.7527 9288.774 858.043, 3430.0793 9359.556 854.0272, 3411.929 9437.516 852.6813, 3399.4446 9513.747 851.05255, 3388.6035 9640.728 839.834, 3394.4631 9751.677 820.61, 3411.429 9822.733 804.8211, 3440.2178 9891.864 781.2266, 3468.0046 9966.063 719.1645, 3503.5315 10029.3125 441.1129</trace>
</ink>
</file>

<file path=ppt/ink/ink42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3612.445 9693.615 874.14984, 3657.4932 9604.026 865.57263, 3716.892 9483.982 862.10614, 3765.7197 9412.625 862.5334, 3793.9211 9524.265 849.2617, 3806.8035 9616.561 841.25653, 3824.533 9706.83 827.7387, 3836.3486 9772.759 800.4527</trace>
</ink>
</file>

<file path=ppt/ink/ink42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3910.2852 9648.63 874.14984, 3973.7134 9642.328 865.60345, 4075.9536 9615.17 863.75366, 4142.967 9594.665 862.17035</trace>
</ink>
</file>

<file path=ppt/ink/ink42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4312.9214 9361.647 874.14984, 4272.9727 9469.743 870.08124, 4278.3804 9566.365 868.6911, 4329.8726 9629.686 866.9977, 4411.2827 9608.521 863.021, 4477.775 9563.913 857.481, 4520.3804 9666.764 863.3471, 4586.6846 9714.019 864.21454, 4601.4883 9629.844 860.16003, 4590.7314 9555.386 859.08026, 4595.2236 9488.226 859.0862, 4694.14 9441.485 857.6833, 4768.442 9458.301 854.6071, 4825.5195 9532.874 844.41815, 4819.546 9632.625 828.2644, 4812.079 9702.406 795.1278</trace>
</ink>
</file>

<file path=ppt/ink/ink42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4983.0615 9498.158 874.14984, 4960.7925 9579.173 870.9428, 4973.5537 9664.945 869.56824, 5040.3516 9677.524 864.18695, 5080.9375 9592.787 859.75476, 5089.4014 9497.429 859.86707, 5040.479 9398.533 860.6688, 4955.235 9363.162 862.205, 4911.098 9428.913 862.8657, 4973.492 9513.578 857.6251, 5046.7407 9559.835 851.3767, 5123.836 9552.276 840.19885, 5187.357 9539.104 796.2507</trace>
</ink>
</file>

<file path=ppt/ink/ink42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5206.4414 9180.669 874.14984, 5250.0884 9268.881 861.7655, 5295.3643 9407.205 849.93335, 5310.6787 9496.06 844.02094, 5314.868 9594.212 838.66846, 5300.429 9696.638 834.9095, 5256.649 9797.382 831.12854, 5228.64 9865.326 823.46436, 5211.559 9937.704 808.1429, 5150.8604 10001.1045 223.43228</trace>
</ink>
</file>

<file path=ppt/ink/ink4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18691.06 6947.9014 874.14984, 18663.29 7051.43 861.394, 18611.822 7177.623 850.66766, 18557.13 7283.591 834.71924, 18521.955 7350.177 807.0437</trace>
</ink>
</file>

<file path=ppt/ink/ink42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8514.856 12470.871 874.14984, 8429.76 12484.25 848.17566, 8357.91 12492.091 836.7147, 8277.306 12496.847 841.7709, 8197.813 12495.896 847.87695, 8128.4116 12489.763 853.21313, 8228.875 12463.259 865.438, 8294.425 12461.936 864.19135, 8363.649 12464.042 862.2854, 8460.98 12470.713 858.5844, 8316.157 12462.153 857.66, 8229.406 12456.461 858.0954, 8164.454 12453.116 859.7406, 8254.187 12466.304 843.8087, 8320.051 12473.136 839.3631, 8391.002 12482.548 836.02405, 8498.312 12498.456 836.7145, 8428.426 12448.31 853.2461, 8316.572 12429.768 851.56036, 8222.04 12422.036 854.4657, 8121.11 12425.93 856.8176, 8192.479 12452.54 842.00336, 8263.061 12462.685 838.0885, 8338.609 12471.866 836.5565, 8448.367 12482.068 835.14166, 8354.356 12446.528 843.8629, 8285.882 12442.894 841.4735, 8218.147 12450.036 836.0155, 8139.652 12453.836 818.25183, 8076.1343 12469.397 630.59076</trace>
</ink>
</file>

<file path=ppt/ink/ink42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8350.31 10192.602 874.14984, 8251.054 10220.132 869.7364, 8135.767 10239.716 868.6039, 8070.5615 10245.598 865.4897</trace>
</ink>
</file>

<file path=ppt/ink/ink42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6845.481 9573.136 874.14984, 6929.0015 9557.543 865.441, 7037.2783 9570.605 867.73425, 7070.3276 9659.658 865.75543, 6990.3643 9736.139 865.1166, 6932.381 9823.095 866.26404, 6938.577 9890.225 865.6945, 7031.4087 9923.01 863.95734, 7114.4756 9897.087 863.3325, 7179.235 9870.0 854.4269</trace>
</ink>
</file>

<file path=ppt/ink/ink42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7217.7817 9724.641 874.14984, 7233.217 9799.639 868.715, 7250.667 9903.67 869.9044, 7293.774 9837.883 861.71014, 7328.636 9760.889 863.7871, 7404.8936 9752.265 863.22253, 7435.4717 9833.271 864.74506, 7422.9917 9908.558 865.83246, 7427.5396 9828.167 864.57996, 7489.789 9752.849 865.3721, 7566.6 9773.693 864.31146, 7573.97 9850.764 861.1067, 7569.097 9920.809 854.7768</trace>
</ink>
</file>

<file path=ppt/ink/ink42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7778.53 9793.412 874.14984, 7708.249 9775.734 869.41895, 7621.641 9782.872 868.5684, 7622.232 9862.1 867.4087, 7689.201 9854.699 867.0318, 7753.966 9890.186 852.0981, 7759.236 9963.469 846.10895, 7753.5176 10034.852 844.9083, 7732.0337 10121.497 849.9034, 7660.9004 10159.117 862.5885, 7612.9067 10094.412 680.7339</trace>
</ink>
</file>

<file path=ppt/ink/ink42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7843.798 9407.151 874.14984, 7868.3267 9493.822 864.01886, 7886.6724 9624.038 854.1509, 7893.222 9705.976 848.61804, 7898.9487 9790.488 840.0604, 7905.848 9869.154 830.62445, 7912.236 9936.867 812.1256, 7918.2573 10010.588 782.2574</trace>
</ink>
</file>

<file path=ppt/ink/ink42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4953.645 10207.079 874.14984, 4875.3774 10212.281 864.5806, 4796.4727 10209.851 854.9297, 4712.9863 10208.241 855.30566, 4806.6016 10208.595 856.48956, 4878.7134 10214.74 861.29016, 4798.008 10230.305 862.97705, 4887.464 10241.386 863.87506, 4950.3335 10228.1 866.54614, 4839.959 10190.706 863.4917, 4766.973 10183.78 862.8422, 4829.9727 10237.8125 861.8185, 4922.4126 10234.926 859.45856, 4845.9634 10197.457 854.7779, 4753.7134 10189.126 844.4701, 4689.596 10180.293 638.67126</trace>
</ink>
</file>

<file path=ppt/ink/ink42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10809.329 10237.07 874.14984, 10719.898 10234.603 836.47723, 10638.868 10236.101 843.5196, 10558.946 10240.236 850.02124, 10449.152 10252.683 855.76465, 10562.663 10266.923 863.83746, 10631.157 10261.626 864.68384, 10695.688 10255.408 865.2813, 10623.85 10250.674 863.22833, 10525.843 10253.794 860.92126, 10461.098 10256.396 861.62427, 10378.525 10255.24 862.9465, 10474.133 10249.097 851.6299, 10572.326 10254.558 850.58167, 10670.948 10260.71 853.8089, 10754.804 10257.798 857.5982, 10687.933 10225.188 862.17004, 10620.252 10217.345 863.6754, 10547.488 10212.206 863.84546, 10452.686 10205.812 864.80383</trace>
</ink>
</file>

<file path=ppt/ink/ink421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8213.34 13097.576 874.14984, 8121.1543 13112.1875 864.9028, 8053.6855 13179.334 861.5065, 8013.2466 13287.581 859.0615, 8007.752 13407.509 857.8819, 8039.8584 13512.113 857.91614, 8109.8613 13577.878 859.34784, 8203.746 13603.278 859.0467, 8310.238 13578.227 858.16266, 8378.363 13529.612 858.89264, 8417.374 13457.6 858.41907, 8427.598 13383.947 859.5881, 8399.161 13291.8125 860.6646, 8327.123 13206.405 861.33905, 8253.787 13142.5625 859.7095</trace>
</ink>
</file>

<file path=ppt/ink/ink4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18631.309 6916.877 874.14984, 18705.768 7014.51 863.5024, 18761.93 7118.8857 860.1771, 18807.96 7213.8203 856.3733, 18839.98 7279.869 847.9131</trace>
</ink>
</file>

<file path=ppt/ink/ink42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18616.6 5453.013 874.14984, 18519.367 5460.803 861.69275, 18440.549 5464.325 855.9165, 18332.8 5464.2983 854.4168, 18232.775 5461.5527 857.0443, 18165.973 5462.59 857.9548, 18102.91 5465.7803 859.13586, 17994.193 5479.462 862.3734, 17918.783 5508.6865 865.5584, 17875.273 5604.3013 866.03235, 17865.014 5670.371 865.411, 17860.986 5743.2305 865.0184, 17863.34 5819.179 865.1935, 17870.918 5889.488 865.22327, 17892.344 5994.59 865.39465, 17953.89 6089.7236 865.7332, 18072.209 6147.783 865.1182, 18148.018 6162.9585 863.3227, 18262.31 6178.6167 857.384, 18390.348 6187.17 855.31055, 18456.559 6189.5176 855.63074, 18554.598 6193.72 857.4911, 18639.459 6196.6147 859.9565, 18697.19 6129.065 865.4555, 18690.553 6058.5327 865.17365, 18669.523 5933.905 861.9106, 18657.889 5864.9365 860.01605, 18641.922 5759.307 850.5748, 18634.734 5649.2246 833.7811, 18630.934 5564.531 795.70825</trace>
</ink>
</file>

<file path=ppt/ink/ink42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15591.317 5347.5283 874.14984, 15698.535 5343.2866 864.51917, 15794.629 5336.8916 860.8494, 15860.243 5333.535 848.69403</trace>
</ink>
</file>

<file path=ppt/ink/ink42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15740.238 5242.0435 874.14984, 15714.335 5341.2676 870.00336, 15696.112 5408.027 864.74</trace>
</ink>
</file>

<file path=ppt/ink/ink42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16083.121 5287.0293 874.14984, 16077.709 5358.6724 869.5832, 16069.785 5422.6494 428.05457</trace>
</ink>
</file>

<file path=ppt/ink/ink42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16217.334 5347.5283 874.14984, 16217.331 5426.2427 868.12823, 16212.081 5492.435 8.643894</trace>
</ink>
</file>

<file path=ppt/ink/ink422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5847.1655 5935.969 874.14984, 5939.51 5838.539 862.2099, 6047.4175 5716.9404 848.7536, 6149.0327 5607.7485 835.6452, 6219.0264 5536.342 829.69214, 6291.0854 5463.542 822.52167, 6433.3975 5322.878 809.36304, 6530.422 5229.171 802.8654, 6593.96 5167.8696 797.42725, 6678.867 5086.3745 792.5031, 6777.354 4991.8267 788.6967, 6882.6387 4890.359 766.8096, 6973.8164 4803.8076 737.2448, 7049.0176 4733.1475 700.23413, 7132.453 4656.916 655.7059, 7215.204 4582.4155 604.404, 7292.2256 4513.99 547.12085, 7362.5674 4452.101 484.67346, 7460.0454 4365.525 348.53464, 7548.4883 4277.1177 217.33351, 7612.546 4210.546 19.77776</trace>
</ink>
</file>

<file path=ppt/ink/ink422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7322.577 4215.6323 874.14984, 7399.968 4181.385 864.52167, 7504.605 4146.716 858.3403, 7579.8022 4124.8364 854.78723, 7670.568 4126.802 858.43304, 7726.699 4192.1504 858.3863, 7740.3984 4304.6733 856.4001, 7736.1123 4395.7954 847.64, 7730.306 4478.1235 832.7784, 7722.885 4543.3955 778.40845</trace>
</ink>
</file>

<file path=ppt/ink/ink422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7888.8413 3959.159 874.14984, 7845.41 4042.7258 866.4082, 7832.4155 4136.1514 866.15186, 7849.534 4199.926 865.7923, 7935.569 4236.9946 864.0581, 8057.7236 4219.86 858.0418, 8162.3267 4170.103 855.8384, 8232.307 4066.317 858.61475, 8218.932 4001.5364 858.9762, 8137.6396 3929.0674 858.21564, 8042.161 3908.3235 852.3042, 7935.722 3912.898 843.87146, 7835.927 3948.1619 830.0562, 7769.337 3974.1543 803.87</trace>
</ink>
</file>

<file path=ppt/ink/ink422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18015.404 8694.093 874.14984, 18099.39 8724.693 865.8043, 18164.9 8748.985 839.72705</trace>
</ink>
</file>

<file path=ppt/ink/ink422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20257.48 6688.3257 874.14984, 20163.979 6648.7427 861.59454, 20098.854 6630.358 856.083, 20024.807 6616.6626 853.4336, 19947.59 6608.1646 855.2615, 19871.842 6608.1694 857.7517, 19806.51 6617.698 859.42773, 19703.717 6653.2373 860.0872, 19613.297 6731.0522 857.8809, 19578.465 6804.07 860.9493, 19606.84 6884.935 861.4689, 19671.475 6953.019 858.911, 19769.953 7004.564 855.89056, 19836.918 7025.65 855.3032, 19900.5 7040.4297 854.6077, 20012.768 7056.3145 852.99963, 20075.8 7057.2534 854.29193, 20188.344 7037.805 858.8369, 20250.545 6965.436 861.3244, 20248.951 6869.774 860.9173, 20207.451 6797.0166 859.2378, 20147.764 6733.4893 848.7453</trace>
</ink>
</file>

<file path=ppt/ink/ink4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19137.822 7007.366 874.14984, 19191.559 6912.3447 861.6878, 19249.984 6811.8535 859.0461, 19300.916 6740.0024 860.33154, 19336.725 6848.8745 844.65955, 19323.11 6942.5054 835.1197, 19302.656 7052.66 825.27936, 19279.258 7167.4375 816.233, 19262.139 7249.975 808.445, 19240.799 7357.165 801.16113, 19217.793 7478.385 797.46295, 19194.97 7600.921 795.8231, 19173.613 7712.654 797.917, 19156.51 7800.875 804.40656, 19136.19 7873.2363 822.50824, 19129.33 7770.3003 830.937, 19135.904 7683.973 827.2998, 19149.432 7577.2686 821.6179, 19169.424 7466.433 816.3324, 19183.805 7389.164 810.9244, 19207.873 7297.262 806.24524, 19242.12 7202.174 805.4449, 19284.936 7113.223 808.39124, 19333.629 7035.6934 813.8336, 19415.514 6936.0664 825.4392, 19499.99 6883.5586 839.59235, 19569.908 6888.09 852.4873, 19597.87 6989.144 859.924, 19512.521 7109.9927 848.88666, 19417.918 7183.557 836.0077, 19352.398 7201.7046 824.57605, 19251.086 7178.736 788.8587, 19182.865 7158.355 716.05286</trace>
</ink>
</file>

<file path=ppt/ink/ink423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17200.941 6796.3965 874.14984, 17129.771 6789.497 868.78937, 17063.209 6796.4966 867.4994, 16995.514 6820.9106 867.8774, 16920.287 6886.2725 867.408, 16892.24 6987.086 866.50037, 16962.713 7071.111 863.62537, 17045.234 7108.435 857.40985, 17163.709 7096.4653 857.60205, 17250.338 7057.788 859.0238, 17298.969 6951.9775 858.574, 17252.43 6859.516 848.7786, 17215.65 6796.3965 824.3236</trace>
</ink>
</file>

<file path=ppt/ink/ink423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3895.5771 7883.306 874.14984, 3935.2334 7978.614 870.66785, 3978.3389 8062.6113 869.42004, 4017.1895 8129.0146 868.75183, 4079.7305 8212.017 867.30164, 4167.873 8313.936 866.4518, 4258.419 8410.504 864.19104, 4346.35 8488.744 863.53687, 4448.598 8564.572 862.37695, 4522.201 8615.301 861.9828, 4618.66 8674.159 863.1861, 4727.9224 8734.937 862.3335, 4806.9443 8775.184 860.60913, 4907.0425 8817.93 860.7918, 4997.6 8852.427 862.20233, 5106.024 8887.01 862.189, 5170.012 8901.552 861.4537, 5236.4463 8913.437 860.6724, 5337.7495 8929.968 859.3747, 5445.21 8943.972 859.5616, 5573.7397 8951.708 859.1137, 5676.199 8954.701 858.2553, 5802.466 8955.802 857.9169, 5871.52 8954.765 857.92725, 5940.774 8952.074 858.09204, 6037.5317 8945.031 858.01056, 6151.1196 8921.408 859.33624, 6215.3003 8902.784 860.2854, 6280.011 8880.954 860.77454, 6373.5845 8844.841 861.0577, 6472.0723 8790.024 860.40796, 6547.197 8732.352 862.4544, 6617.8184 8646.051 863.0899, 6669.5913 8561.811 862.6371, 6719.4707 8439.892 860.71277, 6737.454 8374.374 859.8787, 6750.886 8308.488 859.2213, 6760.098 8241.27 859.03503, 6769.8076 8141.917 858.64935, 6771.178 8022.185 858.40894, 6768.466 7957.1445 858.3069, 6765.3413 7891.827 858.472, 6759.726 7794.848 859.0188, 6745.5166 7668.2314 858.85114, 6727.3867 7562.246 858.1807, 6692.9688 7438.2334 857.37036, 6669.1235 7369.4663 857.0063, 6630.829 7267.9546 856.42804, 6572.147 7143.631 856.02496, 6537.259 7077.37 855.972, 6500.922 7014.469 856.01917, 6439.1655 6916.709 856.08044, 6350.6455 6802.575 855.9427, 6273.207 6712.4478 855.66876, 6175.4424 6617.1206 855.5788, 6079.96 6536.173 855.6867, 5970.4014 6459.565 855.5778, 5905.4185 6421.6743 855.44293, 5835.077 6383.4053 855.2574, 5768.856 6349.1655 855.22546, 5656.0356 6295.8394 855.2938, 5586.779 6269.21 855.2159, 5514.037 6245.537 855.1721, 5404.241 6213.8496 855.271, 5341.3115 6200.811 855.4559, 5271.0903 6191.2266 855.6792, 5201.7896 6185.953 855.9959, 5093.9243 6184.4717 856.43256, 5030.567 6190.8423 856.6196, 4964.667 6201.5254 857.91113, 4896.446 6217.3623 859.4002, 4827.0947 6238.6855 860.2554, 4760.425 6265.2573 860.52527, 4656.0454 6320.944 859.4353, 4573.037 6384.552 859.22296, 4502.174 6455.065 860.32526, 4445.8013 6529.1914 861.56885, 4383.567 6629.0767 861.8369, 4337.521 6708.5806 861.2022, 4297.3057 6797.193 861.30927, 4266.731 6879.7466 861.65784, 4237.476 6968.6025 861.2349, 4205.851 7076.0435 860.8052, 4181.3228 7167.392 860.96124, 4156.32 7266.6074 860.8596, 4134.8823 7372.0825 860.24634, 4118.621 7472.219 859.57227, 4099.39 7590.253 859.1832, 4085.2131 7679.462 859.1203, 4067.6016 7793.898 859.2685, 4061.4246 7857.454 859.2765, 4052.9727 7958.696 859.28296, 4045.9102 8057.6357 862.0202, 4039.3967 8144.3184 865.07306, 4033.7888 8226.21 867.4172</trace>
</ink>
</file>

<file path=ppt/ink/ink423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6443.7646 8336.271 874.14984, 6377.0796 8331.554 874.14984, 6313.837 8327.193 866.49036, 6239.41 8323.754 868.4802, 6173.5874 8324.881 867.1966, 6108.2344 8328.516 859.8903</trace>
</ink>
</file>

<file path=ppt/ink/ink423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6428.1377 8441.239 874.14984, 6335.3687 8442.986 879.2094, 6224.8525 8448.743 880.2102, 6156.419 8452.191 881.3664</trace>
</ink>
</file>

<file path=ppt/ink/ink423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9139.953 7943.8047 874.14984, 9213.761 7943.8047 868.7222, 9277.887 7944.4185 867.668, 9393.109 7948.84 864.76135, 9498.822 7953.052 860.16223, 9595.958 7956.228 855.13226, 9689.064 7958.5 851.3077, 9756.849 7960.696 851.5088, 9834.797 7963.5806 851.1826, 9921.225 7966.719 850.96045, 10004.586 7970.1743 850.0928, 10069.944 7972.9995 848.8051, 10152.844 7977.212 846.65, 10249.059 7981.2324 844.01996, 10354.279 7984.5703 841.0537, 10435.668 7986.7373 838.5616, 10519.495 7988.143 836.1856, 10619.205 7989.035 832.9204, 10732.15 7989.5957 829.6109, 10853.671 7989.9453 826.2558, 10980.583 7990.1504 823.68756, 11063.224 7990.2773 821.6999, 11165.636 7991.611 820.28064, 11281.532 7994.1133 819.068, 11407.814 7995.728 818.3867, 11542.229 7995.494 816.79724, 11669.351 7994.526 814.6699, 11765.327 7993.6113 812.6614, 11883.4795 7992.468 810.17065, 12016.372 7991.357 807.4669, 12158.523 7991.9194 804.3233, 12306.685 7994.3013 802.2092, 12428.579 7996.454 801.4154, 12535.352 7998.4927 800.8165, 12658.848 8000.37 800.5179, 12794.512 8002.1597 801.1382, 12938.244 8004.6147 801.26624, 13034.58 8006.245 801.4494, 13151.717 8007.8345 801.20654, 13288.405 8008.3203 800.80585, 13438.136 8008.2534 800.2573, 13596.346 8007.631 798.4524, 13757.858 8006.853 796.1883, 13915.049 8006.3374 794.6799, 14019.342 8005.993 793.4087, 14139.862 8007.048 793.32074, 14269.951 8009.3677 795.29663, 14409.258 8012.1587 798.1213, 14555.158 8014.515 800.1308, 14687.164 8017.187 800.87103, 14789.585 8019.447 801.408, 14909.793 8022.026 801.51587, 15038.005 8024.4395 802.63477, 15166.954 8027.2944 805.22986, 15293.772 8029.698 809.8084, 15395.479 8031.5005 814.5285, 15483.94 8032.7607 818.8757, 15582.775 8033.929 822.9382, 15686.701 8034.6816 826.9195, 15792.551 8035.155 830.7813, 15862.3545 8035.455 834.32794, 15938.042 8035.637 838.55273, 16012.65 8034.4614 844.7398, 16120.375 8025.806 854.74524, 16212.096 7986.163 860.078, 16298.611 7881.642 862.72986, 16336.256 7765.956 861.82367, 16348.164 7702.851 860.4255, 16362.834 7606.5264 859.0619, 16374.843 7484.917 858.2036, 16381.603 7416.3984 857.8028, 16388.473 7346.68 857.4808, 16398.299 7248.11 857.67834, 16401.752 7133.849 861.2628, 16392.756 7041.3164 863.7132, 16345.301 6927.2847 863.0205, 16289.872 6848.882 861.5731, 16201.611 6796.898 860.3539, 16084.445 6764.793 858.7145, 16016.918 6753.6636 857.7245, 15906.68 6740.0884 856.50385, 15836.655 6733.4014 855.96533, 15750.148 6726.0576 853.78156, 15648.743 6719.3213 849.8051, 15534.844 6712.8506 844.0343, 15451.269 6708.236 838.19946, 15359.494 6703.5366 831.7002, 15254.536 6699.24 826.1247, 15141.672 6695.921 822.7294, 15020.206 6693.7754 820.8672, 14890.69 6691.5356 819.03864, 14803.646 6690.0674 817.0194, 14686.31 6687.1343 813.48706, 14545.096 6683.9727 807.75684, 14388.079 6679.7437 801.1415, 14252.716 6675.8853 794.56384, 14132.796 6672.3174 788.1691, 13992.19 6667.445 784.1576, 13839.439 6661.535 781.43396, 13677.857 6656.0435 779.5628, 13506.329 6650.6494 778.20746, 13377.001 6646.868 777.1032, 13240.546 6643.6143 776.4278, 13080.332 6642.248 775.39655, 12903.375 6642.31 771.93665, 12729.843 6642.9556 766.95776, 12603.392 6643.53 761.6363, 12451.93 6645.592 757.21936, 12286.4795 6650.636 756.88824, 12113.904 6658.342 758.1951, 11935.778 6667.5933 760.3378, 11782.454 6676.28 762.8057, 11653.784 6684.0366 765.06274, 11502.961 6694.39 767.0004, 11338.409 6706.7944 768.9923, 11166.367 6720.1685 771.6337, 10990.808 6733.0806 775.0348, 10858.523 6742.7114 778.31934, 10730.275 6752.247 780.08276, 10588.119 6761.6875 782.4904, 10438.237 6771.253 784.85864, 10292.536 6779.6177 787.624, 10189.621 6785.412 789.94025, 10065.917 6791.857 792.63855, 9928.694 6799.456 795.3497, 9785.269 6809.0938 797.8071, 9642.68 6818.786 800.4168, 9524.151 6826.4736 803.72534, 9429.4375 6832.4062 807.27783, 9331.823 6837.3203 812.56323, 9254.987 6840.1196 820.1325, 9189.868 6841.522 828.3007, 9121.242 6840.962 835.72876, 9013.156 6852.0757 847.96643, 8953.827 6936.775 858.6661, 8959.241 7068.4316 856.384, 8971.159 7177.116 849.6173, 8979.667 7245.27 848.72784, 8989.687 7322.01 848.4024, 8999.866 7404.4346 848.31573, 9007.979 7487.4653 848.055, 9017.552 7610.861 847.71625, 9020.173 7678.921 845.5855, 9021.408 7784.9556 835.7952, 9018.277 7871.6167 816.46936, 9015.8 7935.8726 483.68954</trace>
</ink>
</file>

<file path=ppt/ink/ink423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12671.749 7777.304 874.14984, 12603.122 7799.72 850.85895, 12520.17 7811.14 852.2489, 12443.445 7812.856 856.3474, 12378.84 7812.1616 855.8232, 12307.298 7811.169 854.26074, 12230.696 7809.038 851.1909, 12151.777 7804.2485 847.3615, 12033.945 7794.0503 850.7597, 11964.402 7784.148 851.2362, 11887.169 7772.955 850.9773, 11813.294 7764.1216 850.5719, 11688.313 7753.9663 850.96423, 11615.146 7754.644 850.8427, 11540.253 7760.2437 848.88104, 11432.263 7772.155 839.055, 11322.242 7790.0933 819.11096, 11248.33 7805.301 773.73663</trace>
</ink>
</file>

<file path=ppt/ink/ink423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483.28543 9498.158 874.14984, 576.76526 9503.898 867.51953, 671.612 9503.429 862.4467, 758.9389 9501.882 858.6391, 863.6998 9495.1875 852.35443, 930.14734 9486.137 845.31696, 1029.5648 9465.572 826.2789, 1113.1406 9432.672 771.30865</trace>
</ink>
</file>

<file path=ppt/ink/ink423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900.6293 9241.168 874.14984, 988.899 9268.916 864.5525, 1059.0901 9295.209 859.65656, 1127.9489 9328.024 859.731, 1198.3357 9418.4795 862.2054, 1171.0074 9522.26 859.8168, 1124.7952 9602.701 853.504, 1078.7891 9667.961 838.9538, 1056.9034 9739.637 777.61804</trace>
</ink>
</file>

<file path=ppt/ink/ink423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13893.445 9679.138 874.14984, 14015.143 9726.665 869.50696, 14086.799 9745.002 868.4327, 14165.868 9760.086 866.8913, 14286.862 9778.996 862.79407, 14352.17 9787.953 860.7627, 14454.543 9803.054 858.1902, 14566.76 9826.445 857.75305, 14654.88 9844.892 857.91296, 14764.787 9866.301 857.7793, 14866.383 9880.985 857.61896, 14971.775 9892.948 856.8395, 15042.031 9899.57 856.4282, 15119.657 9907.462 855.792, 15203.052 9917.179 855.1711, 15268.198 9924.7705 854.63574, 15332.798 9932.331 854.19653, 15410.51 9940.519 853.64496, 15497.299 9949.853 852.3711, 15590.976 9959.384 850.76465, 15688.881 9967.582 849.3777, 15789.602 9973.421 847.863, 15863.736 9977.544 846.9243, 15939.255 9981.282 846.25256, 16026.38 9986.584 845.9238, 16121.673 9994.782 845.0743, 16220.488 10005.211 844.27594, 16321.084 10016.35 843.87537, 16423.81 10024.815 844.1032, 16495.826 10030.469 844.75214, 16575.525 10033.924 845.1034, 16666.285 10035.427 845.1842, 16763.643 10034.934 844.49225, 16864.379 10033.125 843.64935, 16962.703 10031.419 843.5554, 17029.908 10030.189 843.6502, 17110.271 10027.486 844.50903, 17197.557 10022.552 845.8577, 17288.357 10014.556 846.9795, 17382.844 10005.508 847.8561, 17478.709 9995.958 848.67377, 17567.074 9986.387 849.5228, 17630.674 9979.341 850.5123, 17705.424 9970.927 851.48413, 17787.152 9962.342 852.1742, 17871.86 9952.732 852.93805, 17956.426 9941.921 853.45966, 18040.26 9929.617 853.8353, 18114.602 9918.419 854.36237, 18231.178 9900.264 855.478, 18295.682 9887.524 856.2, 18398.398 9865.624 859.22455, 18486.797 9844.798 862.94604, 18592.537 9816.097 865.33405, 18681.629 9789.08 867.00104, 18744.615 9769.322 868.4139</trace>
</ink>
</file>

<file path=ppt/ink/ink423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13803.358 8079.798 874.14984, 13870.738 8108.489 870.15936, 13959.355 8157.5117 866.4124, 14033.887 8198.574 864.51526, 14159.911 8260.377 864.64087, 14235.034 8299.355 862.67456, 14311.81 8345.384 858.87396, 14422.804 8420.473 851.3464, 14513.318 8493.857 846.0353, 14592.387 8565.02 832.7215, 14675.14 8637.953 809.13324, 14758.944 8693.241 759.60156, 14825.314 8720.013 691.6544, 14888.484 8741.15 272.96152</trace>
</ink>
</file>

<file path=ppt/ink/ink4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19167.238 6494.937 874.14984, 19285.014 6489.23 857.7908, 19363.588 6483.0957 848.0199, 19449.334 6474.464 840.29016, 19531.928 6459.733 828.8275, 19601.953 6448.4976 809.10474, 19673.752 6434.438 780.4886</trace>
</ink>
</file>

<file path=ppt/ink/ink424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14935.886 8652.728 874.14984, 14964.67 8733.278 867.2335, 14985.788 8809.214 864.7886, 14995.278 8899.443 867.2293, 14900.605 8933.806 867.2825, 14816.714 8913.195 868.67993, 14727.494 8895.993 866.88354, 14650.915 8882.828 862.8003</trace>
</ink>
</file>

<file path=ppt/ink/ink424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5317.6724 11116.63 874.14984, 5386.489 11125.374 869.5214, 5505.609 11105.013 866.5684, 5616.3545 11072.935 863.7037, 5679.8574 11053.588 860.5319, 5747.868 11036.569 858.96387, 5817.341 11023.881 858.0195, 5888.6855 11014.334 856.6034, 5996.171 10999.557 856.5063, 6059.7627 10988.998 856.5624, 6130.9844 10976.783 856.3134, 6206.346 10966.195 855.8964, 6285.4795 10958.274 855.5738, 6403.098 10950.062 855.84924, 6476.7935 10948.376 855.7329, 6555.352 10946.375 855.59546, 6635.0015 10943.255 855.2262, 6708.964 10940.197 855.0838, 6821.296 10936.208 855.40796, 6884.6953 10934.67 856.08453, 6948.326 10934.969 856.87286, 7061.694 10939.235 858.5757, 7155.287 10950.091 859.9399, 7247.317 10965.658 859.9399, 7311.594 10977.81 857.50964</trace>
</ink>
</file>

<file path=ppt/ink/ink424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8916.573 10056.092 874.14984, 8924.089 10164.108 867.8012, 8924.025 10233.738 865.1468, 8923.989 10314.47 861.58685, 8923.966 10379.781 856.42065, 8930.3125 10496.69 848.78436, 8944.462 10615.323 843.3252, 8958.165 10688.391 843.75183, 8974.22 10760.522 844.43, 8996.581 10859.638 848.09393, 9007.896 10935.942 854.5057, 8969.547 10999.009 8.653041</trace>
</ink>
</file>

<file path=ppt/ink/ink424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8901.865 9966.119 874.14984, 8973.419 9954.521 869.79755, 9092.157 9970.69 866.4408, 9202.922 9988.611 860.6631, 9266.825 9996.283 857.59625, 9335.308 10000.072 856.1307, 9407.657 10001.214 854.6805, 9481.663 10001.801 854.5735, 9594.877 10003.763 854.5252, 9665.091 10005.438 854.3861, 9743.534 10008.445 854.17035, 9828.545 10013.854 853.79443, 9915.817 10020.922 853.3607, 10042.453 10033.729 852.80524, 10120.296 10045.296 852.6497, 10204.122 10060.339 852.3052, 10292.76 10079.651 851.9956, 10374.075 10099.608 851.7398, 10506.691 10137.055 851.2066, 10579.413 10161.889 851.59247, 10650.055 10187.891 852.58636, 10750.421 10225.9 854.99915, 10848.73 10271.783 858.3545, 10920.613 10314.082 861.9164, 10997.212 10383.091 863.36115, 11043.492 10450.617 865.056, 11063.494 10566.559 865.3127, 11064.67 10672.397 862.6634, 11062.108 10735.206 860.7998, 11060.498 10801.756 860.3457, 11058.9795 10903.389 861.64325, 11059.523 11009.863 862.9107, 11058.19 11122.505 863.3928, 11043.885 11218.499 865.00555, 10976.291 11293.968 866.27356, 10852.568 11333.181 864.9781, 10728.94 11349.767 860.7754, 10652.167 11354.112 856.90894, 10574.893 11358.411 854.2606, 10461.66 11365.23 852.37604, 10396.999 11368.901 852.7303, 10326.611 11370.8545 853.128, 10256.855 11371.797 853.39606, 10140.426 11373.405 853.74084, 10065.37 11374.289 854.12317, 9985.691 11374.306 854.85565, 9862.422 11371.568 855.22815, 9790.903 11365.514 855.1222, 9712.183 11354.583 854.6714, 9627.809 11340.147 854.1991, 9540.682 11324.16 853.7687, 9416.768 11300.669 847.6843, 9351.307 11288.401 841.85736, 9286.023 11277.315 834.075, 9222.54 11265.169 824.283, 9129.532 11244.573 786.8525, 9042.557 11218.835 718.33014, 8968.541 11195.858 576.32623</trace>
</ink>
</file>

<file path=ppt/ink/ink424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18259.008 11217.979 874.14984, 18218.445 11150.962 871.23004, 18176.438 11038.934 852.81885, 18150.592 10945.512 845.5943, 18133.408 10852.035 846.803, 18125.193 10726.931 848.10626, 18123.906 10659.97 848.5162, 18123.814 10558.291 851.7933, 18133.11 10457.081 858.1669, 18164.246 10360.071 863.08026, 18229.742 10279.443 865.55835, 18306.621 10231.429 866.3346, 18424.3 10205.007 865.81323, 18500.12 10198.29 864.15564, 18615.553 10190.846 858.74554, 18741.738 10180.728 855.4826, 18806.762 10175.045 855.7634, 18874.863 10170.13 856.11816, 18975.543 10163.625 856.56085, 19040.4 10160.943 856.5694, 19112.783 10159.747 856.5802, 19192.979 10159.71 856.45087, 19270.887 10159.129 856.4584, 19400.137 10157.038 855.3437, 19480.266 10153.29 854.0276, 19565.914 10148.301 852.9669, 19632.479 10144.415 852.4866, 19698.725 10140.533 852.06866, 19777.266 10137.465 851.7493, 19864.105 10136.383 851.2096, 19958.59 10137.687 850.2319, 20060.092 10140.009 848.58704, 20128.75 10141.623 847.1049, 20210.904 10143.871 845.38495, 20301.678 10144.086 844.0219, 20397.725 10143.708 843.17554, 20497.518 10142.738 842.8697, 20593.502 10141.089 842.9785, 20662.781 10139.778 843.0349, 20747.77 10138.913 842.92285, 20844.238 10138.692 842.1821, 20948.795 10136.692 840.98517, 21059.441 10132.64 839.35944, 21172.594 10126.687 838.0875, 21274.123 10119.659 837.4116, 21350.584 10113.872 836.72327, 21435.982 10105.35 836.73193, 21524.332 10095.792 838.635, 21614.926 10087.195 840.6457, 21706.209 10080.69 842.72534, 21780.316 10076.029 844.92267, 21844.865 10073.454 847.23047, 21918.207 10073.099 849.4447, 21997.28 10076.399 851.3426, 22079.928 10083.725 852.80634, 22163.83 10095.472 854.1223, 22284.072 10116.841 855.1493, 22351.562 10132.374 855.3292, 22423.361 10150.007 855.50397, 22497.543 10170.277 855.6556, 22568.86 10192.699 855.8627, 22672.156 10228.51 856.3505, 22780.727 10273.126 859.43646, 22877.209 10315.23 862.03284, 22977.482 10370.453 864.9445, 23050.52 10436.358 866.1331, 23102.998 10519.486 866.43256, 23137.55 10643.638 865.7639, 23147.768 10751.987 865.30334, 23139.832 10819.801 865.0191, 23120.818 10887.759 864.86395, 23071.566 10990.487 865.2078, 22989.195 11067.459 865.50354, 22898.174 11117.794 864.8961, 22785.92 11153.534 862.3228, 22662.186 11173.636 860.24585, 22566.812 11185.059 859.89813, 22450.908 11196.54 859.36414, 22383.734 11203.115 858.93414, 22311.18 11209.913 858.4242, 22203.203 11219.941 857.94763, 22134.818 11226.393 857.55334, 22059.363 11235.887 857.0373, 21981.078 11248.832 856.35675, 21905.861 11262.751 855.84125, 21786.834 11284.519 855.1432, 21714.2 11295.737 854.98065, 21636.396 11306.842 854.8894, 21573.445 11315.387 854.8017, 21439.365 11330.953 854.46875, 21356.574 11338.76 854.19147, 21267.611 11345.025 853.3247, 21174.895 11350.491 852.57697, 21110.512 11354.206 851.91, 21038.697 11359.681 851.3891, 20957.523 11366.673 851.2533, 20869.96 11373.0 851.229, 20789.031 11376.85 851.23364, 20724.678 11379.202 851.1262, 20646.133 11377.941 850.646, 20557.398 11373.2295 849.52374, 20460.738 11366.663 848.08405, 20359.572 11358.891 846.50684, 20279.02 11352.759 845.40234, 20204.086 11347.058 844.528, 20118.674 11340.368 844.1307, 20025.469 11333.429 844.023, 19928.95 11325.288 843.9624, 19864.152 11319.782 843.8484, 19784.055 11311.65 843.7031, 19694.998 11301.096 843.5789, 19601.445 11290.063 843.82025, 19524.248 11281.075 844.65265, 19456.283 11273.26 845.5125, 19376.865 11265.636 846.91095, 19291.176 11259.249 848.0247, 19202.725 11253.667 848.9651, 19075.395 11247.012 850.6404, 18999.254 11245.827 851.5823, 18920.264 11244.76 852.68677, 18840.057 11242.839 853.774, 18764.78 11239.757 854.6404, 18643.97 11232.91 855.6645, 18573.828 11227.356 855.9362, 18502.91 11220.829 856.22186, 18397.99 11211.377 858.18567, 18285.996 11206.703 860.6997, 18199.197 11212.369 862.5662, 18134.258 11227.339 8.496455</trace>
</ink>
</file>

<file path=ppt/ink/ink424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12924.545 12198.886 874.14984, 12998.378 12223.386 869.8086, 13062.898 12250.568 864.228, 13159.804 12303.865 861.6848, 13225.855 12337.722 864.1717, 13315.16 12359.855 864.86584, 13413.549 12370.383 865.647, 13506.003 12380.891 867.1375, 13600.691 12411.541 868.49054, 13677.42 12447.603 871.2236</trace>
</ink>
</file>

<file path=ppt/ink/ink424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4565.7173 12078.922 874.14984, 4463.0146 12120.154 872.55023, 4362.6987 12134.622 871.2548, 4249.844 12144.615 870.51776, 4143.621 12161.663 868.972, 4077.3958 12173.926 865.2336</trace>
</ink>
</file>

<file path=ppt/ink/ink424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6503.5166 12364.869 874.14984, 6417.114 12302.492 870.57117, 6310.1675 12273.364 865.11475, 6198.6094 12255.223 860.04047, 6134.586 12251.382 858.9433, 6067.7056 12250.926 857.44, 6001.1147 12252.55 857.11536, 5904.938 12254.615 856.933, 5788.175 12246.994 857.74866, 5662.1426 12227.628 858.80707, 5596.514 12222.13 859.4808, 5533.2295 12216.023 859.72906, 5466.765 12210.703 804.67065</trace>
</ink>
</file>

<file path=ppt/ink/ink424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20582.896 12379.865 874.14984, 20514.258 12368.286 871.809, 20416.857 12352.572 869.4071, 20299.588 12341.437 868.2304, 20236.457 12335.572 867.7484, 20133.834 12323.49 866.8721, 20060.105 12311.852 865.95844, 19976.55 12299.926 865.0569, 19885.016 12289.469 864.5069, 19789.307 12281.807 863.3848, 19720.43 12277.065 861.7976, 19649.715 12274.729 859.59283, 19576.07 12275.064 857.3806, 19504.717 12279.166 856.39087, 19397.209 12291.278 855.5392, 19292.2 12309.275 857.74945, 19175.127 12332.125 859.67975, 19065.953 12350.478 860.35004, 18943.021 12365.992 859.7946, 18835.9 12375.604 860.7678, 18737.18 12385.154 860.64886, 18637.26 12361.852 860.7135, 18574.111 12340.281 862.52234</trace>
</ink>
</file>

<file path=ppt/ink/ink424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15442.397 12787.326 874.14984, 15344.306 12773.901 866.2981, 15266.252 12759.793 852.9234, 15173.664 12743.467 843.48016, 15101.536 12730.812 837.0273, 15028.051 12719.068 831.79254, 14955.497 12707.619 828.3686, 14889.678 12697.295 825.59705, 14800.7295 12682.826 823.30664, 14691.681 12666.567 818.57306, 14570.235 12649.975 814.8161, 14484.767 12638.733 812.7009, 14384.591 12628.04 812.016, 14269.543 12619.362 811.1307, 14148.356 12614.312 811.1322, 14028.557 12616.219 812.5809, 13921.736 12626.079 816.9117, 13848.615 12633.686 821.3751, 13776.275 12651.3955 827.1293, 13711.6455 12677.302 832.9345, 13625.446 12726.408 844.4962, 13582.557 12794.031 857.9671, 13670.065 12847.825 841.33765</trace>
</ink>
</file>

<file path=ppt/ink/ink4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19450.37 6267.937 874.14984, 19532.67 6300.8696 863.6392, 19617.38 6364.42 860.376, 19667.104 6450.5425 859.1125, 19675.945 6537.8086 857.92114, 19645.254 6644.2446 851.55414, 19618.486 6719.102 838.4578</trace>
</ink>
</file>

<file path=ppt/ink/ink42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16245.83 334.4032 874.14984, 16149.979 335.33875 861.3384, 16084.285 341.10876 858.90393, 16012.487 351.55673 856.98145, 15938.657 368.74808 855.9324, 15864.613 393.40817 855.3322, 15754.725 438.96158 854.68256, 15640.393 512.2347 853.7134, 15548.517 584.2354 853.75464, 15444.717 692.5015 853.80646, 15368.08 788.6486 853.9613, 15292.663 914.3804 854.0631, 15256.92 987.8199 854.0405, 15211.993 1095.5884 853.96655, 15196.326 1161.6835 854.22577, 15188.045 1232.3984 854.67566, 15188.191 1346.9155 855.397, 15220.6875 1476.167 855.39056, 15249.736 1547.8003 855.1103, 15297.466 1650.5037 854.7618, 15371.086 1761.0826 855.2101, 15443.944 1839.337 856.0368, 15546.3 1903.7943 856.646, 15609.626 1930.0272 856.6972, 15708.255 1963.3347 856.66833, 15836.963 1985.062 856.55817, 15904.661 1988.7603 856.57477, 15969.888 1988.1125 856.8314, 16067.315 1981.9277 857.3547, 16189.898 1956.2408 857.8853, 16292.917 1925.2368 857.97186, 16412.84 1869.5538 857.44574, 16516.0 1810.2311 856.69666, 16616.049 1739.1401 856.307, 16712.584 1656.9885 856.42596, 16790.896 1578.0082 856.73926, 16870.996 1468.4918 857.0638, 16922.053 1384.049 857.40344, 16967.691 1277.4321 858.19403, 16995.398 1188.6357 859.0988, 17011.998 1083.0609 859.6615, 17009.396 960.6785 859.655, 17000.129 867.74835 859.6382, 16971.682 758.52783 859.46155, 16938.719 664.59796 859.2459, 16890.275 574.6249 859.28467, 16826.824 492.6559 859.57477, 16750.12 429.2047 861.1231, 16658.877 383.08374 861.9377, 16587.74 361.61472 861.22833, 16496.84 342.0206 857.7945, 16395.844 328.61664 851.7482, 16330.383 320.1513 844.5817, 16267.289 309.6411 828.2512, 16202.545 304.69696 761.6904</trace>
</ink>
</file>

<file path=ppt/ink/ink42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15919.494 895.43884 874.14984, 15854.929 972.61566 863.25586, 15793.854 1078.8314 856.7323, 15753.961 1173.215 852.3613, 15733.469 1259.0251 853.0847, 15730.517 1358.7286 852.451, 15752.395 1443.8943 854.81976, 15796.002 1506.8779 858.1757, 15898.513 1533.607 860.3591, 15990.845 1524.1382 859.0189, 16109.772 1448.4858 851.75104, 16200.381 1357.7726 847.0371, 16280.967 1227.4612 842.27783, 16317.517 1150.4491 841.3346, 16364.977 1034.9587 842.7092, 16384.072 967.1013 844.2433, 16396.469 898.3333 846.73126, 16403.348 798.9532 852.5631, 16361.006 731.6869 858.50354, 16288.5205 736.5982 861.17175, 16212.368 835.0006 858.9196, 16195.548 898.7173 856.12915, 16177.192 1005.4814 852.5739, 16172.295 1075.4337 850.3668, 16168.051 1156.7017 848.9747, 16164.71 1241.2493 847.473, 16160.866 1379.5719 844.80225, 16160.878 1467.544 843.1522, 16165.189 1556.2614 838.94965, 16168.08 1631.3575 833.16907, 16173.209 1710.3624 817.42773</trace>
</ink>
</file>

<file path=ppt/ink/ink42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18929.148 729.4551 874.14984, 18854.422 740.94385 869.80804, 18778.152 768.10297 866.60944, 18706.463 801.1039 862.9989, 18626.012 857.78467 862.7548, 18556.5 922.0535 861.8357, 18504.117 998.64606 860.7893, 18469.64 1079.6426 862.11285, 18452.48 1169.4838 864.4321, 18479.916 1271.1868 864.5339, 18533.182 1345.8387 863.2531, 18642.861 1393.0734 861.9498, 18741.537 1410.5903 859.29535, 18871.441 1393.9031 859.926, 18946.998 1367.7391 860.20105, 19020.102 1333.395 859.3787, 19125.166 1276.1521 856.00934, 19213.973 1199.2529 858.8722, 19258.14 1118.4808 862.0584, 19261.55 1018.54877 861.9956, 19214.889 909.6639 863.49835, 19151.121 838.8895 865.1717, 19026.838 783.5655 860.1437, 18959.32 773.4828 854.70215, 18884.404 757.5188 840.80695, 18820.998 760.3452 725.1251</trace>
</ink>
</file>

<file path=ppt/ink/ink42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18765.521 970.93304 874.14984, 18755.682 1059.0038 867.63153, 18745.193 1142.4832 862.798, 18737.91 1209.7687 857.92474, 18739.611 1282.5637 842.6576</trace>
</ink>
</file>

<file path=ppt/ink/ink42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18943.857 985.9285 874.14984, 18933.102 1077.3691 871.0617, 18915.36 1144.5977 870.4467, 18898.205 1214.0803 868.00037</trace>
</ink>
</file>

<file path=ppt/ink/ink42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18720.479 1151.9124 874.14984, 18805.746 1134.2234 864.30304, 18884.436 1118.7794 862.72516, 18955.523 1098.4456 862.2475, 19019.117 1081.4176 806.72156</trace>
</ink>
</file>

<file path=ppt/ink/ink42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18407.93 1182.4202 874.14984, 18380.14 1102.2191 871.1535, 18349.387 1021.8526 862.4287, 18322.346 956.18994 860.5215, 18278.047 890.89716 862.1377, 18208.174 916.36206 858.67645, 18174.22 981.19617 854.5397, 18146.158 1056.903 851.87476, 18109.693 1153.3328 850.02277, 18073.314 1234.9465 853.59686, 18001.412 1285.9996 858.1901, 17974.2 1203.6283 858.12036, 17979.602 1084.9574 855.37897, 17985.355 992.95337 855.1227, 17983.293 906.0764 857.2915, 17907.578 971.3553 855.4443, 17859.863 1089.1072 847.29816, 17832.227 1156.6494 845.252, 17786.463 1254.4644 846.3007, 17722.732 1330.6134 850.5085, 17651.236 1271.6655 855.10504, 17634.83 1159.8652 852.21, 17622.004 1058.7225 856.2415, 17604.22 975.0374 859.39386, 17528.541 1052.317 859.0813, 17492.006 1160.8918 856.0263, 17456.637 1266.521 853.7178, 17419.102 1352.417 854.89087, 17353.719 1371.6024 858.3677, 17321.055 1267.1213 858.4125, 17319.408 1149.9917 857.60944, 17321.527 1067.334 858.308, 17242.799 1143.7489 858.97473, 17211.83 1230.2192 858.475, 17179.324 1302.7987 860.0331, 17112.32 1238.3787 864.7378, 17012.625 1205.4797 864.76416, 16936.736 1214.4407 858.52106</trace>
</ink>
</file>

<file path=ppt/ink/ink42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18333.469 8245.265 874.14984, 18254.096 8291.138 874.14984, 18271.064 8378.3545 871.0177, 18355.44 8394.306 869.92303, 18403.713 8321.41 868.89215, 18312.209 8298.959 868.1249, 18270.033 8362.969 868.0274</trace>
</ink>
</file>

<file path=ppt/ink/ink42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17558.533 246.49898 874.14984, 17562.287 344.5249 863.4404, 17561.316 457.85016 860.02826, 17560.752 584.45905 858.7658, 17559.227 679.4011 858.76746, 17554.61 752.06116 859.5597, 17618.336 677.7857 859.0086, 17677.822 601.8307 855.4256, 17756.172 527.8956 854.40717, 17821.44 479.61322 856.6818, 17894.03 469.70337 861.55505, 17874.578 549.03406 860.8368, 17786.666 617.353 855.7495, 17694.664 660.4983 853.11066, 17594.613 663.077 855.59595, 17653.06 731.6026 862.34937, 17755.85 783.86444 855.4364, 17826.957 819.94464 840.4672</trace>
</ink>
</file>

<file path=ppt/ink/ink42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19584.582 1151.9124 874.14984, 19689.746 1142.183 862.1506, 19756.936 1136.8223 855.26776, 19837.846 1131.9646 849.19165, 19928.004 1126.9359 842.8372, 20004.246 1122.7866 839.4392, 20072.082 1118.9657 837.97876, 20136.334 1116.5292 837.4001, 20261.354 1117.1539 828.5183, 20334.951 1118.5151 821.04236, 20399.42 1128.4832 533.8915</trace>
</ink>
</file>

<file path=ppt/ink/ink4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19492.654 7527.5527 874.14984, 19490.305 7609.5996 862.9151, 19483.395 7738.498 858.39215, 19466.418 7817.371 859.1524, 19457.299 7728.273 850.4191, 19463.158 7656.8335 843.7492, 19470.521 7583.9614 847.2701, 19483.34 7486.939 853.91113, 19555.732 7529.288 859.2492, 19626.36 7551.794 865.24603, 19676.287 7477.562 859.22144, 19710.75 7398.213 854.62146, 19743.986 7326.109 856.3807, 19772.404 7400.075 852.59503, 19764.225 7464.4106 848.5491, 19749.742 7565.358 842.95667, 19740.254 7664.919 828.5369, 19733.5 7731.8003 797.9926</trace>
</ink>
</file>

<file path=ppt/ink/ink42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20240.014 1000.9239 874.14984, 20307.605 1058.2809 864.8289, 20338.033 1125.7926 861.73865, 20340.158 1192.6514 860.0218, 20305.473 1264.8209 858.64197, 20222.85 1332.1207 854.26984, 20150.379 1377.3407 846.8657</trace>
</ink>
</file>

<file path=ppt/ink/ink42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20925.783 1000.9239 874.14984, 20844.166 1076.4954 866.06305, 20777.246 1174.1926 868.42914, 20842.393 1231.9165 865.2422, 20966.412 1186.0343 850.59546, 21074.629 1120.2886 834.3737, 21169.057 1040.0037 840.2008, 21220.418 965.94507 849.13715, 21171.965 1050.427 851.0925, 21141.836 1143.8645 854.63043, 21134.982 1256.3835 857.5035, 21221.596 1299.4376 856.57306, 21322.602 1242.8672 848.4983, 21421.102 1161.0951 844.00085, 21481.645 1083.078 848.7467, 21505.459 1014.44684 852.66187, 21481.725 933.72845 855.2811, 21455.662 870.1738 840.40063</trace>
</ink>
</file>

<file path=ppt/ink/ink42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21670.38 1000.9239 874.14984, 21767.088 993.00696 865.08997, 21835.838 989.3492 861.0027, 21909.389 985.9285 853.6503</trace>
</ink>
</file>

<file path=ppt/ink/ink42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21640.965 1227.4065 874.14984, 21742.38 1213.6936 863.67847, 21841.74 1191.4124 849.2831, 21907.537 1175.7588 825.40814, 21971.822 1161.1108 224.7277</trace>
</ink>
</file>

<file path=ppt/ink/ink42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22325.812 443.50784 874.14984, 22335.15 555.4839 856.66455, 22337.643 635.4217 843.56537, 22338.035 724.0642 831.20355, 22335.066 846.8225 799.0484, 22328.125 947.8003 743.0926, 22318.16 1036.3525 660.28644, 22308.254 1101.2917 472.93704</trace>
</ink>
</file>

<file path=ppt/ink/ink42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22341.441 804.9492 874.14984, 22407.33 768.74713 868.44507, 22473.393 742.70886 867.2102, 22562.102 738.82764 867.3011, 22560.943 819.52277 860.17206, 22473.254 865.6786 851.0501, 22388.002 884.56287 848.58093, 22358.363 960.6232 854.46014, 22440.258 1029.6769 856.5696, 22519.879 1047.1941 855.1937, 22593.143 1038.403 849.0776, 22674.33 990.7974 837.3073, 22737.879 949.82263 792.59467</trace>
</ink>
</file>

<file path=ppt/ink/ink42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21998.557 1197.4156 874.14984, 22124.05 1193.395 854.072, 22215.95 1190.2781 842.31134, 22320.52 1187.695 833.9224, 22408.74 1185.7535 827.60547, 22486.105 1184.5486 823.267, 22568.428 1181.9814 820.6136, 22635.307 1179.5687 818.6912, 22731.402 1172.6067 813.87427, 22844.65 1159.8265 804.38873, 22917.88 1151.5314 796.77167, 22981.945 1145.5824 788.4266, 23048.11 1136.7155 766.9867</trace>
</ink>
</file>

<file path=ppt/ink/ink42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22207.23 1483.8798 874.14984, 22210.291 1547.0648 871.9374, 22196.807 1650.1335 868.73773, 22168.357 1728.7477 868.33276, 22171.137 1665.2223 859.0904, 22207.477 1578.2189 857.78094, 22272.727 1500.4177 858.2571, 22349.15 1500.5463 860.0708, 22367.773 1606.7661 862.0282, 22361.941 1671.5316 863.39685, 22346.604 1751.0826 865.0826, 22346.998 1662.2418 860.6263, 22366.83 1575.9187 860.2257, 22400.334 1495.5347 861.4807, 22481.459 1422.7554 864.1994, 22544.84 1489.3823 865.3543, 22536.475 1609.5662 863.76495, 22507.305 1699.5295 860.302, 22481.523 1763.2927 853.56635</trace>
</ink>
</file>

<file path=ppt/ink/ink42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22639.283 1620.39 874.14984, 22615.283 1707.6371 863.5063, 22576.545 1800.428 860.2192, 22544.951 1868.7256 854.042, 22511.31 1932.8412 662.4059</trace>
</ink>
</file>

<file path=ppt/ink/ink42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22728.45 1649.8636 874.14984, 22722.984 1730.609 865.20667, 22710.723 1801.4901 861.095, 22690.04 1864.6492 855.5789, 22661.893 1930.5948 557.7729</trace>
</ink>
</file>

<file path=ppt/ink/ink4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20044.21 7278.835 874.14984, 20014.184 7385.9688 850.3744, 19983.11 7469.4224 843.14465, 19942.518 7567.9854 829.88214, 19894.713 7674.4316 819.8151, 19845.19 7778.899 793.478, 19798.496 7874.7827 762.53644, 19759.5 7953.415 727.6278, 19728.928 8016.536 676.38495, 19694.812 8084.4614 569.1858</trace>
</ink>
</file>

<file path=ppt/ink/ink42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22579.53 1770.8612 874.14984, 22674.203 1759.2844 867.22723, 22768.904 1749.0565 858.3986, 22847.951 1741.3872 843.46313</trace>
</ink>
</file>

<file path=ppt/ink/ink42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20692.291 649.30707 874.14984, 20659.066 761.59344 855.75476, 20637.58 834.4804 850.5263, 20618.113 912.2567 848.6657, 20601.998 992.6039 848.8062, 20589.555 1076.3568 849.51984, 20580.834 1162.7433 850.23267, 20574.84 1234.0543 850.9182, 20572.809 1297.1869 851.6334, 20571.113 1415.1384 851.44763, 20572.037 1483.9673 852.234, 20577.016 1557.0134 854.43945, 20592.42 1629.7074 857.39325, 20627.61 1698.3416 859.0118, 20760.729 1804.0497 854.5892, 20852.836 1834.0104 847.481, 20918.861 1852.9552 841.1778, 21002.23 1863.1254 833.95166, 21105.332 1866.0178 828.29724, 21224.193 1863.2418 822.3509, 21337.662 1859.5841 816.9313, 21429.45 1856.1249 811.2748, 21544.54 1851.1974 805.7585, 21676.615 1846.8628 800.84125, 21821.297 1844.5021 797.4217, 21975.104 1845.1614 795.1273, 22134.018 1849.4463 793.75635, 22266.29 1854.1833 793.25085, 22377.855 1860.7036 793.8122, 22502.184 1869.4004 795.00824, 22632.08 1878.9265 797.1408, 22762.58 1888.2463 800.812, 22887.416 1897.0875 806.14734, 22980.965 1903.7372 811.8018, 23063.342 1909.5465 818.66315, 23145.428 1914.578 826.094, 23221.797 1916.6951 833.3778, 23290.602 1914.5599 841.3032, 23401.975 1880.3077 853.2634, 23467.42 1784.1077 858.36017, 23495.984 1673.4214 856.4431, 23502.3 1606.6533 853.4158, 23505.033 1526.1797 849.545, 23505.84 1436.2808 845.9776, 23504.465 1339.7351 843.0187, 23501.395 1239.314 840.9728, 23498.139 1149.6368 840.07214, 23495.416 1079.9802 839.7141, 23491.646 1000.80853 840.475, 23485.602 918.14056 842.22534, 23478.418 836.99146 844.3019, 23469.188 762.3406 847.122, 23452.828 658.4774 852.8605, 23402.742 565.2786 856.51544, 23318.803 501.34027 852.1385, 23214.932 461.2955 843.02167, 23145.984 447.41013 837.48413, 23020.006 430.3732 826.17615, 22882.557 419.1199 815.05884, 22782.637 413.1342 810.67206, 22663.195 406.77142 807.2885, 22525.703 399.93347 803.69586, 22371.234 395.20935 799.67993, 22202.746 396.1906 794.86414, 22084.105 397.45053 790.2699, 21946.914 402.8387 781.9897, 21788.238 414.25885 773.0639, 21616.428 432.1466 739.661, 21443.283 458.11157 698.5427, 21283.92 489.6405 650.47015, 21173.129 512.6124 595.8095, 21053.658 547.3938 535.55304, 20976.883 570.0066 481.8223, 20911.969 585.46545 348.8157, 20848.898 609.6111 270.0077</trace>
</ink>
</file>

<file path=ppt/ink/ink42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19348.332 7831.5977 874.14984, 19253.5 7770.744 855.66455, 19188.158 7732.783 849.6102, 19119.455 7693.4937 847.6736, 19051.94 7657.6885 851.29736, 18985.096 7627.3013 853.9605, 18917.014 7602.8306 856.098, 18810.754 7570.973 857.5001, 18746.154 7556.524 856.29144, 18674.477 7544.227 855.70715, 18596.994 7534.836 856.30945, 18482.709 7524.935 857.3493, 18414.53 7523.858 856.409, 18340.871 7526.9414 855.7713, 18273.215 7532.272 855.29834, 18152.459 7546.5713 854.8912, 18077.72 7559.8804 854.769, 17998.885 7577.38 854.66815, 17919.691 7599.0493 854.50867, 17802.746 7635.9297 854.69104, 17688.926 7689.9385 855.81635, 17579.49 7758.4727 857.27014, 17503.809 7814.122 858.5601, 17426.514 7888.891 859.7349, 17373.918 7953.1216 861.77264, 17336.732 8044.4946 863.9755, 17328.719 8138.474 864.1564, 17371.617 8265.431 863.89136, 17416.283 8330.777 863.6707, 17529.955 8441.245 859.0029, 17633.627 8509.506 852.53845, 17699.506 8538.848 851.01807, 17771.354 8564.955 851.05597, 17845.678 8587.582 851.3813, 17960.834 8618.1455 851.8444, 18026.432 8631.973 851.9873, 18102.285 8644.74 852.22705, 18186.375 8654.528 853.0694, 18313.232 8666.523 853.29395, 18394.54 8671.73 851.89014, 18482.223 8676.12 850.3017, 18573.412 8679.075 849.4928, 18655.596 8680.335 849.6939, 18719.314 8680.821 849.9119, 18791.312 8677.765 850.3162, 18864.727 8669.67 850.9582, 18935.453 8655.398 851.91833, 19036.922 8627.936 854.3226, 19146.047 8579.419 857.1458, 19233.156 8530.895 858.6872, 19322.812 8472.777 859.50964, 19416.955 8401.818 860.0245, 19486.404 8341.321 860.3868, 19549.646 8262.989 862.8467, 19595.58 8158.659 863.85895, 19610.365 8061.999 863.0076, 19542.18 7936.311 856.589, 19432.42 7868.0083 845.3214, 19331.707 7813.626 817.66315, 19166.533 7761.433 771.58435, 19059.037 7727.7915 704.9504, 18962.389 7689.9497 572.4111, 18869.398 7672.3354 449.0667</trace>
</ink>
</file>

<file path=ppt/ink/ink427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4908.601 10207.079 874.14984, 4972.096 10213.118 874.14984, 5063.9556 10224.823 874.14984, 5179.224 10247.904 872.57794, 5304.4673 10280.076 870.839, 5427.7285 10323.091 869.658, 5537.3965 10371.158 867.11505, 5626.849 10414.801 866.1259, 5698.8154 10453.509 866.33624, 5795.313 10515.593 865.2444, 5870.934 10567.802 864.89514, 5946.886 10620.419 866.05304, 6044.8228 10691.739 865.32477, 6130.472 10756.553 863.3914, 6218.4272 10828.273 864.53986, 6292.69 10893.678 864.35144, 6376.949 10969.49 865.2314, 6462.0083 11048.161 865.91797, 6541.844 11125.036 866.3139, 6636.9297 11223.0625 866.2872, 6709.859 11302.044 866.62445, 6790.529 11387.383 866.41614, 6854.077 11453.506 866.41223, 6918.651 11518.136 866.634, 6992.319 11590.176 866.88727, 7075.7383 11670.0205 867.0513, 7138.8145 11729.943 867.2349, 7221.6743 11804.123 867.30743, 7311.383 11881.199 867.5204, 7389.61 11945.15 865.8309, 7462.1626 12002.862 866.34247, 7556.695 12076.708 867.26215, 7633.3374 12137.939 866.74927, 7703.192 12192.605 867.135, 7786.438 12249.221 867.11816, 7881.9463 12307.27 866.3013, 7980.2817 12355.558 866.689, 8078.7466 12397.698 867.3862, 8158.544 12427.46 868.4495, 8246.156 12449.043 868.51025, 8337.995 12466.775 869.1823, 8415.292 12476.946 869.8071, 8519.753 12474.915 870.30414, 8641.491 12463.117 866.2866, 8740.964 12450.018 864.8974, 8831.142 12430.121 865.8164, 8904.46 12408.136 866.46, 8998.594 12374.6045 866.2162, 9078.804 12344.731 867.82135, 9157.477 12307.721 868.6023, 9242.254 12252.216 868.3066, 9309.38 12199.736 867.9838, 9380.062 12136.338 867.7348, 9462.692 12050.898 866.9814, 9548.102 11962.1 866.6608, 9631.844 11872.073 866.80273, 9710.918 11778.077 866.2501, 9795.207 11667.1875 865.7083, 9859.612 11573.953 866.53925, 9913.787 11487.859 866.9831, 9957.225 11412.894 866.9004, 9996.876 11335.853 867.00446, 10039.9795 11239.646 866.6133, 10076.739 11152.062 865.3714, 10121.608 11038.194 865.8285, 10161.233 10933.953 865.69824, 10201.601 10824.828 865.4601, 10238.435 10728.488 865.47406, 10274.538 10637.761 865.8305, 10321.681 10540.575 866.1077, 10365.655 10468.491 866.56104, 10440.675 10392.651 866.958, 10548.365 10326.15 866.86334, 10613.157 10297.648 866.1808, 10719.92 10260.761 866.22766, 10844.185 10239.929 866.2071, 10914.767 10236.848 866.03265, 10985.855 10235.404 866.0145, 11052.352 10230.229 865.77716, 11128.39 10225.791 866.2528, 11194.843 10228.119 8.6684065</trace>
</ink>
</file>

<file path=ppt/ink/ink4274.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8201.389 12410.373 874.14984, 8292.175 12455.667 874.14984, 8385.094 12466.138 874.14996, 8486.405 12457.776 874.1499, 8582.922 12435.342 873.4223, 8670.318 12404.383 872.17816, 8765.017 12354.616 871.07263, 8837.411 12301.329 870.1924, 8908.952 12236.792 869.407, 8989.07 12151.971 869.457, 9044.18 12084.854 868.9096, 9094.2295 12020.371 868.5483, 9149.815 11942.868 868.1776, 9199.236 11866.603 867.6001, 9255.731 11776.509 867.2036, 9307.494 11691.032 866.38995, 9359.367 11600.22 866.37024, 9405.136 11510.797 866.1884, 9448.232 11415.183 865.8704, 9492.621 11303.397 865.66833, 9515.007 11236.068 865.6555, 9537.019 11163.018 865.577, 9558.648 11087.601 864.8618, 9590.086 10975.789 863.266, 9618.096 10850.763 863.5839, 9631.769 10781.269 863.7826, 9646.063 10707.288 863.73456, 9659.625 10634.011 863.2833, 9678.632 10523.993 862.61743, 9687.834 10459.21 862.1613, 9696.067 10393.747 861.984, 9702.663 10330.499 861.11584, 9711.725 10247.326 857.7494</trace>
</ink>
</file>

<file path=ppt/ink/ink4275.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8499.2295 12425.368 874.14984, 8427.244 12425.147 874.14984, 8336.127 12418.591 874.1499, 8235.052 12393.732 873.044, 8138.346 12352.887 871.52936, 8049.3555 12301.353 870.19, 7966.7847 12242.273 869.36096, 7888.414 12176.277 868.6701, 7809.912 12102.1875 868.26294, 7744.8506 12037.766 868.1416, 7678.745 11962.098 867.84485, 7598.8896 11862.435 867.1323, 7508.7095 11741.675 865.72845, 7438.068 11643.204 862.5709, 7385.0615 11568.1455 859.98535, 7318.888 11472.98 860.9694, 7241.001 11365.151 861.224, 7168.236 11266.346 858.7355, 7101.151 11166.99 860.67535, 7031.038 11057.06 861.8273, 6978.155 10974.205 860.25574, 6916.478 10884.987 858.3969, 6861.809 10804.4795 852.7122, 6818.4307 10740.4 837.9448, 6776.2954 10674.904 703.8203</trace>
</ink>
</file>

<file path=ppt/ink/ink4276.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8712.497 12453.808 874.14984, 8680.024 12369.724 868.7785, 8647.183 12302.905 865.05884, 8584.392 12214.272 861.23285, 8512.55 12141.748 862.6067, 8407.214 12078.833 862.5755, 8297.162 12046.061 860.40576, 8199.495 12035.594 860.82825, 8107.0063 12045.405 862.921, 8011.3726 12087.53 862.794, 7926.3687 12169.619 860.8881, 7880.7393 12251.583 859.6849, 7873.7646 12370.866 858.11273, 7888.15 12466.465 856.3711, 7933.312 12581.107 855.24316, 8008.6626 12703.768 855.2934, 8073.956 12789.972 855.50903, 8172.6294 12882.276 855.58203, 8256.621 12945.621 857.2376, 8368.268 12992.576 859.9571, 8435.589 13003.845 860.91895, 8507.474 13001.698 861.4731, 8575.138 12988.997 861.31085, 8671.659 12956.314 860.30597, 8756.254 12883.991 862.0962, 8805.637 12802.729 862.7807, 8817.556 12738.404 861.7961, 8813.179 12663.422 858.66364, 8786.472 12581.782 853.2439, 8734.586 12498.419 846.7904, 8651.241 12416.923 837.9548, 8588.525 12347.255 817.4862, 8499.2295 12274.897 782.5832</trace>
</ink>
</file>

<file path=ppt/ink/ink4277.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9184.997 10026.618 874.14984, 9152.622 10109.899 863.81464, 9101.28 10236.613 855.733, 9073.898 10304.15 855.1826, 9048.593 10369.63 855.2635, 9028.0205 10432.949 857.3062, 9015.552 10495.724 859.10675, 9010.959 10592.717 860.01495, 9079.81 10648.297 860.8544, 9189.121 10614.967 856.50726, 9263.664 10583.427 840.3251</trace>
</ink>
</file>

<file path=ppt/ink/ink4278.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9095.829 10101.077 874.14984, 9187.6 10115.224 863.6254, 9316.886 10122.191 861.0874, 9393.189 10125.275 856.76166, 9457.966 10126.439 566.088</trace>
</ink>
</file>

<file path=ppt/ink/ink4279.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9080.201 10313.081 874.14984, 9179.907 10338.554 862.58185, 9269.908 10343.853 852.47974, 9335.882 10344.873 834.8536</trace>
</ink>
</file>

<file path=ppt/ink/ink4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20121.43 7787.646 874.14984, 20107.434 7874.2456 862.6148, 20093.422 7940.672 856.1929, 20076.121 8018.687 849.91675, 20057.082 8097.019 840.84033, 20039.488 8162.8096 831.1624, 20021.059 8235.011 808.90564, 19997.91 8299.041 7.9540777</trace>
</ink>
</file>

<file path=ppt/ink/ink4280.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9271.408 10591.273 874.14984, 9262.293 10675.24 863.24023, 9255.601 10739.704 854.7835, 9248.394 10810.941 848.9983, 9242.142 10883.398 846.18665, 9237.01 10949.826 850.3622, 9226.921 11020.398 855.7774, 9218.045 10957.601 854.44574, 9226.858 10863.907 856.6392, 9248.107 10754.429 859.4532, 9279.106 10668.169 860.8711, 9355.721 10591.635 863.0528, 9427.131 10585.267 864.59973, 9387.848 10667.912 861.586, 9323.291 10716.444 565.5351</trace>
</ink>
</file>

<file path=ppt/ink/ink4281.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9631.757 9966.119 874.14984, 9583.486 10035.636 863.94214, 9529.806 10104.935 860.06244, 9474.961 10168.462 421.30908</trace>
</ink>
</file>

<file path=ppt/ink/ink4282.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9780.678 10161.576 874.14984, 9729.74 10231.532 864.5362, 9682.265 10303.449 859.801, 9631.296 10406.506 854.7052, 9603.24 10490.689 843.2081, 9603.051 10602.19 821.9736, 9624.793 10679.559 780.3143, 9692.206 10733.448 638.25446</trace>
</ink>
</file>

<file path=ppt/ink/ink4283.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9811.013 10434.079 874.14984, 9789.31 10519.034 865.9219, 9782.821 10630.014 864.5909, 9822.833 10694.998 865.8004, 9902.965 10648.497 862.6521, 9923.745 10538.59 860.00195, 9910.45 10434.183 860.6013, 9858.583 10359.901 862.1039, 9787.439 10370.965 863.6776, 9797.361 10474.189 859.55774, 9873.817 10565.21 850.62286, 9944.19 10629.008 824.948</trace>
</ink>
</file>

<file path=ppt/ink/ink4284.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10004.058 10298.087 874.14984, 10037.834 10389.739 863.3732, 10060.496 10518.751 853.8475, 10061.377 10594.921 850.2116, 10054.28 10670.62 843.80554, 10036.331 10736.881 836.1959, 10021.762 10817.449 813.40753, 9978.729 10882.546 7.9715166</trace>
</ink>
</file>

<file path=ppt/ink/ink4285.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1139.6368 1348.404 874.14984, 1158.1971 1438.6523 862.3332, 1170.2372 1520.7988 855.93964, 1177.3788 1608.8008 852.6603, 1180.0386 1734.2928 841.1379, 1179.4857 1826.2969 819.5739, 1178.0454 1890.8892 781.8848</trace>
</ink>
</file>

<file path=ppt/ink/ink4286.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1154.345 1212.4111 874.14984, 1233.5049 1186.5801 865.16693, 1338.3405 1170.143 860.92096, 1428.0446 1164.1573 856.77545, 1512.1312 1170.6106 849.0105, 1575.3235 1176.3544 829.33545</trace>
</ink>
</file>

<file path=ppt/ink/ink4287.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1169.0531 1604.8776 874.14984, 1255.8894 1591.1274 863.44366, 1379.2802 1571.1279 857.3534, 1483.0807 1562.1217 851.0257, 1553.388 1557.3618 838.32605</trace>
</ink>
</file>

<file path=ppt/ink/ink4288.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1169.0531 1951.8405 874.14984, 1264.268 1959.6824 859.6954, 1337.58 1951.6637 850.902, 1456.3307 1925.4427 834.99426, 1525.5826 1908.7113 811.58795, 1589.2218 1886.1896 696.0875</trace>
</ink>
</file>

<file path=ppt/ink/ink4289.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1556.0614 2057.3257 874.14984, 1575.4335 2167.0994 859.7525, 1585.9619 2232.5544 854.7926, 1594.8262 2304.8071 851.47174, 1600.182 2370.0786 845.4437, 1603.5857 2472.2534 829.7642, 1598.8707 2551.9404 800.4818, 1569.5819 2623.9434 665.47797</trace>
</ink>
</file>

<file path=ppt/ink/ink4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20065.355 7608.735 874.14984, 20132.107 7576.7744 864.4414, 20228.92 7564.856 861.4921, 20317.6 7597.8384 861.55054, 20344.256 7695.1895 860.418, 20325.807 7787.8364 855.24976, 20279.21 7862.6406 848.675, 20191.162 7916.4194 851.774, 20228.883 7981.325 861.6026, 20282.268 8077.4253 863.8158, 20368.672 8146.9463 864.8663, 20431.441 8174.4263 760.24005</trace>
</ink>
</file>

<file path=ppt/ink/ink4290.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1497.2288 2073.3552 874.14984, 1580.9318 1990.7114 860.32996, 1673.5342 1938.7643 854.922, 1748.6062 1938.1802 857.27295, 1785.1808 2006.7241 857.3656, 1767.3379 2087.5205 852.3908, 1704.4014 2166.8918 844.27295, 1567.1136 2235.468 830.5363, 1503.8042 2262.368 810.99786, 1422.7688 2283.808 785.34766</trace>
</ink>
</file>

<file path=ppt/ink/ink4291.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2182.0771 1227.4065 874.14984, 2140.9348 1353.4552 851.49414, 2113.1843 1442.3572 838.4846, 2084.978 1545.572 827.0369, 2063.1204 1637.9857 819.5495, 2047.3032 1709.3903 814.80743, 2037.082 1777.5393 813.73865, 2034.2878 1883.3372 821.419, 2119.7007 1896.8402 832.0979, 2184.7722 1860.5278 669.76263</trace>
</ink>
</file>

<file path=ppt/ink/ink4292.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2330.997 1514.3878 874.14984, 2318.8296 1616.8317 862.15967, 2315.4507 1726.6342 864.1424, 2362.1116 1790.0293 865.0275, 2426.8743 1782.1664 862.43396, 2502.8516 1694.6011 852.20325, 2533.746 1626.3151 846.4649, 2565.0918 1519.6836 844.6372, 2519.4294 1441.332 846.84625, 2451.5166 1413.3444 848.47626, 2374.041 1426.1525 853.4588, 2329.6797 1511.412 862.7174, 2446.0527 1562.2838 857.70386, 2510.8882 1535.302 852.8702, 2595.6765 1511.2542 832.50256, 2658.705 1460.7139 8.215236</trace>
</ink>
</file>

<file path=ppt/ink/ink4293.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2659.173 1227.4065 874.14984, 2728.1038 1296.4614 862.0771, 2800.5806 1418.7604 850.0734, 2836.5503 1537.3273 840.82544, 2837.324 1659.9633 833.4235, 2815.0852 1740.0806 827.9015, 2778.039 1822.7214 823.0754, 2742.5015 1891.5609 814.4756, 2663.4268 1954.924 781.76984, 2596.894 1987.935 702.0827</trace>
</ink>
</file>

<file path=ppt/ink/ink4294.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3105.933 1499.9095 874.14984, 3242.962 1484.0704 864.1966, 3326.6663 1473.4169 855.61145, 3391.098 1468.7579 421.3485</trace>
</ink>
</file>

<file path=ppt/ink/ink4295.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3105.933 1710.3625 874.14984, 3215.2227 1699.8315 859.75543, 3280.0505 1687.827 854.2973, 3382.0127 1661.5428 842.3789, 3446.5144 1643.3428 821.90607</trace>
</ink>
</file>

<file path=ppt/ink/ink4296.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3627.1536 1423.8982 874.14984, 3646.7473 1510.8834 863.595, 3657.4763 1623.5487 861.7736, 3659.2285 1688.4191 862.35333, 3672.3494 1617.7738 857.4313, 3700.7764 1541.8776 851.41235, 3769.2815 1459.2482 854.1546, 3844.5608 1430.4608 856.53656, 3907.4392 1492.4857 856.56256, 3935.513 1580.774 856.66833, 3938.4827 1654.449 862.38074, 3946.4553 1575.6099 859.6948, 3979.8687 1477.2324 859.3722, 4044.9219 1406.6108 859.1584, 4108.5796 1387.7423 857.63684, 4179.7056 1444.5521 855.96643, 4221.0166 1522.5154 859.22455, 4287.809 1542.0662 861.3574, 4362.407 1505.8875 859.65515, 4474.9004 1426.0908 848.38727, 4570.0503 1359.4546 843.3578, 4490.076 1348.8829 840.5225, 4422.505 1400.7439 840.36566, 4364.665 1466.3553 843.87915, 4349.354 1554.8799 850.0756, 4426.69 1571.0073 852.9896, 4508.422 1545.2671 852.7607, 4575.9795 1474.061 857.1348, 4608.0854 1395.5154 859.4702, 4658.798 1500.9921 853.98596, 4670.9062 1572.8724 848.9274, 4683.279 1685.3014 843.3262, 4678.365 1761.3351 842.1422, 4658.5605 1845.319 841.12036, 4631.525 1915.1171 840.1471, 4548.779 2025.5293 836.8661, 4469.77 2050.221 834.52045, 4390.5083 2087.0298 827.86584, 4327.6294 2088.3503 817.5573</trace>
</ink>
</file>

<file path=ppt/ink/ink4297.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4908.601 910.4343 874.14984, 4921.439 998.5049 863.4864, 4915.787 1130.938 854.0524, 4907.0522 1210.9747 849.58356, 4897.291 1285.2028 846.2523, 4881.606 1403.7219 832.3514, 4871.7554 1501.6923 803.30945, 4864.8516 1576.8109 737.87256</trace>
</ink>
</file>

<file path=ppt/ink/ink4298.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5564.0337 744.45044 874.14984, 5509.6533 864.03925 849.8196, 5469.3096 947.71936 836.4456, 5420.2583 1049.0929 824.45593, 5369.6123 1160.1616 815.04675, 5337.209 1231.393 808.4486, 5301.6426 1323.85 803.435, 5278.0674 1388.4735 802.05804, 5255.8564 1469.0582 797.8904, 5243.751 1556.703 799.8733, 5240.872 1627.3634 805.3743, 5264.2656 1742.373 820.0011, 5335.028 1797.9697 834.81964, 5401.38 1832.8553 801.8065</trace>
</ink>
</file>

<file path=ppt/ink/ink4299.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5698.245 1468.8845 874.14984, 5709.6 1389.8059 855.8884, 5727.086 1318.6322 844.8018, 5751.7007 1239.3134 838.2911, 5773.2236 1173.7349 834.39453, 5818.3286 1079.7183 845.9253, 5862.7007 1198.8595 842.3786, 5857.326 1314.3958 837.8247, 5859.402 1386.6729 828.6118, 5859.419 1468.1635 804.27893, 5862.7065 1532.5302 691.0769</trace>
</ink>
</file>

<file path=ppt/ink/ink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23086.043 7430.3403 874.14984, 23132.652 7495.3315 865.2765, 23208.629 7583.997 859.3184, 23284.646 7662.9175 852.41583, 23371.889 7740.404 845.3886, 23441.105 7787.263 839.3572, 23513.24 7839.054 820.48987, 23578.188 7879.2856 709.54645</trace>
</ink>
</file>

<file path=ppt/ink/ink4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20702.4 7097.856 874.14984, 20804.438 7078.931 866.4182, 20872.98 7071.3516 862.37195, 20941.564 7068.7427 864.15765, 21031.344 7077.316 867.14716, 21095.982 7083.7217 816.3425</trace>
</ink>
</file>

<file path=ppt/ink/ink4300.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6055.8374 1408.3857 874.14984, 6162.492 1374.9891 860.4398, 6231.2754 1353.8167 856.3273, 6328.557 1320.2158 847.2012, 6394.361 1296.6725 831.3437</trace>
</ink>
</file>

<file path=ppt/ink/ink4301.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6622.101 985.9285 874.14984, 6584.0913 1072.7705 863.56683, 6541.2803 1168.9462 856.9318, 6516.6772 1248.1683 859.65125, 6614.0415 1290.5966 858.80676, 6711.022 1243.2195 848.52844, 6810.302 1181.365 834.6028, 6874.4556 1148.0579 839.76794, 6891.9106 1225.1016 841.40607, 6882.5186 1304.1984 843.3547, 6888.7593 1374.2915 855.33405, 6973.562 1375.1835 860.433, 7011.5723 1283.8002 859.9455, 7004.0205 1211.868 860.84247, 6930.28 1123.6366 861.9784, 6936.322 1048.7301 863.9669, 7013.714 1027.3092 860.44226, 7120.088 1042.221 853.411, 7198.986 1082.4613 849.9953, 7236.1274 1179.4177 849.7148, 7232.409 1262.0425 848.2604, 7187.701 1334.1124 844.8622, 7123.345 1370.4004 8.334139</trace>
</ink>
</file>

<file path=ppt/ink/ink4302.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7426.453 1046.9442 874.14984, 7403.244 1158.6156 864.5157, 7393.347 1268.1746 866.68024, 7446.663 1332.645 865.885, 7526.3174 1316.421 861.1426, 7603.373 1251.4634 855.5425, 7665.9375 1159.371 853.03174, 7692.7227 1078.481 852.4886, 7664.862 982.2071 853.2962, 7616.1196 919.2838 853.88837, 7526.812 883.0911 856.3784, 7452.4546 884.05176 859.08276, 7373.214 956.71326 861.8949, 7413.43 1019.90173 861.71954, 7486.1616 1019.3902 855.7862, 7552.6846 1029.7753 839.5685, 7620.417 1016.4364 815.11646</trace>
</ink>
</file>

<file path=ppt/ink/ink4303.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7888.8413 684.98584 874.14984, 7951.2705 758.91125 863.162, 8002.8223 871.1215 857.4417, 8015.301 934.26825 855.2038, 8020.6733 1037.2585 852.27704, 8005.7856 1133.9049 849.8687, 7943.934 1252.5193 839.95496, 7898.027 1327.0005 823.781</trace>
</ink>
</file>

<file path=ppt/ink/ink4304.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4864.4766 850.96967 874.14984, 4886.7515 931.0341 866.6114, 4896.5947 1005.4716 858.26685, 4899.7676 1104.1112 849.01556, 4894.097 1187.8455 842.198, 4878.186 1294.481 832.6462, 4867.817 1363.7413 820.9085, 4855.97 1454.575 787.6072, 4835.8354 1517.3408 7.803224</trace>
</ink>
</file>

<file path=ppt/ink/ink4305.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1750.0253 3355.2053 874.14984, 1728.4021 3422.1946 861.71136, 1713.7235 3485.741 852.7766, 1701.5271 3563.0393 845.649, 1694.1351 3647.4167 842.0714, 1692.0369 3732.2722 840.8852, 1691.898 3801.5845 840.666, 1702.965 3910.0605 848.2895, 1729.9136 3978.873 852.47406, 1794.3455 3959.8088 859.53503, 1846.2893 3857.618 853.5713, 1867.666 3792.061 845.9047, 1886.0935 3712.2498 837.37256, 1899.6053 3630.3943 833.367, 1905.3301 3554.3916 833.0609, 1902.4673 3447.9763 838.02325, 1847.2848 3375.3877 843.7871, 1739.4647 3373.3442 848.8998, 1645.9589 3415.7969 853.03735, 1587.1063 3491.6853 857.7463, 1574.1342 3562.2817 858.5936, 1643.0552 3610.0845 856.97784, 1749.5424 3616.902 851.5774, 1846.9297 3597.611 841.46155, 1913.6534 3581.688 814.6372</trace>
</ink>
</file>

<file path=ppt/ink/ink4306.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2107.6172 3627.1912 874.14984, 2201.2507 3628.189 870.92676, 2286.5603 3645.6763 869.3968, 2350.0833 3675.7507 812.0042</trace>
</ink>
</file>

<file path=ppt/ink/ink4307.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2137.953 3793.175 874.14984, 2218.9673 3792.563 868.08844, 2306.429 3777.5068 861.9595, 2384.9875 3750.282 858.877, 2450.855 3728.2214 799.4181</trace>
</ink>
</file>

<file path=ppt/ink/ink4308.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2584.7131 3566.6924 874.14984, 2572.5452 3651.0474 864.96716, 2566.3828 3715.07 863.0845, 2599.1172 3786.065 864.8773, 2683.2874 3806.2334 863.5888, 2769.073 3782.0117 859.10785, 2845.092 3701.036 860.03424, 2846.5645 3606.9744 860.6847, 2762.5796 3543.5095 860.3088, 2679.85 3546.2766 861.8762, 2613.6895 3553.2783 857.4493</trace>
</ink>
</file>

<file path=ppt/ink/ink4309.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3259.4495 3120.9666 874.14984, 3219.1528 3211.6335 856.8284, 3188.5398 3283.818 846.3514, 3155.8323 3371.0466 837.6545, 3127.1995 3467.0312 832.9926, 3107.193 3563.4673 832.0843, 3097.3826 3644.2458 832.54333, 3098.416 3769.6316 836.67505, 3121.5364 3862.4436 840.1556, 3186.317 3910.1826 847.9106, 3252.5254 3939.1392 756.41693</trace>
</ink>
</file>

<file path=ppt/ink/ink4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20791.568 7294.8647 874.14984, 20879.97 7297.168 864.04926, 21020.514 7281.763 850.4915, 21087.836 7273.7124 834.85535, 21152.914 7264.17 815.70026</trace>
</ink>
</file>

<file path=ppt/ink/ink4310.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3597.737 3249.7202 874.14984, 3528.4946 3319.6025 863.2489, 3474.7605 3393.751 859.6121, 3468.159 3462.6836 860.9967, 3520.09 3545.087 860.2831, 3581.1267 3614.8706 857.53546, 3634.6511 3688.5686 860.78687, 3650.2214 3756.0242 863.2654, 3566.7842 3806.4343 861.22424, 3492.9417 3793.175 857.2231</trace>
</ink>
</file>

<file path=ppt/ink/ink4311.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3850.5334 3069.2583 874.14984, 3868.7268 3148.3713 864.2776, 3873.7708 3280.4097 855.3406, 3872.7458 3347.9692 850.2324, 3867.7388 3468.932 842.88104, 3859.5437 3583.9556 837.84424, 3853.0898 3652.6626 838.4969, 3842.1558 3753.4365 844.21716, 3845.5776 3675.8645 852.1549, 3913.3704 3552.5146 843.1102, 3990.7498 3470.3325 825.5767, 4054.9265 3412.492 769.4944</trace>
</ink>
</file>

<file path=ppt/ink/ink4312.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4312.9214 3430.6995 874.14984, 4249.991 3520.2083 860.63635, 4175.0884 3618.9656 855.03925, 4123.7783 3688.978 857.1219, 4205.7065 3616.464 853.0374, 4257.5845 3539.328 845.531, 4303.438 3468.9949 844.96356, 4347.6875 3553.4685 856.87213, 4369.9824 3619.8792 862.6115, 4438.3423 3604.5508 863.16534, 4501.0522 3536.5127 852.5985, 4535.4814 3463.6226 843.3537, 4566.373 3373.4407 833.2048, 4590.925 3283.3748 825.1832, 4607.878 3217.073 818.46643, 4622.1445 3141.6392 822.4469, 4633.189 3071.2197 825.99615, 4616.251 3168.976 821.834, 4593.8735 3302.3003 826.43915, 4585.1724 3365.7625 834.8661, 4579.9126 3468.7104 846.077, 4675.0317 3489.905 862.5342, 4747.6235 3460.371 866.2108, 4814.796 3491.676 865.268, 4745.9263 3585.3271 861.7953, 4665.0815 3614.8938 860.4083, 4601.534 3503.6223 855.853, 4604.745 3440.867 847.0137, 4615.5747 3375.428 837.23505, 4645.264 3287.7173 826.43365, 4688.659 3190.6636 817.63904, 4737.576 3097.4277 812.2584, 4803.201 2978.8096 807.68866, 4859.963 2908.1675 814.24896, 4890.847 3004.9438 827.5882, 4876.2046 3087.5002 824.7206, 4862.913 3163.649 821.6006, 4851.8867 3228.1423 818.9212, 4843.9224 3301.6465 816.7156, 4842.2397 3374.994 821.5749, 4849.172 3481.572 829.39526, 4891.748 3549.1597 839.31024, 4974.5005 3516.903 848.9822, 5040.0337 3448.1367 854.4393, 5071.565 3358.3555 859.02106, 4989.1094 3347.64 859.7075, 4970.2725 3456.4165 857.5722, 4991.239 3537.0315 855.57153, 5081.8086 3577.3967 852.8537, 5172.9053 3546.8767 844.2187, 5236.7773 3521.189 827.61975</trace>
</ink>
</file>

<file path=ppt/ink/ink4313.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5251.4854 2842.7756 874.14984, 5300.2886 2928.5261 860.76733, 5323.551 2993.4607 853.28314, 5340.1167 3074.2212 846.0614, 5351.373 3140.2488 840.5038, 5349.824 3208.7998 835.5684, 5345.233 3274.0615 831.38727, 5285.634 3414.5574 821.4862, 5254.6494 3482.3774 806.19476, 5206.4414 3551.697 795.165</trace>
</ink>
</file>

<file path=ppt/ink/ink4314.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5177.025 3898.66 874.14984, 5078.644 3912.3643 860.6514, 5000.033 3919.8367 849.2071, 4895.129 3927.6746 835.91614, 4765.0947 3935.647 821.5844, 4680.9683 3940.7605 810.7597, 4558.955 3947.7056 793.3943, 4463.2876 3953.0938 779.25336, 4338.3706 3961.5593 760.69574, 4177.0425 3975.483 739.08765, 3990.2761 3994.946 715.2873, 3790.9207 4017.9783 692.8193, 3656.194 4033.665 642.0497, 3484.2537 4055.0066 586.35626, 3288.2363 4080.0269 526.2681, 3078.3586 4107.2944 461.33392, 2903.792 4130.3726 395.81436, 2751.3596 4150.78 328.41068, 2581.6606 4173.3374 261.8865, 2412.102 4192.4727 202.04958, 2253.7493 4205.5044 149.90376, 2148.9023 4213.8467 103.60661, 2041.4059 4219.428 73.17153, 1932.89 4226.3926 49.768253, 1826.3223 4239.391 32.660847, 1758.1641 4247.6904 21.07168, 1690.3965 4253.284 10.23</trace>
</ink>
</file>

<file path=ppt/ink/ink4315.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2345.7056 5000.5654 874.14984, 2257.0173 5029.008 866.7627, 2166.8467 5052.4966 855.263, 2065.063 5074.4263 846.16046, 1944.5237 5098.1084 848.227, 1875.0951 5126.549 851.7995, 1858.5371 5210.443 851.47833, 1864.2769 5293.222 852.83624, 1875.974 5412.7905 855.32513, 1877.0588 5518.295 855.6696, 1858.9553 5629.3887 856.3737, 1846.153 5743.9556 860.678, 1865.6516 5809.3984 863.5522, 1967.1813 5819.6714 861.27563, 2067.8538 5775.151 849.8478, 2137.953 5740.5117 820.1337</trace>
</ink>
</file>

<file path=ppt/ink/ink4316.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1795.069 5499.033 874.14984, 1886.3828 5476.5146 860.53076, 1955.416 5466.39 853.32465, 2041.2183 5455.845 843.6842, 2114.8042 5446.0503 827.2807, 2182.0771 5438.5347 808.15326</trace>
</ink>
</file>

<file path=ppt/ink/ink4317.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2234.475 5833.5864 874.14984, 2252.8381 5936.0425 861.23975, 2260.6804 6007.3896 853.51483, 2266.3198 6087.825 849.50287, 2269.5762 6172.6455 847.3251, 2269.331 6250.491 846.56067, 2266.978 6354.6436 846.9363, 2258.2986 6434.69 850.24384, 2224.4294 6350.903 846.73413, 2208.7258 6221.81 845.56476, 2200.866 6115.2944 848.7854, 2217.6763 5994.1177 852.56915, 2256.45 5898.7334 854.8819, 2340.2554 5819.839 858.04083, 2406.383 5790.0786 861.73694, 2394.4128 5862.954 862.2252, 2323.6436 5935.969 858.58044</trace>
</ink>
</file>

<file path=ppt/ink/ink4318.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2673.881 4638.607 874.14984, 2626.5352 4740.822 857.8561, 2597.9648 4813.9785 848.654, 2570.9163 4881.5713 832.39636, 2543.8125 4945.613 644.78723</trace>
</ink>
</file>

<file path=ppt/ink/ink4319.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2861.4104 5203.779 874.14984, 2826.9905 5283.4434 861.8022, 2798.1816 5347.537 852.8775, 2764.2527 5424.719 845.0072, 2728.999 5511.965 838.97894, 2699.762 5592.099 829.1327, 2677.7769 5655.0996 818.58685, 2659.1765 5725.6587 801.37885, 2640.4834 5840.4116 742.9952, 2658.6333 5935.9927 664.2893, 2676.5012 6000.3926 508.7195</trace>
</ink>
</file>

<file path=ppt/ink/ink4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21551.797 6962.3794 874.14984, 21513.367 7033.6626 865.1801, 21465.373 7125.081 861.0757, 21438.01 7232.3867 863.10333, 21456.324 7316.897 863.57074, 21540.977 7376.5806 859.94635, 21626.63 7396.1934 855.6468, 21745.549 7364.8145 853.7696, 21838.58 7277.212 855.99927, 21867.883 7185.634 856.9535, 21813.064 7072.084 853.7677, 21696.783 6982.892 842.8843, 21628.582 6933.9585 821.2228, 21563.963 6910.361 702.3614</trace>
</ink>
</file>

<file path=ppt/ink/ink4320.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3105.933 5453.013 874.14984, 3073.2468 5520.1055 866.4153, 3047.4766 5584.917 865.0072, 3050.0105 5663.411 866.252, 3134.0208 5677.5283 862.34174, 3203.0496 5575.6807 857.61554, 3221.763 5479.9404 855.8125, 3203.9014 5388.7666 857.1029, 3111.8867 5314.03 860.6869, 3038.0845 5346.256 862.4277, 3049.8274 5430.8267 862.2978, 3144.3984 5456.1753 854.9132, 3253.82 5421.1562 843.6015, 3330.6887 5389.3403 818.3083</trace>
</ink>
</file>

<file path=ppt/ink/ink4321.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3299.897 5076.576 874.14984, 3358.958 5154.147 862.08936, 3417.8337 5273.408 854.3051, 3439.725 5348.264 851.3827, 3461.648 5463.0283 847.10596, 3463.8342 5569.2466 844.6186, 3446.3665 5665.912 834.9264, 3393.5935 5768.412 818.64935, 3324.6724 5820.6616 791.4388, 3260.2031 5851.0083 642.2318</trace>
</ink>
</file>

<file path=ppt/ink/ink4322.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3761.3652 5408.027 874.14984, 3899.192 5405.943 862.445, 3973.762 5406.9717 854.6959, 4039.1147 5414.7637 8.546761</trace>
</ink>
</file>

<file path=ppt/ink/ink4323.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3761.3652 5649.505 874.14984, 3836.747 5637.329 858.82825, 3904.8938 5624.6714 847.51776, 3983.8267 5604.613 837.5809, 4060.043 5586.4126 811.78827, 4125.981 5570.2734 627.99414</trace>
</ink>
</file>

<file path=ppt/ink/ink4324.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4596.053 5000.5654 874.14984, 4596.053 5088.999 863.50745, 4596.054 5214.05 857.4814, 4595.038 5286.203 855.09406, 4590.984 5390.475 852.3106, 4583.6465 5483.2764 841.9707, 4567.6235 5572.082 823.8889, 4551.2935 5637.671 740.6419</trace>
</ink>
</file>

<file path=ppt/ink/ink4325.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4536.3013 4955.0615 874.14984, 4599.7295 4949.0107 865.6511, 4713.435 4941.6113 857.1861, 4806.1733 4939.9927 849.41547, 4872.4395 4939.4863 832.9185</trace>
</ink>
</file>

<file path=ppt/ink/ink4326.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4521.593 5196.5396 874.14984, 4626.113 5200.3086 856.81384, 4698.2886 5200.0444 848.76996, 4777.9023 5198.7173 837.90155, 4848.109 5197.854 818.87585, 4912.253 5196.912 797.05536</trace>
</ink>
</file>

<file path=ppt/ink/ink4327.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4521.593 5633.9927 874.14984, 4622.0547 5628.5063 862.9306, 4685.2817 5621.056 856.7744, 4790.6084 5604.9326 844.0417, 4858.4336 5593.9395 822.1755</trace>
</ink>
</file>

<file path=ppt/ink/ink4328.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4938.937 5641.7485 874.14984, 4938.937 5717.3467 863.89874, 4938.937 5839.525 858.35297, 4938.937 5912.4424 856.092, 4937.922 5987.7095 851.5464, 4934.8203 6094.0435 838.2991, 4928.062 6189.5225 820.4286, 4923.3096 6253.4585 783.61835</trace>
</ink>
</file>

<file path=ppt/ink/ink4329.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4834.1416 5649.505 874.14984, 4911.5317 5629.298 864.4007, 5007.033 5639.649 864.2275, 5051.856 5733.709 862.42883, 4965.782 5800.1016 857.0634, 4895.1143 5829.746 846.8716</trace>
</ink>
</file>

<file path=ppt/ink/ink4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21893.762 6690.394 874.14984, 21823.104 6697.7666 864.82196, 21757.645 6704.539 853.1768, 21679.416 6712.2466 843.66437, 21594.568 6719.8296 830.92303, 21512.514 6722.3164 817.5153, 21445.627 6710.7754 796.99664, 21365.21 6703.379 745.6115</trace>
</ink>
</file>

<file path=ppt/ink/ink4330.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5489.573 4925.588 874.14984, 5446.6294 5009.0537 862.9527, 5391.554 5138.951 851.5201, 5364.7007 5222.5674 846.38434, 5334.5415 5351.1763 838.85815, 5323.722 5473.853 833.21423, 5326.7036 5549.139 826.2722, 5337.2466 5623.5234 817.8665, 5373.766 5722.008 797.1948, 5395.8325 5787.8794 744.4786</trace>
</ink>
</file>

<file path=ppt/ink/ink4331.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5728.581 5302.025 874.14984, 5709.935 5394.6562 868.787, 5721.0244 5498.5596 867.66534, 5762.545 5561.3193 867.2426, 5844.9863 5567.6816 866.11664, 5914.752 5539.299 863.94415, 5970.0913 5473.666 865.54663, 5989.0938 5380.6562 866.8004, 5971.954 5305.2227 867.77765, 5907.615 5274.2153 868.45953, 5819.5986 5271.336 864.68225, 5754.076 5272.6997 852.0433</trace>
</ink>
</file>

<file path=ppt/ink/ink4332.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5788.333 5408.027 874.14984, 5874.3257 5381.8496 863.697, 5961.009 5352.0547 852.4624, 6033.7236 5326.382 830.1705</trace>
</ink>
</file>

<file path=ppt/ink/ink4333.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6249.8013 5302.025 874.14984, 6356.741 5311.7734 867.1942, 6428.1367 5318.0547 863.0011</trace>
</ink>
</file>

<file path=ppt/ink/ink4334.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6204.7573 5453.013 874.14984, 6291.149 5454.5303 865.47534, 6385.082 5441.6333 860.5205, 6455.7295 5412.026 853.2426, 6520.577 5382.9883 734.9149</trace>
</ink>
</file>

<file path=ppt/ink/ink4335.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6652.4365 5287.0293 874.14984, 6647.9116 5357.4316 855.50446, 6695.6055 5422.362 862.34784, 6779.2397 5401.5107 862.49445, 6826.0757 5316.041 859.39905, 6755.9795 5268.0186 857.4497, 6692.6914 5231.455 825.9044</trace>
</ink>
</file>

<file path=ppt/ink/ink4336.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6771.0215 4894.5635 874.14984, 6850.3467 4963.618 859.9891, 6938.0967 5084.5464 847.05963, 6975.3955 5165.5386 842.3763, 7003.4956 5233.9766 838.5562, 7018.3154 5300.248 835.3083, 7027.2505 5427.55 829.29675, 7003.67 5512.988 824.7756, 6943.1074 5612.1704 818.0624, 6903.448 5676.336 809.4926, 6856.6343 5759.787 791.0731</trace>
</ink>
</file>

<file path=ppt/ink/ink4337.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7307.8687 5438.5347 874.14984, 7414.8325 5428.7114 859.0833, 7487.496 5420.318 849.82544, 7568.088 5408.031 843.74927, 7647.5703 5391.282 839.3504, 7714.526 5378.2583 825.94385, 7784.0444 5362.5234 815.2389</trace>
</ink>
</file>

<file path=ppt/ink/ink4338.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7486.205 5257.5557 874.14984, 7485.0303 5339.6997 864.713, 7480.2446 5429.153 860.2006, 7470.8716 5512.919 856.7225, 7451.9395 5590.783 850.5755</trace>
</ink>
</file>

<file path=ppt/ink/ink4339.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8126.929 5015.5605 874.14984, 8088.9185 5088.477 867.71466, 8040.8887 5186.0596 862.55646, 8005.997 5267.3843 860.6326, 7992.3545 5370.1587 863.11115, 8027.613 5455.4175 863.28876, 8100.7954 5487.7593 862.76575, 8174.277 5446.7036 861.3356, 8247.193 5372.5405 858.6476, 8296.393 5298.8794 858.0839, 8317.265 5233.992 859.9786, 8283.58 5139.7393 860.6706, 8189.4727 5046.469 860.8162, 8121.8213 4986.2803 859.4557, 8056.42 4949.4663 8.590967</trace>
</ink>
</file>

<file path=ppt/ink/ink4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21655.674 6509.4146 874.14984, 21750.023 6517.686 863.46826, 21864.18 6543.937 857.59644, 21962.53 6594.0156 861.00476, 22001.43 6656.8086 862.6451, 21961.732 6744.8374 859.8602, 21893.85 6813.563 852.44653, 21820.13 6852.0376 837.53595, 21757.295 6874.9526 790.8577</trace>
</ink>
</file>

<file path=ppt/ink/ink4340.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8797.988 5136.041 874.14984, 8746.552 5199.4717 865.19916, 8668.455 5295.5845 855.6775, 8618.855 5358.395 840.96027, 8562.354 5433.4746 791.83704</trace>
</ink>
</file>

<file path=ppt/ink/ink4341.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8558.981 5166.5493 874.14984, 8641.715 5264.9966 869.4805, 8733.356 5355.117 868.2063, 8800.141 5419.404 866.0567</trace>
</ink>
</file>

<file path=ppt/ink/ink4342.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9080.201 4879.5674 874.14984, 9066.466 4960.3125 865.1084, 9050.217 5071.5034 864.8004, 9045.6875 5143.5947 864.7514, 9048.529 5220.498 864.63654, 9064.12 5292.3267 864.8344, 9122.524 5392.379 863.60767, 9196.73 5414.9956 863.02185, 9265.27 5395.999 862.11707, 9343.137 5327.712 858.51654, 9381.819 5250.6694 856.51746, 9409.652 5143.026 856.18854, 9420.495 5056.5093 856.1603, 9410.324 4952.7007 857.28955, 9380.607 4872.286 860.2411, 9309.781 4803.852 862.08, 9191.311 4777.8193 862.9041, 9095.945 4790.277 862.9192, 9040.99 4856.443 863.77325, 9038.902 4925.661 862.514, 9125.925 4999.6724 856.5725, 9196.971 5028.1567 850.6501, 9277.752 5046.5557 841.23267, 9342.421 5064.9067 825.1198, 9423.085 5076.576 793.3428</trace>
</ink>
</file>

<file path=ppt/ink/ink4343.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9870.765 5362.5234 874.14984, 9960.429 5354.8267 868.39703, 10083.563 5335.86 866.6136, 10147.802 5325.2817 864.2837, 10211.1 5315.5825 572.0386</trace>
</ink>
</file>

<file path=ppt/ink/ink4344.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9929.597 5181.5444 874.14984, 9945.435 5270.647 864.1778, 9964.163 5362.788 860.2662, 9979.1875 5425.5527 856.51306, 9990.366 5491.764 419.42505</trace>
</ink>
</file>

<file path=ppt/ink/ink4345.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10384.631 5054.8594 874.14984, 10406.098 4986.883 864.76154, 10440.336 4889.012 861.21136, 10467.72 4812.219 859.85406, 10513.144 4907.9385 856.9992, 10526.011 5010.26 850.8385, 10552.135 5095.3325 838.889, 10572.75 5159.1567 807.7035</trace>
</ink>
</file>

<file path=ppt/ink/ink4346.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10346.94 5347.5283 874.14984, 10438.712 5339.703 863.49036, 10571.321 5337.172 853.04114, 10642.34 5340.9834 849.3768, 10730.643 5343.9995 833.8225, 10793.745 5355.7017 409.61697</trace>
</ink>
</file>

<file path=ppt/ink/ink4347.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10436.109 5769.9854 874.14984, 10404.05 5683.929 870.7756, 10493.061 5623.7676 868.43427, 10562.434 5676.5664 866.03033, 10557.728 5757.9487 861.95953, 10512.364 5849.2163 852.95825, 10433.24 5940.1655 845.2543, 10368.754 6006.2183 845.84106, 10326.221 6086.652 851.64496, 10392.132 6119.61 853.6691, 10506.206 6126.6943 852.9475, 10600.026 6124.181 842.89435, 10665.9375 6120.603 638.02856</trace>
</ink>
</file>

<file path=ppt/ink/ink4348.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11092.46 5060.5474 874.14984, 11091.13 5151.7373 868.14075, 11083.81 5275.84 866.27045, 11075.546 5348.6914 865.85693, 11087.061 5266.7754 854.4896, 11109.26 5176.4883 842.9289, 11131.409 5101.5645 836.2886, 11174.991 5032.67 840.5912, 11269.864 4991.0293 847.8352, 11334.801 5085.2363 856.4446, 11339.338 5206.275 860.46704, 11326.705 5291.1953 839.71124, 11312.442 5224.0938 839.5005, 11322.346 5129.992 831.6175, 11353.506 5031.1885 838.09033, 11419.147 4978.8906 848.67914, 11491.985 5006.9473 855.33563, 11517.736 5072.7163 860.02905, 11519.79 5178.556 861.1983, 11509.906 5266.3384 858.5081, 11498.706 5332.6235 846.95807</trace>
</ink>
</file>

<file path=ppt/ink/ink4349.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11971.273 5015.5605 874.14984, 11907.6 4999.731 859.14526, 11821.496 5046.731 859.1641, 11786.404 5133.2085 861.09827, 11823.457 5206.7793 862.1627, 11897.798 5160.268 862.5555, 11953.477 5090.7036 861.4672, 12003.216 5181.3267 850.8238, 12000.414 5271.977 843.6502, 11993.543 5355.5913 840.3615, 11966.72 5444.342 843.2689, 11928.2295 5512.865 848.46124, 11839.247 5561.0366 853.8895, 11740.93 5552.555 857.0851, 11673.433 5543.5024 855.6517</trace>
</ink>
</file>

<file path=ppt/ink/ink4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22862.66 5784.981 874.14984, 22906.928 5860.4165 868.28204, 22973.31 5984.319 851.15436, 23009.025 6057.036 848.12317, 23040.756 6134.655 846.5534, 23065.104 6215.5537 846.55566, 23082.166 6278.5444 847.1098, 23091.12 6393.596 847.7109, 23065.541 6500.0146 847.93463, 23003.115 6591.3516 850.9354, 22904.6 6666.197 850.2809, 22793.613 6720.972 851.3979, 22707.494 6758.564 856.2744, 22634.229 6786.7485 862.15533, 22571.1 6807.4297 820.4146</trace>
</ink>
</file>

<file path=ppt/ink/ink4350.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12149.61 4577.591 874.14984, 12157.415 4641.0874 864.2941, 12165.892 4757.905 857.9302, 12169.82 4826.862 856.0786, 12173.207 4900.3076 851.9514, 12174.979 4975.2485 846.29504, 12176.336 5042.532 839.33984, 12178.334 5150.7607 819.1611, 12179.427 5238.3906 773.0611, 12179.945 5318.0547 645.2705</trace>
</ink>
</file>

<file path=ppt/ink/ink4351.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12090.776 4608.0986 874.14984, 12154.736 4593.4277 871.8322, 12230.44 4612.291 869.1923, 12272.677 4723.982 866.79193, 12272.44 4806.997 863.50055</trace>
</ink>
</file>

<file path=ppt/ink/ink4352.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12611.997 4774.0825 874.14984, 12590.863 4889.167 865.8458, 12579.577 4954.1577 862.18134, 12571.318 5020.269 858.8671, 12565.084 5110.5137 856.5878, 12570.896 5178.429 858.5808, 12602.6 5247.378 859.943, 12685.592 5290.2847 860.84283, 12796.645 5280.3906 860.2197, 12884.1045 5237.7026 858.43, 12968.233 5138.6636 855.53625, 13004.275 5075.0083 854.46, 13049.708 4973.1978 853.1888, 13058.65 4845.686 855.6011, 13040.91 4779.4155 856.40564, 13001.275 4691.363 856.8033, 12909.642 4628.442 859.35645, 12845.373 4622.2026 860.46545, 12775.2 4637.5317 860.4625, 12674.318 4682.2944 859.644, 12626.144 4775.9556 860.5507, 12636.116 4846.4565 860.66046, 12736.617 4889.2505 858.4581, 12811.073 4912.682 854.95886, 12877.597 4910.431 564.17957</trace>
</ink>
</file>

<file path=ppt/ink/ink4353.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13058.758 4261.6523 874.14984, 13137.916 4252.4673 867.1456, 13222.744 4290.3267 866.8698, 13260.878 4362.947 865.075, 13254.675 4435.565 862.16656, 13211.549 4516.117 860.6616, 13173.917 4589.698 861.51636, 13192.345 4659.877 860.5664, 13292.829 4684.1777 857.9222, 13368.005 4686.323 850.4384</trace>
</ink>
</file>

<file path=ppt/ink/ink4354.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12149.61 5091.572 874.14984, 12198.111 5028.536 871.2021, 12253.851 4912.881 866.31006, 12284.032 4816.995 863.46063, 12292.596 4751.31 863.5626, 12296.233 4653.4976 864.1131, 12280.687 4555.2246 863.76465, 12238.612 4482.5576 865.03314, 12165.016 4518.699 866.5817, 12139.48 4642.43 865.24915, 12133.534 4717.09 863.3939, 12130.095 4780.538 861.35254, 12128.687 4890.137 862.43506, 12135.636 5010.964 863.1762, 12143.737 5102.4653 862.4572, 12160.643 5210.475 865.1149, 12214.094 5317.1177 865.21454, 12253.754 5384.4287 861.86957</trace>
</ink>
</file>

<file path=ppt/ink/ink4355.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5206.4414 6343.4307 874.14984, 5243.2114 6273.771 867.864, 5300.5815 6167.7344 854.2598, 5367.415 6054.5767 839.37616, 5450.7227 5923.729 825.3016, 5517.991 5823.3223 817.74005, 5598.758 5701.936 806.53467, 5661.9976 5606.458 797.1252, 5729.9023 5503.003 786.853, 5814.5713 5375.1016 776.1056, 5911.5635 5230.534 763.47473, 6018.124 5077.4297 752.57385, 6130.8433 4923.2695 716.8895, 6205.424 4821.446 674.0835, 6293.1436 4710.9014 625.0132, 6385.5723 4601.378 570.0008, 6474.5195 4498.997 509.80502, 6546.1626 4415.8164 444.56564, 6600.8984 4352.019 376.90906, 6648.647 4289.1753 308.5799, 6700.2324 4224.6294 143.96654</trace>
</ink>
</file>

<file path=ppt/ink/ink4356.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6256.2363 4251.311 874.14984, 6329.621 4217.2417 863.0495, 6460.5522 4169.7256 851.22925, 6536.67 4148.346 848.28723, 6610.741 4135.049 848.38983, 6713.924 4132.151 850.438, 6781.2666 4157.1978 852.05994, 6807.2334 4250.749 851.13904, 6796.9736 4324.7505 846.4102, 6784.266 4387.8135 841.24945, 6742.137 4483.5186 821.99, 6711.269 4547.6 775.98926</trace>
</ink>
</file>

<file path=ppt/ink/ink4357.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6905.2334 3688.2073 874.14984, 6875.9146 3763.1143 865.4216, 6836.6187 3860.1182 865.4141, 6836.022 3972.202 865.4342, 6885.095 4047.0027 862.9275, 6980.229 4076.3872 857.7612, 7092.763 4057.237 853.591, 7172.685 4006.4036 854.9133, 7211.992 3923.8215 856.25543, 7191.5444 3836.5723 856.38165, 7101.117 3769.8718 853.79407, 7006.2666 3744.989 851.11884, 6943.0566 3755.529 846.2103, 6863.222 3764.1663 830.25745, 6799.057 3790.4626 228.58107</trace>
</ink>
</file>

<file path=ppt/ink/ink4358.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3174.8777 7318.134 874.14984, 3096.6353 7290.5015 868.5713, 2964.6912 7253.634 863.2113, 2893.5796 7247.906 862.29346, 2793.0894 7265.16 863.22064, 2724.7585 7349.8833 861.7007, 2700.319 7416.5547 857.29834, 2674.5352 7520.901 849.08563, 2670.045 7587.5093 846.39636, 2669.205 7656.5605 847.05945, 2672.376 7765.1934 848.70917, 2692.5186 7876.144 850.763, 2738.3452 7968.3325 854.1573, 2816.0962 8034.0728 857.42426, 2904.8064 8067.4785 857.7899, 3015.1626 8062.0947 853.56506, 3083.6082 8026.4976 841.2176, 3141.1533 7963.2793 784.6828</trace>
</ink>
</file>

<file path=ppt/ink/ink4359.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2644.465 7687.3315 874.14984, 2783.5852 7694.1743 848.43005, 2875.5466 7696.993 828.7749, 2968.3271 7699.0117 803.33136, 3052.1282 7701.1396 761.0302, 3120.6416 7702.326 709.5571</trace>
</ink>
</file>

<file path=ppt/ink/ink4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22653.99 6479.9414 874.14984, 22628.426 6567.362 865.25226, 22576.709 6675.9673 863.49835, 22518.936 6773.4136 863.9426, 22477.28 6848.7812 865.57153, 22465.396 6918.876 866.06464, 22548.617 6971.818 864.7087, 22637.615 6971.062 864.2942, 22750.547 6960.552 864.5378, 22821.562 6937.466 865.9346</trace>
</ink>
</file>

<file path=ppt/ink/ink4360.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3195.1013 7936.0483 874.14984, 3200.6902 8013.5557 863.9701, 3212.817 8148.3887 853.1819, 3222.1182 8232.822 848.10944, 3232.136 8324.752 844.06006, 3242.011 8419.767 841.2403, 3251.2 8513.5625 840.8986, 3257.4204 8577.487 842.00885, 3263.3298 8646.135 843.7737, 3267.806 8709.585 846.0114, 3241.1333 8584.3125 839.2781, 3234.5854 8498.285 835.52386, 3228.6843 8371.837 830.3585, 3230.701 8272.333 834.97614, 3241.0505 8197.556 840.3846, 3269.288 8131.7783 849.97314, 3354.59 8056.945 860.9175, 3435.7375 8061.384 864.9544, 3461.9504 8139.611 864.89703, 3379.0698 8207.296 859.8366, 3314.8892 8226.824 851.66986</trace>
</ink>
</file>

<file path=ppt/ink/ink4361.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3537.9854 6992.371 874.14984, 3459.7974 7096.234 862.35065, 3401.837 7192.2017 860.1456, 3362.4583 7256.3223 850.12616</trace>
</ink>
</file>

<file path=ppt/ink/ink4362.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3850.5334 7279.869 874.14984, 3807.5894 7352.2515 864.0467, 3752.5142 7471.357 855.779, 3723.2927 7551.415 849.3673, 3696.845 7641.1167 843.6157, 3666.8257 7773.4307 835.96765, 3659.375 7861.549 826.4288, 3655.2114 7930.7524 815.2365, 3658.1978 7997.085 796.92413, 3673.0286 8062.6597 770.93256, 3728.6782 8138.234 708.167, 3791.7566 8191.716 161.72244</trace>
</ink>
</file>

<file path=ppt/ink/ink4363.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3984.7456 7702.326 874.14984, 3959.739 7809.6665 866.46185, 3954.7175 7873.833 862.6996, 3957.733 7938.8833 861.90717, 4003.008 8049.6523 863.8285, 4098.554 8093.9644 862.69904, 4171.8403 8092.3994 859.8126, 4246.314 8007.3706 859.39716, 4253.597 7876.6196 857.41223, 4239.3857 7808.398 855.7083, 4207.4707 7714.295 853.4837, 4166.1025 7645.912 854.6341, 4083.2832 7583.483 856.1152, 3997.3137 7586.5576 861.9578, 3980.5671 7675.5166 863.43134, 4049.0996 7745.779 862.35864, 4138.24 7780.3633 858.44775, 4202.4146 7798.3574 848.4245</trace>
</ink>
</file>

<file path=ppt/ink/ink4364.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4208.1255 7399.8325 874.14984, 4287.4507 7452.8867 862.6668, 4382.578 7550.534 852.5252, 4424.946 7616.4854 848.8846, 4456.15 7688.6353 846.1806, 4487.4473 7798.301 844.1066, 4495.525 7896.914 842.83264, 4485.0693 7986.783 845.04956, 4448.8037 8100.242 848.43506, 4412.398 8187.6426 848.0525, 4383.0127 8251.661 835.25055</trace>
</ink>
</file>

<file path=ppt/ink/ink4365.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4715.557 7807.294 874.14984, 4797.0664 7807.294 864.4594, 4909.274 7808.6646 860.26025, 5007.0264 7816.792 855.2074, 5073.1484 7822.29 845.11383</trace>
</ink>
</file>

<file path=ppt/ink/ink4366.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4744.973 8049.29 874.14984, 4828.695 8061.528 865.136, 4894.1826 8063.0293 857.3093, 4973.066 8057.828 850.79364, 5041.038 8054.928 836.43695, 5106.348 8049.237 821.45294</trace>
</ink>
</file>

<file path=ppt/ink/ink4367.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5505.2007 7702.326 874.14984, 5530.6504 7622.764 864.9142, 5568.837 7525.714 860.56085, 5600.069 7454.6807 858.4655, 5639.693 7368.2915 859.8159, 5667.635 7467.978 858.9726, 5673.0254 7544.5557 855.61957, 5679.2812 7620.401 843.4813, 5701.884 7727.4023 823.89343, 5718.669 7797.4976 786.94403</trace>
</ink>
</file>

<file path=ppt/ink/ink4368.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5519.909 8003.7866 874.14984, 5593.228 8015.1997 860.32587, 5663.82 8023.115 847.75226, 5747.6973 8033.0693 837.68097, 5836.1577 8044.69 823.8557, 5915.8545 8054.9873 798.24524, 5981.3774 8063.7686 772.9015</trace>
</ink>
</file>

<file path=ppt/ink/ink4369.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5712.953 8365.745 874.14984, 5636.404 8305.368 865.2353, 5638.66 8231.5 866.84564, 5725.9507 8221.675 863.89496, 5797.3354 8239.669 861.97534, 5846.99 8325.698 861.02905, 5794.6143 8389.809 858.1353, 5710.013 8443.501 851.33685, 5621.1714 8492.193 852.63086, 5571.835 8583.248 857.6157, 5691.3247 8646.064 851.79504, 5778.5586 8638.491 844.9497, 5855.062 8637.396 825.5661, 5937.253 8622.219 793.5763</trace>
</ink>
</file>

<file path=ppt/ink/ink4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23189.918 5950.965 874.14984, 23226.045 6033.0474 863.6842, 23261.637 6123.9233 855.4088, 23292.336 6219.5522 848.9, 23308.55 6343.2695 848.3199, 23302.904 6411.975 847.62036, 23277.602 6513.6963 847.9913, 23207.299 6616.37 850.16504, 23121.87 6699.968 850.8763, 23018.793 6771.8755 843.7199, 22906.484 6829.731 827.27264, 22828.549 6854.2305 793.3106, 22763.123 6864.1475 691.34357</trace>
</ink>
</file>

<file path=ppt/ink/ink4370.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6130.2974 7822.29 874.14984, 6137.1094 7911.914 864.8963, 6144.3145 8005.1987 865.41516, 6153.6997 8096.6353 866.5974, 6180.9453 8015.989 861.8625, 6206.5776 7936.7095 862.48157, 6270.291 7869.4624 863.7832, 6336.6646 7953.024 860.9603, 6353.72 8037.332 861.34247, 6349.4976 8115.414 862.78674, 6344.2817 8044.3203 854.5589, 6357.7295 7955.074 850.1794, 6402.072 7875.268 852.8859, 6474.032 7866.9062 852.7017, 6549.94 7966.482 847.8089, 6576.4956 8030.263 839.27734, 6571.962 8093.758 409.78802</trace>
</ink>
</file>

<file path=ppt/ink/ink4371.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6979.694 7913.814 874.14984, 6911.664 7883.9414 866.114, 6806.3306 7873.9736 863.8787, 6717.772 7908.076 865.13184, 6738.785 7977.2266 863.5712, 6806.181 7966.5054 862.1801, 6872.059 7918.241 861.29663, 6938.3203 7847.2393 860.0859, 7014.621 7921.6978 856.0064, 7028.5117 8044.623 848.074, 7024.4243 8115.678 847.57074, 7012.693 8182.8774 848.12225, 6985.231 8275.748 848.9473, 6914.074 8348.056 851.0555, 6816.281 8336.153 852.7233, 6750.161 8317.812 856.1649</trace>
</ink>
</file>

<file path=ppt/ink/ink4372.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7203.0737 7475.8438 874.14984, 7200.3506 7562.229 863.8277, 7202.069 7682.424 858.53033, 7205.821 7753.503 856.19244, 7211.1426 7829.965 854.23035, 7217.4585 7908.9077 850.0139, 7222.954 7974.4883 844.3419, 7229.231 8065.988 827.6135, 7232.697 8129.0913 780.019</trace>
</ink>
</file>

<file path=ppt/ink/ink4373.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7650.7524 7762.825 874.14984, 7645.8174 7847.0405 865.1002, 7648.5005 7962.9243 866.17035, 7700.425 8067.476 866.2619, 7791.655 8104.49 864.2539, 7878.988 8085.8843 859.56805, 7946.9917 8010.2007 852.3641, 7973.1577 7943.459 846.9454, 7986.1763 7866.1514 842.7757, 7988.8506 7750.4185 836.3851, 7968.4214 7683.096 834.7114, 7936.113 7617.161 835.0198, 7849.5454 7509.734 838.8806, 7773.374 7450.44 845.5827, 7677.962 7445.4453 854.01636, 7643.1587 7532.2373 857.2715, 7662.846 7622.7866 852.7484, 7761.2935 7724.5327 838.03326, 7862.1 7757.867 816.14746, 7932.966 7777.304 770.75073</trace>
</ink>
</file>

<file path=ppt/ink/ink4374.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7992.7173 7037.874 874.14984, 8075.292 7041.3184 867.55505, 8163.8496 7083.796 865.602, 8211.307 7155.2266 863.71405, 8202.566 7228.7676 863.8144, 8172.497 7305.663 863.7758, 8157.756 7395.536 864.63574, 8188.5493 7459.326 863.7205, 8256.978 7479.4854 862.87213, 8322.002 7490.4907 805.0376</trace>
</ink>
</file>

<file path=ppt/ink/ink4375.xml><?xml version="1.0" encoding="utf-8"?>
<ink xmlns="http://www.w3.org/2003/InkML">
  <definitions>
    <brush xml:id="br1">
      <brushProperty name="height" value="0.01984375" units="cm"/>
      <brushProperty name="width" value="0.01984375" units="cm"/>
      <brushProperty name="tip" value="ellipse"/>
      <brushProperty name="color" value="#ff99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7188.3657 7399.8325 874.14984, 7203.0454 7479.2593 870.9673, 7213.9814 7572.1997 851.66754, 7223.1567 7673.662 839.3163, 7226.863 7738.4233 830.26, 7232.125 7819.0806 801.1702, 7230.2324 7885.2607 219.21936</trace>
</ink>
</file>

<file path=ppt/ink/ink4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22639.283 6494.937 874.14984, 22598.582 6569.958 865.2569, 22546.39 6646.284 856.5747, 22494.764 6712.671 854.9849, 22438.346 6798.1333 858.19666, 22432.117 6872.218 856.695, 22504.406 6921.486 853.997, 22567.8 6934.234 850.93933, 22677.96 6946.788 844.7657, 22743.281 6949.868 844.01855, 22849.35 6954.173 843.652, 22918.363 6949.1714 847.201, 22936.08 6883.6133 853.5253</trace>
</ink>
</file>

<file path=ppt/ink/ink4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22668.7 6540.44 874.14984, 22699.727 6606.313 866.149, 22737.766 6682.554 862.007, 22774.525 6753.965 857.5862, 22813.123 6822.96 847.321, 22855.307 6894.642 815.2141</trace>
</ink>
</file>

<file path=ppt/ink/ink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23091.557 8328.516 874.14984, 23026.152 8360.549 869.4072, 22951.758 8436.489 864.53174, 22911.86 8510.04 862.4599, 22933.342 8610.623 861.2882, 23007.574 8695.027 857.4, 23091.588 8741.661 851.86615, 23177.71 8759.096 849.84534, 23265.105 8746.407 850.1979, 23339.299 8698.187 852.2683, 23389.895 8625.535 855.43854, 23404.84 8508.651 858.15424, 23383.37 8411.857 858.7834, 23302.432 8321.029 853.9902, 23201.555 8272.487 840.6017, 23117.277 8272.578 819.12744, 23040.998 8290.766 765.04816</trace>
</ink>
</file>

<file path=ppt/ink/ink4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16858.057 8924.713 874.14984, 16766.398 8963.917 857.85956, 16700.05 9000.396 847.8362, 16624.846 9049.066 839.2074, 16548.281 9106.445 833.7792, 16477.49 9167.673 830.7028, 16376.956 9278.7 836.37463, 16338.643 9373.323 841.1935, 16383.061 9451.16 845.4954, 16461.871 9466.446 850.82465, 16573.734 9389.339 845.22614, 16649.34 9328.359 816.5706, 16698.158 9263.408 392.2761</trace>
</ink>
</file>

<file path=ppt/ink/ink4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16917.809 8561.72 874.14984, 16897.18 8665.478 857.58276, 16880.598 8737.408 848.45135, 16861.28 8823.776 841.20355, 16840.133 8916.493 835.9358, 16823.682 9008.074 826.6842, 16819.87 9091.383 815.57983, 16813.98 9164.437 792.18964, 16813.014 9241.168 758.6611</trace>
</ink>
</file>

<file path=ppt/ink/ink4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17260.693 8592.228 874.14984, 17230.357 8660.483 839.0925</trace>
</ink>
</file>

<file path=ppt/ink/ink4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17260.693 9105.175 874.14984, 17250.602 9212.198 868.7277, 17265.066 9316.537 868.49207, 17332.016 9315.383 865.5775, 17350.857 9235.28 859.9657, 17355.26 9116.463 860.33527, 17398.54 9018.906 861.93915, 17471.482 9017.012 861.7026, 17521.775 9127.205 859.6994, 17519.307 9241.798 863.84247, 17617.312 9211.52 858.98236, 17678.13 9122.002 849.48706, 17727.455 9042.388 842.68304, 17746.613 9115.026 849.0972, 17751.324 9206.374 855.3251, 17787.156 9276.085 860.97925, 17859.266 9275.104 859.27295, 17930.834 9241.168 857.4776</trace>
</ink>
</file>

<file path=ppt/ink/ink4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17424.32 8652.728 874.14984, 17537.924 8677.165 856.8838, 17628.705 8691.237 841.9755, 17711.473 8704.628 811.94055, 17777.652 8715.623 764.8848</trace>
</ink>
</file>

<file path=ppt/ink/ink4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18735.186 8954.187 874.14984, 18679.402 9025.467 864.09735, 18629.771 9120.654 859.9337, 18607.658 9218.162 859.1539, 18632.576 9289.699 860.80396, 18708.379 9337.022 860.1055, 18826.336 9326.157 857.35223, 18935.582 9247.959 850.2948, 19005.209 9143.397 842.4776, 19027.701 9070.12 839.9571, 19035.2 8997.54 838.18396, 19012.744 8891.915 840.80096, 18910.627 8824.602 846.48846, 18824.17 8824.209 849.4783, 18726.621 8846.436 846.8634, 18660.725 8864.214 833.44147</trace>
</ink>
</file>

<file path=ppt/ink/ink4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19241.7 8924.713 874.14984, 19194.604 9028.241 858.80536, 19146.523 9154.434 849.1664, 19126.064 9220.419 852.4559, 19105.383 9325.531 858.4095, 19127.266 9234.774 848.61896, 19137.822 9165.672 823.0367</trace>
</ink>
</file>

<file path=ppt/ink/ink4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19272.033 8909.717 874.14984, 19311.66 8973.605 869.7259, 19396.629 9023.311 867.9956, 19512.316 9009.363 864.5808, 19593.006 8970.506 861.3259, 19659.814 8919.149 857.6713, 19668.664 8988.397 853.685, 19646.35 9073.027 846.40454, 19633.611 9162.459 835.5636, 19645.17 9264.62 812.71936, 19656.094 9329.63 769.8925</trace>
</ink>
</file>

<file path=ppt/ink/ink4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18988.9 8561.72 874.14984, 19113.38 8587.09 855.13654, 19194.033 8600.385 844.2106, 19289.678 8612.957 834.96814, 19392.46 8621.504 820.6262, 19491.16 8623.071 799.4063, 19572.521 8612.047 772.6688, 19636.123 8605.754 734.58014, 19707.926 8599.08 654.79315</trace>
</ink>
</file>

<file path=ppt/ink/ink4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19495.412 8411.249 874.14984, 19572.08 8460.99 864.82025, 19660.324 8549.217 860.24426, 19714.06 8660.313 859.1159, 19723.932 8753.227 858.19476, 19727.994 8818.655 855.99243</trace>
</ink>
</file>

<file path=ppt/ink/ink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23763.535 8671.858 874.14984, 23783.96 8735.056 865.0801, 23809.598 8853.473 857.19684, 23823.482 8934.072 852.12195, 23838.63 9025.592 846.90314, 23850.416 9097.447 842.5375, 23864.047 9168.587 838.6412, 23878.055 9233.922 836.32104, 23892.436 9296.779 832.30756, 23912.148 9371.19 831.0738, 23936.625 9445.313 834.5955, 23987.943 9530.917 840.3862, 24043.51 9460.5205 839.59216, 24060.047 9371.008 833.1087, 24076.594 9264.677 826.7102, 24089.9 9173.989 808.25507, 24102.312 9094.457 781.2054, 24117.08 9006.638 745.00415, 24132.385 8918.423 701.6039, 24147.63 8835.776 651.80743, 24170.617 8725.228 534.09705, 24199.38 8643.146 412.6963</trace>
</ink>
</file>

<file path=ppt/ink/ink4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20150.846 8999.689 874.14984, 20119.96 9091.112 864.20636, 20068.488 9187.139 859.8526, 20015.988 9289.505 860.1651, 19984.252 9363.041 866.26404</trace>
</ink>
</file>

<file path=ppt/ink/ink4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20180.262 8999.689 874.14984, 20208.012 9088.395 863.1487, 20248.217 9212.464 847.3488, 20272.486 9284.526 827.0714, 20293.932 9349.826 227.3824</trace>
</ink>
</file>

<file path=ppt/ink/ink4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20866.03 9014.686 874.14984, 20775.738 8933.435 866.883, 20686.906 8923.117 865.7775, 20599.336 8975.914 864.5327, 20566.133 9067.018 861.43854, 20630.043 9146.7 860.5243, 20731.697 9130.514 857.7791, 20831.637 9036.603 847.70953, 20893.453 8921.442 836.64825, 20914.727 8840.632 833.43866, 20928.672 8756.293 831.08765, 20936.387 8673.875 831.6073, 20941.004 8609.851 833.72363, 20942.627 8502.685 840.60925, 20915.48 8606.431 845.22253, 20905.3 8739.122 833.5801, 20901.293 8831.042 828.54694, 20899.684 8924.421 824.7279, 20901.29 8998.939 825.3336, 20915.588 9111.778 831.8585, 20962.715 9187.111 864.9278</trace>
</ink>
</file>

<file path=ppt/ink/ink4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21223.621 8833.705 874.14984, 21222.447 8935.685 861.696, 21219.635 9001.357 855.09607, 21216.623 9076.677 849.73926, 21212.768 9157.005 845.24774, 21208.05 9236.037 846.1546, 21203.102 9309.021 849.36127, 21192.07 9390.85 853.14764, 21183.293 9277.834 845.3793, 21186.664 9159.538 838.51544, 21196.824 9039.965 832.1217, 21209.605 8969.279 828.8592, 21228.705 8897.362 830.1087, 21253.531 8832.424 832.3377, 21296.832 8751.495 840.05023, 21377.828 8707.89 849.4133, 21445.836 8711.815 857.1963, 21462.31 8777.543 862.27057, 21399.053 8849.034 858.1297, 21315.16 8888.214 851.472, 21217.053 8884.264 839.31635, 21149.16 8878.692 814.8039</trace>
</ink>
</file>

<file path=ppt/ink/ink4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21477.338 8426.244 874.14984, 21399.86 8441.853 864.9098, 21278.924 8458.549 860.27124, 21204.846 8467.841 854.10767, 21140.398 8469.582 670.08</trace>
</ink>
</file>

<file path=ppt/ink/ink4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21178.576 8245.265 874.14984, 21263.459 8256.8955 869.4308, 21336.758 8312.788 867.69666, 21385.053 8392.538 864.0271, 21412.707 8465.542 861.41156, 21433.123 8529.023 832.2051</trace>
</ink>
</file>

<file path=ppt/ink/ink4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21536.17 9029.681 874.14984, 21522.316 9146.644 865.2071, 21515.062 9210.275 861.80475, 21508.088 9273.254 861.6337, 21497.988 9353.636 863.26715, 21491.88 9239.887 852.5866, 21498.646 9126.366 846.74225, 21506.783 9035.647 842.1355, 21570.71 9050.359 850.1314, 21619.855 9115.067 855.7136, 21693.898 9102.758 859.6122, 21734.166 9018.435 858.8758, 21770.736 8942.815 860.8929, 21784.416 9007.467 854.1133, 21775.8 9106.48 842.495, 21770.582 9170.381 833.3335, 21762.908 9254.061 800.25995, 21754.15 9318.142 219.14485</trace>
</ink>
</file>

<file path=ppt/ink/ink4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22027.973 8878.692 874.14984, 21999.047 8966.981 863.60583, 21955.799 9093.365 853.73315, 21933.305 9167.555 849.3981, 21913.027 9243.518 842.1805, 21885.482 9358.012 824.54016, 21868.582 9427.396 792.2444</trace>
</ink>
</file>

<file path=ppt/ink/ink4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22087.725 9226.173 874.14984, 22087.725 9322.513 861.57324, 22085.986 9440.444 863.43835, 22032.324 9322.33 847.7308, 22037.193 9215.584 841.54156, 22054.555 9152.048 839.3844, 22097.283 9059.253 843.1335, 22173.773 9001.67 848.78094, 22241.12 8988.866 855.11786, 22258.037 9077.643 861.971, 22176.406 9172.159 861.3781, 22136.47 9254.013 860.53784, 22187.959 9348.92 855.86835, 22268.312 9417.277 842.6916, 22341.594 9448.85 825.52264, 22407.098 9470.786 738.8742</trace>
</ink>
</file>

<file path=ppt/ink/ink4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20568.19 9467.649 874.14984, 20636.65 9475.434 860.48157, 20703.828 9483.573 848.6105, 20790.252 9492.622 837.2614, 20893.758 9503.136 826.9149, 21011.1 9515.958 818.3516, 21137.78 9530.459 814.05457, 21269.32 9545.343 811.12085, 21356.582 9555.208 808.82806, 21461.236 9567.306 807.1378, 21531.18 9575.396 806.6783, 21615.906 9586.054 807.71655, 21697.629 9594.694 805.86115, 21814.094 9599.175 795.9019, 21881.285 9599.999 779.69025</trace>
</ink>
</file>

<file path=ppt/ink/ink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23771.809 9090.696 874.14984, 23896.453 9095.444 851.588, 23985.049 9100.115 839.248, 24061.092 9104.28 829.8899, 24127.51 9107.085 822.80096, 24203.299 9106.393 805.7876, 24289.383 9107.092 763.5686, 24353.818 9106.215 636.0731</trace>
</ink>
</file>

<file path=ppt/ink/ink4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21268.666 9905.62 874.14984, 21182.496 9945.872 864.11743, 21080.82 10001.181 858.87, 20979.615 10071.91 858.8821, 20911.297 10168.949 861.573, 20908.188 10255.395 861.44476, 20987.383 10282.044 859.8948, 21111.967 10213.888 849.2168, 21199.797 10112.245 836.4183, 21230.084 10046.974 832.10187, 21251.068 9972.489 828.8097, 21265.14 9907.975 828.25, 21275.953 9811.305 827.5268, 21272.514 9892.341 842.85535, 21272.414 9968.238 840.6014, 21275.95 10088.657 836.26624, 21283.781 10159.167 835.0169, 21297.355 10228.272 837.8156, 21339.592 10333.323 842.2722, 21441.254 10365.415 850.67017, 21521.686 10265.173 849.2736, 21549.193 10192.656 845.6216, 21582.426 10069.69 836.9814, 21593.348 10006.531 834.1178, 21602.123 9909.279 835.4339, 21585.582 9993.346 842.56067, 21579.988 10111.772 836.67566, 21580.605 10191.378 835.436, 21583.623 10270.599 835.88983, 21591.537 10382.264 839.59406, 21609.67 10458.458 846.4694, 21675.25 10482.182 762.0942</trace>
</ink>
</file>

<file path=ppt/ink/ink4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21536.17 10146.581 874.14984, 21660.533 10152.56 851.0463, 21781.852 10148.979 830.6904, 21849.256 10143.339 823.2865, 21919.184 10128.058 816.8095, 21995.97 10114.735 785.616, 22059.816 10096.436 676.25854</trace>
</ink>
</file>

<file path=ppt/ink/ink4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22608.947 9512.637 874.14984, 22714.23 9511.323 859.29425, 22796.658 9517.78 848.6052, 22872.467 9522.817 829.72565, 22936.99 9531.208 763.85046</trace>
</ink>
</file>

<file path=ppt/ink/ink4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22624.574 9739.637 874.14984, 22723.156 9739.153 861.4374, 22807.873 9727.47 844.9458, 22884.822 9718.23 813.8377, 22947.922 9709.06 762.67645</trace>
</ink>
</file>

<file path=ppt/ink/ink4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23369.174 9286.154 874.14984, 23288.203 9296.12 869.04834, 23205.102 9342.974 866.44794, 23170.861 9419.916 866.1507, 23187.729 9483.871 864.39954, 23287.2 9534.266 860.20953, 23358.477 9513.655 860.4855, 23415.223 9399.133 853.7203, 23428.174 9310.77 846.02313, 23432.28 9208.624 837.7322, 23434.516 9139.962 830.9192, 23431.855 9053.929 825.9529, 23425.86 8959.79 822.58936, 23418.068 8868.069 822.7945, 23411.145 8793.218 825.5072, 23405.21 8726.39 830.8457, 23414.154 8822.698 831.33594, 23427.645 8944.586 828.27106, 23441.16 9042.115 820.64484, 23456.195 9150.42 805.66644, 23468.477 9243.932 781.3185, 23478.264 9321.293 748.2389, 23487.559 9403.927 707.7593, 23497.438 9512.135 606.60144, 23502.8 9576.614 450.50278</trace>
</ink>
</file>

<file path=ppt/ink/ink4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23667.014 8652.728 874.14984, 23690.111 8732.372 864.774, 23706.604 8860.056 855.03064, 23713.346 8940.372 849.50964, 23717.53 9027.243 846.7312, 23717.41 9116.132 844.5207, 23712.643 9248.591 841.6316, 23701.502 9355.0205 842.60095, 23684.904 9468.332 848.0601, 23707.564 9549.767 855.9721, 23815.1 9586.125 862.17413, 23877.893 9579.588 862.6251, 23946.762 9562.468 862.49054, 24010.535 9548.813 860.91693, 24073.43 9527.512 858.49634</trace>
</ink>
</file>

<file path=ppt/ink/ink4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24144.107 9483.162 874.14984, 24113.125 9555.216 870.1068, 24112.627 9658.494 868.50287, 24183.88 9728.347 867.0657, 24289.383 9702.972 865.31757, 24354.754 9604.827 860.84515, 24358.25 9506.959 858.12134, 24326.314 9438.023 856.30493, 24237.936 9382.647 853.0209, 24155.39 9377.961 846.6927, 24091.406 9377.733 825.7924</trace>
</ink>
</file>

<file path=ppt/ink/ink4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24009.896 8531.7295 874.14984, 23901.418 8531.7295 860.05615, 23835.178 8533.366 853.6325, 23764.56 8536.466 844.7676, 23694.826 8541.003 835.3105, 23628.94 8546.0625 825.1547, 23533.38 8550.6875 800.3449, 23468.355 8553.699 745.3242</trace>
</ink>
</file>

<file path=ppt/ink/ink4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23697.348 8321.276 874.14984, 23818.865 8342.825 853.713, 23898.143 8366.027 845.82117, 23977.334 8396.651 843.564, 24075.938 8444.959 846.2716, 24126.314 8522.769 851.732, 24138.299 8586.822 852.3622, 24096.078 8659.119 856.7071, 24015.096 8743.213 866.93274, 23951.285 8792.916 686.1964</trace>
</ink>
</file>

<file path=ppt/ink/ink4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24456.656 8683.234 874.14984, 24422.402 8782.154 858.3588, 24401.39 8855.797 849.9374, 24381.943 8939.627 838.81934, 24365.455 9027.961 827.55756, 24354.895 9117.563 813.6666, 24351.844 9206.833 793.03876, 24356.412 9293.863 766.84393, 24362.148 9367.974 728.4377, 24390.236 9481.926 631.45264, 24434.873 9565.228 513.62, 24486.992 9633.635 260.97238</trace>
</ink>
</file>

<file path=ppt/ink/ink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23220.254 9527.633 874.14984, 23290.043 9550.797 858.48, 23364.879 9567.145 843.6606, 23469.586 9588.146 827.28076, 23598.605 9613.587 807.94965, 23740.166 9640.566 798.52106, 23846.508 9660.686 792.622, 23947.615 9678.182 787.03424, 24012.107 9689.345 769.0945, 24075.055 9701.087 734.7362, 24138.863 9712.292 692.939</trace>
</ink>
</file>

<file path=ppt/ink/ink4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24545.826 9120.17 874.14984, 24532.088 9228.507 865.42175, 24516.887 9354.399 864.38837, 24510.092 9433.435 863.8561, 24500.201 9350.838 855.91907, 24505.578 9287.741 851.3037, 24523.229 9186.306 844.6287, 24543.746 9115.769 843.2314, 24597.305 9216.46 854.1151, 24618.781 9295.028 861.18915, 24692.717 9262.737 862.648, 24724.262 9156.573 856.55994, 24747.736 9078.028 855.1219, 24766.07 9184.26 848.8459, 24754.676 9254.159 844.17566, 24734.498 9363.624 827.0964, 24720.15 9432.032 796.32935, 24701.605 9497.779 482.93967</trace>
</ink>
</file>

<file path=ppt/ink/ink4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25022.922 9075.701 874.14984, 24984.912 9168.738 861.8684, 24960.291 9231.811 854.50574, 24931.104 9306.604 848.4202, 24900.275 9391.566 842.421, 24869.176 9480.573 840.19867, 24843.635 9554.684 838.3823, 24809.84 9658.918 845.92395, 24789.389 9722.2295 857.71924</trace>
</ink>
</file>

<file path=ppt/ink/ink4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24933.754 9512.637 874.14984, 24949.957 9597.716 863.75415, 24950.451 9691.567 858.84735, 24942.752 9762.917 858.8824, 24916.467 9656.0205 850.48706, 24924.307 9545.9 848.40155, 24939.926 9481.688 851.2282, 24985.854 9393.292 855.4299, 25053.074 9395.707 859.322, 25047.049 9488.305 864.4255, 25004.238 9578.395 865.08856, 25024.775 9682.551 862.9324, 25077.855 9752.873 858.13196, 25168.13 9769.485 845.32355, 25246.3 9754.115 807.84546</trace>
</ink>
</file>

<file path=ppt/ink/ink4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25052.338 8939.19 874.14984, 25140.607 9065.38 844.47186, 25187.188 9152.794 830.8236, 25227.31 9253.192 820.49677, 25250.537 9357.8125 793.80426, 25253.33 9460.33 762.5878, 25237.016 9556.089 727.4588, 25206.727 9635.926 688.83575, 25144.398 9734.233 575.19995, 25083.705 9797.088 350.08762</trace>
</ink>
</file>

<file path=ppt/ink/ink4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24486.074 9894.244 874.14984, 24411.977 9886.095 849.3108, 24312.0 9879.548 826.4218, 24192.297 9873.03 814.7635, 24068.03 9865.46 807.7539, 23953.807 9858.739 819.1613, 23850.283 9853.729 827.69867, 23754.12 9851.55 834.46606, 23664.18 9852.024 839.1124, 23580.715 9854.713 842.614, 23508.38 9855.887 849.87177, 23443.916 9858.229 863.37964</trace>
</ink>
</file>

<file path=ppt/ink/ink4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23405.023 9856.497 874.14984, 23514.041 9856.045 850.9581, 23612.547 9857.5205 841.99756, 23727.295 9859.923 833.82916, 23856.582 9864.763 826.1977, 23970.203 9869.575 817.2348, 24076.932 9877.123 808.34814, 24207.1 9886.995 800.0414, 24347.355 9893.777 774.83496, 24438.154 9898.168 752.76117, 24524.174 9903.679 712.2765, 24590.87 9905.62 658.92645</trace>
</ink>
</file>

<file path=ppt/ink/ink4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23905.104 10071.6045 874.14984, 23891.365 10164.641 863.3637, 23882.61 10230.786 856.1223, 23875.117 10311.853 848.2645, 23870.59 10403.273 841.13745, 23871.105 10499.278 838.5943, 23875.041 10594.253 837.2294, 23879.346 10671.895 837.95825, 23884.32 10783.973 840.18677, 23813.21 10762.153 840.16016, 23734.82 10700.643 837.44885, 23612.383 10646.033 842.89386, 23502.225 10636.689 847.02374, 23434.773 10671.951 849.6336, 23416.768 10735.702 853.7969, 23469.67 10806.898 856.2944, 23608.676 10843.321 848.0664, 23679.701 10837.512 842.273, 23810.99 10785.12 830.04694, 23885.54 10717.934 822.7719, 23958.031 10629.42 815.37665, 24007.67 10565.21 809.58875, 24054.121 10485.292 803.6075, 24093.709 10393.928 800.6057, 24123.844 10314.862 801.6958, 24144.797 10206.769 813.0409, 24115.562 10276.956 824.23706, 24105.725 10361.551 819.7508, 24092.867 10504.74 811.17914, 24088.373 10643.235 801.1572, 24091.22 10726.689 776.3583, 24093.172 10792.324 744.47485, 24090.824 10859.168 660.918</trace>
</ink>
</file>

<file path=ppt/ink/ink4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23995.19 10584.033 874.14984, 24119.047 10563.115 853.43976, 24202.129 10567.304 841.98553, 24298.48 10585.185 831.28876, 24382.791 10597.371 805.4439, 24456.656 10614.542 781.227</trace>
</ink>
</file>

<file path=ppt/ink/ink4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796.7529 714.4596 874.14984, 723.811 759.8059 867.32, 629.9558 828.816 854.95953, 553.5216 896.2997 853.6005, 478.87003 978.05896 853.5037, 424.4127 1061.9678 853.13495, 414.2825 1149.0864 855.38354, 508.31827 1227.8728 857.3003, 616.81555 1245.2545 853.3621, 680.99414 1254.6597 853.6266, 773.6278 1277.718 854.21466, 838.8942 1354.8029 854.6825, 851.8816 1453.5844 853.4439, 800.46826 1586.5856 843.4342, 755.8174 1658.8712 833.99414, 684.62445 1756.0173 798.3256, 616.65 1799.9037 685.6608</trace>
</ink>
</file>

<file path=ppt/ink/ink4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1005.42487 1363.3995 874.14984, 1004.0942 1453.3181 867.194, 1000.679 1539.4296 861.19684, 995.18427 1615.6412 861.8712</trace>
</ink>
</file>

<file path=ppt/ink/ink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23414.217 9799.618 874.14984, 23539.18 9841.508 847.41626, 23657.854 9877.128 816.1732, 23836.361 9939.198 762.104, 23944.209 9976.7 694.5047, 24019.78 10001.336 606.0137, 24129.4 10041.096 482.095</trace>
</ink>
</file>

<file path=ppt/ink/ink4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1109.3011 1016.4364 874.14984, 1107.6935 1082.2715 857.8075</trace>
</ink>
</file>

<file path=ppt/ink/ink4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483.28543 1997.344 874.14984, 603.8989 1972.5106 856.5876, 678.8018 1954.9088 847.3449, 749.4717 1937.8179 839.82904, 869.8533 1909.8763 824.51434, 975.0113 1890.7073 791.76404, 1075.097 1886.0304 732.90375, 1139.6368 1884.1024 618.0519</trace>
</ink>
</file>

<file path=ppt/ink/ink4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513.62103 2223.3096 874.14984, 624.41974 2190.7805 853.6564, 708.82007 2164.941 842.86914, 833.2337 2125.6902 829.923, 951.393 2084.505 803.06696, 1024.5901 2058.473 758.94775, 1087.5206 2036.2959 474.61176</trace>
</ink>
</file>

<file path=ppt/ink/ink4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2092.9092 1273.4269 874.14984, 2049.552 1340.579 868.4218, 2008.5521 1409.8984 862.6674, 1973.6411 1477.794 860.44763, 1953.3379 1564.8396 862.762, 1961.2222 1649.3083 863.33093, 2017.8499 1734.9384 861.7697, 2108.8982 1772.2909 860.3711, 2221.2527 1747.1554 856.5895, 2306.96 1696.3268 851.6919, 2396.8047 1597.1245 848.73096, 2455.7393 1509.1938 849.48535, 2490.1213 1403.8881 853.6739, 2495.049 1322.0546 858.1597, 2461.7942 1238.0192 861.10565, 2372.3174 1163.8918 863.01965, 2271.3562 1152.9115 862.2215, 2180.8345 1171.952 861.0316, 2107.0425 1240.4368 863.84155</trace>
</ink>
</file>

<file path=ppt/ink/ink4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2927.5967 1620.39 874.14984, 2955.23 1551.9026 868.6095, 2985.3896 1470.6082 862.54364, 3025.2327 1386.853 864.8257, 3111.893 1351.6267 863.57404, 3155.7446 1468.5585 854.7261, 3158.5405 1560.6926 849.4732, 3188.502 1446.4478 833.0079, 3223.5525 1378.0468 827.80273, 3294.9075 1274.2844 834.9903, 3368.9336 1222.8545 838.98755, 3433.7988 1245.6897 842.7189, 3467.2517 1348.8687 846.8672, 3473.9487 1448.3949 847.81415, 3460.2573 1541.9219 835.8596, 3447.8262 1607.4358 762.6391</trace>
</ink>
</file>

<file path=ppt/ink/ink4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3612.445 880.4435 874.14984, 3586.6516 1000.84393 856.739, 3573.206 1078.6748 846.5732, 3560.0322 1151.6626 828.0773, 3547.5068 1215.4348 714.23926</trace>
</ink>
</file>

<file path=ppt/ink/ink4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3717.241 1514.3878 874.14984, 3794.4421 1481.3594 864.14264, 3879.8484 1410.6074 860.3152, 3939.3208 1336.0673 857.9311, 3977.652 1269.5193 859.1444, 3973.7712 1197.4403 861.3014, 3901.3855 1216.2539 860.72266, 3820.19 1265.6779 853.5227, 3742.525 1346.0311 857.9873, 3819.7908 1376.0671 857.6239, 3903.6555 1368.1307 853.01904, 4017.7534 1358.6843 857.20575, 4105.2173 1378.2672 858.37115, 4146.536 1462.5752 857.10834, 4143.28 1536.0189 856.1492, 4077.5457 1545.353 847.2679</trace>
</ink>
</file>

<file path=ppt/ink/ink4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4312.9214 865.9651 874.14984, 4311.2134 962.80664 862.47906, 4290.4966 1097.6987 853.49, 4269.53 1211.366 847.66754, 4253.1514 1315.8586 844.22754, 4245.0444 1381.1029 842.9883, 4232.1113 1481.9011 844.19855, 4212.5356 1381.0013 857.35583, 4253.892 1307.4832 857.34393, 4316.0356 1233.4231 851.6672, 4394.606 1170.9546 843.42975, 4475.1587 1094.8126 816.57465, 4539.8447 1060.6229 788.6667</trace>
</ink>
</file>

<file path=ppt/ink/ink4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4715.557 1258.4315 874.14984, 4717.331 1334.5406 856.88196, 4722.058 1412.4868 842.0388, 4728.219 1513.4346 828.4369, 4731.7773 1631.045 818.5287, 4733.9277 1721.7778 811.5176, 4729.945 1812.0537 805.98517, 4723.2026 1890.7258 802.89996, 4714.9463 1961.2051 801.41693, 4705.5386 2030.9501 799.50757, 4684.6777 2100.577 813.5785, 4675.553 2003.996 823.4283, 4679.991 1927.943 821.36444, 4688.49 1834.3998 818.6661, 4702.5503 1736.249 817.1387, 4712.4307 1669.1755 816.9697, 4729.309 1597.4796 816.7132, 4755.657 1522.2439 819.4161, 4794.698 1447.5583 822.7776, 4871.6333 1339.752 830.8485, 4974.4087 1263.1041 841.41956, 5049.4097 1239.5063 853.18085, 5052.0967 1347.0436 855.57196, 4978.5986 1449.8257 842.19977, 4915.8154 1515.2705 833.02185, 4824.6816 1604.1461 781.88806, 4760.1753 1649.9921 561.0857</trace>
</ink>
</file>

<file path=ppt/ink/ink4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5385.697 1151.9124 874.14984, 5316.2656 1239.9829 857.9199, 5223.553 1368.1777 843.51196, 5150.9844 1470.3479 844.4723, 5101.715 1538.2257 852.6816, 5163.6445 1464.3447 856.5048, 5230.0415 1373.1328 849.1961, 5281.4307 1293.8285 840.5585, 5326.8228 1371.5442 853.2509, 5369.016 1435.7452 859.0843, 5466.215 1395.2123 856.5583, 5515.2515 1332.1228 849.0507, 5592.082 1228.5718 833.82007, 5662.34 1148.5244 831.5723, 5726.7603 1139.6101 837.4012, 5772.3447 1234.9231 840.5093, 5765.7817 1299.3079 840.8978, 5742.8066 1367.386 840.8583, 5685.304 1460.9768 831.19617, 5627.0674 1533.7318 790.82904</trace>
</ink>
</file>

<file path=ppt/ink/ink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6979.694 13345.777 874.14984, 6979.692 13255.479 867.24274, 6979.692 13186.839 861.8793, 6979.692 13112.905 858.19916, 6978.7144 13037.061 856.51294, 6973.1313 12929.676 854.88055, 6968.869 12831.16 855.6625, 6967.8145 12723.48 856.95575, 6972.7515 12615.325 858.336, 6980.4585 12528.656 860.7846, 6993.1616 12440.578 863.3783, 7013.371 12377.199 865.7753, 7100.157 12314.012 868.6324, 7179.598 12298.194 868.7266, 7292.9385 12287.515 868.05597, 7359.5137 12283.719 867.1913, 7465.7524 12278.716 864.83295, 7585.955 12276.275 864.4863, 7654.1074 12276.958 864.2237, 7725.217 12279.265 863.2256, 7795.9326 12281.169 862.1233, 7902.9487 12283.249 860.24963, 8008.5996 12286.593 860.2331, 8105.995 12288.952 860.66034, 8202.718 12294.034 860.4725, 8318.479 12300.094 860.2542, 8417.698 12304.792 859.74695, 8481.355 12307.845 859.3882, 8551.151 12309.082 858.6728, 8661.284 12309.53 857.4947, 8729.147 12308.692 856.88617, 8804.902 12308.853 856.22656, 8883.136 12310.342 855.54803, 9011.034 12313.984 853.7707, 9095.024 12316.282 852.10077, 9186.746 12319.227 850.20575, 9261.014 12322.031 848.7367, 9331.644 12325.174 847.20184, 9415.742 12328.513 845.6202, 9509.12 12331.426 844.6336, 9605.407 12333.48 843.94836, 9669.735 12334.808 843.24603, 9750.614 12335.668 842.45776, 9841.837 12336.203 842.06323, 9939.111 12336.543 842.0811, 10021.393 12336.741 842.2901, 10093.926 12336.862 842.1874, 10181.534 12336.92 842.15027, 10278.403 12336.941 841.94055, 10378.346 12336.947 841.662, 10479.676 12338.047 841.9867, 10554.364 12339.026 842.80554, 10631.363 12339.95 843.65454, 10719.37 12339.999 844.4469, 10816.824 12340.582 844.4833, 10912.902 12341.25 843.7361, 10983.841 12341.762 842.8734, 11070.495 12341.362 841.357, 11165.736 12340.55 840.0909, 11264.971 12339.289 839.62933, 11341.956 12338.392 839.9152, 11416.078 12337.683 840.1506, 11500.394 12338.135 841.55676, 11591.533 12340.273 842.852, 11683.067 12341.659 844.3137, 11823.646 12342.212 847.13306, 11910.541 12341.088 848.2027, 12002.042 12339.627 849.14514, 12076.612 12339.026 849.8907, 12143.22 12339.032 850.3647, 12219.781 12340.689 851.13745, 12304.276 12343.225 851.4533, 12394.577 12345.578 851.6985, 12527.597 12348.659 851.81696, 12612.448 12349.858 851.0107, 12704.284 12350.649 849.9488, 12784.946 12351.174 849.1773, 12853.225 12351.512 848.3099, 12934.211 12351.722 847.6479, 13023.583 12351.839 846.9874, 13116.745 12351.895 846.66547, 13211.714 12351.921 846.839, 13284.2 12351.937 847.4582, 13355.942 12351.941 848.1256, 13438.277 12351.941 848.9967, 13526.84 12351.941 849.86414, 13614.507 12350.663 850.33673, 13750.661 12347.145 851.4232, 13834.056 12344.235 851.89124, 13922.354 12340.329 852.2581, 13993.008 12336.842 852.4725, 14059.625 12333.138 852.47955, 14136.836 12329.444 852.39655, 14222.081 12326.129 852.23755, 14311.674 12323.975 852.2657, 14444.154 12320.408 852.41785, 14528.362 12317.364 851.8697, 14619.801 12313.937 851.0384, 14699.1 12311.348 850.23315, 14768.612 12309.328 849.31647, 14850.045 12306.571 848.54, 14938.062 12303.693 848.1377, 15030.667 12302.569 848.11395, 15093.684 12301.907 848.27606, 15167.55 12303.243 848.5691, 15250.623 12306.882 848.80536, 15338.045 12310.918 849.3399, 15414.88 12314.1455 850.05707, 15546.352 12318.537 851.7493, 15619.751 12321.11 852.8376, 15692.42 12323.536 853.9598, 15795.9795 12325.468 856.0326, 15914.943 12324.0 858.01105, 16012.695 12322.294 859.4627, 16114.174 12320.218 862.1592, 16219.285 12328.222 863.89856, 16293.63 12351.889 865.6981, 16353.413 12430.621 865.52606, 16387.791 12534.859 863.3559, 16405.674 12627.851 860.6483, 16417.855 12742.3955 859.5676, 16423.924 12830.378 859.8405, 16426.473 12932.964 861.2497, 16426.113 13039.543 862.474, 16417.166 13159.15 864.66724, 16400.996 13247.441 867.16327, 16362.306 13329.861 869.3903, 16295.449 13368.465 870.4714, 16195.128 13390.525 870.16516, 16071.86 13401.534 869.0508, 16003.242 13404.404 867.9945, 15894.293 13407.207 865.5736, 15764.438 13408.088 865.3313, 15686.788 13408.238 864.7787, 15600.406 13407.576 864.28876, 15508.697 13405.476 863.17584, 15417.457 13402.633 861.084, 15332.075 13399.494 859.3193, 15254.439 13396.722 858.53485, 15149.183 13394.971 857.9435, 15070.54 13396.108 859.1045, 15003.5625 13397.612 860.5647, 14939.962 13398.952 862.2846, 14848.34 13397.408 862.8776, 14751.646 13395.273 862.37067, 14654.367 13393.829 861.0648, 14533.33 13393.207 860.0615, 14467.536 13393.04 859.6134, 14370.021 13392.876 858.89294, 14238.227 13389.683 858.17804, 14125.019 13388.854 857.47156, 14061.315 13388.044 857.0997, 13990.883 13387.335 856.66315, 13916.091 13386.506 856.3167, 13804.51 13384.315 855.93134, 13733.033 13382.158 855.6956, 13651.722 13380.592 855.31946, 13576.163 13378.771 854.8553, 13435.985 13373.829 852.2322, 13349.59 13370.421 850.5141, 13258.607 13366.37 849.11835, 13193.666 13363.333 848.6102, 13121.811 13359.384 847.97833, 13039.276 13355.37 848.4592, 12949.214 13350.94 848.7518, 12864.219 13346.319 848.70306, 12799.359 13342.682 848.51086, 12719.873 13337.578 847.67334, 12631.861 13330.433 847.1246, 12537.961 13322.507 846.6553, 12466.662 13316.416 846.46643, 12394.288 13310.125 846.04236, 12310.788 13303.126 846.4822, 12221.129 13296.76 846.2878, 12134.887 13292.491 846.7973, 12002.367 13289.2 848.32245, 11923.007 13290.006 849.58093, 11837.678 13290.211 850.8304, 11748.143 13290.207 851.88245, 11654.866 13289.302 852.5463, 11567.847 13288.472 852.69617, 11502.65 13287.875 852.4406, 11423.898 13287.515 851.7282, 11337.546 13287.281 850.9096, 11208.186 13287.015 850.5223, 11128.493 13286.928 850.6196, 11042.91 13286.871 850.7046, 10963.97 13286.841 850.8287, 10826.128 13288.299 851.0401, 10741.478 13290.904 850.8877, 10649.117 13293.881 850.94196, 10553.036 13296.551 851.0576, 10476.587 13298.566 850.8396, 10405.491 13299.779 850.5238, 10323.871 13301.852 850.1065, 10236.381 13305.033 849.8873, 10146.297 13308.321 850.1541, 10013.388 13313.951 850.743, 9931.963 13318.357 851.1538, 9844.323 13322.49 851.5062, 9770.1045 13326.244 851.81525, 9703.597 13329.807 852.0698, 9623.48 13334.321 851.99255, 9535.033 13338.522 851.2177, 9440.511 13341.78 850.0311, 9377.361 13343.914 848.99786, 9301.645 13345.27 848.20233, 9214.404 13347.7705 847.5768, 9119.355 13350.833 846.53436, 9034.436 13353.599 845.6546, 8964.605 13355.875 844.79846, 8881.959 13358.074 844.1091, 8791.234 13359.842 843.83105, 8695.905 13361.156 844.1848, 8628.831 13362.001 845.1341, 8555.004 13362.555 846.00226, 8472.586 13364.013 846.9296, 8385.615 13366.956 847.90106, 8305.597 13369.509 849.08185, 8173.2705 13373.384 851.19446, 8095.743 13375.018 852.2946, 8014.549 13376.26 853.2137, 7891.1006 13377.585 854.3827, 7820.545 13379.025 854.80585, 7745.4746 13381.783 855.1501, 7672.3525 13384.456 855.42584, 7555.3164 13388.355 855.8205, 7482.1177 13389.999 855.8681, 7403.328 13391.43 855.7316, 7281.3765 13392.96 855.3445, 7214.337 13391.882 855.2926, 7145.4077 13389.15 855.4739, 7079.803 13385.332 857.24976, 6989.077 13376.673 860.26917, 6978.4526 13313.026 558.5835</trace>
</ink>
</file>

<file path=ppt/ink/ink4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6264.51 1197.4156 874.14984, 6339.299 1099.6007 855.8615, 6387.9404 1026.1353 848.5338, 6459.312 914.86304 840.1579, 6514.5493 821.50336 843.8122, 6531.7554 735.74835 849.0821, 6453.1777 746.6349 854.0263, 6375.522 871.84717 842.0952, 6322.7407 998.8057 826.7081, 6304.842 1088.3704 819.63513, 6298.927 1184.9954 816.5439, 6304.686 1284.7705 815.66986, 6315.264 1380.8171 816.3225, 6323.7983 1449.6868 817.21564, 6334.315 1533.4299 819.74866, 6341.113 1623.124 824.2794, 6340.5625 1699.385 831.35333, 6322.908 1802.9836 845.053, 6252.397 1791.4703 854.544, 6222.537 1678.6156 846.488, 6222.122 1603.4827 840.0966, 6236.8354 1491.0714 831.21796, 6291.6133 1396.1099 834.8191, 6368.1357 1330.2213 838.9408, 6478.987 1287.0693 843.0684, 6546.407 1282.7878 845.89813, 6639.195 1306.1433 852.0542, 6673.23 1399.1218 852.76605, 6636.895 1502.7788 840.5994, 6607.3926 1574.8864 812.66437</trace>
</ink>
</file>

<file path=ppt/ink/ink4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6503.5166 1166.3907 874.14984, 6510.911 1232.3322 857.8075</trace>
</ink>
</file>

<file path=ppt/ink/ink4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7158.9497 1061.4226 874.14984, 7131.565 1158.2645 862.0668, 7105.646 1223.7212 854.2376, 7070.494 1305.3702 845.26654, 7039.4443 1376.0172 837.9393, 7007.8735 1440.8087 831.91223, 6948.996 1552.3345 804.79987, 6891.0635 1626.798 752.5256, 6826.0215 1686.2454 6.487372</trace>
</ink>
</file>

<file path=ppt/ink/ink4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6935.5693 1258.4315 874.14984, 6948.571 1343.4177 866.75287, 7001.897 1430.8003 865.9711, 7069.4346 1476.9226 864.01733, 7142.6587 1491.5984 861.4584, 7249.481 1465.7245 857.7426, 7340.2627 1386.4165 856.0486, 7399.8 1292.8192 852.9837, 7424.3154 1201.6672 855.9607, 7338.2505 1227.1046 852.8308, 7258.758 1314.2902 853.03784, 7241.5293 1401.4968 856.1976, 7311.543 1469.6411 855.03644, 7389.2 1470.7793 850.3832, 7453.6587 1480.1359 844.0801, 7531.2485 1468.8843 822.8434</trace>
</ink>
</file>

<file path=ppt/ink/ink4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8171.973 1166.3907 874.14984, 8097.385 1226.2115 860.0063, 8017.7812 1297.9822 846.62775, 7948.831 1373.4269 842.73663, 7898.532 1468.1285 848.9802, 7894.708 1531.5332 851.273, 7984.168 1500.898 850.09564, 8071.791 1425.479 839.524, 8124.426 1345.8868 830.3302, 8173.0283 1244.9376 821.71344, 8215.56 1129.9596 813.1157, 8250.591 1022.4489 808.0913, 8275.417 943.41003 804.12213, 8298.161 864.488 800.74677, 8318.872 777.94025 815.64514, 8288.546 901.7918 831.66797, 8270.017 1007.29846 826.7092, 8255.749 1096.343 820.136, 8243.027 1186.5995 812.9459, 8238.906 1282.51 783.4129, 8254.151 1354.4927 742.7309, 8262.987 1432.5714 655.3596</trace>
</ink>
</file>

<file path=ppt/ink/ink4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8693.193 1046.9442 874.14984, 8601.864 1114.7607 857.37494, 8489.37 1243.2457 839.4724, 8404.824 1357.1984 827.7737, 8355.945 1442.2935 834.0372, 8434.586 1426.8148 834.9817, 8495.856 1362.7363 829.67114, 8590.347 1249.7538 831.77563, 8641.52 1355.7695 844.297, 8731.172 1336.9355 852.14764, 8780.35 1243.8136 843.8692, 8819.618 1178.6637 845.2779, 8831.486 1260.9056 850.6936, 8853.997 1335.1095 863.0725, 8938.116 1255.0647 861.1055, 8985.133 1185.0288 858.8623, 9014.967 1274.902 858.85144, 9114.013 1321.1633 860.9923, 9211.276 1278.7021 848.1446, 9317.958 1194.9858 839.2425, 9396.3 1123.849 843.26056, 9480.737 1091.12 850.39557, 9510.249 1155.8195 853.9719, 9490.674 1248.491 856.0817, 9399.403 1316.9812 847.9369, 9333.917 1363.3992 821.5646</trace>
</ink>
</file>

<file path=ppt/ink/ink4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8663.777 1136.9169 874.14984, 8630.056 1219.2896 864.6251, 8594.85 1290.8921 861.1567, 8557.417 1356.1813 565.3753</trace>
</ink>
</file>

<file path=ppt/ink/ink4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10243.064 653.9608 874.14984, 10237.602 740.4895 864.3909, 10217.158 870.6655 854.8066, 10201.76 939.89197 849.5017, 10169.415 1058.7422 842.4573, 10130.677 1175.1394 837.02094, 10101.198 1254.2186 830.0634, 10066.724 1334.7225 821.7804, 10031.636 1401.7554 811.70856, 9973.216 1465.6935 766.9832</trace>
</ink>
</file>

<file path=ppt/ink/ink4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10138.269 834.94006 874.14984, 10207.889 783.9767 863.5211, 10326.2 737.3164 855.1417, 10392.795 722.6812 852.1046, 10495.595 711.71545 849.0163, 10580.458 720.8442 848.46375, 10659.901 769.84357 849.48035, 10696.057 842.9285 851.35364, 10650.283 952.83026 849.64777, 10573.311 1034.6581 842.7301, 10500.7 1077.8123 836.2996, 10417.659 1114.6997 830.9613, 10349.142 1139.9259 827.2582, 10226.199 1165.0819 829.40497, 10141.899 1142.6259 837.8507, 10205.513 1175.7799 850.36926, 10267.21 1265.8732 855.25946, 10294.802 1341.1715 856.5179, 10344.365 1418.919 858.68823, 10442.642 1441.3364 859.0009, 10510.57 1453.8888 858.3839</trace>
</ink>
</file>

<file path=ppt/ink/ink4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11018.001 1046.9442 874.14984, 10995.491 1141.2046 869.94525, 10980.312 1204.6549 864.55475</trace>
</ink>
</file>

<file path=ppt/ink/ink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color" value="#0000FF"/>
      <brushProperty name="fitToCurve" value="1"/>
    </brush>
  </definitions>
  <trace timeOffset="0.0" brushRef="#br0" contextRef="#ctx0"> 7034 5518 874, 7119 5490 576</trace>
</ink>
</file>

<file path=ppt/ink/ink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12522.828 13179.793 874.14984, 12563.252 13085.708 874.14984, 12577.747 12978.123 869.5166, 12574.487 12891.851 867.2753, 12548.588 12794.342 867.114, 12516.637 12717.944 865.7902, 12454.479 12637.641 865.5588, 12362.828 12557.635 865.64703, 12287.468 12502.398 864.0839, 12204.614 12453.595 863.262, 12095.035 12403.504 862.87854, 12002.614 12366.65 863.65, 11939.717 12343.814 863.8596, 11840.927 12311.167 862.9561, 11717.94 12280.632 860.6419, 11621.874 12259.483 861.1715, 11507.68 12237.942 862.5153, 11415.399 12222.756 861.57196, 11305.853 12207.803 860.1881, 11192.206 12199.8955 861.4853, 11110.058 12200.6 861.6867, 11021.368 12210.022 861.2894, 10927.931 12229.346 863.1026, 10864.0 12246.919 863.8365, 10792.731 12270.298 864.2588, 10718.314 12299.456 864.3786, 10643.796 12333.606 863.9402, 10534.384 12389.64 862.7866, 10437.799 12457.851 864.9086, 10351.737 12552.442 865.0899, 10296.586 12644.242 865.5361, 10263.187 12752.293 866.01996, 10249.245 12857.868 866.54474, 10255.233 12971.683 865.68646, 10269.282 13060.225 864.78973, 10292.313 13134.24 865.8475, 10328.898 13203.962 866.7643, 10405.431 13297.812 867.2732, 10496.682 13365.875 867.59796, 10617.599 13431.182 866.50244, 10720.301 13474.475 864.2449, 10844.456 13509.8955 864.81396, 10920.786 13525.595 864.4606, 10986.764 13537.812 863.92096, 11116.252 13558.168 862.55383, 11192.852 13568.043 862.6808, 11275.875 13575.254 863.3239, 11349.844 13579.343 863.46545, 11483.381 13580.759 862.2983, 11558.519 13575.745 861.55005, 11668.133 13564.471 861.851, 11784.275 13547.497 862.4796, 11888.452 13526.869 863.2406, 11955.349 13510.036 863.9384, 12026.336 13489.488 864.1699, 12135.939 13453.755 864.8815, 12239.31 13410.87 864.6282, 12332.3545 13359.675 863.1049, 12407.791 13304.958 859.80896, 12478.484 13233.864 850.4618, 12538.371 13162.325 822.5453</trace>
</ink>
</file>

<file path=ppt/ink/ink5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11018.001 1348.404 874.14984, 11001.057 1424.151 852.46826, 10986.363 1487.4104 817.1751</trace>
</ink>
</file>

<file path=ppt/ink/ink5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1705.9006 3189.2214 874.14984, 1627.1962 3216.217 864.4084, 1544.4518 3256.0518 855.1286, 1460.7439 3309.8098 854.6722, 1404.2542 3387.7036 855.3462, 1379.1492 3471.4727 855.4006, 1399.8877 3559.4102 858.1792, 1477.6873 3591.3457 861.5447, 1554.4629 3504.0571 856.0889, 1586.4718 3432.8562 849.49066, 1628.4811 3305.1072 836.19824, 1646.9781 3210.3127 824.2476, 1660.1993 3136.9934 804.81805, 1672.5636 3057.4048 777.613, 1685.2546 2967.7446 742.9359, 1695.8397 2892.3525 682.40857, 1705.9006 2812.2673 581.4437</trace>
</ink>
</file>

<file path=ppt/ink/ink5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1750.0253 2646.801 874.14984, 1744.3392 2765.89 857.0057, 1740.7668 2838.7122 849.6824, 1736.964 2923.6362 843.46606, 1734.0211 2990.8457 839.1127, 1732.163 3060.1326 835.3903, 1731.3473 3127.0442 832.5947, 1730.5654 3272.0803 820.8954, 1726.9534 3363.2893 810.2207, 1724.2546 3438.6548 794.61304, 1720.6089 3521.189 767.43585</trace>
</ink>
</file>

<file path=ppt/ink/ink5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2063.4927 2585.785 874.14984, 2063.4927 2649.307 865.11847, 2063.4927 2712.3477 854.96295, 2062.0369 2791.4236 845.14136, 2060.5774 2856.4006 837.6513, 2052.2915 2980.4714 827.427, 2038.7751 3101.7986 826.8038, 2028.5105 3179.3064 827.2644, 2018.2513 3256.3125 829.31793, 2004.5364 3364.3079 837.9854, 2003.3375 3449.1243 850.63873, 2115.3953 3493.0608 861.2455, 2192.327 3461.5745 856.39795, 2258.7068 3439.6213 844.62213, 2330.9976 3400.7085 816.8915</trace>
</ink>
</file>

<file path=ppt/ink/ink5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2570.0046 3219.7295 874.14984, 2555.624 3305.3293 864.7457, 2546.7197 3412.851 864.9587, 2576.5615 3514.3486 865.9324, 2653.1147 3538.826 865.4749, 2728.9707 3503.1338 861.39624, 2789.623 3440.266 856.3722, 2835.0369 3355.979 857.69965, 2843.189 3286.6956 859.8796, 2753.4983 3217.4287 859.8228, 2653.4685 3173.8928 855.59265, 2588.4963 3144.1885 841.9795</trace>
</ink>
</file>

<file path=ppt/ink/ink5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1943.9889 2781.7598 874.14984, 2058.2134 2764.0708 857.11884, 2130.5503 2754.2864 849.8334, 2214.0854 2743.1545 843.77344, 2293.6582 2732.1648 839.28937, 2420.0034 2713.8286 821.9109, 2528.2017 2695.3362 783.06287, 2595.3 2683.4907 719.8532, 2659.4648 2673.2922 6.6882253</trace>
</ink>
</file>

<file path=ppt/ink/ink5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2450.5012 2540.2817 874.14984, 2535.7708 2517.4575 864.1166, 2637.1472 2527.887 859.5625, 2704.0793 2558.7405 857.63275, 2750.8862 2627.9277 856.57745, 2735.79 2705.71 855.3665, 2712.8552 2770.1636 855.08295</trace>
</ink>
</file>

<file path=ppt/ink/ink5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3240.145 2646.801 874.14984, 3224.8203 2715.7866 861.6385, 3204.3252 2780.9055 849.9057, 3177.379 2859.0425 840.8923, 3148.2454 2945.6665 833.9529, 3110.2751 3074.2283 825.2231, 3087.827 3195.029 827.39124, 3084.3918 3279.24 825.18976, 3087.5857 3361.9915 819.79407, 3104.8342 3479.9075 806.6186, 3170.2734 3545.1245 732.53876</trace>
</ink>
</file>

<file path=ppt/ink/ink5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3374.3572 2932.748 874.14984, 3368.893 3051.5557 858.31036, 3361.2297 3118.1426 852.2247, 3347.4045 3220.597 851.57184, 3320.9875 3134.7673 850.4451, 3326.6897 3026.5093 848.813, 3341.0972 2941.3447 852.94226, 3404.364 2938.443 858.45856, 3476.124 2994.7385 863.32697, 3543.6145 2998.2466 864.14624, 3620.908 2915.7502 860.08154, 3658.281 2850.3333 862.84406, 3703.7595 2917.588 863.93463, 3695.1582 3039.2422 858.8814, 3692.007 3113.6357 856.81256, 3688.768 3234.2153 850.92975, 3686.6602 3312.507 841.994, 3684.066 3378.0898 656.73846</trace>
</ink>
</file>

<file path=ppt/ink/ink5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4074.833 2706.2654 874.14984, 4054.9617 2777.16 860.1032, 4034.837 2846.9734 848.14374, 4005.9043 2933.347 836.5574, 3972.3389 3023.4858 826.2117, 3917.4944 3164.2783 812.9515, 3870.3586 3283.9138 768.001, 3840.1719 3365.5327 730.4217, 3811.1445 3445.1926 685.91815, 3786.5066 3511.7192 609.2148, 3761.3652 3581.688 489.23303</trace>
</ink>
</file>

<file path=ppt/ink/ink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10734.869 13164.798 874.14984, 10762.751 13228.349 870.24164, 10843.887 13232.345 870.3038, 10911.354 13237.319 866.5715, 10977.509 13244.63 752.0115</trace>
</ink>
</file>

<file path=ppt/ink/ink5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4149.2925 3174.226 874.14984, 4136.936 3297.4902 854.8306, 4123.266 3374.8013 846.0777, 4107.3677 3458.0122 834.28235, 4093.8708 3527.032 822.4409, 4065.543 3607.7014 781.73224, 4026.532 3671.422 619.58966</trace>
</ink>
</file>

<file path=ppt/ink/ink5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4164.001 3069.2583 874.14984, 4262.1094 3011.131 861.46387, 4373.7417 2986.0813 859.6973, 4449.8457 2991.5664 860.8509, 4499.3545 3080.356 859.2124, 4468.8228 3169.259 852.3131, 4338.9497 3285.594 835.4801, 4252.476 3331.7776 826.5735, 4177.7827 3366.3767 820.6421, 4076.0894 3389.55 829.41034, 4141.853 3391.9612 858.4677, 4220.4097 3432.7427 859.0191, 4317.5684 3482.0674 850.3643, 4404.298 3497.1997 836.4501, 4469.282 3506.214 802.2864</trace>
</ink>
</file>

<file path=ppt/ink/ink5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4565.7173 2751.7688 874.14984, 4633.6387 2808.2202 863.7468, 4701.231 2921.049 854.5713, 4725.7876 2997.4817 849.63776, 4749.3413 3122.9004 842.09766, 4747.1157 3186.5588 839.3535, 4721.1895 3322.2698 832.2801, 4677.2427 3406.185 828.752, 4644.4756 3475.5688 820.94916, 4596.053 3551.697 812.8653</trace>
</ink>
</file>

<file path=ppt/ink/ink5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1744.5096 3887.8013 874.14984, 1678.8197 3901.9348 866.5781, 1753.8563 3896.0107 849.4908, 1909.6409 3873.8052 828.02386, 2032.8478 3857.2395 808.3756, 2175.7717 3840.9187 793.59125, 2268.9468 3830.255 781.13934, 2390.58 3818.3523 769.7175, 2530.7131 3806.426 764.57263, 2685.0203 3795.9285 761.3717, 2820.1323 3787.971 761.0662, 2937.3474 3781.828 761.52966, 3077.3442 3774.5962 762.75696, 3228.2295 3765.608 765.1619, 3382.2354 3754.9138 752.25037, 3489.2122 3747.583 729.6595, 3600.9285 3740.3374 698.36536, 3712.1863 3735.3271 659.03186, 3809.1152 3733.2278 610.74005, 3911.193 3731.054 505.17136, 3974.2896 3730.3562 329.66058</trace>
</ink>
</file>

<file path=ppt/ink/ink5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2584.7131 4411.607 874.14984, 2538.3813 4484.2104 864.02765, 2466.1956 4596.991 854.46204, 2429.6318 4664.262 850.8213, 2380.78 4766.203 850.294, 2376.7388 4860.8306 854.15, 2457.899 4888.857 855.13947, 2568.904 4760.477 839.94775, 2611.1885 4690.0376 829.2843, 2648.057 4608.796 815.8081, 2678.5564 4502.6567 800.1819, 2700.9602 4385.3306 792.58575, 2716.2068 4291.9727 790.7046, 2726.9673 4210.1157 797.1994, 2733.562 4137.295 803.1199, 2694.543 4217.4863 824.3446, 2688.6746 4294.523 827.0664, 2688.4119 4384.5015 827.2234, 2692.0222 4469.444 826.2435, 2696.106 4537.0547 822.8335, 2707.57 4616.488 822.6469, 2722.5933 4697.3916 824.2901, 2736.2012 4764.312 827.8854, 2770.4875 4840.633 839.7703, 2835.3276 4785.7305 849.53375, 2855.4116 4682.8867 840.3494, 2867.845 4608.0986 805.7687</trace>
</ink>
</file>

<file path=ppt/ink/ink5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3058.1316 4238.384 874.14984, 3051.9666 4323.2627 862.1571, 3048.3264 4392.185 853.808, 3043.8372 4478.493 844.826, 3041.2449 4576.0176 837.3336, 3039.7217 4691.6455 810.8257, 3045.2644 4792.9565 762.1991</trace>
</ink>
</file>

<file path=ppt/ink/ink5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2793.385 4684.1104 874.14984, 2866.726 4652.873 857.2661, 2947.883 4615.951 837.36884, 3056.322 4567.3916 810.98395, 3193.4172 4508.419 778.43945, 3276.2505 4472.788 732.15894, 3340.7998 4444.4033 667.476, 3418.4817 4411.607 594.54565</trace>
</ink>
</file>

<file path=ppt/ink/ink5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4983.0615 3279.7112 874.14984, 4964.188 3342.8218 863.3263, 4932.672 3407.8 848.90546, 4882.74 3489.957 834.20715, 4815.6255 3584.187 820.9258, 4767.2275 3650.7112 811.1941, 4708.0034 3728.0122 799.5972, 4658.6797 3792.9238 796.21594, 4606.4575 3862.3567 794.1237, 4542.9165 3953.2334 789.0816, 4483.4546 4045.1038 787.6868, 4438.019 4116.9907 787.4943, 4384.3022 4211.2734 789.58154, 4325.0005 4318.216 791.9987, 4262.8037 4425.8433 789.81177, 4213.1895 4510.575 779.9349, 4167.4575 4575.2266 762.7089, 4120.508 4646.538 724.8288</trace>
</ink>
</file>

<file path=ppt/ink/ink5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4588.6987 4219.252 874.14984, 4595.8843 4294.3633 863.6479, 4592.3545 4418.825 857.39496, 4585.055 4491.2573 855.2182, 4573.872 4596.1733 855.2398, 4537.394 4501.8203 848.2242, 4533.5083 4420.555 843.5405, 4536.8477 4336.241 839.78186, 4551.5737 4215.977 839.5702, 4588.551 4119.596 844.75696, 4676.6753 4048.086 848.5698, 4769.7163 4014.628 853.6885, 4855.5776 4028.0525 861.0718, 4859.361 4135.8574 859.9317, 4761.338 4235.782 843.18665, 4698.0874 4279.858 833.6028, 4580.7476 4346.9004 818.9876, 4493.601 4387.7075 827.91516, 4543.4067 4450.8486 835.26385, 4630.7847 4517.357 841.61707, 4721.5137 4576.5 853.61066, 4854.072 4597.132 857.52106, 4931.0107 4604.2134 859.96344, 4994.4595 4590.0034 832.9455</trace>
</ink>
</file>

<file path=ppt/ink/ink5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5296.529 3506.1936 874.14984, 5392.9795 3498.247 866.93616, 5459.983 3493.7017 862.002, 5567.671 3490.6116 848.1468, 5642.877 3489.9329 825.26056</trace>
</ink>
</file>

<file path=ppt/ink/ink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10689.825 13301.308 874.14984, 10795.004 13291.793 874.14984, 10865.963 13297.736 874.1498, 10932.27 13305.525 869.0299</trace>
</ink>
</file>

<file path=ppt/ink/ink5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5340.6533 3778.1794 874.14984, 5452.4097 3760.706 856.6614, 5543.922 3749.6077 841.42065, 5627.3745 3739.0046 810.1939, 5690.748 3732.8992 777.8201</trace>
</ink>
</file>

<file path=ppt/ink/ink5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6384.013 3415.704 874.14984, 6421.071 3345.8945 868.21375, 6459.3174 3282.6191 863.4044, 6532.7104 3182.498 859.6836, 6609.2295 3115.0774 863.2283, 6639.119 3223.7322 859.60693, 6626.8203 3293.417 854.36395, 6604.3027 3406.1868 844.7976, 6589.3784 3474.527 844.21796, 6576.0376 3545.591 845.6941, 6587.4595 3644.522 850.0685, 6675.555 3636.2737 852.20514, 6749.1953 3540.6313 847.9136, 6786.113 3472.614 846.72723, 6837.319 3367.8018 841.931, 6862.696 3302.443 842.0588, 6884.299 3239.1406 844.0834, 6911.46 3147.5354 848.84424, 6919.9663 3082.414 855.79803, 6841.502 3157.6914 864.72437, 6873.917 3238.5493 863.8642, 6955.2734 3254.6572 860.0068, 7039.932 3218.0557 846.085, 7105.4556 3185.0852 808.83734</trace>
</ink>
</file>

<file path=ppt/ink/ink5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6503.5166 2888.2786 874.14984, 6625.897 2875.7444 851.7585, 6714.2954 2864.7375 840.9106, 6794.088 2854.276 826.64874, 6856.985 2845.8562 807.97876, 6928.264 2833.7131 783.2051, 7010.7134 2820.6892 720.80585, 7075.564 2810.5774 440.43066</trace>
</ink>
</file>

<file path=ppt/ink/ink5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6919.941 2722.2952 874.14984, 7029.7446 2713.0325 862.17633, 7104.913 2722.7817 859.8061, 7161.174 2794.6873 860.7648, 7137.4927 2896.7188 856.3125, 7117.3823 2966.4026 847.6327</trace>
</ink>
</file>

<file path=ppt/ink/ink5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7081.731 3528.4282 874.14984, 7068.2026 3604.3506 863.818, 7041.8813 3720.9434 859.1349, 7025.299 3784.6948 858.1017, 7002.5894 3874.3179 860.188, 7034.0894 3809.7769 857.94934, 7046.7173 3731.8896 854.1163, 7054.161 3651.6409 852.16077, 7059.331 3570.6033 850.41327, 7150.434 3568.494 860.37384, 7238.5786 3565.2822 863.0595, 7323.8013 3490.6826 864.0719, 7333.611 3561.6948 857.9291, 7315.7295 3647.3599 848.4153, 7306.948 3733.376 833.59534, 7300.0044 3796.8342 802.2558</trace>
</ink>
</file>

<file path=ppt/ink/ink5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7620.4175 3325.2144 874.14984, 7610.6807 3390.8691 865.4805, 7570.762 3519.8406 847.62823, 7539.797 3599.4307 841.0821, 7488.6636 3726.1846 831.3304, 7461.382 3789.6763 829.8878, 7401.29 3921.7476 823.50287, 7338.45 4050.0908 812.0536, 7300.4834 4126.3584 800.3382, 7262.8433 4190.632 517.2175</trace>
</ink>
</file>

<file path=ppt/ink/ink5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7665.461 3838.1614 874.14984, 7642.389 3930.0977 862.44965, 7610.309 4053.588 856.98615, 7579.6685 4152.873 846.3699, 7556.4463 4224.3193 825.34735</trace>
</ink>
</file>

<file path=ppt/ink/ink5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7575.3735 3793.175 874.14984, 7643.059 3737.7314 864.21326, 7738.8457 3699.6733 862.47375, 7836.644 3726.2576 863.0559, 7848.5093 3826.2769 859.26074, 7808.9697 3909.591 849.4673, 7732.645 3975.214 837.9097, 7642.074 4016.815 836.71606, 7556.392 4017.095 843.19684, 7631.6074 4037.5754 855.4948, 7720.6714 4100.86 852.6858, 7783.1807 4168.782 831.1469, 7823.8604 4234.0396 8.129626</trace>
</ink>
</file>

<file path=ppt/ink/ink5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7978.009 3491.198 874.14984, 8096.021 3478.9133 857.35004, 8173.0464 3472.1082 848.3138, 8245.349 3465.4846 828.92126, 8309.27 3462.7769 713.88495</trace>
</ink>
</file>

<file path=ppt/ink/ink5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8455.105 3415.704 874.14984, 8480.167 3311.6484 862.4382, 8517.511 3219.491 858.5433, 8580.791 3144.9485 860.6202, 8627.116 3215.598 857.4678, 8632.925 3299.9956 853.5647, 8629.524 3393.8958 849.57855, 8626.702 3483.2798 851.22015, 8636.924 3553.5981 855.6868, 8721.385 3557.432 859.38135, 8795.241 3478.1335 855.91144, 8854.051 3371.0576 848.20215, 8877.329 3305.6663 845.4335, 8900.121 3201.131 845.86475, 8890.283 3117.4983 850.10364, 8813.6875 3057.5679 860.95734, 8759.529 3138.4912 864.663, 8829.625 3225.8787 860.9438, 8896.186 3239.2454 856.5131, 8972.573 3233.2986 849.30634, 9040.972 3234.269 831.99066, 9110.537 3219.7295 806.43097</trace>
</ink>
</file>

<file path=ppt/ink/ink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2092.9092 2132.8196 874.14984, 2176.4946 2146.4924 867.3993, 2293.6338 2149.8337 861.597, 2384.517 2150.5796 857.0773, 2467.866 2150.747 854.7721, 2597.4487 2150.954 853.4463, 2671.2183 2150.9507 852.91284, 2793.508 2150.9229 852.66833, 2875.5903 2150.9185 851.37146, 2966.4126 2150.9165 849.4142, 3041.235 2150.9167 847.99725, 3112.465 2150.9177 846.22974, 3196.6555 2150.9177 841.5736, 3287.5198 2151.8352 834.4683, 3382.6772 2154.2659 825.42255, 3520.6558 2157.976 793.3994, 3605.3613 2159.908 765.5842, 3696.1187 2161.5312 730.6169, 3790.8071 2162.2195 688.5611, 3862.6362 2162.89 625.45746, 3934.5278 2163.5383 515.4615</trace>
</ink>
</file>

<file path=ppt/ink/ink5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8440.397 2872.2493 874.14984, 8543.349 2862.663 859.29346, 8618.33 2857.2456 851.4597, 8706.87 2852.3552 843.8879, 8800.965 2845.9749 838.2518, 8877.718 2840.466 828.7856, 8979.027 2823.9595 809.3561, 9050.786 2812.2673 762.18115</trace>
</ink>
</file>

<file path=ppt/ink/ink5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8872.449 2661.7961 874.14984, 8936.919 2663.5422 865.36566, 9049.671 2683.5198 856.1972, 9129.997 2715.5925 854.7819, 9164.091 2802.3386 856.85046, 9134.136 2905.986 851.3363, 9110.537 2978.2512 841.1231</trace>
</ink>
</file>

<file path=ppt/ink/ink5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8976.325 3521.189 874.14984, 8963.374 3611.7725 866.5083, 8963.737 3709.7612 867.2921, 9030.8 3773.175 865.8017, 9116.414 3761.3057 861.06024, 9194.342 3666.7026 857.6586, 9216.202 3591.1067 856.9775, 9207.917 3524.7393 859.20776, 9142.6875 3470.3115 861.29095, 9065.531 3462.0837 862.8261, 8994.502 3467.865 864.17596</trace>
</ink>
</file>

<file path=ppt/ink/ink5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9497.545 3219.7295 874.14984, 9475.742 3331.7676 857.25726, 9453.073 3404.9243 848.28436, 9421.888 3491.217 839.8994, 9383.42 3588.2666 833.1477, 9357.916 3652.2327 828.6523, 9323.384 3731.99 824.1233, 9264.503 3863.7473 817.2476, 9230.957 3934.106 808.39246, 9184.97 4010.7146 784.37305, 9143.704 4075.2693 495.72064</trace>
</ink>
</file>

<file path=ppt/ink/ink5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9513.173 3717.681 874.14984, 9489.936 3804.6658 863.51465, 9465.128 3923.4382 858.3296, 9449.37 4021.165 852.567, 9447.437 4095.0474 842.8202, 9445.945 4158.6826 797.25854</trace>
</ink>
</file>

<file path=ppt/ink/ink5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9497.545 3612.1956 874.14984, 9580.626 3582.9202 869.31006, 9658.254 3604.3477 868.178, 9671.128 3679.4573 865.1437, 9616.8 3762.0352 858.30536, 9541.732 3823.0298 848.9913, 9462.974 3860.597 852.7645, 9441.824 3930.1934 856.1009, 9526.321 3965.3264 856.13635, 9623.239 3974.0776 851.36255, 9691.216 3977.337 837.7928, 9755.444 3973.1653 232.08179</trace>
</ink>
</file>

<file path=ppt/ink/ink5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9939.709 2680.4111 874.14984, 10014.38 2751.3933 857.92285, 10109.238 2882.5146 843.0053, 10152.939 2967.4956 837.7381, 10189.492 3066.0378 833.61707, 10215.31 3175.3984 829.1852, 10231.802 3247.424 825.6295, 10239.059 3346.567 821.2083, 10244.317 3427.6099 813.7616, 10235.614 3520.8413 807.5698, 10204.8545 3630.4543 802.7052, 10139.545 3739.79 798.4928, 10096.817 3810.359 790.1059, 10065.536 3880.1233 777.0843, 10001.908 3940.1814 603.4227</trace>
</ink>
</file>

<file path=ppt/ink/ink5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6344.485 2872.2493 874.14984, 6267.9277 2975.204 852.41705, 6227.697 3046.7793 846.00214, 6191.6807 3130.4075 842.60516, 6165.312 3225.6833 839.1134, 6150.394 3331.9675 838.2519, 6145.123 3446.1738 834.6266, 6150.6665 3562.985 830.35547, 6166.9214 3678.2224 826.5446, 6182.9214 3776.7888 821.34546, 6205.5054 3855.9177 818.4192, 6240.5186 3929.304 818.9092, 6319.742 4034.832 822.29755, 6401.5396 4075.311 822.8643, 6465.233 4112.135 824.5033, 6547.6406 4140.138 822.95605</trace>
</ink>
</file>

<file path=ppt/ink/ink5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10644.781 3204.7341 874.14984, 10621.412 3281.4697 865.2998, 10567.177 3386.0723 859.1051, 10512.491 3481.9548 850.1965, 10467.057 3566.049 835.326, 10432.876 3647.0603 806.0097, 10406.693 3717.681 725.4471</trace>
</ink>
</file>

<file path=ppt/ink/ink5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10585.949 3249.7202 874.14984, 10611.397 3322.9072 865.81036, 10637.92 3415.771 860.5039, 10656.352 3500.6091 855.6139, 10667.337 3565.9302 847.7873, 10674.795 3631.2585 726.2223</trace>
</ink>
</file>

<file path=ppt/ink/ink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22696.275 4249.2427 874.14984, 22611.188 4353.9824 860.60394, 22524.357 4482.395 849.66113, 22473.275 4565.3887 843.12, 22430.867 4635.398 837.65686, 22388.393 4705.1084 832.4051, 22342.129 4779.8926 827.4188, 22300.404 4846.775 820.1136, 22240.838 4938.856 812.6287, 22165.16 5048.703 805.10583, 22077.08 5174.987 797.25275, 22010.719 5270.4023 790.46643, 21936.805 5377.474 782.24384, 21845.682 5506.718 772.26746, 21740.938 5653.404 760.0981, 21634.88 5802.609 747.94604, 21555.795 5913.9624 736.0015, 21452.014 6058.9536 720.56885, 21331.508 6227.022 704.23346, 21199.223 6410.9873 686.0654, 21094.363 6556.402 670.00287, 20989.633 6701.02 654.8059, 20865.557 6873.1094 644.84033, 20730.375 7064.141 635.93787, 20594.016 7260.526 628.2774, 20499.885 7396.387 621.03864, 20382.42 7567.416 612.6201, 20249.701 7759.7896 605.55646, 20106.105 7964.9146 601.92737, 19956.426 8177.948 602.2557, 19829.035 8361.397 606.68646, 19723.273 8514.978 610.54443, 19603.758 8694.096 613.01697, 19476.594 8889.43 615.051, 19345.025 9095.396 617.58344, 19253.504 9238.962 621.53235, 19151.287 9400.422 625.8336, 19035.713 9581.5 632.84045, 18910.17 9772.218 638.24677, 18794.805 9942.663 644.28784, 18703.879 10075.357 648.02844, 18596.828 10227.543 622.24225, 18482.605 10389.591 587.755, 18365.984 10556.217 545.4686, 18281.3 10677.2705 495.9348, 18195.45 10800.52 439.99136, 18103.05 10931.249 379.6722, 18012.03 11054.074 315.92477, 17953.555 11132.914 258.66016, 17895.117 11213.92 99.48403</trace>
</ink>
</file>

<file path=ppt/ink/ink5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10942.621 3476.7197 874.14984, 10980.319 3372.4197 860.06805, 11034.652 3252.6875 854.33746, 11078.733 3165.3481 853.5171, 11097.971 3269.2334 837.493, 11075.139 3390.7864 821.11084, 11060.948 3483.6655 812.2589, 11048.064 3588.156 808.6773, 11036.112 3684.8833 805.5755, 11026.634 3761.7104 804.02014, 11014.279 3851.7607 805.7337, 10999.189 3946.84 810.7928, 10985.795 4027.149 816.30774, 10962.831 4115.929 831.8879, 10952.663 4046.2227 828.5786, 10957.924 3920.0398 814.92206, 10964.309 3846.9048 808.1446, 10974.74 3775.161 801.8281, 10995.642 3686.9355 796.7502, 11022.611 3603.163 794.08093, 11069.293 3483.7026 797.0434, 11142.232 3373.8298 814.98376, 11234.791 3295.5198 832.55646, 11322.492 3274.1724 848.078, 11386.223 3361.4246 861.0072, 11350.797 3429.9602 858.9114, 11241.521 3470.5474 850.5169, 11163.055 3493.05 830.4679, 11100.097 3485.0317 644.65436</trace>
</ink>
</file>

<file path=ppt/ink/ink5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10927.914 2993.2466 874.14984, 11040.757 2979.4966 858.4384, 11115.46 2970.6094 849.19415, 11200.014 2959.8 842.0058, 11263.429 2951.5793 836.62305, 11364.267 2931.6316 826.9578, 11434.425 2917.7527 805.46136</trace>
</ink>
</file>

<file path=ppt/ink/ink5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11225.753 2827.2632 874.14984, 11335.463 2839.1042 860.44775, 11398.669 2852.8416 854.9328, 11508.144 2894.6199 853.9873, 11547.875 2961.8928 856.75793, 11523.607 3026.584 854.7251, 11507.996 3103.9778 851.3301, 11453.698 3167.7146 234.30392</trace>
</ink>
</file>

<file path=ppt/ink/ink5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11387.543 3731.642 874.14984, 11379.604 3820.4504 862.54144, 11362.388 3938.8613 861.7197, 11339.551 4011.153 863.99756, 11321.671 3907.1538 855.26666, 11323.651 3809.458 846.3964, 11335.883 3715.1943 845.1925, 11403.763 3693.9158 850.3655, 11462.817 3767.3088 858.7511, 11528.705 3740.999 860.9471, 11602.693 3650.9058 857.5332, 11641.893 3746.1055 860.8691, 11637.639 3809.4934 863.69385, 11627.181 3872.9592 860.1723</trace>
</ink>
</file>

<file path=ppt/ink/ink5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11866.478 3446.2122 874.14984, 11846.241 3559.0278 861.0182, 11828.047 3623.8918 855.8279, 11805.709 3698.1526 851.03766, 11781.723 3781.273 846.7853, 11756.535 3869.032 843.3265, 11717.999 3996.3987 828.73474, 11680.126 4099.5874 796.52625, 11649.401 4175.2383 722.35236</trace>
</ink>
</file>

<file path=ppt/ink/ink5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11926.2295 3869.1863 874.14984, 11912.494 3975.6692 861.9521, 11889.423 4093.0784 856.7436, 11862.575 4189.008 848.2405, 11844.415 4253.8965 831.255</trace>
</ink>
</file>

<file path=ppt/ink/ink5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12004.367 3707.8564 874.14984, 12106.473 3687.3691 864.08997, 12174.633 3735.056 862.7703, 12173.565 3809.5527 859.9537, 12107.104 3877.4563 853.8577, 11988.975 3936.822 844.5205, 11898.001 3958.6562 843.63306, 11924.55 4027.4578 859.6893, 11984.501 4116.3643 863.6292, 12046.037 4182.2646 861.8245</trace>
</ink>
</file>

<file path=ppt/ink/ink5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12165.236 3370.7178 874.14984, 12283.472 3370.7173 858.2288, 12350.945 3370.7178 851.9273, 12420.1875 3370.7178 843.0171, 12520.321 3370.7173 823.2704, 12585.646 3370.7173 786.91644</trace>
</ink>
</file>

<file path=ppt/ink/ink5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12403.325 3189.2214 874.14984, 12382.697 3285.1633 863.2189, 12351.839 3389.1023 855.4745, 12329.36 3458.9482 845.11993, 12305.419 3522.2888 548.0047</trace>
</ink>
</file>

<file path=ppt/ink/ink5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12165.236 3370.7178 874.14984, 12254.653 3374.9424 864.27374, 12373.542 3364.4072 856.6936, 12482.383 3346.8608 849.1155, 12564.193 3332.9194 831.74524, 12627.514 3322.2983 406.81927</trace>
</ink>
</file>

<file path=ppt/ink/ink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17707.453 12546.882 874.14984, 17756.256 12480.285 867.8833, 17814.459 12382.073 862.3553, 17858.709 12296.042 857.22156, 17899.098 12204.535 851.1651, 17926.277 12134.12 847.8141, 17954.305 12052.113 844.54034, 17978.715 11970.492 842.1152, 18013.861 11846.237 840.56476, 18032.406 11780.627 842.21136, 18061.727 11684.998 849.2538, 18107.611 11618.757 858.74634, 18164.523 11721.756 859.0155, 18187.812 11832.458 853.16345, 18198.268 11904.531 848.3253, 18209.61 11995.102 842.48615, 18217.604 12059.633 838.11975, 18228.246 12142.083 832.8537, 18241.225 12239.45 827.9834, 18251.818 12338.629 825.5175, 18254.705 12426.616 829.6483, 18243.432 12538.083 839.2849, 18165.893 12597.657 846.04126, 18077.11 12609.965 849.49243, 17950.293 12582.708 849.6089, 17848.102 12547.746 850.9394, 17816.355 12475.062 853.31635, 17812.527 12410.652 864.70514</trace>
</ink>
</file>

<file path=ppt/ink/ink5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12895.13 3054.2625 874.14984, 12879.436 3134.6445 864.9945, 12855.309 3232.9856 861.6279, 12839.14 3311.7883 861.18933, 12864.689 3385.2305 863.3199, 12970.851 3414.6228 860.0956, 13069.002 3341.7449 853.17896, 13133.0625 3256.344 847.1074, 13161.837 3155.342 849.41235, 13136.037 3077.8235 852.2934, 13023.592 3046.6067 851.6135, 12923.111 3050.7573 843.7165, 12847.489 3075.4128 816.175</trace>
</ink>
</file>

<file path=ppt/ink/ink5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13246.285 3119.9324 874.14984, 13221.002 3222.6125 860.622, 13205.535 3286.8142 858.4343, 13188.549 3352.5876 860.44086, 13170.866 3430.805 864.6529, 13191.902 3332.0857 857.796, 13209.853 3236.561 851.812, 13244.325 3119.1611 854.313, 13300.989 3046.0405 856.4101, 13364.731 3067.7139 858.29254, 13385.816 3158.9094 861.1391, 13406.508 3224.7139 866.10614, 13506.685 3160.3896 859.9719, 13576.386 3075.3726 845.81573, 13651.677 2975.8435 841.6126, 13726.898 2940.9348 844.9971, 13741.023 3056.2185 843.27783, 13726.407 3126.0654 842.64954, 13699.268 3227.555 832.3193, 13664.244 3313.9656 812.06714, 13633.53 3379.3015 609.97</trace>
</ink>
</file>

<file path=ppt/ink/ink5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13028.422 2715.573 874.14984, 13139.752 2695.1514 851.04724, 13227.048 2684.0242 838.34656, 13328.569 2676.656 829.1518, 13436.615 2673.38 814.2311, 13541.4795 2671.7808 792.1063, 13610.47 2670.8257 764.4502, 13674.149 2667.5984 732.1979, 13747.454 2664.301 655.51196, 13812.121 2662.0925 157.75671</trace>
</ink>
</file>

<file path=ppt/ink/ink5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13595.6045 2495.8123 874.14984, 13707.337 2508.8318 860.57697, 13816.825 2547.771 853.2626, 13885.456 2594.0642 852.26105, 13924.076 2702.4011 852.8228, 13888.918 2815.3772 848.08, 13839.323 2886.2527 838.53217, 13773.435 2948.264 226.53369</trace>
</ink>
</file>

<file path=ppt/ink/ink5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14173.818 3181.465 874.14984, 14145.564 3259.1333 863.3558, 14085.514 3387.0544 849.2774, 14045.518 3459.7537 840.22974, 14002.404 3531.0837 830.5644, 13936.34 3627.331 803.94446, 13884.316 3698.5918 735.8764</trace>
</ink>
</file>

<file path=ppt/ink/ink5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14153.596 3151.9915 874.14984, 14180.052 3227.7515 863.44305, 14208.356 3339.4238 858.9306, 14232.956 3462.0981 849.3064, 14247.57 3538.9963 834.8067, 14249.265 3604.6404 8.256761</trace>
</ink>
</file>

<file path=ppt/ink/ink5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14786.965 3098.732 874.14984, 14703.151 3152.0989 861.77277, 14597.607 3231.8293 849.93256, 14529.872 3287.8892 844.28186, 14466.659 3380.2395 852.4637, 14483.593 3449.4084 854.5002, 14549.456 3469.4167 856.8523, 14650.441 3413.4873 851.7128, 14751.916 3290.458 836.46155, 14823.303 3156.8118 822.6053, 14852.886 3068.7808 820.0145, 14877.721 2971.1228 818.8762, 14894.04 2904.153 818.87085, 14909.971 2824.9578 819.3943, 14922.878 2754.1292 821.4457, 14943.463 2654.2786 832.8753, 14930.956 2788.8662 840.3078, 14918.61 2880.1055 833.5642, 14909.986 2944.0908 817.413, 14898.469 3034.9255 793.07184, 14884.423 3139.6023 761.0276, 14865.471 3245.542 719.8738, 14853.162 3314.2024 683.3556, 14842.351 3384.0571 576.47327, 14824.647 3448.8218 262.0697</trace>
</ink>
</file>

<file path=ppt/ink/ink5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15249.353 2947.7434 874.14984, 15242.722 3014.7332 864.3173, 15218.609 3150.3464 847.5126, 15198.582 3230.049 842.037, 15180.8955 3296.2842 837.8382, 15151.926 3396.9883 845.5836, 15127.959 3288.6992 839.77423, 15150.626 3204.0813 834.0132, 15185.982 3114.173 829.45233, 15213.153 3048.5789 824.0282, 15295.795 2929.0576 818.98663, 15399.708 2846.3376 826.2417, 15483.962 2808.805 835.9959, 15558.655 2807.739 848.6329, 15589.656 2888.0735 861.6378, 15503.692 2972.5083 855.86725, 15429.834 3007.7046 847.7781, 15349.472 3019.7703 835.14355, 15284.947 3034.7053 812.47546, 15204.31 3038.75 769.0268</trace>
</ink>
</file>

<file path=ppt/ink/ink5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15233.725 2691.27 874.14984, 15352.07 2674.0938 856.7853, 15468.909 2659.1506 840.9929, 15536.161 2651.5217 830.3076, 15647.145 2640.671 800.2815, 15717.64 2633.9753 748.8427, 15781.752 2633.0972 347.6779</trace>
</ink>
</file>

<file path=ppt/ink/ink5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15487.441 2510.2908 874.14984, 15591.662 2518.5625 860.5896, 15699.315 2541.601 851.07086, 15774.39 2582.5005 854.8138, 15793.762 2673.3682 856.2901, 15761.078 2776.7607 850.74316, 15715.474 2852.524 844.4649, 15663.532 2917.059 651.89594</trace>
</ink>
</file>

<file path=ppt/ink/ink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18571.557 11920.177 874.14984, 18611.832 12003.31 861.4362, 18638.537 12068.789 853.4444, 18666.975 12148.964 845.7958, 18690.71 12239.895 839.9283, 18708.6 12316.529 835.53876, 18716.55 12385.6 832.24396, 18715.502 12458.345 830.3153, 18695.799 12585.361 826.87946, 18662.283 12659.375 826.719, 18612.938 12722.51 827.4724, 18522.02 12783.386 832.2146, 18454.135 12738.603 830.8028, 18391.033 12714.044 829.71216, 18331.81 12648.503 811.3426</trace>
</ink>
</file>

<file path=ppt/ink/ink5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15591.317 3181.465 874.14984, 15588.212 3250.6753 864.2614, 15571.933 3347.1875 860.9922, 15566.788 3429.692 855.90106, 15565.487 3494.719 838.32074</trace>
</ink>
</file>

<file path=ppt/ink/ink5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15636.36 3083.7366 874.14984, 15678.884 3149.6206 870.0002, 15742.541 3194.0862 869.39996, 15823.97 3173.6118 866.1868, 15890.849 3098.9143 860.0398, 15892.824 3162.5999 856.4587, 15876.202 3278.379 843.5525, 15866.367 3356.826 815.0374, 15865.752 3422.6687 8.037371</trace>
</ink>
</file>

<file path=ppt/ink/ink5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16202.626 2947.7434 874.14984, 16150.342 3054.455 858.0737, 16118.2705 3119.6895 850.07184, 16081.648 3193.9675 843.2124, 16048.733 3262.7368 837.7897, 15994.897 3378.216 818.01636, 15949.112 3474.5325 771.9691, 15902.45 3542.7678 674.3491</trace>
</ink>
</file>

<file path=ppt/ink/ink5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16232.041 3235.2422 874.14984, 16220.266 3300.236 865.13794, 16186.028 3423.3848 858.3602, 16162.733 3491.14 860.52246, 16124.02 3590.185 863.73193, 16097.18 3656.3552 846.4037</trace>
</ink>
</file>

<file path=ppt/ink/ink5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16232.041 3219.7295 874.14984, 16308.8125 3173.44 866.5702, 16411.99 3171.005 866.328, 16434.406 3257.93 863.69336, 16331.93 3330.538 848.14465, 16233.748 3364.0833 836.82855, 16147.302 3394.5317 841.70355, 16162.593 3477.7505 847.03485, 16237.882 3526.789 844.9688, 16343.65 3572.8599 839.9165, 16437.16 3606.066 825.57007, 16502.314 3630.25 744.06085</trace>
</ink>
</file>

<file path=ppt/ink/ink5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14581.052 3684.5874 874.14984, 14700.765 3676.154 848.09076, 14796.63 3670.9343 832.60846, 14912.187 3666.3086 821.5975, 15042.257 3661.4832 812.62024, 15182.758 3657.4263 805.5053, 15301.31 3655.979 800.3196, 15404.632 3656.039 796.10126, 15526.958 3660.1138 773.27423, 15651.431 3667.6638 738.2555, 15737.242 3673.2498 696.91583, 15822.467 3683.8865 650.5093, 15890.214 3691.5007 585.1903, 15964.536 3703.2021 437.44424</trace>
</ink>
</file>

<file path=ppt/ink/ink5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14971.736 4083.259 874.14984, 14898.238 4152.906 861.20337, 14806.362 4259.3696 855.8423, 14749.939 4371.9907 859.91113, 14786.357 4437.623 860.91455, 14873.888 4374.9355 852.48755, 14922.393 4303.1245 844.1813, 14977.042 4233.001 817.3504, 15010.346 4170.129 789.55206</trace>
</ink>
</file>

<file path=ppt/ink/ink5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15070.098 3688.2073 874.14984, 15049.86 3776.2776 863.5605, 15016.594 3902.3252 854.8806, 14996.598 4002.505 849.46936, 14986.35 4099.4453 846.84344, 14986.636 4168.1294 845.4469, 14993.356 4239.0845 846.7971, 15017.73 4334.9473 851.5573, 15092.421 4329.2793 857.09326, 15155.728 4276.238 8.591882</trace>
</ink>
</file>

<file path=ppt/ink/ink5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15249.353 3793.175 874.14984, 15244.052 3860.5764 864.60144, 15239.259 3924.167 854.5355, 15232.336 4000.875 845.7024, 15224.514 4086.4778 839.4566, 15218.3545 4153.6 829.42944, 15209.626 4275.882 801.2487, 15204.71 4344.32 742.38696, 15197.711 4408.0825 412.46796</trace>
</ink>
</file>

<file path=ppt/ink/ink5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15115.141 4170.129 874.14984, 15184.49 4163.6665 862.02277, 15256.38 4154.523 848.05255, 15347.865 4138.1816 834.81665, 15419.505 4124.6875 825.0574, 15499.314 4102.588 815.91766, 15568.267 4085.1316 783.86804, 15636.36 4064.6438 748.49255</trace>
</ink>
</file>

<file path=ppt/ink/ink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17484.074 11972.403 874.14984, 17404.936 12033.823 862.1001, 17337.355 12154.488 851.78, 17312.861 12238.387 846.25543, 17298.299 12318.06 841.18353, 17289.457 12383.578 836.8756, 17291.545 12456.853 833.4535, 17311.207 12579.415 811.9926, 17387.365 12647.712 765.85144, 17455.309 12678.335 657.57776</trace>
</ink>
</file>

<file path=ppt/ink/ink5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16783.598 3340.2097 874.14984, 16739.71 3433.612 858.42084, 16698.85 3497.974 848.39453, 16644.979 3574.88 838.57666, 16580.967 3658.837 830.3066, 16518.672 3740.7617 823.7752, 16423.502 3870.2822 785.87726, 16343.484 3985.2583 711.7134, 16293.514 4059.972 664.7748, 16244.308 4136.405 612.0712, 16204.165 4199.7476 554.4017, 16157.307 4274.237 436.29016</trace>
</ink>
</file>

<file path=ppt/ink/ink5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16589.633 3928.651 874.14984, 16560.703 4033.82 861.8412, 16540.129 4097.4126 856.509, 16516.068 4168.5903 852.11993, 16475.764 4278.333 842.83044, 16448.467 4350.6997 823.8602</trace>
</ink>
</file>

<file path=ppt/ink/ink5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16545.508 3838.1614 874.14984, 16629.094 3817.784 869.0802, 16715.02 3831.4316 867.48926, 16723.273 3896.1628 863.63794, 16658.506 3982.2886 853.4345, 16581.213 4029.738 845.3226, 16507.404 4071.1914 848.67084, 16542.88 4165.6265 852.2503, 16634.277 4218.473 844.52106, 16758.7 4269.6265 832.50275, 16858.266 4305.5483 811.3492, 16921.215 4328.528 764.0157</trace>
</ink>
</file>

<file path=ppt/ink/ink5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5474.865 5574.0107 874.14984, 5571.6533 5569.4644 864.06915, 5644.8843 5565.1885 854.6851, 5717.995 5561.663 839.90436, 5790.466 5555.817 821.0638, 5854.19 5552.1816 732.0811</trace>
</ink>
</file>

<file path=ppt/ink/ink5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5474.865 5891.5 874.14984, 5579.497 5891.2393 856.4545, 5673.831 5879.058 837.63025, 5758.857 5869.461 793.2314, 5824.678 5860.191 747.6617</trace>
</ink>
</file>

<file path=ppt/ink/ink5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6413.429 5769.9854 874.14984, 6339.309 5744.329 870.7274, 6416.056 5711.068 862.3286, 6500.4355 5700.6904 857.14435, 6610.3 5694.0127 859.3964, 6693.803 5681.01 861.35754, 6756.886 5671.1357 863.2574</trace>
</ink>
</file>

<file path=ppt/ink/ink5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6994.4014 5665.017 874.14984, 6996.0757 5571.025 868.63464, 7005.241 5507.305 867.7669, 7022.0156 5441.9287 867.1937, 7077.0786 5365.335 866.62274, 7142.611 5397.6597 861.3852, 7175.398 5505.673 853.0597, 7197.031 5593.4146 849.6375, 7235.238 5691.068 853.58405, 7309.9414 5757.078 858.845, 7373.4355 5693.49 861.969, 7402.6597 5590.9526 859.2834, 7409.2734 5526.1157 857.86926, 7408.836 5458.094 856.469, 7401.7754 5358.885 854.8656, 7368.1763 5255.7983 855.97125, 7324.0615 5189.934 859.0411, 7249.895 5154.0024 864.6371, 7298.3086 5255.6694 862.7647, 7379.5093 5318.5967 850.2234, 7444.3003 5364.7393 823.0405</trace>
</ink>
</file>

<file path=ppt/ink/ink5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7545.9575 5709.4863 874.14984, 7539.2524 5800.9517 868.9444, 7560.109 5906.1797 867.7005, 7634.1694 5979.544 867.1605, 7715.787 5994.8916 866.7668, 7779.3325 5953.9883 865.83044, 7803.9595 5885.6445 865.0229, 7789.0137 5801.0996 863.94507, 7727.069 5731.0713 864.045, 7633.598 5707.493 860.1114, 7568.0186 5694.4917 851.17633</trace>
</ink>
</file>

<file path=ppt/ink/ink5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8141.637 5499.033 874.14984, 8126.3354 5580.9575 864.87, 8091.6816 5697.8022 858.25116, 8070.3765 5762.0063 854.24146, 8034.45 5867.329 850.06995, 8000.36 5966.1836 847.3512, 7977.7456 6034.822 843.03424, 7954.279 6107.269 837.38055, 7920.0093 6217.851 820.69385, 7900.7905 6303.688 795.4105, 7886.359 6369.382 721.1717</trace>
</ink>
</file>

<file path=ppt/ink/ink5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8216.098 6026.976 874.14984, 8208.218 6127.034 863.29596, 8199.794 6242.251 858.0759, 8193.177 6330.201 856.231, 8177.169 6258.2485 845.2733, 8192.689 6154.33 832.78296, 8210.469 6086.4424 826.78894, 8232.386 6018.5493 830.4352, 8271.667 5923.1855 836.4096, 8335.589 5838.12 843.1606, 8417.826 5795.0645 851.422, 8488.329 5791.3906 860.60254, 8528.318 5868.9365 862.5367, 8467.455 5933.149 859.3404, 8374.636 5978.8774 855.69946, 8282.142 6007.3325 852.4356, 8215.729 6030.1504 853.356, 8242.803 6119.201 856.8492, 8313.438 6182.2695 852.82196, 8412.56 6261.443 843.26886, 8478.644 6312.979 818.5468</trace>
</ink>
</file>

<file path=ppt/ink/ink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19063.361 9875.63 874.14984, 18955.896 9885.905 862.41406, 18841.703 9895.715 853.57324, 18750.096 9904.754 845.12823, 18663.668 9916.012 830.141, 18600.475 9924.3 796.71124</trace>
</ink>
</file>

<file path=ppt/ink/ink5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6919.941 5060.5474 874.14984, 7029.282 5042.715 855.764, 7106.465 5034.6245 844.54443, 7198.7144 5027.7993 836.1194, 7286.582 5022.991 829.3602, 7353.433 5019.7446 817.1714, 7428.4863 5016.497 797.9707, 7537.0386 5009.227 736.0737, 7604.9995 5004.2563 635.36505</trace>
</ink>
</file>

<file path=ppt/ink/ink5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7442.0806 4865.0894 874.14984, 7536.6865 4878.1084 862.398, 7628.752 4900.8438 857.85486, 7706.2417 4930.9316 856.92755, 7771.203 5006.673 859.778, 7743.3276 5096.407 858.4933, 7707.807 5169.4214 858.0637</trace>
</ink>
</file>

<file path=ppt/ink/ink5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8707.901 5513.512 874.14984, 8680.658 5592.8203 867.83856, 8637.16 5686.9683 863.25555, 8593.217 5774.9224 860.6412, 8556.786 5840.562 853.0891</trace>
</ink>
</file>

<file path=ppt/ink/ink5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8693.193 5453.013 874.14984, 8710.343 5548.514 863.40814, 8739.441 5670.0327 855.5098, 8755.237 5733.653 849.4884, 8777.811 5819.3237 833.97784, 8795.673 5884.9946 796.5167</trace>
</ink>
</file>

<file path=ppt/ink/ink5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9166.612 5631.9243 874.14984, 9198.502 5568.065 868.7746, 9244.585 5462.396 865.5127, 9297.36 5363.7417 866.0297, 9349.867 5429.76 854.8535, 9351.097 5529.8926 841.6552, 9347.613 5618.7427 832.6209, 9343.225 5690.5957 827.0501, 9335.691 5769.461 820.82806, 9323.259 5861.336 816.28577, 9308.63 5957.104 814.80396, 9297.132 6032.5312 818.5331, 9287.064 6099.158 823.60016, 9277.326 6162.206 829.479, 9264.659 6237.2773 843.42365, 9251.102 6134.6514 845.0178, 9253.265 6056.6914 838.4042, 9259.263 5964.378 830.1021, 9267.833 5877.783 823.1559, 9275.334 5810.5195 817.3762, 9288.366 5735.397 816.7782, 9305.013 5661.378 819.67114, 9324.0 5591.6543 823.7071, 9355.877 5495.471 833.8106, 9409.145 5412.4883 846.5839, 9503.784 5360.346 862.6442, 9567.723 5376.6235 865.4691, 9577.582 5478.966 863.68896, 9502.2705 5578.9536 855.44635, 9427.452 5653.86 837.47504, 9363.334 5709.4863 790.0357</trace>
</ink>
</file>

<file path=ppt/ink/ink5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9542.589 5996.468 874.14984, 9549.401 6086.108 864.9985, 9552.037 6190.9795 860.8663, 9545.271 6259.7944 861.7999, 9531.747 6193.224 854.02997, 9532.806 6086.3706 840.01324, 9534.927 5978.6997 835.8476, 9533.352 5915.8125 838.22174, 9532.76 5844.7437 844.332, 9580.125 5929.5073 856.6147, 9667.934 5985.9697 860.6602, 9748.903 5929.0293 851.2646, 9800.975 5839.3564 852.09784, 9812.7295 5931.222 846.70184, 9808.117 6009.5464 833.86884, 9818.419 6091.919 815.619, 9827.364 6154.9185 769.45337</trace>
</ink>
</file>

<file path=ppt/ink/ink5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10152.978 5769.9854 874.14984, 10126.476 5837.3867 861.79974, 10060.203 5974.369 841.95996, 10017.373 6059.466 833.6692, 9956.778 6184.921 822.59436, 9909.958 6292.8755 792.55365, 9881.402 6359.2363 739.9156</trace>
</ink>
</file>

<file path=ppt/ink/ink5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10243.064 6207.9556 874.14984, 10224.003 6298.4727 863.39276, 10195.647 6407.6206 859.6673, 10175.013 6492.4927 859.5225, 10165.617 6394.2754 855.5226, 10184.34 6289.2456 852.76013, 10226.8 6178.4194 854.81647, 10271.914 6103.1836 855.8551, 10368.142 6045.9253 855.78125, 10466.175 6026.745 857.1234, 10563.175 6053.332 859.3987, 10605.666 6134.355 860.1363, 10551.043 6200.0063 858.8051, 10435.1045 6257.426 848.7635, 10363.198 6275.872 844.9446, 10256.634 6291.254 848.2019, 10338.734 6378.006 858.1654, 10436.118 6446.6333 849.54614, 10526.014 6484.7173 835.4834, 10590.762 6516.4243 711.41925</trace>
</ink>
</file>

<file path=ppt/ink/ink5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9170.289 5211.535 874.14984, 9250.97 5205.073 856.5436, 9326.259 5197.4717 842.8243, 9417.009 5188.7085 831.69867, 9515.353 5181.298 823.9104, 9611.311 5172.8247 807.009, 9676.047 5166.9995 783.6166, 9772.272 5148.8774 732.4273, 9840.429 5136.041 608.1392</trace>
</ink>
</file>

<file path=ppt/ink/ink5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9572.006 5046.0684 874.14984, 9646.649 5084.968 865.1716, 9716.019 5126.142 863.47003, 9774.992 5203.0923 864.9135, 9783.891 5274.724 864.09125, 9753.804 5339.845 861.01294, 9691.991 5404.552 422.55023</trace>
</ink>
</file>

<file path=ppt/ink/ink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18675.434 9724.641 874.14984, 18708.197 9801.089 865.49, 18763.512 9892.612 858.9447, 18818.709 9971.198 852.99963, 18876.543 10047.996 840.90283, 18935.254 10125.704 821.8221, 18981.26 10189.205 736.79004</trace>
</ink>
</file>

<file path=ppt/ink/ink5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10913.205 5769.9854 874.14984, 11001.607 5778.9414 863.3165, 11130.11 5777.771 854.94086, 11198.466 5769.3867 848.8745, 11283.613 5761.547 831.9602, 11349.716 5751.165 229.1138</trace>
</ink>
</file>

<file path=ppt/ink/ink5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11051.094 5656.227 874.14984, 11061.517 5734.806 863.26575, 11067.701 5854.986 856.29285, 11082.735 5950.0103 846.6064, 11093.112 6015.2246 828.87415</trace>
</ink>
</file>

<file path=ppt/ink/ink5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11747.893 5633.9927 874.14984, 11696.624 5714.7383 863.7031, 11655.345 5808.3696 862.62683, 11681.204 5882.923 863.65955, 11750.15 5910.5034 861.4241, 11870.438 5872.554 849.7111, 11967.462 5811.6978 839.1128, 12040.771 5704.861 838.91925, 12048.042 5625.2583 841.18115, 11968.815 5566.248 839.9532, 11865.746 5541.968 831.60114, 11757.993 5550.3955 809.92, 11679.524 5589.927 765.1779, 11616.067 5632.758 526.0658</trace>
</ink>
</file>

<file path=ppt/ink/ink5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12143.175 5550.7417 874.14984, 12124.212 5619.952 864.82886, 12094.962 5722.1045 861.02576, 12069.06 5823.7744 859.8058, 12051.851 5758.672 852.62195, 12062.385 5666.9224 846.734, 12086.197 5576.8325 848.7296, 12135.039 5510.7485 854.2916, 12181.481 5582.525 858.8398, 12250.923 5662.514 865.0019, 12331.552 5635.1895 863.9921, 12412.542 5560.632 855.8921, 12473.209 5490.967 844.2821, 12537.714 5441.6475 849.88354, 12543.308 5515.077 847.6262, 12532.956 5608.3184 842.2867, 12525.041 5725.229 829.39166, 12521.395 5792.2437 802.96405, 12523.595 5855.733 517.9945</trace>
</ink>
</file>

<file path=ppt/ink/ink5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11837.061 5242.0435 874.14984, 11918.031 5235.419 854.9172, 11998.288 5229.2085 840.01935, 12098.238 5223.4395 827.8015, 12205.03 5215.997 803.39124, 12305.415 5203.3164 774.0062, 12391.495 5193.353 727.07635, 12457.921 5186.0767 669.0195</trace>
</ink>
</file>

<file path=ppt/ink/ink5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12298.529 5015.5605 874.14984, 12396.896 5062.418 858.0322, 12462.854 5141.21 860.6269, 12484.854 5217.801 860.9163, 12466.115 5293.457 859.5317, 12432.741 5362.5234 855.589</trace>
</ink>
</file>

<file path=ppt/ink/ink5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12896.049 5652.6074 874.14984, 12820.631 5755.89 862.2932, 12758.985 5841.3486 860.2006, 12717.167 5908.101 856.59106, 12679.104 5974.2334 845.32837</trace>
</ink>
</file>

<file path=ppt/ink/ink5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12835.377 5604.0015 874.14984, 12869.907 5683.518 864.90955, 12912.995 5781.451 861.10016, 12955.528 5873.622 858.3194, 12985.516 5939.6987 851.9205</trace>
</ink>
</file>

<file path=ppt/ink/ink5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13565.269 5589.0063 874.14984, 13476.639 5564.589 866.69275, 13358.788 5569.2603 861.00336, 13272.027 5592.275 858.22534, 13202.197 5647.8643 859.2442, 13236.975 5725.073 859.8447, 13303.856 5745.3604 860.62164, 13407.307 5693.2124 858.3046, 13482.294 5613.9507 851.0546, 13519.369 5548.7847 845.49426, 13552.584 5473.6694 841.3658, 13577.251 5400.6025 838.62885, 13603.506 5290.844 840.0919, 13599.481 5222.6733 845.9823, 13588.133 5298.1685 843.81775, 13584.304 5407.6226 835.10565, 13586.893 5476.702 826.5884, 13592.446 5555.499 812.48615, 13598.329 5637.0444 789.97217, 13605.354 5752.524 718.8344, 13609.775 5820.692 608.73706</trace>
</ink>
</file>

<file path=ppt/ink/ink5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13893.445 5484.038 874.14984, 13900.959 5580.6597 863.20526, 13898.424 5714.319 852.5988, 13892.902 5817.3896 846.0363, 13886.827 5908.6323 849.32465, 13878.449 5981.4404 851.8667, 13867.897 5863.8516 843.32294, 13870.203 5788.039 839.452, 13877.057 5668.159 834.0827, 13886.11 5599.6255 832.9528, 13902.782 5533.5933 835.22754, 13942.709 5440.1064 839.05115, 14029.691 5373.8936 845.5201, 14126.022 5355.221 851.36835, 14204.86 5387.476 857.04114, 14225.796 5481.719 859.3569, 14155.059 5553.832 856.03265, 14034.84 5588.346 847.6344, 13971.0205 5604.0034 834.4733, 13908.153 5604.0015 817.8214</trace>
</ink>
</file>

<file path=ppt/ink/ink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color" value="#0000FF"/>
      <brushProperty name="fitToCurve" value="1"/>
    </brush>
  </definitions>
  <trace timeOffset="0.0" brushRef="#br0" contextRef="#ctx0"> 6975 5725 874, 7080 5655 871, 7045 5758 868</trace>
</ink>
</file>

<file path=ppt/ink/ink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19063.361 10539.564 874.14984, 18990.463 10582.252 868.16693, 18916.244 10649.605 863.2699, 18877.541 10721.578 860.8952, 18859.744 10797.582 859.3864, 18874.762 10908.252 857.2015, 18909.871 10993.521 855.6833, 18990.395 11070.777 856.2225, 19067.719 11112.623 857.90643, 19183.463 11112.321 858.1621, 19269.06 11081.475 857.5375, 19334.934 11004.296 857.185, 19363.824 10910.924 856.21094, 19350.293 10805.679 854.7886, 19294.803 10702.199 853.9422, 19225.074 10638.753 856.90265, 19159.885 10617.897 860.74304, 19095.756 10607.513 761.9442</trace>
</ink>
</file>

<file path=ppt/ink/ink6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14265.744 5181.5444 874.14984, 14175.431 5192.1865 862.8392, 14111.461 5199.2334 856.72107, 14036.935 5207.0215 851.2024, 13956.72 5214.202 842.90704, 13890.602 5220.3047 829.21497, 13818.984 5226.531 807.9249</trace>
</ink>
</file>

<file path=ppt/ink/ink6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14251.036 5000.5654 874.14984, 14343.893 5059.386 864.5619, 14380.25 5129.8716 863.5144, 14368.752 5199.886 861.4589, 14303.284 5275.2246 856.0106, 14239.441 5337.724 836.7823</trace>
</ink>
</file>

<file path=ppt/ink/ink6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13327.182 5920.9736 874.14984, 13442.971 5930.023 857.3526, 13520.877 5931.3535 848.0147, 13614.588 5930.3604 839.17535, 13720.265 5928.4287 831.5553, 13832.722 5926.2944 825.576, 13933.704 5924.8154 812.514, 14010.085 5923.8193 792.8186, 14083.503 5923.099 761.8052, 14210.36 5922.053 679.12024, 14275.308 5921.342 575.672, 14340.044 5923.5605 4.793166</trace>
</ink>
</file>

<file path=ppt/ink/ink6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13496.325 6275.6934 874.14984, 13426.376 6342.745 861.91284, 13352.418 6433.163 859.95746, 13316.708 6532.6685 861.1022, 13354.229 6609.3174 861.8691, 13437.986 6608.0986 859.7854, 13500.889 6559.4775 856.66785, 13546.537 6482.218 850.7282, 13565.515 6418.643 845.9318, 13581.051 6344.7783 841.26434, 13591.924 6269.435 839.62805, 13601.539 6168.6113 839.34125, 13617.988 6251.2534 843.6513, 13625.304 6342.053 841.8452, 13629.247 6431.9644 839.1282, 13633.629 6542.423 843.73206, 13646.587 6618.527 850.4155, 13726.12 6618.913 860.9259, 13765.418 6525.998 859.317, 13791.154 6420.717 853.09674, 13801.417 6355.1587 851.1892, 13812.801 6256.1553 850.255, 13807.869 6362.7183 851.8669, 13806.34 6485.405 854.6421, 13810.876 6576.181 857.6131, 13821.206 6642.295 862.0012</trace>
</ink>
</file>

<file path=ppt/ink/ink6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13744.524 6418.9253 874.14984, 13843.716 6411.101 859.2417, 13915.456 6409.6953 850.83813, 14039.551 6412.6396 834.5953, 14119.964 6415.592 806.40015</trace>
</ink>
</file>

<file path=ppt/ink/ink6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14399.956 5333.0493 874.14984, 14331.724 5413.4316 862.82886, 14280.925 5518.9272 859.53326, 14259.259 5620.2876 857.7631, 14272.007 5728.308 855.4896, 14282.791 5802.42 849.90497, 14309.266 5866.789 8.465297</trace>
</ink>
</file>

<file path=ppt/ink/ink6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14429.373 5513.512 874.14984, 14415.639 5607.7266 865.6425, 14400.01 5703.507 863.06744, 14389.742 5767.8936 866.0351, 14348.395 5650.3604 856.843, 14353.484 5561.1934 849.4642, 14377.417 5494.042 854.48724, 14440.298 5493.282 858.3108, 14484.442 5583.186 864.7527, 14547.798 5574.41 865.6969, 14585.549 5495.243 863.39984, 14569.3125 5594.6196 846.2459, 14533.868 5683.3022 825.8408, 14503.834 5754.99 773.47986</trace>
</ink>
</file>

<file path=ppt/ink/ink6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14786.965 5438.5347 874.14984, 14737.519 5524.92 863.01184, 14665.68 5641.0044 852.48846, 14610.104 5733.159 843.0644, 14574.263 5807.6885 829.8645, 14539.326 5871.682 530.1558</trace>
</ink>
</file>

<file path=ppt/ink/ink6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14832.009 5618.997 874.14984, 14808.937 5701.3765 864.20355, 14777.553 5807.6704 861.9865, 14739.201 5887.7207 863.40985, 14727.225 5781.5874 851.27924, 14768.96 5678.5234 842.4606, 14823.345 5602.757 846.5215, 14914.694 5566.147 853.4632, 14954.572 5655.3975 863.20966, 14860.949 5736.587 863.1526, 14790.708 5787.274 863.1782, 14860.461 5843.141 858.56476, 14947.715 5862.979 850.41034, 15014.079 5876.291 829.8978</trace>
</ink>
</file>

<file path=ppt/ink/ink6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14995.637 5423.0225 874.14984, 15042.874 5495.9395 864.00037, 15075.973 5599.6274 860.32263, 15068.847 5717.5107 858.7366, 15034.94 5802.9863 858.028, 14969.06 5871.8257 853.76276</trace>
</ink>
</file>

<file path=ppt/ink/ink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18794.94 9935.094 874.14984, 18833.902 9863.536 867.61255, 18870.545 9793.533 862.8254, 18905.893 9720.626 859.8482, 18956.06 9610.982 858.0572, 18989.562 9545.089 857.4236, 19047.25 9441.572 854.766, 19133.414 9311.053 853.57935, 19179.67 9243.655 852.3566, 19256.588 9134.467 850.2654, 19303.883 9068.364 849.9249, 19352.385 8998.996 850.1864, 19426.07 8892.334 851.10474, 19510.12 8771.0625 852.13745, 19582.293 8669.228 853.9345, 19654.396 8573.595 857.3469, 19582.627 8578.779 855.8919, 19490.896 8634.066 850.3906, 19382.889 8700.825 850.08905, 19295.416 8755.215 851.37964, 19202.982 8809.73 855.7289, 19278.8 8748.803 851.7286, 19355.371 8698.448 850.4206, 19451.941 8640.683 851.6935, 19546.53 8586.279 852.98145, 19628.105 8545.843 855.3102, 19703.883 8514.795 861.868, 19778.613 8505.568 865.9913, 19792.787 8576.078 866.051, 19766.76 8674.602 861.5033, 19734.283 8778.555 854.2209, 19696.867 8898.307 839.44727, 19669.896 8976.869 817.0737, 19644.334 9044.677 761.1089</trace>
</ink>
</file>

<file path=ppt/ink/ink6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15472.733 5649.505 874.14984, 15425.222 5733.492 859.4702, 15385.799 5796.668 850.48676, 15338.323 5869.5615 843.75305, 15264.674 5981.4287 834.5905, 15200.914 6079.9575 832.32947, 15163.965 6144.851 830.63617, 15128.719 6212.1606 831.84845, 15071.501 6323.82 836.79315, 15033.916 6392.2715 840.3434, 14991.204 6461.2563 843.7077, 14921.968 6557.801 847.0832, 14868.937 6625.407 843.44354</trace>
</ink>
</file>

<file path=ppt/ink/ink6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15293.478 6147.9736 874.14984, 15298.894 6241.026 863.80273, 15276.127 6369.584 855.1774, 15251.91 6468.5527 850.1999, 15228.954 6553.429 839.1761, 15213.982 6627.9043 820.90076, 15199.524 6692.874 690.1457</trace>
</ink>
</file>

<file path=ppt/ink/ink6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15278.769 6192.443 874.14984, 15374.688 6146.582 865.83673, 15480.349 6129.8447 860.256, 15549.599 6145.463 861.5275, 15549.831 6219.902 860.35596, 15475.738 6268.2676 856.6355, 15370.057 6301.6367 854.671, 15294.058 6321.0903 859.381, 15323.679 6408.1143 860.4758, 15453.759 6498.173 844.6657, 15527.346 6545.3887 830.68353, 15593.616 6587.4272 808.2093, 15672.854 6637.5454 741.79877</trace>
</ink>
</file>

<file path=ppt/ink/ink6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1929.2808 1951.8405 874.14984, 2014.2653 1938.5419 867.7728, 2126.4963 1928.4319 860.58435, 2238.2378 1920.762 853.1533, 2367.4375 1913.0225 844.8297, 2464.7417 1905.8816 839.95905, 2530.5093 1901.0167 834.189, 2625.0574 1893.3594 827.5374, 2743.5356 1884.5729 821.01605, 2881.7412 1875.0406 813.85657, 3009.7124 1866.4874 806.3837, 3119.4817 1859.2811 799.49335, 3258.634 1851.1306 792.03015, 3419.0032 1842.5414 783.46326, 3594.395 1834.2415 774.8791, 3718.3794 1828.715 768.3414, 3860.739 1824.0275 761.126, 4024.6475 1821.7749 755.59326, 4202.164 1822.381 753.7525, 4364.4004 1823.9498 754.2571, 4491.7764 1825.5295 754.6482, 4641.3906 1828.9636 731.9919, 4800.014 1833.9948 701.6624, 4955.9873 1838.5933 664.107, 5099.1274 1843.4539 619.4884, 5211.216 1847.4402 567.639, 5296.6636 1851.24 510.08585, 5376.347 1856.4513 447.24503, 5439.7314 1861.1877 379.78128, 5522.533 1865.7164 241.09448</trace>
</ink>
</file>

<file path=ppt/ink/ink6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11702.85 6253.4585 874.14984, 11718.041 6338.4585 867.0008, 11747.822 6456.6123 862.7934, 11785.277 6562.814 857.869, 11825.349 6653.0244 853.6785, 11884.988 6758.024 850.4619, 11980.701 6872.8745 850.6209, 12077.245 6961.38 851.1613, 12203.404 7042.2866 850.60846, 12284.162 7076.7793 849.64105, 12375.452 7102.842 847.9381, 12459.617 7119.0166 846.3859, 12529.831 7128.9175 844.05115, 12615.294 7133.0444 841.1731, 12707.057 7131.24 838.8562, 12800.32 7123.624 837.78955, 12867.114 7116.8994 838.2592, 12932.92 7105.9546 839.6874, 13001.987 7089.119 842.1402, 13074.448 7067.599 844.7566, 13141.198 7046.3926 847.3647, 13253.274 7009.6733 851.6111, 13318.033 6989.716 853.5604, 13382.79 6973.4976 855.32904, 13476.997 6955.684 859.0032, 13557.385 6957.6094 862.7266, 13622.563 6994.2075 864.62213, 13678.188 7100.633 866.2552, 13751.5205 7133.78 862.8435, 13845.481 7058.7285 851.95374, 13947.708 6994.2236 844.4723, 14042.824 6947.895 841.76025, 14171.303 6916.403 844.3369, 14284.119 6904.6226 847.5725, 14359.563 6907.5557 848.7029, 14441.914 6918.6484 848.82697, 14524.101 6938.3613 849.0761, 14597.987 6964.5566 850.57086, 14698.993 7011.576 853.77325, 14805.964 7087.6714 857.8922, 14872.678 7123.1997 858.78424, 14948.285 7143.71 859.08246, 15025.645 7145.412 858.4893, 15136.882 7125.0723 856.61487, 15229.195 7067.173 858.0708, 15296.699 7011.7114 857.80945</trace>
</ink>
</file>

<file path=ppt/ink/ink6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13699.482 7399.8325 874.14984, 13624.498 7407.454 868.5894, 13495.302 7429.572 857.16846, 13409.041 7441.999 850.3406, 13311.586 7453.5034 843.45807, 13223.798 7461.855 838.0969, 13153.643 7467.7783 833.98236, 13088.182 7472.4746 831.091, 12963.983 7475.121 833.79395, 12855.806 7498.231 840.7069, 12888.192 7574.202 849.2259, 12979.318 7597.508 845.0755, 13045.895 7606.472 840.9484, 13120.513 7615.2363 836.64496, 13184.782 7622.3184 836.1845, 13274.915 7640.556 843.81464, 13155.452 7720.3057 847.34235, 13050.662 7751.414 841.06213, 12982.89 7773.086 838.4195, 12911.981 7801.9927 838.7985, 12838.397 7841.0615 839.63776, 12769.112 7883.554 840.41455, 12655.937 7959.8403 841.2677, 12572.509 8028.132 851.4924, 12640.073 8086.6216 858.89966, 12774.225 8068.0186 847.54535, 12863.799 8053.563 840.4875, 12938.554 8043.1294 835.8769, 13010.572 8035.1104 830.3083, 13095.909 8030.7656 820.40753, 13183.888 8029.6626 807.11053, 13266.643 8030.1836 786.15216, 13374.178 8031.2583 721.574, 13437.816 8028.3247 642.6308</trace>
</ink>
</file>

<file path=ppt/ink/ink6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12880.421 8531.7295 874.14984, 12880.142 8615.202 869.58777, 12865.962 8690.639 869.82794, 12849.76 8754.462 762.4954</trace>
</ink>
</file>

<file path=ppt/ink/ink6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12895.13 8305.247 874.14984, 12859.449 8386.09 865.55383, 12829.243 8451.421 838.1755</trace>
</ink>
</file>

<file path=ppt/ink/ink6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13684.773 7897.7847 874.14984, 13733.875 7806.3315 862.5674, 13828.897 7717.9004 854.62256, 13946.911 7675.925 857.38586, 14032.417 7719.5396 858.46967, 14047.255 7820.123 854.7946, 14028.436 7899.33 851.64996, 13968.376 7981.4043 855.2438, 13959.139 7879.1406 847.8871, 14030.749 7776.4395 843.16455, 14107.791 7717.9575 847.8753, 14181.699 7726.366 851.55054, 14204.176 7832.2563 853.9411, 14156.319 7951.0005 850.8763, 14106.904 8040.3066 850.77423, 14135.313 7953.6484 840.0085, 14221.7 7851.878 833.7258, 14304.398 7770.64 839.6385, 14392.052 7716.6724 844.972, 14452.322 7782.096 850.57965, 14439.426 7861.6416 851.7537, 14386.466 7977.537 850.52625, 14344.555 8065.95 850.5584, 14328.803 8158.1416 854.47046, 14412.973 8235.375 856.7602, 14495.115 8262.252 852.21716</trace>
</ink>
</file>

<file path=ppt/ink/ink6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14030.415 7490.3223 874.14984, 14140.549 7490.3213 854.5216, 14218.953 7490.3213 848.6887, 14302.632 7490.3213 844.38226, 14384.363 7490.3223 836.66016, 14460.857 7490.3213 821.88257, 14525.913 7491.3057 801.79895</trace>
</ink>
</file>

<file path=ppt/ink/ink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19673.752 8592.228 874.14984, 19601.654 8688.114 862.4057, 19545.762 8756.207 849.43536, 19486.45 8829.045 843.2036, 19427.766 8902.299 839.6026, 19331.898 9025.207 835.96893, 19248.93 9136.959 838.36835, 19204.84 9201.421 840.1795, 19155.885 9274.019 841.3834, 19103.562 9350.324 842.4095, 19026.492 9463.5 844.4467, 18983.174 9527.437 846.67676, 18937.367 9593.577 848.98474, 18865.21 9696.64 851.2497, 18798.574 9783.103 854.0383, 18823.863 9717.754 624.98895</trace>
</ink>
</file>

<file path=ppt/ink/ink6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14414.665 7324.3394 874.14984, 14519.272 7354.951 860.84796, 14645.188 7422.467 849.20294, 14735.185 7487.3 848.2645, 14777.304 7570.1904 853.5717, 14763.162 7640.8394 853.7827, 14674.332 7696.244 854.1119, 14608.629 7731.8003 854.5311</trace>
</ink>
</file>

<file path=ppt/ink/ink6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14712.505 8154.258 874.14984, 14644.622 8254.293 868.1134, 14625.696 8323.081 865.7789, 14666.394 8402.638 865.6857, 14775.678 8439.108 864.65265, 14883.292 8392.949 863.46875, 14931.298 8324.788 862.6279, 14898.167 8223.534 862.01605, 14800.09 8153.23 862.4475, 14709.115 8146.85 863.0132, 14645.4 8146.5015 864.8228</trace>
</ink>
</file>

<file path=ppt/ink/ink6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15219.017 7550.821 874.14984, 15172.938 7644.2227 859.19495, 15140.228 7708.789 850.9617, 15104.9795 7786.9893 844.35187, 15073.874 7875.1523 839.183, 15050.239 7968.578 835.618, 15033.757 8041.6064 834.49524, 15025.775 8110.7407 833.4755, 15023.954 8178.7734 826.7084, 15038.121 8305.689 808.41766, 15062.681 8372.951 791.2293, 15128.358 8461.363 745.33936, 15187.478 8525.106 565.0524</trace>
</ink>
</file>

<file path=ppt/ink/ink6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15412.982 7958.283 874.14984, 15412.98 8072.122 861.5429, 15410.433 8135.764 858.0847, 15405.134 8204.618 855.92505, 15400.241 8272.864 855.3966, 15395.081 8367.381 858.1093, 15391.75 8431.848 862.1807</trace>
</ink>
</file>

<file path=ppt/ink/ink6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15353.2295 7883.306 874.14984, 15445.001 7853.3726 862.32135, 15577.609 7846.2007 853.2024, 15648.627 7854.339 846.7105, 15736.933 7860.4634 828.5077, 15801.606 7882.018 228.01228</trace>
</ink>
</file>

<file path=ppt/ink/ink6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15398.274 8139.2627 874.14984, 15512.1045 8144.4507 859.35077, 15590.783 8148.333 851.1505, 15663.917 8151.9946 836.028, 15729.526 8157.5674 723.5811</trace>
</ink>
</file>

<file path=ppt/ink/ink6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15770.573 8350.749 874.14984, 15734.268 8417.789 869.78033, 15737.943 8497.638 867.3643, 15819.371 8535.862 844.42365, 15885.376 8563.175 777.25226</trace>
</ink>
</file>

<file path=ppt/ink/ink6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15874.449 8199.762 874.14984, 15810.211 8221.91 582.0808</trace>
</ink>
</file>

<file path=ppt/ink/ink6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15308.186 7626.3154 874.14984, 15385.341 7623.508 857.79395, 15462.522 7625.1445 842.7701, 15554.282 7628.474 831.0286, 15653.212 7633.53 822.47504, 15741.853 7637.4805 796.22485, 15815.618 7641.8276 780.152</trace>
</ink>
</file>

<file path=ppt/ink/ink6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15710.821 7521.3477 874.14984, 15792.953 7543.985 867.01025, 15881.473 7598.247 866.6329, 15917.441 7691.449 866.50385, 15897.432 7755.069 865.73566</trace>
</ink>
</file>

<file path=ppt/ink/ink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19659.043 8561.72 874.14984, 19620.164 8650.061 860.5954, 19588.605 8713.355 853.81616, 19538.977 8806.802 846.22955, 19485.441 8900.182 842.0297, 19446.258 8964.287 840.8018, 19398.432 9038.757 837.8118, 19348.41 9111.589 836.32965, 19260.848 9231.448 835.6326, 19201.84 9306.253 835.50964, 19137.723 9386.794 834.9109, 19073.809 9469.701 835.05615, 19021.258 9538.797 836.2688, 18932.662 9656.491 840.5175, 18843.78 9761.664 848.67114, 18773.238 9800.275 858.52435</trace>
</ink>
</file>

<file path=ppt/ink/ink6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16113.456 7580.8125 874.14984, 16175.008 7680.724 854.36957, 16215.426 7754.5874 842.86176, 16259.6455 7847.551 832.1108, 16300.911 7954.342 824.08685, 16330.848 8068.8623 818.42194, 16344.816 8185.5034 815.92426, 16341.826 8297.493 816.13666, 16340.167 8375.766 813.4658, 16318.473 8464.139 811.953, 16264.242 8597.816 811.78265, 16203.183 8680.958 810.9827, 16112.358 8770.689 808.857, 16041.784 8843.586 803.63226, 15978.145 8903.84 787.36035</trace>
</ink>
</file>

<file path=ppt/ink/ink6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2107.6172 7702.326 874.14984, 2164.6772 7803.148 863.6365, 2184.297 7901.749 852.64703, 2188.2837 7980.541 847.0912, 2190.5708 8106.65 841.5582, 2187.8833 8196.735 838.7037, 2182.2932 8294.463 834.2173, 2176.369 8376.428 831.24927, 2170.5835 8441.226 830.18115, 2163.1826 8505.479 834.4693, 2149.8066 8591.598 844.0913, 2083.0613 8568.427 858.2016, 2005.0957 8475.877 858.151, 1927.2118 8409.131 861.2836, 1821.5627 8390.659 861.1764, 1741.9796 8415.819 859.67834, 1693.8396 8507.777 859.0406, 1697.8622 8597.622 859.3514, 1785.6636 8676.981 854.10297, 1887.1886 8703.043 847.55096, 1960.3506 8687.006 841.6779, 2040.3832 8638.32 833.8331, 2107.2756 8604.767 815.7112, 2182.0771 8546.725 786.032</trace>
</ink>
</file>

<file path=ppt/ink/ink6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2554.3774 7731.8003 874.14984, 2578.9065 7806.166 865.5802, 2604.0562 7931.3335 855.9069, 2612.8384 8011.4766 850.41345, 2615.9636 8098.612 846.88885, 2614.3955 8228.402 841.5721, 2605.8167 8349.286 836.96295, 2598.1394 8421.4375 837.1987, 2589.8086 8497.01 838.67, 2584.9197 8570.206 840.9115, 2588.108 8672.133 847.2459, 2648.6426 8766.604 852.7425, 2734.3792 8820.371 855.2433, 2799.0247 8833.829 852.6773, 2869.8008 8832.412 849.0722, 2966.7593 8790.265 834.8857, 3031.4734 8758.21 802.7325</trace>
</ink>
</file>

<file path=ppt/ink/ink6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3180.3933 8668.239 874.14984, 3167.2112 8742.592 868.0503, 3183.588 8837.115 863.55707, 3241.9834 8920.248 861.30084, 3327.501 8977.15 859.17084, 3406.1028 8972.497 859.1108, 3474.0088 8932.195 859.41595, 3511.6174 8844.272 859.9211, 3503.9675 8756.329 859.47473, 3426.5134 8672.934 854.9361, 3344.8445 8637.72 842.1735, 3279.7864 8618.17 816.51154</trace>
</ink>
</file>

<file path=ppt/ink/ink6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2421.0847 8079.798 874.14984, 2527.261 8079.796 861.3403, 2594.413 8079.796 854.52814, 2671.1262 8079.798 848.45184, 2735.9143 8079.796 843.7845, 2851.7986 8074.4517 832.9344, 2952.5925 8058.8154 809.36273, 3028.7964 8017.3574 766.52747, 3092.401 7968.8647 336.0185</trace>
</ink>
</file>

<file path=ppt/ink/ink6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2897.2612 7777.304 874.14984, 3004.872 7825.703 859.3437, 3109.632 7912.4688 854.169, 3168.4312 8002.555 856.88983, 3193.4604 8080.5874 858.3329, 3183.6829 8156.9224 858.83057, 3163.7305 8219.91 810.06067</trace>
</ink>
</file>

<file path=ppt/ink/ink6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3731.949 7988.274 874.14984, 3684.1267 8063.324 863.1936, 3618.3184 8189.5327 853.058, 3578.428 8296.834 850.1818, 3562.1328 8393.279 850.5824, 3568.7354 8467.08 847.8116, 3589.3728 8549.854 844.5064, 3625.1091 8635.535 840.38, 3674.6433 8716.366 836.91754, 3775.4832 8821.553 821.07587, 3838.9392 8832.2295 792.2545</trace>
</ink>
</file>

<file path=ppt/ink/ink6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3835.8254 8245.265 874.14984, 3835.8254 8328.824 864.9426, 3835.8254 8446.242 858.6754, 3837.1787 8509.676 856.6504, 3840.8909 8597.389 859.2903, 3827.3687 8514.462 856.2628, 3820.9607 8429.14 851.34357, 3824.1787 8315.364 852.3659, 3842.2507 8239.093 854.93536, 3924.5493 8300.574 862.2941, 3997.287 8333.227 864.69086, 4077.3481 8271.787 853.54425, 4134.167 8181.7554 847.211, 4162.459 8105.455 847.864, 4103.637 8201.156 835.3701, 4064.3435 8322.195 823.83997, 4047.713 8402.069 807.1319, 4036.814 8483.691 780.402, 4029.722 8551.452 745.9294, 4028.6746 8632.645 665.66266, 4032.8333 8697.039 402.62097</trace>
</ink>
</file>

<file path=ppt/ink/ink6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4372.673 8275.772 874.14984, 4360.3164 8368.812 862.5267, 4343.7344 8433.317 855.63715, 4321.631 8510.111 848.8521, 4298.125 8593.808 843.65, 4275.8916 8680.909 835.061, 4258.5713 8765.273 825.5373, 4243.5938 8876.344 787.8191, 4235.2017 8946.698 725.0983</trace>
</ink>
</file>

<file path=ppt/ink/ink6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4551.0093 8592.228 874.14984, 4554.765 8684.288 863.67365, 4550.8013 8806.086 857.11444, 4548.075 8902.294 853.17596, 4501.94 8810.121 839.4792, 4499.055 8707.47 831.81885, 4510.3433 8602.465 826.954, 4555.1396 8500.719 834.51324, 4639.329 8456.363 842.3481, 4712.968 8457.89 849.3622, 4789.282 8534.446 859.81, 4758.3574 8607.515 860.7597, 4688.1294 8657.226 857.83215, 4624.306 8686.185 858.86017, 4620.3403 8756.566 857.55865, 4711.1226 8821.18 845.7007, 4832.6636 8876.917 828.1517, 4907.0034 8909.688 794.5659, 4969.926 8931.829 676.80176</trace>
</ink>
</file>

<file path=ppt/ink/ink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19450.37 8697.713 874.14984, 19419.873 8791.926 862.3651, 19366.77 8914.473 854.3899, 19333.66 8987.23 850.7261, 19282.07 9095.537 845.6307, 19227.805 9198.619 842.034, 19169.168 9300.263 839.90845, 19126.955 9367.284 839.1408, 19079.15 9441.1 838.44867, 19028.7 9517.456 838.59216, 18977.523 9592.897 839.99274, 18905.484 9697.984 844.43866, 18856.705 9770.183 852.67053</trace>
</ink>
</file>

<file path=ppt/ink/ink6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4819.433 8170.288 874.14984, 4901.3345 8224.884 859.74084, 5013.2964 8332.342 843.2897, 5070.172 8409.911 836.9948, 5115.4487 8499.002 832.35864, 5143.37 8594.417 830.4966, 5150.0923 8689.767 830.28174, 5152.6255 8764.294 828.3408, 5138.9644 8830.964 826.67694, 5088.537 8930.95 816.5899, 5039.443 8996.685 797.3445</trace>
</ink>
</file>

<file path=ppt/ink/ink6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4730.2646 9180.669 874.14984, 4646.287 9188.446 864.62286, 4518.067 9191.223 855.4832, 4434.4443 9192.856 849.50116, 4345.954 9193.115 845.0017, 4281.581 9193.103 841.17346, 4189.4736 9190.044 836.3881, 4126.325 9188.046 830.26965, 4026.0237 9181.044 822.47217, 3895.5168 9170.042 813.3964, 3741.8804 9158.854 800.3095, 3604.3577 9149.939 786.5876, 3485.3616 9142.838 774.4106, 3342.0105 9135.828 765.40045, 3185.72 9131.279 761.81573, 3025.541 9130.161 761.1373, 2913.9495 9129.732 762.0496, 2794.8027 9131.766 766.0224, 2666.628 9136.101 772.16327, 2536.9067 9141.0205 780.16925, 2425.0464 9144.905 790.22906, 2339.9036 9147.739 800.52576, 2250.7224 9149.964 811.8592, 2165.603 9150.159 824.49335, 2088.3027 9147.901 834.29407, 2023.1927 9143.839 840.451, 1946.0836 9140.17 858.3526</trace>
</ink>
</file>

<file path=ppt/ink/ink6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3046.1812 9407.151 874.14984, 3073.2913 9516.197 861.32513, 3082.5757 9581.737 856.0627, 3092.114 9655.798 851.79956, 3101.2595 9734.61 849.05194, 3108.5986 9813.819 848.39734, 3114.0532 9878.786 849.24274, 3118.6416 9986.581 852.4383, 3047.4846 10046.749 856.1001, 2971.4016 10033.285 860.37524, 2855.0833 10023.464 864.0972, 2790.9043 10056.397 864.9668, 2804.9802 10137.315 861.5758, 2882.3298 10210.167 852.3263, 2994.856 10237.652 843.9989, 3061.9114 10227.032 840.79987, 3164.6135 10178.778 836.5507, 3244.1194 10073.586 833.2928, 3275.6074 9995.876 831.3449, 3298.385 9929.927 830.9484, 3316.8943 9865.402 830.0257, 3334.4568 9790.445 830.72797, 3349.3074 9715.528 835.4648, 3365.511 9625.159 843.968, 3366.63 9695.691 844.45245, 3365.934 9767.403 840.8173, 3368.3662 9854.853 837.1681, 3374.4333 9947.542 828.6152, 3382.6108 10032.252 814.4202, 3399.4285 10151.8955 762.1473, 3410.7822 10225.588 682.2764</trace>
</ink>
</file>

<file path=ppt/ink/ink6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3225.4368 9905.62 874.14984, 3371.922 9884.605 842.2606, 3512.7156 9860.1 814.8588, 3585.279 9845.927 807.13904, 3665.2217 9823.953 801.1516, 3729.8953 9807.292 770.0353, 3806.4094 9785.141 737.31024</trace>
</ink>
</file>

<file path=ppt/ink/ink6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5311.2373 8970.216 874.14984, 5268.1235 9062.181 866.3244, 5230.094 9129.845 854.58606, 5184.3325 9209.956 847.43243, 5134.5884 9300.265 840.0543, 5097.4595 9368.188 834.727, 5060.4224 9440.599 830.11096, 5026.902 9507.314 827.03, 4996.673 9573.775 824.58295, 4958.381 9664.852 819.7458, 4918.7974 9761.561 816.3455, 4890.497 9831.146 814.37854, 4855.1025 9918.636 814.4753, 4816.7495 10012.394 815.8151, 4780.3726 10102.868 819.9764, 4752.151 10173.324 827.4971, 4725.5596 10240.669 841.12366, 4694.198 10305.199 8.596456</trace>
</ink>
</file>

<file path=ppt/ink/ink6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5177.025 9799.618 874.14984, 5177.0244 9917.279 859.61334, 5177.025 9992.714 850.25415, 5175.981 10078.56 842.0534, 5174.6733 10167.919 836.2625, 5174.527 10254.046 837.9858, 5174.763 10323.565 839.8987, 5152.0566 10200.389 837.18555, 5152.3384 10118.714 835.66943, 5156.326 10047.635 833.36755, 5174.5146 9922.87 834.1204, 5195.682 9856.5625 836.67584, 5244.6577 9753.517 841.82587, 5313.647 9690.749 850.2091, 5393.26 9676.368 857.57153, 5471.648 9717.285 861.58777, 5505.972 9813.324 862.08484, 5433.7207 9877.573 859.4557, 5353.2935 9910.14 854.53156, 5260.0327 9926.306 857.32996, 5191.8354 9960.182 860.7678, 5206.466 10053.535 858.5637, 5288.841 10156.597 848.37946, 5366.5757 10241.082 828.37524, 5452.069 10325.62 784.2177, 5516.769 10373.114 710.07666, 5581.603 10405.765 492.86017</trace>
</ink>
</file>

<file path=ppt/ink/ink6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5564.0337 9241.168 874.14984, 5651.368 9241.168 867.6608, 5777.099 9248.24 860.9839, 5841.9985 9252.722 853.6031, 5907.718 9265.067 420.1449</trace>
</ink>
</file>

<file path=ppt/ink/ink6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5579.661 9452.138 874.14984, 5730.33 9453.654 812.7367, 5798.225 9453.124 728.48834, 5862.7925 9452.138 617.7381</trace>
</ink>
</file>

<file path=ppt/ink/ink6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7337.2847 8577.749 874.14984, 7240.4697 8579.289 861.4294, 7168.8843 8583.8 852.4464, 7080.562 8592.664 843.00464, 6980.17 8607.348 834.34076, 6876.976 8625.996 830.2601, 6793.1304 8643.136 827.4712, 6726.2573 8657.912 825.7732, 6616.8003 8687.163 828.38257, 6558.277 8761.672 841.3267, 6635.0044 8808.118 847.5603, 6712.654 8830.566 841.9427, 6797.618 8851.688 836.10016, 6914.846 8884.145 835.86444, 6989.9683 8927.267 842.1984, 6967.068 9016.809 843.4055, 6906.9775 9082.291 837.2592, 6822.371 9155.727 826.65906, 6749.5063 9215.899 817.77875, 6676.9277 9272.842 807.9501, 6593.505 9337.181 804.952, 6520.9077 9392.55 800.7881, 6413.2 9488.476 812.8723, 6360.6855 9567.977 824.8271, 6394.8574 9656.627 838.2592, 6546.6475 9719.342 839.56165, 6609.8745 9736.794 836.27606, 6698.7305 9747.798 829.9883, 6805.5312 9752.438 820.35767, 6917.2144 9752.232 793.47534, 7013.377 9750.559 759.15784, 7088.1714 9748.52 717.7139, 7164.956 9744.726 669.6034, 7229.4824 9740.235 615.33624, 7297.3945 9735.574 481.91733</trace>
</ink>
</file>

<file path=ppt/ink/ink6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6711.2695 10237.07 874.14984, 6701.654 10324.055 864.94055, 6689.7393 10435.751 861.2035, 6683.474 10501.166 856.1801, 6676.3003 10566.749 237.77155</trace>
</ink>
</file>

<file path=ppt/ink/ink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18571.557 8622.219 874.14984, 18573.121 8525.654 863.584, 18583.262 8415.37 859.20435, 18593.098 8330.557 857.1978, 18602.605 8258.719 857.6717, 18616.342 8166.449 858.8263, 18631.668 8238.9 857.6692, 18637.354 8315.2 854.90906, 18646.65 8398.357 851.79553, 18672.1 8504.155 851.8636, 18702.033 8570.593 855.7159, 18775.752 8585.452 860.5469, 18833.094 8505.371 859.0147, 18875.541 8400.157 852.3912, 18902.396 8274.671 846.809, 18912.414 8170.2993 849.1909, 18880.645 8267.252 844.14087, 18880.727 8335.919 846.5462, 18888.17 8436.628 849.4776, 18926.234 8525.262 852.2518, 18989.082 8558.959 858.9888, 19052.895 8579.06 758.47925</trace>
</ink>
</file>

<file path=ppt/ink/ink6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6726.897 9951.123 874.14984, 6725.2886 10015.923 857.8075</trace>
</ink>
</file>

<file path=ppt/ink/ink6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7456.789 9437.143 874.14984, 7560.0015 9363.683 863.2618, 7665.387 9352.979 860.72217, 7774.1147 9400.145 858.6729, 7837.3916 9499.856 856.2595, 7844.823 9613.816 854.3382, 7819.3535 9691.313 855.61847, 7817.6406 9596.887 844.1244, 7855.007 9526.626 837.87366, 7904.525 9457.863 834.07745, 7988.2456 9368.282 829.3242, 8084.5376 9360.493 834.9781, 8151.0117 9476.863 832.8271, 8144.535 9552.944 830.4126, 8126.6753 9630.632 828.59546, 8094.011 9729.735 825.57806, 8069.57 9628.873 828.9616, 8103.333 9563.852 826.0402, 8168.47 9463.179 829.9312, 8256.864 9402.0205 837.54083, 8337.058 9428.228 840.7181, 8374.08 9549.483 844.7294, 8363.382 9620.921 843.9554, 8344.54 9695.445 842.735, 8308.585 9806.895 824.598, 8286.574 9869.951 797.33496</trace>
</ink>
</file>

<file path=ppt/ink/ink6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8529.565 9951.123 874.14984, 8475.869 10014.112 867.6032, 8446.676 10079.402 863.3738, 8467.198 10148.396 862.4431, 8567.844 10195.026 857.18475, 8655.214 10189.214 850.31323, 8751.65 10133.547 846.06116, 8800.711 10032.68 847.2103, 8794.631 9954.184 847.8197, 8713.041 9887.421 844.87274, 8614.223 9864.573 836.85297, 8544.272 9852.358 814.76514</trace>
</ink>
</file>

<file path=ppt/ink/ink6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8484.521 9136.2 874.14984, 8408.097 9129.075 855.3318, 8330.211 9121.316 840.80817, 8233.346 9110.831 829.0038, 8126.596 9099.882 821.0964, 8021.16 9090.981 802.0683, 7928.1265 9082.841 776.9487, 7860.8623 9072.156 746.8475, 7783.628 9061.592 677.2686, 7720.8457 9047.7705 170.42902</trace>
</ink>
</file>

<file path=ppt/ink/ink6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8126.929 8848.701 874.14984, 8200.536 8859.977 858.4639, 8269.438 8877.862 847.37036, 8348.774 8904.604 839.634, 8425.217 8937.857 837.0553, 8490.01 8975.839 839.0057, 8551.94 9061.683 846.7286, 8554.523 9130.302 848.7221, 8502.428 9209.832 852.4863</trace>
</ink>
</file>

<file path=ppt/ink/ink6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9095.829 9090.696 874.14984, 9049.496 9171.078 863.7194, 8977.3125 9278.396 854.3955, 8939.394 9347.096 849.885, 8908.753 9416.646 847.98474, 8869.796 9545.048 843.89703, 8853.293 9681.794 834.926, 8861.065 9780.744 829.4029, 8880.674 9884.576 824.44666, 8900.038 9969.408 815.26324, 8927.033 10035.109 799.82623, 8951.655 10106.126 767.6844, 8993.643 10170.961 200.97585</trace>
</ink>
</file>

<file path=ppt/ink/ink6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9214.413 9588.13 874.14984, 9213.238 9702.602 855.75024, 9209.335 9781.346 848.3421, 9203.601 9865.189 845.3934, 9198.446 9934.498 843.81683, 9192.142 10025.905 847.22437, 9197.164 9938.473 843.5575, 9195.665 9816.053 837.8733, 9191.917 9745.311 835.86176, 9186.547 9675.212 836.7263, 9180.276 9568.031 840.17053, 9182.73 9468.166 848.26886, 9202.669 9394.601 855.9859, 9267.969 9351.227 861.8736, 9368.052 9343.043 861.79175, 9494.974 9357.809 851.62805, 9560.066 9365.953 836.4226, 9624.125 9380.185 809.4027</trace>
</ink>
</file>

<file path=ppt/ink/ink6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9170.289 9679.138 874.14984, 9285.689 9670.763 857.3386, 9359.744 9668.346 848.57495, 9446.012 9666.754 840.7331, 9521.676 9664.948 821.66144, 9587.633 9664.14 804.69635</trace>
</ink>
</file>

<file path=ppt/ink/ink6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9676.802 9875.63 874.14984, 9626.087 9956.373 863.55743, 9596.378 10053.9 864.21204, 9651.762 10129.824 862.9503, 9729.801 10149.147 859.6141, 9811.013 10146.581 848.1519</trace>
</ink>
</file>

<file path=ppt/ink/ink6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9811.013 9648.63 874.14984, 9809.405 9714.466 857.8075</trace>
</ink>
</file>

<file path=ppt/ink/ink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18929.148 7807.294 874.14984, 18830.14 7832.6655 861.65326, 18766.705 7845.9604 855.38306, 18703.832 7858.6587 850.2423, 18614.293 7876.4463 844.4112, 18524.475 7891.9263 851.1987, 18448.871 7891.7505 856.10913, 18385.354 7885.2544 820.08466</trace>
</ink>
</file>

<file path=ppt/ink/ink6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9304.501 9165.673 874.14984, 9425.168 9184.802 851.323, 9515.337 9193.8125 839.57227, 9621.349 9200.189 824.3332, 9685.401 9204.043 813.56744, 9766.338 9210.026 778.6397, 9830.307 9216.093 7.681517</trace>
</ink>
</file>

<file path=ppt/ink/ink6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9557.297 9060.188 874.14984, 9651.902 9096.433 860.49207, 9730.979 9134.125 851.4582, 9802.198 9189.291 855.6396, 9803.739 9281.324 857.6996, 9797.291 9346.435 862.9788</trace>
</ink>
</file>

<file path=ppt/ink/ink6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10004.058 9090.696 874.14984, 10041.588 9178.623 862.4968, 10071.497 9241.467 854.4916, 10110.345 9321.216 845.26074, 10153.778 9414.695 837.1923, 10194.032 9518.332 830.5289, 10225.686 9628.661 817.87573, 10245.136 9731.378 798.5766, 10258.598 9811.112 768.27704, 10259.812 9901.359 730.83203, 10248.099 9993.344 686.79706, 10238.898 10056.62 636.2246, 10218.781 10122.607 580.49927, 10185.213 10188.067 519.95905, 10155.383 10252.886 370.53165</trace>
</ink>
</file>

<file path=ppt/ink/ink6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10615.365 9920.098 874.14984, 10700.634 9925.208 864.41736, 10817.869 9935.807 858.21857, 10885.098 9940.109 852.8221, 10954.414 9938.296 846.15894, 11018.325 9938.043 832.74567, 11084.328 9934.878 808.42017</trace>
</ink>
</file>

<file path=ppt/ink/ink6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11241.381 9814.613 874.14984, 11266.83 9722.275 863.3451, 11305.708 9618.571 858.7669, 11377.661 9548.2705 862.9544, 11435.43 9617.615 859.39154, 11458.777 9681.344 853.35547, 11487.855 9799.616 842.16144, 11497.466 9875.461 837.42316, 11507.81 9951.451 837.7077, 11527.609 10060.789 841.26624, 11564.22 10135.614 847.18036, 11631.364 10152.949 853.01184, 11712.883 10087.597 859.60876, 11748.038 9962.209 854.1987, 11761.375 9847.336 845.64557, 11758.39 9772.484 843.0506, 11747.372 9696.689 842.58246, 11721.164 9588.596 845.74927, 11665.967 9519.689 851.1955, 11649.204 9618.483 851.2748, 11711.966 9717.721 842.3824, 11793.882 9793.872 827.9269, 11857.483 9849.744 792.4678</trace>
</ink>
</file>

<file path=ppt/ink/ink6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11911.521 10117.107 874.14984, 11857.915 10210.498 869.5645, 11879.793 10285.193 868.5342, 11979.095 10327.987 866.0589, 12068.601 10283.447 864.66907, 12089.781 10187.657 863.7891, 12049.422 10115.6045 863.4334, 11961.127 10092.259 862.5509, 11896.8125 10078.843 861.2644</trace>
</ink>
</file>

<file path=ppt/ink/ink6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11136.586 9271.675 874.14984, 11206.666 9277.051 862.0868, 11276.679 9280.048 850.7748, 11367.89 9284.104 837.66693, 11473.113 9287.815 827.1655, 11579.657 9287.773 819.6463, 11672.715 9281.956 799.46027, 11748.497 9278.411 768.6503, 11821.881 9274.942 729.565</trace>
</ink>
</file>

<file path=ppt/ink/ink6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11628.389 9060.188 874.14984, 11700.222 9088.757 859.7757, 11764.396 9117.56 849.4218, 11835.752 9156.265 841.1668, 11901.669 9201.323 837.0387, 11982.318 9301.986 841.9995, 11963.624 9414.813 847.20825, 11953.425 9482.525 857.01935, 11888.593 9539.005 238.8977</trace>
</ink>
</file>

<file path=ppt/ink/ink6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12254.405 9920.098 874.14984, 12244.959 10011.149 864.2106, 12232.8 10139.654 855.98615, 12223.495 10220.611 850.67114, 12210.741 10308.44 847.8809, 12197.956 10389.182 845.279, 12177.265 10514.743 836.3935, 12160.809 10615.851 817.9101, 12149.373 10681.025 788.86725, 12133.672 10746.02 360.1562</trace>
</ink>
</file>

<file path=ppt/ink/ink6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12403.325 10358.586 874.14984, 12399.036 10471.072 861.60693, 12391.323 10575.631 852.8937, 12382.156 10665.632 854.6048, 12349.201 10576.612 849.12286, 12352.559 10444.286 843.18774, 12360.032 10370.443 845.1318, 12379.671 10264.431 849.8456, 12436.674 10168.747 852.97253, 12528.053 10125.385 855.48724, 12601.073 10125.606 858.529, 12682.495 10187.415 860.3161, 12669.961 10273.123 861.14716, 12580.849 10302.29 861.8756, 12494.009 10316.294 863.233, 12425.949 10371.454 862.6928, 12475.527 10471.794 854.5719, 12551.885 10575.03 836.29193, 12613.468 10653.454 813.10333, 12663.506 10717.573 718.1812</trace>
</ink>
</file>

<file path=ppt/ink/ink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18616.6 7702.326 874.14984, 18703.436 7708.6157 863.54785, 18829.818 7728.2744 855.49664, 18928.725 7752.2046 853.90015, 19000.217 7813.153 857.79785, 19010.373 7881.9756 857.3182, 18952.29 7955.347 857.92596, 18886.762 7993.5537 673.4081</trace>
</ink>
</file>

<file path=ppt/ink/ink6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12909.837 10010.588 874.14984, 12876.371 10086.46 864.801, 12833.192 10179.211 861.5568, 12786.274 10282.03 858.2947, 12755.715 10350.096 851.9505</trace>
</ink>
</file>

<file path=ppt/ink/ink6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12880.421 10026.618 874.14984, 12900.547 10115.719 863.53455, 12933.544 10218.5 859.68243, 12966.643 10305.686 851.19037, 13010.264 10387.916 828.83435</trace>
</ink>
</file>

<file path=ppt/ink/ink6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13356.597 9875.63 874.14984, 13356.597 9942.617 863.92, 13356.597 10006.163 858.9858, 13356.597 10085.715 849.29224, 13355.552 10178.831 840.5175, 13352.892 10281.337 833.6438, 13349.911 10388.9 828.702, 13347.372 10497.265 826.95306, 13345.589 10576.576 827.2223, 13343.245 10656.682 825.8175, 13340.886 10721.676 827.85864, 13335.201 10845.452 833.93085, 13330.89 10938.932 843.8135, 13327.66 10838.964 847.2186, 13326.458 10759.018 841.45844, 13323.7295 10662.478 834.13464, 13321.638 10588.49 827.8185, 13319.324 10508.118 821.26605, 13317.178 10416.44 819.94324, 13316.759 10321.573 820.1657, 13321.059 10228.833 822.5038, 13334.195 10142.325 826.53296, 13367.027 10030.09 836.5915, 13425.909 9959.067 848.1924, 13535.617 9939.294 856.0244, 13619.681 9965.514 860.6823, 13645.259 10045.185 861.1139, 13579.19 10129.315 856.4615, 13501.172 10171.366 849.4425, 13424.277 10158.75 837.4835, 13361.017 10131.011 710.8564</trace>
</ink>
</file>

<file path=ppt/ink/ink6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13088.174 9618.122 874.14984, 13158.255 9619.867 862.10474, 13230.226 9624.632 848.3252, 13320.299 9632.699 835.8643, 13415.816 9640.492 827.3789, 13497.732 9642.376 833.9477, 13592.544 9633.007 844.1364, 13593.484 9540.88 849.7483, 13540.864 9472.928 862.4698, 13606.452 9481.623 855.58545, 13711.187 9544.338 845.72186, 13777.872 9621.605 848.6243, 13781.898 9711.555 850.6984, 13741.387 9778.965 850.79224, 13656.775 9828.404 848.91724, 13591.761 9860.0625 840.86304</trace>
</ink>
</file>

<file path=ppt/ink/ink6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13588.25 10437.182 874.14984, 13565.69 10543.972 866.6069, 13551.524 10633.96 867.0295, 13549.256 10541.276 855.9208, 13554.706 10433.719 852.73193, 13573.102 10329.0 853.36414, 13656.641 10418.957 862.0514, 13741.802 10406.604 859.66223, 13802.976 10328.633 852.20087, 13849.934 10257.44 851.2575, 13874.632 10324.345 852.1225, 13858.179 10431.0625 846.3357, 13843.879 10532.245 828.629, 13834.718 10599.41 792.83606</trace>
</ink>
</file>

<file path=ppt/ink/ink6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14160.949 10283.091 874.14984, 14116.437 10379.711 859.9681, 14049.432 10514.867 847.1199, 14010.969 10593.23 842.73486, 13974.795 10671.223 834.94635, 13929.0205 10780.2705 814.4448, 13904.36 10866.532 762.22894, 13893.445 10932.029 624.5058</trace>
</ink>
</file>

<file path=ppt/ink/ink6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14176.577 10600.063 874.14984, 14179.157 10695.233 863.7145, 14171.664 10818.328 857.0945, 14167.384 10886.057 858.2484, 14148.557 10975.874 860.7328, 14107.196 10900.466 856.208, 14105.489 10830.995 855.5965, 14130.745 10722.622 855.10126, 14172.82 10632.985 854.4094, 14250.181 10556.023 855.91547, 14356.301 10525.073 859.36755, 14424.716 10536.681 862.2907, 14438.833 10621.387 863.2175, 14366.361 10671.449 861.2926, 14286.111 10695.451 857.67206, 14221.758 10712.713 859.2407, 14255.226 10796.486 854.24475, 14345.81 10871.494 843.41833, 14451.668 10956.308 828.30927, 14530.195 11018.897 790.60394, 14594.084 11070.898 682.8048</trace>
</ink>
</file>

<file path=ppt/ink/ink6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14280.453 8668.239 874.14984, 14316.42 8758.717 860.68604, 14338.939 8829.356 849.9957, 14363.082 8912.626 840.447, 14397.957 9039.419 827.2409, 14428.369 9161.973 819.41144, 14447.369 9247.461 817.88776, 14468.813 9346.069 816.42706, 14491.141 9449.418 815.72906, 14506.794 9522.138 816.69, 14526.929 9615.121 817.6526, 14549.33 9720.15 818.8282, 14573.986 9834.944 819.729, 14600.006 9957.513 820.3307, 14622.706 10067.09 820.81085, 14641.008 10156.65 821.0125, 14663.557 10264.577 818.8255, 14690.155 10383.865 816.80536, 14719.399 10508.75 814.9487, 14748.172 10636.073 814.1594, 14769.59 10733.312 814.793, 14788.363 10822.27 816.2837, 14804.99 10914.501 820.6452, 14815.896 10994.285 826.12787, 14824.638 11115.47 836.45636, 14803.286 11227.853 847.115, 14771.317 11302.143 855.37415, 14702.11 11377.701 859.9545, 14590.554 11445.901 859.7395, 14497.895 11489.895 858.3424, 14433.968 11509.674 857.3119, 14359.933 11525.611 856.2925, 14290.414 11537.359 855.3937, 14154.107 11551.981 853.151, 14065.574 11554.969 850.9895, 13922.312 11555.296 845.1255, 13821.676 11550.161 840.2512, 13709.9795 11542.674 834.9622, 13593.099 11535.348 830.28094, 13485.324 11528.964 826.9491, 13402.798 11524.17 824.1325, 13303.679 11518.657 823.1943, 13191.846 11512.676 822.0789, 13069.118 11505.132 820.62256, 12974.835 11498.9 818.92487, 12876.519 11491.438 817.4116, 12758.775 11482.609 815.3065, 12628.734 11473.257 813.0093, 12500.633 11463.532 811.0141, 12409.142 11456.506 808.95087, 12297.338 11450.118 807.441, 12172.775 11445.995 806.67645, 12084.03 11443.433 806.815, 11982.942 11442.281 806.92194, 11862.967 11442.285 807.1356, 11728.094 11442.882 806.26044, 11583.103 11443.693 804.5927, 11435.174 11443.403 803.0388, 11336.306 11443.212 801.49554, 11214.1045 11441.082 800.2429, 11078.636 11438.436 799.5458, 10936.498 11435.982 799.0922, 10817.272 11434.205 799.2025, 10712.525 11432.861 799.4718, 10586.472 11430.689 799.4223, 10443.02 11427.256 798.6535, 10286.634 11423.731 797.169, 10120.815 11420.904 794.63275, 9997.775 11418.9375 791.97894, 9868.007 11417.446 790.69275, 9721.149 11416.498 788.42, 9565.119 11415.891 786.8644, 9402.749 11415.499 785.23535, 9234.313 11413.778 783.9266, 9059.417 11409.742 782.41046, 8935.6875 11406.662 781.56665, 8800.151 11400.572 781.137, 8647.374 11391.121 781.6088, 8479.788 11378.006 780.4941, 8321.343 11363.8125 778.8429, 8199.607 11352.372 777.509, 8055.0996 11337.965 776.09424, 7899.7046 11320.893 775.66907, 7739.2144 11300.828 776.3479, 7619.3486 11285.453 778.2518, 7497.0347 11269.034 780.2076, 7356.646 11249.792 782.47986, 7203.6577 11229.106 783.88916, 7055.248 11211.197 785.61914, 6947.0566 11198.504 786.9702, 6816.66 11186.244 787.7996, 6674.7446 11175.802 788.8534, 6527.2417 11168.204 790.5271, 6411.184 11163.382 792.63055, 6301.845 11160.283 794.27875, 6177.563 11159.821 796.51306, 6043.4727 11162.02 798.63794, 5903.5947 11163.913 800.77515, 5811.139 11165.22 802.57605, 5695.1143 11166.088 803.59015, 5564.4165 11166.339 804.5776, 5423.1714 11165.251 805.0801, 5275.696 11163.456 804.4201, 5141.4453 11161.908 803.8962, 5037.221 11160.733 803.4133, 4914.4326 11159.582 802.7954, 4779.9053 11158.802 802.1947, 4636.7637 11158.29 801.716, 4529.466 11157.954 801.4573, 4417.364 11157.742 801.2569, 4286.874 11157.604 800.5696, 4144.7734 11158.816 799.5553, 4007.1086 11161.545 799.0967, 3907.1333 11163.783 798.45685, 3788.572 11166.89 798.2316, 3663.3386 11169.65 799.448, 3536.6987 11172.7295 802.4101, 3438.8127 11175.057 806.527, 3346.0508 11177.159 810.5793, 3239.046 11177.979 814.86755, 3120.3806 11179.059 817.9464, 2992.1753 11179.742 819.44434, 2857.6074 11179.245 819.2617, 2764.281 11178.807 819.12067, 2661.4287 11176.592 818.8182, 2552.5098 11172.387 819.45575, 2448.0881 11166.706 822.03467, 2363.3118 11161.538 826.3582, 2299.9595 11154.319 832.274, 2235.9358 11140.097 837.94324, 2129.235 11098.821 847.70715, 2042.3228 11042.103 855.18646, 1960.0773 10965.554 860.13165, 1899.8824 10899.822 861.69055, 1827.2153 10805.237 860.3263, 1770.933 10721.636 858.9727, 1709.9446 10602.134 857.67725, 1678.5869 10533.308 857.12146, 1630.362 10422.789 855.50006, 1598.4126 10346.495 853.7977, 1562.8363 10260.117 851.3639, 1523.929 10166.104 848.2764, 1490.7126 10086.03 845.03125, 1462.2308 10014.02 841.8886, 1429.8567 9926.121 838.6525, 1395.6042 9826.637 835.5249, 1361.7512 9717.758 832.66895, 1337.227 9637.397 830.05383, 1312.9081 9548.632 827.2831, 1286.8625 9443.348 824.42426, 1261.3291 9326.795 821.73364, 1238.4152 9213.112 819.5787, 1221.6814 9128.017 817.69855, 1204.3765 9022.345 815.9023, 1189.0774 8904.685 814.5441, 1176.3779 8781.083 813.91144, 1167.9429 8685.356 813.8846, 1161.8546 8593.0205 814.1014, 1158.0117 8488.005 815.85724, 1155.9805 8377.649 818.4533, 1155.0787 8271.516 821.95874, 1154.6069 8199.945 825.2157, 1154.3264 8119.0913 829.5572, 1155.5365 8036.2134 834.55286, 1160.9459 7953.8423 839.37335, 1168.3112 7887.7275 843.7372, 1193.2919 7770.3735 850.96045, 1252.3756 7652.226 857.64685, 1357.2825 7557.5605 860.3323, 1468.5563 7498.721 856.8683, 1541.4633 7476.996 853.0915, 1619.1312 7462.1357 850.38525, 1735.5594 7448.63 850.786, 1806.8889 7449.087 850.58154, 1885.5939 7451.661 850.2411, 1961.631 7454.349 850.08203, 2094.989 7459.7783 850.00037, 2179.87 7464.0415 850.03754, 2272.4482 7469.6187 849.88025, 2342.386 7474.312 849.4765, 2414.798 7480.156 847.9536, 2499.015 7487.2393 847.07135, 2591.491 7495.1055 846.2252, 2692.9067 7504.5938 844.6949, 2800.5579 7514.2354 842.61017, 2871.583 7520.597 840.65814, 2959.4512 7528.0967 838.2311, 3060.4238 7536.7944 835.63745, 3170.2258 7548.282 833.1838, 3267.8442 7559.3086 831.55164, 3349.229 7568.918 830.01764, 3448.2605 7581.3584 828.0593, 3561.69 7596.3687 825.64435, 3686.712 7612.489 822.9357, 3776.5593 7624.0527 820.27905, 3878.9539 7636.1206 817.2893, 3998.4282 7649.607 814.0927, 4130.6055 7664.926 811.0729, 4257.4004 7679.9287 808.59393, 4354.402 7691.4775 805.9561, 4474.9307 7705.555 803.2231, 4611.0254 7721.9604 800.4668, 4757.5225 7739.134 797.9498, 4869.9014 7752.0215 796.17365, 4984.653 7764.625 794.4336, 5118.657 7779.3613 793.494, 5266.026 7795.1 792.4752, 5424.344 7811.112 791.01483, 5591.918 7828.054 788.89886, 5704.403 7839.424 787.1529, 5837.8784 7852.398 785.4798, 5989.7295 7866.7856 783.47736, 6155.1514 7882.653 781.2591, 6302.804 7897.4824 779.59106, 6424.7036 7910.048 778.26166, 6569.9873 7927.296 776.98016, 6730.1304 7947.414 776.1318, 6899.2534 7967.9326 775.7616, 7020.379 7982.572 775.8772, 7155.47 7998.5786 775.4124, 7312.577 8016.0615 774.6686, 7483.601 8035.0493 773.8864, 7662.6714 8056.4736 773.2749, 7840.631 8078.481 772.84436, 7961.025 8093.4087 772.463, 8105.5635 8111.6104 772.34515, 8265.149 8131.5776 772.6586, 8433.217 8152.8906 773.1722, 8572.882 8169.7993 774.3937, 8696.245 8184.052 775.7454, 8838.757 8199.271 777.33856, 8994.696 8216.582 778.87976, 9160.357 8235.602 780.2303, 9270.497 8248.251 781.40594, 9404.603 8264.505 781.92377, 9557.07 8283.209 781.62726, 9720.507 8302.593 780.9244, 9861.541 8319.154 780.90497, 9981.368 8333.141 780.769, 10120.774 8349.341 781.52374, 10272.175 8366.395 782.78613, 10431.357 8383.247 784.6256, 10538.941 8394.549 786.1467, 10666.453 8407.125 787.4916, 10810.13 8420.51 788.3994, 10965.573 8434.053 788.973, 11108.597 8446.2 789.3076, 11222.14 8455.733 788.8814, 11358.827 8466.107 788.0894, 11507.502 8477.336 786.9473, 11663.314 8490.42 786.2292, 11822.796 8503.432 786.629, 11949.418 8513.67 788.51556, 12066.298 8522.503 790.76825, 12200.47 8532.206 792.9846, 12345.862 8543.036 794.0981, 12495.38 8553.779 794.62006, 12593.769 8560.841 795.23285, 12711.66 8568.859 795.8859, 12839.649 8577.862 798.268, 12969.981 8588.403 801.7132, 13076.839 8597.282 805.54895, 13167.401 8604.979 809.2465, 13269.164 8613.068 813.4568, 13379.199 8619.924 817.5844, 13496.235 8623.584 821.5011, 13574.915 8625.859 825.1512, 13667.362 8629.042 828.27716, 13768.79 8634.548 830.5974, 13872.166 8640.276 832.8163, 13957.59 8645.648 835.7867, 14024.266 8650.15 838.80133, 14091.779 8655.437 842.21185, 14182.186 8663.583 850.6444, 14249.344 8670.336 858.47394, 14276.752 8606.784 807.79425</trace>
</ink>
</file>

<file path=ppt/ink/ink6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14191.285 9648.63 874.14984, 14160.927 9585.429 868.1381, 14103.907 9504.288 865.1394, 14018.959 9412.548 861.6017, 13940.014 9339.164 859.06836, 13866.04 9278.692 857.1164, 13774.148 9217.491 856.42487, 13692.676 9170.023 856.4462, 13589.363 9116.486 857.24384, 13486.101 9071.11 857.8529, 13363.688 9025.937 857.2186, 13292.134 9001.67 856.5912, 13178.125 8966.072 855.6345, 13049.427 8929.92 855.5074, 12973.0 8910.347 855.45056, 12852.21 8880.155 854.97656, 12766.65 8857.72 852.71326, 12666.759 8830.615 848.25256, 12575.351 8805.03 843.1782, 12500.935 8783.883 838.36536, 12414.253 8761.01 834.5262, 12322.724 8740.551 833.1505, 12227.74 8723.866 833.8529, 12158.566 8713.005 835.5825, 12085.005 8705.528 837.2354, 11999.148 8702.057 838.8009, 11904.771 8702.71 839.899, 11813.944 8705.722 840.9895, 11746.543 8708.489 842.2395, 11666.411 8713.836 843.2992, 11583.206 8721.653 845.23773, 11502.535 8733.968 847.3021, 11386.415 8760.399 849.92206, 11259.793 8822.611 851.9676, 11192.955 8868.841 852.5657, 11088.437 8949.898 851.7044, 11021.556 9008.082 849.19653, 10952.744 9070.612 846.3686, 10849.855 9167.543 843.31506, 10751.997 9277.6045 845.21045, 10675.876 9381.014 847.99194, 10605.206 9500.676 850.692, 10568.564 9573.741 852.14014, 10514.129 9690.645 854.3586, 10468.701 9811.18 855.54333, 10443.268 9898.691 856.31683, 10436.374 10000.97 858.0458, 10446.956 10084.169 859.7505, 10487.856 10187.784 860.0234, 10542.35 10290.267 858.81366, 10613.193 10396.637 857.0369, 10703.175 10506.082 855.52435, 10791.09 10595.382 854.47046, 10920.893 10699.125 853.3101, 11030.867 10779.312 850.711, 11104.529 10827.469 848.25653, 11185.754 10878.451 845.6406, 11262.045 10924.926 843.4499, 11390.303 11001.635 840.5255, 11468.735 11045.63 840.543, 11553.911 11089.008 841.1463, 11619.02 11121.157 841.8859, 11687.651 11153.01 842.41187, 11768.733 11188.868 842.228, 11855.542 11224.74 842.16644, 11938.586 11257.785 842.94305, 12065.611 11308.88 845.58606, 12138.178 11340.129 847.433, 12215.88 11372.318 848.8613, 12279.267 11397.775 849.9533, 12417.577 11447.521 851.2896, 12504.964 11473.612 850.5594, 12598.204 11497.083 849.1061, 12736.339 11526.698 845.94934, 12818.802 11540.164 845.35785, 12904.635 11552.955 845.95026, 12977.949 11562.959 846.6326, 13043.028 11571.213 847.28265, 13124.192 11580.887 847.78796, 13216.233 11589.23 847.10706, 13315.342 11594.526 845.84827, 13381.635 11597.843 844.9837, 13459.187 11599.48 843.7962, 13542.371 11598.288 844.3896, 13625.02 11593.599 845.9165, 13695.925 11585.929 847.1975, 13819.501 11561.753 849.4399, 13892.744 11536.482 850.26135, 13972.754 11500.398 850.96484, 14093.707 11437.5625 850.1912, 14164.964 11392.448 848.5479, 14235.296 11341.322 847.5193, 14337.87 11253.233 847.5362, 14420.521 11144.74 849.18195, 14456.566 11078.446 850.0071, 14488.682 11005.166 850.6339, 14534.249 10885.63 852.3411, 14553.987 10817.317 853.451, 14571.378 10745.14 854.16125, 14584.415 10671.8955 854.69293, 14597.171 10565.31 855.4667, 14598.499 10499.599 855.77014, 14595.31 10427.18 855.93646, 14589.423 10363.624 856.0247, 14568.281 10239.475 855.801, 14546.635 10164.148 855.4371, 14518.15 10086.396 854.87634, 14470.606 9975.707 854.052, 14395.545 9854.339 853.97217, 14324.739 9758.724 854.54065, 14231.026 9654.039 854.9271, 14112.438 9545.435 854.89014, 14018.3545 9471.459 850.2039, 13920.2 9419.841 837.3188, 13844.75 9386.181 804.8903</trace>
</ink>
</file>

<file path=ppt/ink/ink6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11882.1045 10418.051 874.14984, 11846.065 10494.795 867.7884, 11785.241 10613.02 859.9746, 11749.526 10682.105 858.44696, 11711.033 10757.912 856.01984, 11671.1875 10841.047 853.2551, 11638.148 10911.357 851.0343, 11607.617 10978.13 849.4038, 11568.67 11067.184 844.7083, 11526.453 11164.516 838.4107, 11496.63 11233.418 833.2877, 11456.58 11325.509 827.25287, 11411.837 11432.292 821.7349, 11380.025 11508.927 817.5783, 11344.901 11596.338 813.8607, 11306.301 11696.707 811.9535, 11265.66 11803.354 812.25433, 11223.72 11909.064 813.57697, 11181.56 12009.082 817.7161, 11154.195 12073.956 822.2, 11122.418 12142.282 829.5518, 11082.879 12223.115 844.0845, 11110.446 12138.11 856.91296, 11140.894 12074.573 8.531394</trace>
</ink>
</file>

<file path=ppt/ink/ink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18988.9 9951.123 874.14984, 18903.762 9884.21 865.7786, 18840.365 9844.742 862.217, 18769.453 9812.579 863.1068, 18696.086 9795.694 865.42694, 18631.033 9793.426 866.1493, 18566.785 9811.7 866.49585</trace>
</ink>
</file>

<file path=ppt/ink/ink6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11628.389 10434.079 874.14984, 11702.749 10415.865 874.14984, 11790.679 10400.923 872.9151, 11860.008 10481.752 864.03925, 11869.206 10549.811 860.4152, 11880.854 10639.738 854.1512, 11890.54 10719.858 843.17206, 11896.834 10784.639 800.57294</trace>
</ink>
</file>

<file path=ppt/ink/ink6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10078.518 12123.391 874.14984, 10151.906 12188.82 862.7672, 10225.723 12300.063 856.92035, 10263.56 12389.134 855.0222, 10278.233 12475.877 856.76056, 10258.385 12397.238 849.69965, 10263.53 12292.204 849.16925, 10350.628 12244.523 853.4076, 10427.509 12316.013 848.79425, 10469.78 12404.652 853.2577, 10470.502 12470.938 859.96893, 10479.062 12381.3 855.17194, 10495.277 12314.352 855.385, 10563.5 12269.191 857.873, 10618.127 12349.865 858.4798, 10633.891 12421.915 824.1756, 10656.14 12494.623 725.0773, 10659.678 12559.266 560.2692</trace>
</ink>
</file>

<file path=ppt/ink/ink6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10809.329 12470.871 874.14984, 10805.58 12546.033 868.7854, 10837.765 12628.021 863.75336, 10922.925 12634.06 863.7726, 10928.894 12530.855 863.1866, 10879.275 12442.683 862.5963, 10803.736 12413.829 863.88293, 10737.638 12396.3545 842.50397</trace>
</ink>
</file>

<file path=ppt/ink/ink6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10987.664 11867.435 874.14984, 11011.939 11948.309 863.7762, 11038.64 12088.261 850.32513, 11052.696 12179.218 843.82697, 11066.075 12274.747 838.8564, 11077.805 12369.423 837.16956, 11086.592 12456.78 835.8419, 11093.06 12524.949 838.8057, 11170.607 12527.841 853.0014, 11275.348 12502.766 860.21796, 11344.466 12579.371 864.4936, 11249.277 12639.769 863.2799, 11171.137 12578.558 861.67224, 11194.422 12484.664 861.1595, 11279.094 12426.155 861.80084, 11357.374 12411.314 862.1226, 11441.002 12467.306 863.07794, 11485.236 12577.064 863.67596, 11510.324 12653.468 864.5941, 11499.429 12716.878 240.53928</trace>
</ink>
</file>

<file path=ppt/ink/ink6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11285.506 11851.922 874.14984, 11299.213 11915.584 845.38995</trace>
</ink>
</file>

<file path=ppt/ink/ink6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11539.221 11791.425 874.14984, 11546.735 11893.857 861.7121, 11546.674 11959.556 855.16113, 11546.635 12037.823 848.57916, 11548.98 12126.409 842.528, 11556.087 12223.273 839.6551, 11569.444 12324.144 837.25195, 11579.338 12394.655 831.4361, 11593.673 12469.523 821.5151, 11619.438 12575.631 788.09564, 11639.968 12647.015 711.10925</trace>
</ink>
</file>

<file path=ppt/ink/ink6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11673.433 12455.876 874.14984, 11739.233 12495.341 869.2695, 11821.121 12488.684 868.10596, 11858.973 12420.073 866.94836, 11777.466 12373.734 864.8986, 11756.521 12473.371 858.1294, 11779.251 12552.673 848.31213, 11791.929 12621.501 825.6814, 11822.354 12696.837 787.4977</trace>
</ink>
</file>

<file path=ppt/ink/ink6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12343.573 12591.353 874.14984, 12277.109 12539.594 865.80066, 12177.376 12503.168 866.4748, 12107.508 12526.743 865.56995, 12106.925 12596.584 862.92084, 12179.121 12675.814 852.9691, 12257.074 12711.518 848.5034, 12352.427 12670.992 846.54767, 12413.403 12593.089 842.02234, 12435.568 12523.07 836.7395, 12450.722 12433.576 830.793, 12458.268 12331.872 825.995, 12459.636 12225.885 823.39124, 12460.298 12155.221 821.7917, 12455.993 12078.082 826.38336, 12449.346 12008.5205 830.30676, 12463.696 12132.158 824.6537, 12469.949 12196.622 820.4708, 12478.606 12285.884 816.87067, 12487.54 12387.546 801.4216, 12494.649 12488.324 777.5051, 12499.335 12554.253 753.6423, 12505.034 12623.599 695.298, 12505.215 12687.714 429.84933</trace>
</ink>
</file>

<file path=ppt/ink/ink6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12775.626 12455.876 874.14984, 12699.691 12442.618 868.3061, 12621.741 12491.455 865.74945, 12589.33 12561.503 863.40015, 12587.523 12628.231 861.596, 12682.591 12668.144 861.1782, 12746.801 12608.811 857.74255, 12785.007 12512.3955 857.83325, 12813.295 12582.029 853.081, 12836.733 12682.824 855.2015, 12868.386 12749.207 859.04834, 12944.036 12691.944 857.8634, 12974.806 12595.302 848.58167, 12989.226 12492.633 842.4368, 13015.925 12599.547 846.83453, 13069.9795 12674.053 858.0723, 13140.039 12607.79 858.83386, 13163.334 12530.894 859.2213, 13162.721 12459.983 860.98944, 13124.402 12528.113 857.94867, 13144.5625 12620.788 859.8827, 13236.119 12643.963 860.6458, 13330.134 12621.66 857.9223, 13433.84 12553.782 855.8762, 13523.058 12531.037 860.2425, 13564.103 12624.434 856.91766, 13528.788 12745.452 847.31177, 13485.212 12842.128 847.43066</trace>
</ink>
</file>

<file path=ppt/ink/ink6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13908.153 12274.897 874.14984, 13926.713 12394.121 854.6406, 13937.563 12474.872 844.417, 13949.049 12567.511 836.36115, 13958.693 12662.874 831.58966, 13964.067 12748.451 836.38617, 13964.651 12849.944 844.9371, 13914.441 12770.7705 847.44073, 13899.427 12643.082 838.6125, 13896.952 12556.358 831.8199, 13896.647 12464.928 828.6069, 13896.747 12399.068 826.55035, 13897.888 12328.0625 826.3179, 13903.95 12247.184 828.1525, 13920.062 12157.165 830.216, 13944.794 12074.959 832.5145, 13967.258 12010.984 835.15894, 14074.827 11909.007 839.42316, 14154.515 11906.762 839.3942, 14281.615 11949.2705 830.02563, 14348.575 12010.368 826.59924, 14430.067 12121.048 831.71454, 14441.383 12185.698 835.2737, 14401.536 12291.301 840.28296, 14312.98 12356.411 840.5839, 14247.243 12376.998 840.28906, 14142.128 12396.996 848.84375, 14060.431 12411.612 855.2517, 14041.644 12484.122 857.1833, 14075.629 12557.215 851.45276, 14152.499 12681.436 835.59064, 14219.21 12766.533 824.5747, 14284.587 12842.033 789.84454, 14362.746 12906.917 709.1326, 14427.068 12962.682 370.0597</trace>
</ink>
</file>

<file path=ppt/ink/ink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18631.309 9648.63 874.14984, 18666.729 9716.193 868.61444, 18698.475 9783.548 862.5988, 18734.926 9854.859 859.46704, 18788.121 9949.846 857.96783, 18833.684 10028.488 858.1295, 18887.508 10091.575 751.89105</trace>
</ink>
</file>

<file path=ppt/ink/ink6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14697.797 12062.893 874.14984, 14736.297 12129.345 863.09125, 14774.147 12272.63 845.95465, 14788.048 12376.056 836.293, 14798.138 12498.874 826.4354, 14800.413 12633.254 817.05756, 14790.35 12769.265 788.3604, 14783.934 12856.026 765.7762, 14785.066 12923.714 718.4315, 14772.258 13013.81 641.26465</trace>
</ink>
</file>

<file path=ppt/ink/ink6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13759.233 12063.409 874.14984, 13707.339 12153.751 859.49243, 13678.386 12223.008 851.3826, 13651.922 12305.681 845.1926, 13631.872 12397.687 840.7671, 13622.084 12494.805 838.44666, 13627.736 12594.733 836.8384, 13648.287 12683.646 835.83716, 13668.529 12755.129 832.5706, 13712.613 12827.005 828.5798, 13813.965 12923.197 821.8043, 13883.492 12977.899 810.5979, 13947.555 13003.416 775.40875</trace>
</ink>
</file>

<file path=ppt/ink/ink6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840.87744 624.48706 874.14984, 829.101 698.84985 862.3838, 818.45233 771.8123 847.4092, 802.9452 862.1173 835.484, 789.2916 938.83655 826.1122, 773.76807 1009.0742 818.81396, 754.49414 1095.67 798.8486, 738.3378 1181.0071 773.1244, 719.634 1315.3739 698.7754, 710.22076 1388.4373 601.1539, 705.89764 1453.2042 395.76093</trace>
</ink>
</file>

<file path=ppt/ink/ink6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766.4174 834.94006 874.14984, 797.9316 770.60724 864.5901, 894.6878 658.52246 841.6502, 964.79425 610.6003 835.036, 1072.3608 560.73 828.1471, 1169.2288 582.0082 835.15924, 1207.2034 648.6026 834.032, 1191.923 713.0625 829.7409, 1156.871 785.99786 823.8006, 1090.2917 892.38257 814.49506, 990.7712 995.4071 828.05566, 904.20197 1067.3267 837.6728, 849.13245 1133.0912 845.7499, 872.6235 1232.7177 857.3067, 935.82074 1304.7512 862.3145, 1041.8168 1344.1896 862.5123, 1147.224 1340.4977 860.10236, 1266.609 1270.3215 851.28125, 1350.639 1174.409 845.0946, 1408.5188 1067.3021 843.9042, 1336.5975 1039.3209 845.6231, 1261.5658 1161.0172 839.0786, 1236.6443 1224.6808 836.4307, 1214.3385 1336.4862 837.3001, 1243.3657 1403.8871 842.6839, 1326.0016 1386.4777 841.74274, 1444.7382 1284.4287 830.6151, 1532.5823 1182.7599 830.7413, 1602.4982 1115.5735 836.4599, 1644.5491 1205.3514 829.2169, 1647.8237 1273.8064 823.1648, 1646.631 1336.7224 830.8999, 1644.717 1431.0387 845.89307, 1669.8585 1332.8922 842.6737, 1690.2533 1229.8485 833.33997, 1759.7919 1216.451 839.2692, 1801.6415 1300.9185 829.5273, 1823.129 1383.9348 821.3791, 1811.3085 1283.4191 841.65857, 1824.2896 1185.9237 846.9455, 1870.4911 1108.4005 851.1006, 1943.8314 1113.9541 855.0105, 1983.2854 1209.5337 856.8179, 2009.8207 1289.6578 861.39233, 2105.0884 1294.3102 862.7325, 2174.7231 1227.4065 857.2298</trace>
</ink>
</file>

<file path=ppt/ink/ink6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2271.2454 985.9285 874.14984, 2240.297 1061.2709 868.8908, 2206.9226 1131.7357 863.42786, 2173.622 1218.0679 861.8557, 2162.773 1282.7817 863.1221, 2238.3545 1359.1434 863.142, 2336.3196 1354.9598 859.6145, 2400.7776 1327.6001 854.1672, 2503.3677 1257.9819 844.8062, 2581.9312 1156.1538 841.7317, 2633.4565 1060.7136 845.193, 2618.124 985.8964 850.0062, 2500.0708 973.5793 852.25635, 2436.1523 999.95654 848.7263, 2340.477 1058.1613 830.248, 2280.171 1122.005 798.28827, 2229.4285 1186.431 483.2773</trace>
</ink>
</file>

<file path=ppt/ink/ink6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2554.3774 1031.9489 874.14984, 2554.3772 1142.673 864.8157, 2574.6128 1245.6101 865.04767, 2641.2378 1283.8689 861.73566, 2713.2124 1251.5907 855.4152, 2775.9578 1184.6282 845.119, 2829.8135 1065.6981 838.36743, 2862.0308 977.8665 839.95074, 2936.8472 939.8024 846.7301, 3001.6875 986.9701 852.9914, 3021.6033 1057.1879 858.2075, 3035.7573 1164.4696 860.64197, 3077.6143 1233.6575 862.0714, 3182.952 1217.1449 855.63556, 3257.453 1195.836 834.79456, 3322.1614 1152.69 536.08746</trace>
</ink>
</file>

<file path=ppt/ink/ink6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3523.277 819.94464 874.14984, 3445.9663 899.68176 860.5059, 3353.7212 987.7284 856.3951, 3287.9082 1056.7651 857.18774, 3253.4014 1119.7045 860.5262, 3266.3157 1194.8276 862.21063, 3368.1196 1134.6628 854.77893, 3463.4236 1026.8209 835.1327, 3529.477 949.6668 786.961</trace>
</ink>
</file>

<file path=ppt/ink/ink6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3627.1536 880.4435 874.14984, 3635.0608 980.66064 862.5737, 3637.012 1088.2617 856.08655, 3645.887 1161.3081 861.15125, 3714.2473 1142.6293 860.999, 3752.4822 1056.7424 849.4228, 3782.8962 949.98474 836.3653, 3801.1074 861.3654 832.70306, 3799.0293 946.42523 845.53894, 3824.2563 1039.3102 851.94214, 3919.6406 1106.9703 856.5501, 4017.7043 1090.4794 854.12286, 4116.068 1023.50867 848.5163, 4197.7373 922.3238 847.48224, 4239.7227 838.30945 846.75635, 4210.3696 768.51544 851.01184, 4115.441 795.8926 851.56006, 4034.621 855.8835 852.47375, 3998.965 945.60614 855.1306, 4017.0986 1026.869 855.9175, 4120.1533 1079.1785 850.5795, 4196.075 1107.7449 838.0356, 4261.2607 1107.0536 649.32043</trace>
</ink>
</file>

<file path=ppt/ink/ink6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3463.525 865.9651 874.14984, 3453.5232 931.0465 865.0655, 3443.4785 1064.7435 848.66455, 3443.5896 1182.7427 837.8715, 3449.1917 1289.9784 819.7094, 3454.603 1354.367 804.0957, 3462.6182 1430.7157 777.4479, 3471.4456 1511.9082 743.4395, 3484.122 1634.002 656.4278, 3478.3489 1721.7695 545.1247</trace>
</ink>
</file>

<file path=ppt/ink/ink6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811.4612 1770.8612 874.14984, 907.93225 1747.8568 859.5914, 983.6587 1734.4442 848.9416, 1080.6345 1720.2388 837.69714, 1196.4047 1707.4685 827.0121, 1289.8082 1697.9655 818.6489, 1384.9679 1690.0139 811.09796, 1475.8038 1683.6315 805.8404, 1566.4802 1677.8384 799.59125, 1686.6316 1671.9016 793.4193, 1827.7314 1664.2568 787.8886, 1985.2211 1656.256 782.3419, 2100.2134 1650.482 777.3347, 2230.553 1643.9874 772.45526, 2385.9553 1635.6002 765.5281, 2558.7568 1626.5009 758.3799, 2723.3616 1618.1384 756.9429, 2847.6255 1611.8923 755.2035, 2996.8223 1605.0972 728.9754, 3157.5488 1599.4255 694.97577, 3320.5254 1595.6085 653.49744, 3441.9358 1593.1687 605.2859, 3556.4885 1591.5919 550.96234, 3673.8923 1590.7882 491.32065, 3783.4863 1591.6068 428.0986, 3877.3445 1592.8362 361.90756, 3940.7922 1593.7545 292.74118, 4003.6467 1590.1434 225.08696, 4093.9517 1563.3441 128.39066</trace>
</ink>
</file>

<file path=ppt/ink/ink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18168.92 5906.4956 874.14984, 18183.47 5822.14 871.1072, 18192.154 5758.5015 861.71674, 18201.518 5682.588 852.9017, 18208.236 5615.688 847.45044, 18215.373 5498.238 846.1119, 18213.229 5428.481 849.25635, 18206.193 5317.805 852.28455, 18200.27 5252.8086 852.29834, 18191.477 5148.3545 853.26385, 18181.586 5040.032 858.5189, 18169.803 4922.4014 863.46313, 18164.59 4832.1 864.6192, 18182.514 4735.9917 866.1213, 18254.71 4654.6016 869.0321, 18353.229 4627.4673 866.4266, 18449.242 4613.731 863.9459, 18512.92 4608.522 863.1856, 18614.564 4602.095 862.3363, 18679.055 4599.448 861.1697, 18748.62 4597.4014 859.45154, 18820.6 4594.844 857.596, 18892.771 4591.3447 857.3882, 19002.27 4586.109 857.36224, 19100.428 4582.5327 857.0197, 19171.986 4581.0625 856.2524, 19255.021 4580.121 854.86084, 19345.129 4578.051 852.7125, 19434.611 4575.152 850.5758, 19497.982 4573.0093 848.87054, 19576.979 4570.1733 847.10547, 19667.44 4568.6987 845.7359, 19765.633 4569.776 844.20026, 19845.559 4570.977 842.65234, 19922.396 4572.548 840.916, 20014.916 4575.5923 838.95074, 20118.912 4579.955 836.60046, 20228.586 4584.2007 834.63184, 20301.893 4587.0596 832.85706, 20395.123 4589.655 831.10443, 20500.215 4591.729 829.4711, 20613.33 4594.5396 828.11115, 20732.63 4597.9907 826.9834, 20842.127 4601.1064 826.09955, 20927.754 4603.527 825.3053, 21029.143 4605.6216 824.4516, 21140.107 4608.2354 823.91296, 21256.666 4612.1177 823.92206, 21343.658 4614.9614 824.3322, 21433.336 4617.7637 824.8134, 21536.023 4620.129 825.4728, 21645.861 4622.9326 826.1584, 21750.865 4626.3594 827.1416, 21826.85 4628.9653 828.0168, 21918.44 4633.406 829.5011, 22018.44 4640.136 831.0867, 22121.309 4649.447 832.96735, 22200.469 4657.5156 834.9286, 22274.742 4666.3965 836.8673, 22355.182 4677.66 839.8642, 22433.932 4690.66 842.87604, 22545.22 4712.3843 850.4931, 22639.48 4745.649 858.2863, 22713.057 4823.7944 865.1789, 22729.248 4936.8276 865.1421, 22730.273 5039.375 862.59735, 22719.71 5141.8433 859.8374, 22705.494 5241.4663 859.5296, 22692.055 5339.07 859.3712, 22679.016 5455.264 859.2221, 22672.258 5545.2354 859.5776, 22669.559 5652.1255 860.7497, 22668.852 5744.5586 862.6923, 22665.498 5874.155 864.8389, 22643.234 5987.168 864.56946, 22570.28 6047.1514 864.005, 22464.088 6069.352 857.25073, 22330.035 6071.0522 847.80963, 22240.176 6067.899 842.3482, 22151.959 6064.862 838.87836, 22080.834 6062.3374 835.6644, 21989.402 6058.908 831.9418, 21884.885 6054.6143 827.9966, 21769.049 6050.3516 824.77997, 21683.0 6047.1836 822.80457, 21588.746 6043.7095 820.59283, 21476.021 6039.461 818.5728, 21346.836 6033.9917 815.655, 21203.732 6027.891 811.981, 21050.756 6021.448 807.02045, 20949.578 6017.183 802.60876, 20817.89 6010.3975 798.3915, 20666.049 6002.7114 793.6365, 20500.484 5995.718 788.2779, 20359.107 5990.1772 782.94104, 20233.158 5985.578 777.9531, 20083.176 5980.413 771.66626, 19916.652 5977.0938 768.0098, 19738.45 5975.3384 766.26373, 19621.111 5974.241 765.9506, 19477.068 5972.784 765.9342, 19316.17 5971.341 766.45184, 19146.61 5970.997 767.1777, 18998.582 5971.2524 748.52924, 18878.602 5971.7144 721.58105, 18742.7 5972.5776 686.66394, 18604.088 5974.4536 644.7567, 18473.184 5976.5903 595.0932, 18382.615 5978.117 538.6147, 18296.951 5979.7007 476.34094, 18216.086 5981.1055 409.74014, 18151.396 5982.2104 340.3891, 18067.89 5980.2134 210.54701</trace>
</ink>
</file>

<file path=ppt/ink/ink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9274.166 4140.138 874.14984, 9363.771 4145.6484 846.2764, 9439.207 4149.8833 850.3991, 9516.028 4152.7 851.7263, 9636.037 4155.1143 852.9108, 9742.189 4157.7153 853.1887, 9870.399 4160.6543 856.4316, 9948.642 4162.966 856.4198, 10071.434 4166.6772 855.6799, 10149.257 4168.3237 854.5671, 10237.963 4168.2886 852.79517, 10326.647 4166.695 850.54785, 10393.118 4165.198 848.23834, 10477.289 4162.938 845.5227, 10573.698 4160.91 842.4993, 10678.99 4159.2163 839.4187, 10760.385 4158.0977 836.95795, 10843.163 4157.3667 834.7454, 10942.266 4156.8804 832.6063, 11052.832 4157.843 830.6084, 11163.51 4159.9272 828.7228, 11240.705 4161.5107 827.0553, 11336.093 4163.83 825.30475, 11443.525 4167.3735 824.05164, 11559.754 4172.069 823.3167, 11656.203 4175.775 823.28564, 11745.826 4179.0015 822.8384, 11853.578 4181.832 822.0607, 11972.248 4184.0415 821.01416, 12097.064 4185.458 819.93146, 12177.949 4186.36 819.13727, 12279.695 4186.9434 818.50006, 12394.79 4188.4067 818.16376, 12518.557 4191.348 817.7838, 12650.226 4194.1445 816.9356, 12774.789 4197.3257 815.70667, 12868.629 4199.8457 814.5382, 12980.811 4202.5747 813.56915, 13104.266 4205.443 813.02185, 13234.089 4208.593 813.03143, 13330.435 4210.945 813.4845, 13429.35 4212.719 814.92163, 13539.288 4214.224 816.0275, 13654.435 4216.46 817.3448, 13762.337 4219.2046 819.32587, 13840.911 4221.3164 821.27795, 13933.228 4225.4346 824.377, 14034.276 4230.666 827.40735, 14138.732 4237.3535 830.4794, 14218.856 4242.7847 833.80066, 14294.4 4248.3267 836.88043, 14376.597 4253.395 840.03143, 14457.446 4257.416 843.29456, 14533.864 4260.3813 848.076, 14605.261 4261.924 852.1552, 14669.155 4255.5835 855.80304, 14752.882 4203.677 859.1963, 14786.856 4126.037 857.25726, 14793.254 4031.3286 851.0731, 14787.753 3932.2983 843.4281, 14781.236 3861.91 839.8622, 14772.855 3785.436 840.3582, 14765.163 3722.3584 840.95593, 14747.616 3601.369 843.9001, 14735.872 3532.8315 846.15497, 14722.706 3463.0881 848.4841, 14703.361 3364.875 854.4407, 14679.93 3253.1978 860.6144, 14639.498 3178.4492 864.029, 14548.285 3155.3352 863.7113, 14461.248 3152.29 860.41223, 14375.869 3154.3672 857.47516, 14296.327 3154.497 855.6988, 14181.066 3151.0261 854.46356, 14111.917 3148.134 854.17523, 14006.117 3142.5054 854.78284, 13933.079 3137.5532 854.86865, 13848.879 3131.2036 854.1993, 13753.933 3124.3262 851.9567, 13659.918 3117.5994 848.94965, 13589.389 3112.5667 845.9562, 13500.86 3107.8442 842.22845, 13400.635 3102.7744 838.3432, 13293.158 3097.664 835.06915, 13208.715 3093.7166 832.97974, 13126.113 3089.2405 831.0664, 13030.485 3084.163 830.2714, 12925.448 3077.971 829.6512, 12817.478 3071.5398 829.5514, 12742.641 3067.0815 829.44086, 12648.47 3062.5413 829.3973, 12540.546 3059.06 828.963, 12422.387 3056.8232 827.8514, 12324.302 3055.5593 826.311, 12233.677 3054.9478 824.36456, 12126.885 3054.5767 822.92474, 12010.424 3054.3652 821.1868, 11887.691 3054.2676 819.7965, 11760.844 3055.5212 819.42883, 11669.28 3056.5881 819.1533, 11571.945 3058.8901 819.07214, 11460.394 3061.8618 818.8094, 11338.966 3065.8113 818.5062, 11210.109 3071.8618 818.13165, 11077.795 3080.562 817.5291, 10946.458 3090.0688 817.4503, 10857.286 3096.6208 817.66907, 10759.7295 3102.892 818.7588, 10651.298 3107.868 820.83606, 10535.936 3112.7512 822.55927, 10416.463 3119.0217 823.9355, 10302.308 3126.5867 825.06085, 10221.251 3132.187 826.12683, 10125.211 3139.8164 826.9918, 10021.698 3146.913 828.29034, 9917.53 3152.3896 830.44775, 9815.637 3156.3135 834.0083, 9733.489 3158.628 837.6671, 9668.141 3159.961 840.6155, 9601.811 3159.338 843.8884, 9537.775 3156.5063 847.34125, 9442.048 3149.634 855.41675, 9360.225 3141.1794 863.2202, 9271.444 3143.2869 867.42694, 9197.951 3225.6267 865.5007, 9190.343 3303.042 862.75323, 9194.904 3414.6726 860.01337, 9195.754 3479.4812 858.87805, 9195.367 3577.9536 857.25574, 9190.644 3706.7566 856.6953, 9187.495 3814.9724 856.7989, 9185.972 3927.1 858.6512, 9187.9 4048.6484 861.10913, 9226.37 4151.272 863.38403, 9321.221 4212.149 864.68646, 9436.336 4250.2095 863.9207, 9512.696 4272.3384 859.2766</trace>
</ink>
</file>

<file path=ppt/ink/ink7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4641.0967 834.94006 874.14984, 4625.3506 915.79 868.5639, 4602.8716 988.6314 863.4326, 4577.2485 1053.675 849.49554</trace>
</ink>
</file>

<file path=ppt/ink/ink7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4625.4697 1227.4065 874.14984, 4617.508 1295.195 868.1425, 4607.717 1359.91 839.2796</trace>
</ink>
</file>

<file path=ppt/ink/ink7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2345.7056 2117.8245 874.14984, 2259.8914 2175.8486 859.20636, 2189.6719 2241.228 843.7929, 2120.0217 2329.027 834.69904, 2067.631 2446.1418 836.19135, 2061.5396 2526.8518 840.5688, 2170.7703 2592.5613 847.5793, 2298.2986 2628.3777 849.8644, 2386.206 2683.428 858.53357, 2404.8384 2780.3667 857.40643, 2379.223 2843.2136 852.80304, 2314.9695 2938.706 842.8251, 2199.3538 3009.1873 823.87836, 2131.5745 3045.358 790.47876, 2068.0513 3051.5862 674.4874</trace>
</ink>
</file>

<file path=ppt/ink/ink7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2524.961 2691.27 874.14984, 2537.7993 2759.1917 868.589, 2540.916 2844.6355 867.5078, 2542.0002 2907.7153 864.86053</trace>
</ink>
</file>

<file path=ppt/ink/ink7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2599.4211 2374.2979 874.14984, 2615.9214 2442.3354 868.03375, 2630.0781 2507.646 838.99976</trace>
</ink>
</file>

<file path=ppt/ink/ink7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3225.4368 2344.307 874.14984, 3229.2517 2409.9617 863.8925, 3228.7974 2539.1384 852.41394, 3226.8298 2615.91 844.4208, 3223.2722 2695.41 835.6236, 3216.6025 2811.4282 813.7228, 3206.579 2905.3206 764.40393, 3197.4045 2972.9521 644.432</trace>
</ink>
</file>

<file path=ppt/ink/ink7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3244.7415 2119.8926 874.14984, 3354.5867 2028.3143 843.7643, 3434.2905 1981.853 835.08844, 3522.664 1944.5828 831.4999, 3611.6328 1921.6879 832.807, 3685.5867 1913.7999 835.471, 3791.1062 1924.1581 840.57526, 3857.4148 1960.7076 842.87286, 3873.5815 2061.4595 844.9296, 3843.91 2164.013 842.8643, 3744.5437 2295.5127 832.88495, 3666.908 2364.5754 827.16986, 3540.476 2460.0815 817.75977, 3454.349 2506.819 814.9787, 3370.3472 2543.0293 821.36395, 3264.0808 2576.4036 834.13544, 3346.4875 2518.9211 847.49146, 3431.6167 2518.678 853.0605, 3527.4668 2579.317 853.9658, 3584.9722 2653.856 851.6358, 3620.5576 2757.8054 851.8662, 3635.6084 2842.497 855.1744, 3655.4424 2908.1687 860.69617, 3770.799 2925.248 861.7423, 3863.3767 2891.4546 851.5891, 3941.9607 2866.161 829.7292, 4029.7893 2827.2632 781.0097</trace>
</ink>
</file>

<file path=ppt/ink/ink7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4461.8413 2827.2632 874.14984, 4520.227 2752.5684 859.3364, 4575.478 2675.969 842.23303, 4630.1416 2594.2368 831.367, 4639.31 2526.6326 840.3633, 4567.9717 2529.861 843.28955, 4495.1333 2609.0 849.8961, 4489.2563 2690.5188 855.8823, 4586.7646 2744.0034 855.57855, 4657.406 2735.1362 850.19055, 4737.054 2715.0808 844.36615, 4852.6953 2680.8142 837.74274, 4951.505 2653.9392 841.91174, 5019.591 2674.9836 845.60455, 5034.6816 2744.0623 847.7793, 5000.513 2829.7932 850.67413, 4923.7256 2889.8137 847.6093, 4848.8496 2917.7527 821.062</trace>
</ink>
</file>

<file path=ppt/ink/ink7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5236.7773 2057.3257 874.14984, 5225.0015 2122.8186 864.99713, 5201.1562 2256.5122 848.8797, 5187.497 2337.704 842.5254, 5176.8335 2401.6816 837.8975, 5161.869 2517.0208 820.0243, 5151.207 2632.5278 778.6425, 5145.313 2699.6042 745.0612, 5136.972 2796.611 658.92596, 5128.597 2863.3774 502.02588</trace>
</ink>
</file>

<file path=ppt/ink/ink7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5073.1484 2600.7803 874.14984, 5162.524 2557.2305 847.16296, 5270.14 2511.4556 806.80096, 5346.888 2478.3901 734.829, 5415.1133 2449.792 653.1574</trace>
</ink>
</file>

<file path=ppt/ink/ink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6711.2695 5211.535 874.14984, 6802.1304 5217.1616 867.87933, 6894.5874 5221.7827 861.026, 6977.697 5224.6157 859.6228, 7091.8276 5230.891 858.1724, 7161.6255 5234.666 857.6515, 7226.9604 5238.2847 856.34033, 7352.204 5245.932 854.8489, 7433.6987 5250.1606 854.50305, 7524.4326 5253.4565 853.5926, 7589.742 5255.8037 852.17126, 7665.892 5258.3994 849.62524, 7756.731 5260.799 846.55365, 7859.3955 5261.5913 843.18176, 7958.9355 5261.6816 839.7845, 8034.865 5261.584 836.55334, 8129.3755 5260.776 833.1366, 8235.674 5259.8496 830.1044, 8349.611 5257.9473 827.6828, 8437.026 5256.08 826.0701, 8524.898 5253.4673 824.6814, 8624.283 5250.471 819.86786, 8730.065 5246.4946 813.115, 8836.063 5240.2515 802.37445, 8931.584 5229.9624 783.4419, 9005.372 5222.6055 758.6811, 9080.274 5215.119 705.2661</trace>
</ink>
</file>

<file path=ppt/ink/ink7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5847.1655 2404.806 874.14984, 5856.248 2511.8381 862.6444, 5860.1006 2590.0789 860.38885, 5855.2114 2674.0967 860.58563, 5914.363 2558.0168 853.56696, 5993.252 2464.9832 856.044, 6075.5 2457.9084 856.2531, 6126.6987 2521.3018 854.85315, 6139.9297 2584.8372 852.78186, 6139.1445 2649.5078 740.5019</trace>
</ink>
</file>

<file path=ppt/ink/ink7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6473.1816 2042.3302 874.14984, 6459.4463 2130.0767 864.5652, 6439.891 2207.689 860.8777, 6419.9565 2272.2327 749.6071</trace>
</ink>
</file>

<file path=ppt/ink/ink7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4118.9575 2359.3022 874.14984, 4143.487 2449.9473 863.81396, 4167.5923 2569.664 857.42487, 4179.566 2672.8809 853.11346, 4183.37 2760.2102 856.22626, 4180.6016 2841.128 859.4201, 4164.4746 2770.7678 861.79, 4169.451 2649.0574 851.74805, 4180.81 2576.2512 847.9058, 4200.608 2506.4695 848.9829, 4270.5176 2406.7598 851.9754, 4345.5503 2426.6516 852.3175, 4381.0645 2493.7693 850.2021, 4384.664 2563.5947 845.6252, 4381.393 2644.1128 841.39624, 4376.3867 2714.1633 832.02997, 4366.467 2809.5046 801.13196, 4356.2954 2875.3281 729.5072</trace>
</ink>
</file>

<file path=ppt/ink/ink7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4565.7173 2132.8196 874.14984, 4559.5303 2205.461 857.4821, 4549.634 2296.7808 845.2666, 4542.73 2361.6636 831.09265, 4534.4683 2427.0776 809.0142</trace>
</ink>
</file>

<file path=ppt/ink/ink7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5772.7056 2464.7874 874.14984, 5809.685 2585.0444 856.9605, 5824.1616 2659.2473 847.99817, 5834.9575 2744.5762 840.52484, 5841.0503 2820.7043 834.7579, 5844.197 2953.9556 811.6027, 5841.9883 3029.3499 791.71344, 5838.1587 3138.5244 722.0001, 5834.749 3205.7063 616.95465</trace>
</ink>
</file>

<file path=ppt/ink/ink7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5772.7056 2555.7942 874.14984, 5847.426 2509.4775 863.24945, 5968.171 2478.7747 855.56134, 6065.5034 2473.3228 851.56305, 6136.055 2493.4546 852.94183, 6147.018 2588.278 851.7139, 6106.1045 2686.7131 843.86206, 6042.8506 2755.26 834.84235, 5963.163 2819.093 825.9834, 5887.9565 2861.9143 801.18054, 5799.077 2880.364 728.4281, 5735.935 2857.771 535.17377</trace>
</ink>
</file>

<file path=ppt/ink/ink7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6592.685 2208.314 874.14984, 6522.05 2197.1309 864.5789, 6449.35 2213.2083 857.7557, 6381.5967 2253.6829 855.7523, 6324.193 2336.598 856.9707, 6296.3906 2423.1277 855.8816, 6306.935 2532.2903 855.52, 6338.0117 2607.583 856.6773, 6416.047 2650.8105 860.4097, 6494.9556 2579.2349 860.0383, 6543.128 2456.263 856.45056, 6574.0264 2347.6223 857.25146, 6587.65 2414.9397 847.4386, 6594.106 2479.4546 840.9461, 6610.914 2569.8635 818.8198, 6661.8047 2634.0588 752.9098</trace>
</ink>
</file>

<file path=ppt/ink/ink7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6919.941 2073.3552 874.14984, 6875.43 2144.6367 864.6454, 6820.811 2236.0562 865.1635, 6830.1436 2334.053 864.64044, 6894.744 2407.4302 859.8177, 6964.937 2458.4446 853.5049, 6998.8896 2555.805 857.79785, 6919.922 2632.9568 849.0603, 6856.949 2659.986 840.74207, 6777.13 2699.8948 813.5664, 6712.1973 2706.7588 394.05103</trace>
</ink>
</file>

<file path=ppt/ink/ink7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8001.91 2095.5898 874.14984, 7929.721 2125.13 863.56946, 7828.527 2184.265 859.5479, 7734.273 2276.924 857.95197, 7678.822 2355.0771 857.158, 7647.928 2428.43 857.32434, 7655.4834 2493.2937 859.92456, 7730.42 2522.1438 860.2312, 7834.444 2499.254 856.49774, 7914.569 2446.1316 851.5051, 7980.7 2337.099 850.64886, 8014.7524 2242.4324 851.2902, 8014.614 2349.4348 848.6474, 8019.7764 2476.3896 839.23346, 8026.7446 2566.3928 833.6383, 8033.5635 2671.2834 829.58203, 8038.406 2759.0232 825.88245, 8042.1675 2847.3958 821.64276, 8038.442 2956.6917 817.6184, 8020.394 3073.5652 814.50287, 7988.6987 3180.2512 813.119, 7966.1978 3252.0845 812.77747, 7927.7583 3317.0396 819.4235, 7855.5117 3388.5234 832.5999, 7788.1987 3354.9626 841.2394, 7770.4795 3273.2754 839.6411, 7773.719 3151.2334 823.486, 7779.028 3057.3772 805.5493, 7812.0435 2931.3416 778.6297, 7833.529 2849.379 734.2083, 7848.619 2764.9404 629.52576, 7876.878 2701.869 558.85675</trace>
</ink>
</file>

<file path=ppt/ink/ink7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8344.794 2250.715 874.14984, 8243.978 2333.6704 861.316, 8175.7227 2425.6868 861.18115, 8165.9585 2519.8877 863.2202, 8255.723 2545.042 860.8787, 8343.751 2456.5193 851.4576, 8388.436 2371.0059 841.76324, 8423.8125 2295.4795 837.1622, 8446.364 2370.6245 842.15546, 8456.131 2477.374 849.48627, 8505.769 2565.1624 856.74695, 8605.334 2562.3362 857.9843, 8680.833 2441.7761 845.512, 8733.14 2315.959 832.78125, 8758.717 2227.9011 826.1254, 8779.732 2137.6113 823.19165, 8793.823 2066.383 823.83514, 8809.771 1937.2853 830.2161, 8807.867 1870.5519 835.32855, 8777.505 1791.519 845.5394, 8721.697 1887.8695 849.97064, 8715.697 1961.6649 844.96295, 8712.029 2084.6924 834.62744, 8714.046 2163.5034 831.7747, 8717.133 2250.2751 831.19434, 8720.613 2333.0625 832.14105, 8728.8955 2459.2273 837.1641, 8741.441 2522.9556 842.4107, 8803.81 2591.4724 851.78, 8869.38 2585.3894 857.5828, 8958.813 2464.0786 847.7516, 8995.332 2398.008 839.6312, 9045.503 2282.211 836.13306, 9060.921 2369.96 849.2676, 9091.121 2457.431 857.93005, 9161.237 2529.6035 860.2112, 9225.291 2566.889 571.868</trace>
</ink>
</file>

<file path=ppt/ink/ink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21178.576 6554.918 874.14984, 21089.395 6630.598 865.4526, 21025.812 6671.8745 862.49695, 20961.006 6710.332 860.62726, 20859.328 6770.738 852.0029, 20791.568 6811.3916 829.9235</trace>
</ink>
</file>

<file path=ppt/ink/ink7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9095.829 1907.3713 874.14984, 9080.552 1999.4448 867.7794, 9071.909 2062.2178 862.11523</trace>
</ink>
</file>

<file path=ppt/ink/ink7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9274.166 1755.8658 874.14984, 9293.504 1876.2158 857.3778, 9301.861 1947.5148 849.76495, 9308.776 2026.4707 843.889, 9314.541 2102.161 839.46606, 9320.802 2221.4902 838.63074, 9320.712 2330.675 840.5515, 9315.147 2396.9858 838.53064, 9310.289 2468.8193 844.9163, 9297.396 2532.302 658.71857</trace>
</ink>
</file>

<file path=ppt/ink/ink7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9437.794 2449.792 874.14984, 9508.962 2418.7544 870.9574, 9588.759 2370.9985 856.3417, 9666.824 2310.9202 844.39954, 9736.516 2245.4167 840.2733, 9790.635 2174.8042 843.9469, 9727.736 2115.7568 849.7536, 9634.08 2160.359 852.55975, 9556.343 2219.1094 854.66125, 9487.54 2311.216 856.63074, 9456.503 2394.225 857.8492, 9501.312 2486.0107 858.43695, 9569.062 2539.0217 857.057, 9694.042 2550.0293 851.9345, 9795.734 2529.506 849.244, 9898.42 2467.4634 848.6517, 9987.8955 2384.1492 849.19775, 10067.03 2283.7327 851.541, 10102.795 2183.7666 856.3071, 9996.722 2160.1038 855.48816, 9923.721 2200.8198 854.6168, 9880.032 2280.403 857.89935, 9874.174 2369.5676 859.02026, 9931.129 2450.2283 860.91534, 10002.469 2467.353 862.74915, 10094.045 2402.0374 859.14026, 10175.129 2306.9888 849.19714, 10249.572 2223.275 848.38617, 10334.578 2179.566 854.7041, 10390.701 2267.8713 857.55225, 10404.212 2363.2136 858.2235, 10405.175 2436.671 859.61597, 10442.213 2348.6738 851.3556, 10496.86 2243.537 844.6542, 10559.802 2182.1758 850.9938, 10642.553 2180.6753 855.601, 10686.907 2271.436 856.6147, 10702.075 2373.4282 857.80865, 10708.677 2450.6494 851.7094, 10695.187 2514.7124 236.30515</trace>
</ink>
</file>

<file path=ppt/ink/ink7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9989.35 1665.8933 874.14984, 9927.824 1787.2139 853.34564, 9875.387 1858.3336 840.4918, 9828.05 1926.2717 813.2169, 9767.927 1990.7623 7.915846</trace>
</ink>
</file>

<file path=ppt/ink/ink7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11092.46 2344.307 874.14984, 11065.634 2409.3748 803.6836</trace>
</ink>
</file>

<file path=ppt/ink/ink7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10600.656 2857.254 874.14984, 10505.693 2851.303 867.3446, 10416.079 2847.6484 860.8745, 10327.321 2845.0933 858.3796, 10200.196 2849.002 856.626, 10116.913 2854.682 855.31903, 10044.955 2859.642 852.7684, 9972.02 2865.066 849.7152, 9877.729 2872.0981 845.59753, 9765.526 2878.1458 839.4856, 9638.28 2882.815 832.25604, 9555.053 2885.8577 825.67206, 9445.821 2887.8367 818.59906, 9318.84 2890.0264 812.1937, 9180.676 2893.058 806.893, 9059.118 2896.3152 802.83344, 8954.859 2899.467 799.301, 8827.441 2905.338 795.94525, 8681.333 2912.9595 793.4014, 8520.5205 2920.0955 790.57324, 8408.807 2924.9763 788.4545, 8275.309 2930.0986 785.5984, 8119.49 2935.6284 782.59875, 7950.8037 2941.4126 777.5173, 7795.4346 2946.8923 773.6868, 7672.87 2951.2615 770.6915, 7525.0576 2955.7393 769.42236, 7361.3 2960.798 768.97833, 7184.622 2964.9521 768.5889, 7054.2524 2967.7075 768.6117, 6914.62 2969.7773 768.3623, 6752.6045 2972.014 766.74054, 6575.18 2973.9885 765.78754, 6404.636 2976.5215 766.08185, 6278.1426 2978.5159 764.9728, 6124.142 2982.3699 762.82526, 5951.912 2987.421 759.44574, 5768.809 2994.7095 756.2709, 5579.9795 3004.205 754.889, 5420.628 3013.3918 756.3826, 5285.156 3022.0305 757.79974, 5129.582 3033.3198 760.69775, 4959.9775 3044.8704 763.7402, 4781.3496 3055.663 766.1408, 4664.612 3062.7056 768.8661, 4522.716 3069.7842 771.11816, 4363.6323 3078.2034 772.7254, 4195.32 3087.6577 773.9393, 4047.7227 3096.3623 775.1566, 3928.4832 3103.5752 775.5195, 3789.778 3113.1804 777.234, 3641.1858 3124.4849 780.67676, 3487.4846 3137.0957 783.7468, 3330.7847 3149.284 786.6849, 3207.8645 3158.4756 789.4502, 3095.155 3166.4487 792.351, 2970.2993 3175.615 795.66425, 2839.4797 3184.8203 799.4612, 2710.1047 3194.773 804.2114, 2623.912 3201.4353 808.3943, 2527.297 3209.3687 807.5327, 2427.7922 3217.7576 803.20374, 2328.6726 3226.9915 793.221, 2248.6028 3234.88 774.70654, 2180.6475 3241.902 747.9134, 2108.883 3250.2922 713.1397, 2026.9823 3259.597 609.98804, 1963.2249 3264.8142 5.409507</trace>
</ink>
</file>

<file path=ppt/ink/ink7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1214.0969 4336.113 874.14984, 1208.2196 4431.957 866.81995, 1201.7479 4527.2637 859.0682, 1197.3041 4664.969 853.4857, 1195.1864 4779.117 850.92535, 1192.2208 4886.8037 840.3485, 1190.1152 4954.0522 831.563, 1188.1166 5027.8022 821.9559, 1186.4478 5140.7026 785.20703, 1175.4681 5209.3833 662.314</trace>
</ink>
</file>

<file path=ppt/ink/ink7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1154.345 4593.103 874.14984, 1177.3702 4510.913 867.4538, 1249.6361 4414.33 857.57263, 1329.495 4349.461 847.5729, 1419.155 4310.2593 841.9919, 1518.696 4308.527 844.68744, 1547.1997 4408.663 846.23566, 1460.5233 4527.8364 838.14343, 1383.7659 4612.7817 816.3175, 1316.9072 4680.942 752.3976</trace>
</ink>
</file>

<file path=ppt/ink/ink7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1526.6451 4834.5815 874.14984, 1511.1091 4920.024 863.8505, 1502.4396 5007.7954 860.18494, 1495.1583 5072.162 831.962</trace>
</ink>
</file>

<file path=ppt/ink/ink7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2063.4927 4472.106 874.14984, 1996.9329 4416.7886 868.0371, 1930.9142 4434.8257 864.68665, 1838.0007 4515.1836 857.0578, 1787.8401 4629.639 851.46045, 1766.335 4737.862 848.9866, 1763.9396 4803.2734 848.3332, 1768.79 4875.008 848.33734, 1785.1804 4985.8335 851.15674, 1816.7778 5064.615 857.43036, 1880.5117 5009.329 680.6507</trace>
</ink>
</file>

<file path=ppt/ink/ink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20806.277 6479.9414 874.14984, 20876.588 6588.759 864.8504, 20931.918 6670.9336 856.1445, 20985.494 6744.461 841.8223, 21048.51 6815.755 811.2225</trace>
</ink>
</file>

<file path=ppt/ink/ink7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1630.5214 4940.0664 874.14984, 1749.4205 4893.3916 853.38007, 1813.8267 4872.2295 840.39166, 1878.0629 4852.302 827.6734, 1942.2487 4833.03 817.4194, 2007.3502 4817.139 787.3475, 2080.6855 4797.8066 720.1234, 2146.102 4788.5635 318.6294</trace>
</ink>
</file>

<file path=ppt/ink/ink7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2167.369 4879.5674 874.14984, 2204.9207 4953.91 868.8274, 2241.227 5017.8945 241.17734</trace>
</ink>
</file>

<file path=ppt/ink/ink7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2793.385 4713.584 874.14984, 2715.4111 4737.5967 865.3675, 2629.4185 4775.3203 863.332, 2570.1843 4849.364 864.4979, 2589.9019 4939.2197 862.7569, 2682.9983 4970.67 860.84283, 2758.924 4860.1816 853.06323, 2788.0754 4775.3643 844.3923, 2823.3928 4641.0728 829.44745, 2842.2686 4520.736 822.91614, 2847.6362 4450.0767 827.503, 2848.3464 4382.0664 831.36096, 2845.9216 4302.152 839.7998, 2852.3464 4369.7173 846.6935, 2857.211 4444.11 843.30426, 2862.6526 4528.655 838.92255, 2871.0234 4659.037 806.94794, 2877.835 4736.7695 778.2249, 2886.1838 4803.662 741.6178, 2911.951 4918.42 648.10065, 2928.717 4985.162 502.63135</trace>
</ink>
</file>

<file path=ppt/ink/ink7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3717.241 4698.588 874.14984, 3636.5955 4733.083 864.57666, 3566.6663 4770.703 858.3568, 3500.777 4815.0977 858.5386, 3469.8225 4894.833 861.2066, 3532.7778 4883.624 859.4132, 3606.586 4836.853 853.91846, 3669.8657 4775.3867 851.67194, 3760.7646 4851.7754 861.84607, 3849.6746 4852.219 861.9859, 3927.9976 4810.734 859.866, 4000.9094 4756.4604 863.13416, 4025.64 4838.336 861.24365, 4086.622 4921.3525 862.23596, 4179.039 4936.041 860.1912, 4272.292 4904.0215 855.88983, 4337.568 4845.137 855.36755, 4338.835 4772.9414 857.8883, 4233.9023 4747.2983 853.79895, 4127.1846 4758.3384 839.9085, 4029.7302 4797.372 813.916, 3957.762 4853.6685 708.8361</trace>
</ink>
</file>

<file path=ppt/ink/ink7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4223.753 4185.641 874.14984, 4227.509 4274.075 862.81445, 4231.392 4410.245 851.1519, 4236.6997 4496.1943 845.5502, 4240.9365 4560.8237 841.3774, 4244.651 4628.726 837.694, 4252.8286 4748.0464 819.1799, 4267.708 4847.1016 777.05, 4306.798 4924.6973 675.45605</trace>
</ink>
</file>

<file path=ppt/ink/ink7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4625.4697 4608.0986 874.14984, 4535.3145 4687.549 864.9498, 4454.4316 4760.8984 860.40564, 4408.912 4830.436 863.16547, 4500.6787 4863.1055 861.7876, 4563.1006 4771.9717 863.1166, 4587.4453 4689.225 864.0209, 4540.1455 4760.082 863.6496, 4573.2954 4839.114 863.6347, 4654.6987 4850.906 862.0944, 4743.1523 4795.083 852.953, 4809.1147 4700.1 843.262, 4848.7124 4604.669 846.3494, 4867.8003 4535.5703 850.5504, 4865.775 4637.742 849.0065, 4857.621 4708.118 845.63727, 4849.593 4788.7183 841.977, 4843.9424 4853.3677 832.3325, 4838.1807 4981.3774 800.4335, 4841.567 5086.962 736.7588, 4846.6006 5160.8564 593.3379</trace>
</ink>
</file>

<file path=ppt/ink/ink7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4893.8936 4638.607 874.14984, 4948.8105 4705.242 865.2921, 4997.009 4768.078 860.79407, 5079.804 4839.443 861.8122, 5146.214 4810.9185 862.25446, 5209.478 4767.5776 571.6631</trace>
</ink>
</file>

<file path=ppt/ink/ink7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5370.9883 3944.6807 874.14984, 5349.484 4065.4548 856.64026, 5341.2563 4140.8857 847.72, 5336.2666 4214.766 840.1433, 5333.775 4346.2827 829.3595, 5338.698 4472.284 825.00714, 5345.435 4558.7607 822.4369, 5350.9614 4622.093 822.4987, 5358.072 4685.351 824.2817, 5379.227 4786.6333 837.3281</trace>
</ink>
</file>

<file path=ppt/ink/ink7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5191.7334 4366.6206 874.14984, 5317.8145 4342.889 851.12994, 5409.4795 4328.332 837.8832, 5494.1475 4314.5356 808.72186, 5560.188 4305.968 766.08575</trace>
</ink>
</file>

<file path=ppt/ink/ink7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5712.953 4593.103 874.14984, 5626.1064 4613.8857 867.8988, 5559.503 4642.7144 866.32886, 5503.2773 4729.4966 866.9289, 5572.054 4770.7847 863.74457, 5664.393 4731.515 857.50183, 5738.0835 4674.575 849.69196, 5773.3535 4604.8423 853.2787, 5760.7773 4695.1265 861.7355, 5772.7056 4766.8433 868.4303</trace>
</ink>
</file>

<file path=ppt/ink/ink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21372.543 6962.3794 874.14984, 21309.615 7062.5356 864.62146, 21266.521 7141.4165 862.77106, 21260.795 7227.7114 864.2079, 21286.7 7311.8203 862.87463, 21360.787 7382.1343 861.7843, 21459.258 7413.8506 860.0946, 21547.615 7406.81 859.82495, 21615.166 7342.6123 860.0393, 21646.592 7265.361 859.52185, 21629.137 7157.925 858.67377, 21585.936 7080.8403 860.1409, 21467.16 7031.639 861.05115, 21383.111 7005.472 863.9602, 21319.318 7009.5415 678.79333</trace>
</ink>
</file>

<file path=ppt/ink/ink7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5680.7793 4691.349 874.14984, 5752.052 4633.954 778.0345, 5819.3696 4567.672 813.8714, 5843.6733 4504.0107 826.4772, 5785.474 4438.786 834.0358, 5720.7866 4433.0205 860.0337, 5650.788 4450.3896 856.84076, 5578.0845 4500.7563 857.9063, 5538.6973 4576.559 859.3377, 5573.832 4686.531 859.87885, 5694.866 4753.46 856.05975, 5814.085 4772.4917 847.1967, 5888.7817 4761.982 841.7907, 5965.117 4739.588 832.38464, 6031.435 4704.5146 820.96765, 6108.8296 4668.747 789.9756, 6171.757 4614.381 7.6974316</trace>
</ink>
</file>

<file path=ppt/ink/ink7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6041.1294 3913.6558 874.14984, 5982.973 4023.4294 856.7167, 5929.2017 4093.5928 847.6597, 5881.252 4159.5376 831.2515, 5821.4097 4222.738 228.094</trace>
</ink>
</file>

<file path=ppt/ink/ink7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6935.5693 4487.101 874.14984, 6862.1377 4484.0444 864.0229, 6738.6245 4501.2114 852.27026, 6646.1255 4529.91 850.65326, 6591.1367 4593.0215 854.65204, 6668.2773 4641.3857 851.24274, 6750.299 4606.457 847.3008, 6830.754 4501.976 844.3659, 6873.198 4408.9346 840.7556, 6889.3745 4280.3374 841.6748, 6890.907 4177.51 845.5064, 6887.314 4103.134 852.137, 6847.2437 4183.959 855.79877, 6839.8716 4248.4897 851.54877, 6836.0728 4321.7896 847.19836, 6837.5425 4431.99 842.77264, 6874.4556 4552.233 829.1369, 6897.4683 4618.005 813.8647, 6940.782 4683.305 7.978651</trace>
</ink>
</file>

<file path=ppt/ink/ink7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7322.577 4351.625 874.14984, 7236.5747 4375.6006 863.6162, 7134.7954 4434.665 859.084, 7046.2456 4516.547 857.044, 7003.8467 4590.5312 859.3769, 7102.95 4587.7744 860.19507, 7159.9453 4502.2373 859.556, 7196.6626 4438.9507 861.08136, 7230.7974 4531.884 858.7141, 7273.8433 4599.3696 858.6571, 7364.068 4591.487 857.71295, 7427.9287 4517.7495 854.9527, 7472.081 4445.5083 856.49445, 7490.1455 4529.289 855.8289, 7506.0884 4601.2363 858.38794, 7574.883 4638.9307 859.4033, 7666.567 4593.6187 855.98395, 7733.0825 4528.146 850.96686, 7796.027 4433.979 851.3444, 7819.7104 4370.147 855.2188, 7773.6577 4433.848 856.96796, 7756.941 4501.3066 860.2424, 7827.1104 4563.487 860.4587, 7929.295 4582.226 853.104, 8017.2104 4572.3325 842.68207, 8097.174 4559.763 833.757, 8160.8887 4549.386 837.5831, 8257.02 4560.022 844.1373, 8247.436 4657.898 846.9676, 8201.389 4728.5796 854.5574</trace>
</ink>
</file>

<file path=ppt/ink/ink7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8633.441 4238.384 874.14984, 8639.029 4315.728 863.3586, 8643.441 4447.6685 856.49725, 8648.007 4523.275 850.3956, 8656.44 4637.3564 834.84564, 8662.0625 4712.657 806.60706</trace>
</ink>
</file>

<file path=ppt/ink/ink7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8511.18 4148.928 874.14984, 8561.345 4076.4995 862.1853, 8670.558 3996.1858 852.78033, 8746.983 3971.599 847.4665, 8831.052 3962.073 842.99786, 8948.415 3964.167 837.6804, 9034.342 3989.221 836.54224, 9077.996 4053.5288 840.32526, 9064.611 4118.077 844.07104, 8966.075 4190.4463 840.9338, 8898.503 4224.941 838.76874, 8792.735 4278.358 841.12305, 8717.781 4335.005 847.5747, 8694.857 4416.313 850.87756, 8730.427 4495.186 853.0602, 8799.537 4552.0186 859.1503, 8901.434 4597.756 861.45123, 8971.48 4613.368 859.98846, 9035.833 4630.0234 858.8229, 9099.655 4639.49 852.685</trace>
</ink>
</file>

<file path=ppt/ink/ink7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9482.838 4291.6436 874.14984, 9473.783 4379.736 866.3802, 9468.13 4442.632 861.4331</trace>
</ink>
</file>

<file path=ppt/ink/ink7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9513.173 4653.085 874.14984, 9513.172 4721.427 869.06525</trace>
</ink>
</file>

<file path=ppt/ink/ink7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2718.9248 6237.946 874.14984, 2616.528 6239.6387 862.7703, 2485.4924 6278.9917 851.6869, 2373.877 6330.6465 842.89124, 2255.1409 6421.7227 839.4571, 2173.9558 6499.437 839.29645, 2130.728 6602.825 845.3709, 2135.538 6676.9434 851.8846, 2218.4893 6713.5127 855.85706, 2304.1196 6697.7 855.0599, 2404.4321 6605.2495 846.48376, 2450.6204 6528.3403 839.8212, 2491.66 6433.8804 833.6177, 2528.4377 6325.8594 827.6577, 2554.1648 6242.6777 822.8013, 2575.67 6156.754 818.1155, 2595.1497 6062.1353 815.5459, 2612.5862 5969.719 817.7597, 2626.1323 5894.328 822.2474, 2641.0872 5823.8354 833.77905, 2645.2869 5897.278 836.72156, 2644.5972 6004.401 831.7774, 2640.789 6132.4 823.5683, 2638.1794 6201.285 817.6289, 2634.4941 6267.3667 800.47217, 2630.787 6350.0 775.3571, 2630.0034 6435.9644 741.74414, 2628.961 6507.323 687.5117, 2628.8374 6584.909 589.1907</trace>
</ink>
</file>

<file path=ppt/ink/ink7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3046.1812 6358.427 874.14984, 3096.5515 6243.9985 859.0008, 3156.871 6127.3145 855.5918, 3203.4128 6045.7026 857.014, 3273.3103 6067.4175 858.49567, 3286.454 6147.8 855.6729, 3285.9067 6220.9316 848.73505, 3280.4812 6310.612 840.6043, 3273.6023 6410.7026 835.28064, 3268.8171 6479.0146 830.62195, 3263.8767 6560.9595 826.03705, 3259.9258 6650.486 824.6394, 3257.3455 6738.6196 826.57404, 3255.6455 6810.674 829.2996, 3249.7944 6886.637 837.50397, 3236.5322 6821.7075 843.92816, 3236.725 6754.728 839.47833, 3242.4177 6667.9424 833.9733, 3256.5627 6569.763 828.0847, 3267.0774 6500.3223 823.03046, 3286.2893 6423.3296 818.329, 3316.397 6343.167 817.56104, 3356.2263 6269.2944 820.092, 3427.4512 6171.9644 828.2566, 3519.7776 6148.776 840.33685, 3570.439 6218.143 850.13855, 3568.6309 6293.536 855.1484, 3511.469 6366.5713 854.3297, 3408.573 6399.474 849.8463, 3342.908 6380.9683 845.8988, 3258.0432 6365.974 832.1755</trace>
</ink>
</file>

<file path=ppt/ink/ink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21834.93 6479.9414 874.14984, 21810.91 6561.8643 864.66156, 21747.25 6677.4287 854.32544, 21708.271 6746.548 837.7342, 21659.734 6810.185 8.253284</trace>
</ink>
</file>

<file path=ppt/ink/ink7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3076.5166 5845.9966 874.14984, 3188.1604 5841.392 857.0748, 3264.0671 5836.869 848.057, 3351.7517 5829.9497 840.626, 3443.638 5820.6304 829.49414, 3519.7861 5812.3228 816.6654, 3642.27 5782.7515 771.52496, 3721.7703 5763.1655 690.6263</trace>
</ink>
</file>

<file path=ppt/ink/ink7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3448.817 5665.017 874.14984, 3536.1409 5695.828 864.3413, 3629.223 5748.05 859.28, 3660.351 5859.514 860.6977, 3654.0254 5936.1865 864.51495</trace>
</ink>
</file>

<file path=ppt/ink/ink7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4298.213 1634.8683 874.14984, 4229.517 1718.0371 869.42017, 4138.311 1822.5162 866.7708, 4063.4407 1893.0231 864.6167, 4000.07 1946.8334 754.1759</trace>
</ink>
</file>

<file path=ppt/ink/ink7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3642.7808 6479.9414 874.14984, 3623.4656 6574.156 866.37006, 3607.466 6650.6113 862.14276, 3591.4333 6736.4683 862.78033, 3574.0447 6813.5117 863.9758, 3541.9932 6747.581 856.90375, 3542.6614 6645.045 851.15753, 3553.5166 6521.7583 854.3776, 3594.6018 6449.146 856.88696, 3669.0781 6479.408 857.13074, 3716.8723 6571.5503 860.7893, 3749.2476 6634.3643 864.7584, 3809.6633 6570.906 858.3227, 3845.6008 6490.034 850.63165, 3893.846 6392.4517 852.7356, 3924.9172 6468.7876 849.0803, 3912.7097 6571.7485 841.7309, 3900.6907 6663.5986 826.6045, 3890.0505 6732.3735 788.8086, 3876.1003 6797.5054 548.883</trace>
</ink>
</file>

<file path=ppt/ink/ink7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4253.169 6253.4585 874.14984, 4212.0264 6350.079 859.44293, 4144.2905 6486.479 845.90875, 4103.841 6570.093 840.2913, 4045.2168 6696.116 833.31305, 3995.762 6806.7134 830.9117, 3964.2559 6869.784 825.704, 3930.3315 6939.637 819.7665, 3889.698 7003.8604 225.45045</trace>
</ink>
</file>

<file path=ppt/ink/ink7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4298.213 6615.417 874.14984, 4284.087 6702.4014 863.662, 4261.7305 6820.461 858.63995, 4249.783 6886.7744 857.2924, 4233.234 6987.2705 857.5176, 4211.4478 6871.9756 838.4833, 4232.4995 6766.4897 831.30774, 4263.4507 6666.1416 827.0934, 4326.0293 6557.9766 834.31287, 4391.8228 6485.6885 844.0729, 4487.8276 6454.4077 852.8392, 4546.1978 6534.9375 859.81024, 4507.189 6610.9175 858.35266, 4425.6733 6676.2334 854.95416, 4350.2036 6714.2515 855.35956, 4334.2065 6795.782 857.3805, 4397.2993 6869.056 854.4703, 4449.9673 6934.248 843.7099, 4499.531 6999.61 808.36633</trace>
</ink>
</file>

<file path=ppt/ink/ink7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4744.973 6298.962 874.14984, 4697.1694 6398.378 866.44116, 4655.8047 6479.9414 859.2644</trace>
</ink>
</file>

<file path=ppt/ink/ink7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2301.581 7143.3594 874.14984, 2404.2546 7143.3594 858.41785, 2478.936 7142.4575 848.1994, 2606.2056 7139.3555 835.0199, 2735.841 7135.544 826.27454, 2837.789 7134.4644 821.4404, 2929.3594 7134.542 814.43567, 3017.7524 7135.6094 807.68024, 3130.021 7139.057 804.7758, 3259.9072 7144.0474 802.0858, 3402.5154 7149.137 799.4423, 3495.1785 7152.4487 797.2869, 3613.7632 7155.3604 795.192, 3749.5435 7158.535 792.9821, 3894.5364 7162.6377 791.39874, 4041.5872 7167.866 776.62634, 4173.5225 7174.1416 753.4823, 4271.145 7179.171 722.39374, 4376.9077 7186.2563 682.6817, 4480.102 7192.6597 636.2587, 4546.3887 7196.797 594.8504, 4612.12 7201.0522 467.89978</trace>
</ink>
</file>

<file path=ppt/ink/ink7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3240.145 7777.304 874.14984, 3170.7134 7767.175 866.2693, 3071.8767 7787.771 861.791, 2986.082 7823.2275 858.89795, 2911.5667 7874.2515 856.92993, 2840.662 7960.366 854.9529, 2835.0088 8049.085 857.2305, 2945.3647 8067.6006 853.9716, 3064.5713 7985.0347 841.7671, 3151.1282 7891.614 835.64294, 3183.8003 7828.1245 832.8706, 3208.8896 7751.573 832.3147, 3227.848 7666.132 832.0206, 3251.7957 7542.491 832.88696, 3269.8088 7438.2944 839.49695, 3248.8625 7509.2188 849.7441, 3236.2341 7573.644 846.0353, 3217.0017 7701.7764 837.171, 3211.1982 7791.092 834.23395, 3211.3176 7885.357 831.2998, 3212.4856 7956.1763 830.14264, 3245.725 8069.4126 837.2761, 3333.9612 8106.784 847.71454, 3409.0208 8007.977 846.0405, 3461.5515 7886.4634 835.531, 3485.2776 7805.3613 829.2128, 3505.4697 7719.5864 825.3587, 3520.812 7647.2725 824.0112, 3535.1772 7552.9297 827.37305, 3522.5447 7622.3813 840.1879, 3510.2664 7747.2334 835.588, 3503.95 7825.938 832.44684, 3500.641 7898.5234 833.3427, 3503.9512 8006.3735 836.2938, 3529.5427 8081.3013 843.4601, 3595.4883 8050.96 863.6929</trace>
</ink>
</file>

<file path=ppt/ink/ink7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3329.3135 7822.29 874.14984, 3453.5925 7816.583 853.78986, 3536.8716 7806.3545 842.11285, 3633.3364 7783.807 831.1877, 3717.734 7766.2363 805.0225, 3791.701 7746.7964 780.11896</trace>
</ink>
</file>

<file path=ppt/ink/ink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10183.3125 8531.7295 874.14984, 10082.76 8530.48 866.892, 9997.856 8528.669 857.6449, 9894.813 8528.673 845.7614, 9814.668 8529.03 840.76917, 9713.155 8530.919 834.9247, 9595.748 8534.52 829.4613, 9513.422 8537.031 822.5758, 9396.005 8541.412 813.9637, 9249.669 8547.39 804.1781, 9079.292 8552.563 787.16113, 8919.641 8556.392 768.7605, 8786.504 8559.15 750.2402, 8621.031 8560.938 736.27704, 8435.492 8562.1 725.7604, 8239.258 8562.831 718.9299, 8099.3257 8563.272 713.55634, 7950.086 8563.561 709.5517, 7790.024 8562.425 713.45807, 7633.773 8560.912 723.4243, 7491.1514 8559.36 738.96564, 7370.836 8555.935 759.88434, 7289.02 8553.362 779.5751, 7213.424 8548.023 798.8945, 7109.0303 8511.321 828.7584, 7057.8276 8412.399 857.97784, 7060.43 8295.282 862.0899, 7065.228 8186.7695 858.8622, 7067.3774 8120.171 856.45276, 7068.9487 8050.4053 855.6946, 7070.3994 7945.4404 855.4045, 7078.85 7824.7534 856.1799, 7093.6377 7734.0483 859.72736, 7129.5117 7653.9478 863.31964, 7225.34 7590.271 862.93134, 7294.6704 7569.2896 860.1731, 7411.586 7545.0015 851.7486, 7496.349 7536.6855 845.9079, 7597.096 7529.111 840.54004, 7686.885 7523.2734 835.6368, 7771.883 7518.308 830.50824, 7883.805 7513.883 824.2346, 8017.181 7510.6255 816.4544, 8167.0273 7507.306 808.1057, 8265.855 7505.1226 801.25146, 8391.793 7501.7485 794.2839, 8537.066 7496.832 789.0668, 8693.247 7492.3755 785.3113, 8851.874 7488.9575 783.2615, 8995.442 7485.7676 783.6583, 9100.772 7483.413 784.5624, 9221.631 7483.3687 787.9365, 9353.833 7488.4814 792.27765, 9492.066 7497.5107 796.7805, 9600.472 7505.367 799.9221, 9697.837 7514.933 803.59534, 9797.768 7527.426 808.71027, 9885.6 7541.745 819.11865, 9999.925 7572.7397 836.2223, 10074.146 7646.7837 847.2977, 10103.308 7743.5454 853.0259, 10102.236 7814.562 852.36084, 10093.34 7899.737 849.9803, 10074.11 8038.1177 843.0534, 10056.256 8147.4194 836.1773, 10032.355 8286.331 826.0521, 10016.698 8376.307 810.5681, 10002.57 8456.419 784.04596, 9989.35 8531.7295 759.1913</trace>
</ink>
</file>

<file path=ppt/ink/ink7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5028.1055 6690.394 874.14984, 4994.639 6769.8184 864.6924, 4951.461 6874.9634 859.5484, 4926.213 6942.913 856.06915, 4887.4067 7048.328 851.50793, 4847.3706 7155.7676 846.3014, 4817.076 7232.182 842.3682, 4780.1924 7319.5874 839.0968, 4741.7964 7409.0044 836.37787, 4714.56 7472.2583 834.03467, 4680.0474 7550.959 831.7823, 4640.474 7638.928 830.49994, 4599.113 7732.201 830.17444, 4559.008 7825.2524 831.2578, 4525.661 7903.177 834.1186, 4474.6753 8022.372 842.2231, 4431.8516 8118.2266 852.5177, 4476.798 8023.7095 853.21106, 4506.8853 7958.283 823.69806</trace>
</ink>
</file>

<file path=ppt/ink/ink7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4938.937 7611.3203 874.14984, 4950.2085 7692.4277 864.6054, 4947.17 7798.841 860.7244, 4944.8164 7866.086 859.2426, 4941.4565 7978.3335 856.37396, 4938.0454 8086.4375 852.7593, 4930.8027 8209.801 853.20264, 4920.966 8288.778 856.8524, 4900.8555 8193.763 847.8965, 4893.465 8094.7646 841.3339, 4890.885 8003.965 838.4509, 4892.755 7906.495 842.67944, 4898.94 7837.724 844.7353, 4917.602 7724.703 849.5295, 4942.584 7659.8765 851.14374, 5024.2944 7550.7886 852.7725, 5097.7705 7499.85 855.3599, 5185.0806 7498.458 856.4565, 5255.759 7574.9917 858.31323, 5246.6245 7639.714 860.15204, 5163.1323 7717.237 855.57117, 5075.3247 7767.0586 850.8524, 4974.09 7798.203 852.72955, 4904.7695 7831.3335 855.6566, 4927.324 7901.507 856.13043, 5018.447 7983.181 853.688, 5100.445 8060.609 850.22473, 5174.918 8146.004 850.81366, 5233.8857 8218.228 863.3654</trace>
</ink>
</file>

<file path=ppt/ink/ink7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5385.697 7294.8647 874.14984, 5380.2334 7375.245 865.44727, 5364.698 7456.491 862.3165, 5349.558 7519.9976 803.3811</trace>
</ink>
</file>

<file path=ppt/ink/ink7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5579.661 7097.856 874.14984, 5682.704 7095.0 862.527, 5806.0464 7099.9053 855.7719, 5906.245 7103.617 845.6587, 5974.023 7106.13 825.45715</trace>
</ink>
</file>

<file path=ppt/ink/ink7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5594.3687 7324.3394 874.14984, 5675.051 7323.091 856.45026, 5750.3394 7320.0967 842.86115, 5847.6396 7315.8394 829.5668, 5918.0503 7312.8765 807.78064, 5996.0854 7309.3433 776.97577</trace>
</ink>
</file>

<file path=ppt/ink/ink7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7203.0737 6418.9253 874.14984, 7127.8516 6429.404 865.39197, 7031.658 6438.469 847.446, 6933.5327 6444.556 845.5659, 6833.086 6451.135 846.6948, 6737.3525 6465.978 847.3759, 6634.6045 6494.7197 850.47595, 6551.6963 6525.636 858.0559, 6547.847 6591.3726 862.6254, 6643.8604 6631.683 855.5076, 6715.9097 6652.8853 848.779, 6784.3784 6673.007 843.1385, 6884.62 6707.163 841.7296, 6948.504 6750.1313 846.7868, 6945.164 6825.7866 849.48, 6888.518 6903.389 851.6689, 6779.531 6989.604 846.7586, 6711.589 7038.508 844.8371, 6608.2974 7113.8467 840.3471, 6511.511 7200.9165 845.4079, 6456.8887 7271.9634 850.58466, 6445.717 7363.3394 854.81366, 6499.6953 7430.8765 858.8505, 6578.2485 7464.8296 858.51495, 6646.499 7473.0083 854.0943, 6727.572 7476.7627 848.89716, 6791.345 7479.1987 845.1471, 6858.649 7480.497 841.4463, 6937.258 7482.3584 839.9016, 7020.8257 7485.7456 839.8546, 7099.227 7492.708 840.905, 7206.4336 7507.138 845.20386, 7143.321 7536.3423 852.8723</trace>
</ink>
</file>

<file path=ppt/ink/ink7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6696.5615 7928.809 874.14984, 6700.317 8006.107 869.8759, 6697.9717 8070.868 867.4402, 6691.31 8137.11 570.5252</trace>
</ink>
</file>

<file path=ppt/ink/ink7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6636.8096 7641.8276 874.14984, 6656.4297 7707.208 772.2973</trace>
</ink>
</file>

<file path=ppt/ink/ink7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7456.789 6962.3794 874.14984, 7465.479 7070.8115 862.4448, 7468.1943 7196.1436 855.4796, 7467.717 7265.211 853.4406, 7467.789 7366.4683 854.1248, 7467.923 7452.236 853.7867, 7454.6914 7353.389 848.1614, 7455.38 7272.5835 841.58887, 7455.477 7208.869 838.4782, 7451.596 7078.9487 836.02405, 7445.763 7012.1665 838.72064, 7438.5957 6916.3696 845.78156, 7459.4434 6824.0005 852.4825, 7565.2876 6749.7007 860.0846, 7631.3623 6740.1274 859.24426, 7732.3696 6733.7173 847.65106, 7834.928 6742.818 829.7375, 7903.549 6750.893 794.0236</trace>
</ink>
</file>

<file path=ppt/ink/ink7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7471.4976 7158.355 874.14984, 7593.788 7167.454 853.19904, 7673.1226 7169.7896 842.79254, 7760.351 7171.137 835.7466, 7837.6353 7172.816 816.3047, 7903.549 7173.35 802.2833</trace>
</ink>
</file>

<file path=ppt/ink/ink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19003.61 9859.6 874.14984, 18928.625 9878.948 868.47565, 18835.738 9902.422 863.40826, 18763.42 9918.305 866.4974, 18694.736 9931.475 875.6624</trace>
</ink>
</file>

<file path=ppt/ink/ink7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8008.345 7414.8286 874.14984, 7975.907 7521.6333 867.8165, 7983.6934 7638.38 865.8715, 8064.353 7703.888 862.72205, 8129.6816 7660.6733 858.1234, 8170.129 7597.6733 420.6584</trace>
</ink>
</file>

<file path=ppt/ink/ink7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8141.637 7279.869 874.14984, 8149.5527 7345.64 772.2973</trace>
</ink>
</file>

<file path=ppt/ink/ink7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7442.0806 6615.417 874.14984, 7577.129 6609.705 847.51086, 7679.074 6606.644 832.5781, 7787.441 6604.1646 803.8464, 7857.916 6602.597 771.2313, 7942.8735 6600.1284 735.1844, 8057.4946 6593.581 653.93225, 8122.549 6589.355 521.46155</trace>
</ink>
</file>

<file path=ppt/ink/ink7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7888.8413 6448.916 874.14984, 7974.11 6480.306 862.4544, 8085.5693 6530.5405 854.95245, 8169.403 6578.491 854.364, 8194.649 6662.397 857.2682, 8131.4873 6760.0396 850.3566, 8082.8047 6826.387 838.70465</trace>
</ink>
</file>

<file path=ppt/ink/ink7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8723.528 7550.821 874.14984, 8814.766 7556.7993 865.45013, 8879.826 7558.3228 860.9026, 8982.927 7560.782 854.628, 9077.086 7564.7793 843.1841, 9193.31 7575.5244 824.27374, 9296.143 7578.776 793.4225, 9363.334 7580.8125 733.68427</trace>
</ink>
</file>

<file path=ppt/ink/ink7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8991.033 7369.842 874.14984, 8999.723 7467.0127 863.2707, 9001.014 7530.9067 857.3585, 9000.0205 7607.932 850.8089, 8996.71 7698.0527 843.91565, 8994.725 7771.354 828.8315, 8991.033 7852.7983 808.2412</trace>
</ink>
</file>

<file path=ppt/ink/ink7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6636.8096 7943.8047 874.14984, 6685.7334 8020.467 869.1107, 6689.838 8089.9272 865.8829, 6687.425 8196.265 862.3098, 6682.823 8286.551 858.1475, 6662.9053 8393.034 858.22687, 6634.009 8463.629 859.8913, 6557.4873 8496.267 860.8181, 6483.0103 8416.63 860.2921, 6501.8774 8315.379 855.9345, 6605.9404 8201.19 843.8082, 6723.301 8121.3086 832.1457, 6793.3486 8076.6074 808.836, 6856.2837 8060.059 528.6502</trace>
</ink>
</file>

<file path=ppt/ink/ink7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8037.761 7460.849 874.14984, 8033.214 7548.921 867.6476, 8033.64 7626.7075 865.89496, 8040.4243 7716.6367 864.8127, 8054.723 7835.3164 861.4453, 8061.7505 7899.4897 860.23413, 8065.7476 7966.838 860.80945, 8062.4336 8031.393 861.65375, 8045.0923 8116.8257 864.4446, 7966.5376 8167.7754 865.028, 7899.863 8122.417 863.9279, 7865.1533 8044.728 862.74713, 7870.003 7951.528 861.1946, 7947.5527 7845.488 858.2365, 8015.6816 7789.9043 852.73846, 8092.8555 7735.5728 845.8437, 8175.5146 7674.1226 825.22577, 8238.601 7639.0835 798.1609</trace>
</ink>
</file>

<file path=ppt/ink/ink7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8171.973 7339.334 874.14984, 8108.799 7341.661 871.30896, 8043.909 7337.4883 428.76654</trace>
</ink>
</file>

<file path=ppt/ink/ink7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8023.0527 7490.3223 874.14984, 7930.493 7599.735 868.4229, 7874.133 7664.579 862.9401</trace>
</ink>
</file>

<file path=ppt/ink/ink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18705.77 9709.645 874.14984, 18746.412 9779.716 865.74927, 18793.38 9861.546 861.27094, 18832.076 9933.759 859.4002, 18867.48 10004.574 861.2476, 18908.484 10091.186 862.4923</trace>
</ink>
</file>

<file path=ppt/ink/ink7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6726.897 7913.814 874.14984, 6660.268 7958.465 865.57904, 6576.5693 8010.4126 860.456, 6502.6914 8056.15 851.64716, 6436.379 8096.199 830.09564</trace>
</ink>
</file>

<file path=ppt/ink/ink7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9870.765 6765.888 874.14984, 9889.325 6849.42 863.845, 9899.811 6917.0757 858.897, 9910.043 6999.212 850.75214, 9922.525 7128.0977 840.28906, 9927.679 7209.3237 836.8622, 9932.243 7284.976 834.8332, 9936.163 7349.117 831.3465, 9939.673 7424.685 830.3058, 9941.242 7505.1123 832.0746, 9941.862 7572.763 834.9247, 9921.578 7655.224 845.1681, 9889.297 7720.0723 814.4185</trace>
</ink>
</file>

<file path=ppt/ink/ink7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9780.678 6750.893 874.14984, 9845.169 6738.9663 863.9928, 9910.513 6731.4897 852.7053, 9994.503 6727.503 840.6712, 10091.7295 6728.5273 831.33563, 10192.087 6736.188 814.4244, 10325.071 6755.614 762.591, 10389.636 6765.9165 709.38007, 10454.238 6783.254 615.8129</trace>
</ink>
</file>

<file path=ppt/ink/ink7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9885.474 7218.853 874.14984, 9958.813 7222.733 856.1464, 10036.838 7224.1646 842.939, 10147.974 7227.998 825.994, 10212.156 7230.2144 800.6389, 10281.731 7232.267 760.174, 10347.633 7239.2256 205.55121</trace>
</ink>
</file>

<file path=ppt/ink/ink7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10317.525 7716.8047 874.14984, 10308.018 7811.942 855.0504, 10307.051 7879.0977 856.64075, 10318.323 7949.2007 858.322, 10372.7 8054.046 858.81335, 10457.661 8089.638 857.82605, 10550.61 8083.138 852.2621, 10651.347 8030.369 850.06885, 10731.658 7958.7124 849.7664, 10779.045 7886.8623 852.3736, 10770.132 7800.771 856.2713, 10688.772 7766.808 859.1191, 10621.409 7783.035 861.4574, 10572.515 7884.8774 859.54504, 10602.973 8009.4434 852.6053, 10655.846 8103.0166 838.82904, 10719.754 8153.5806 820.6212, 10784.594 8192.268 616.58624</trace>
</ink>
</file>

<file path=ppt/ink/ink7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10510.57 7596.8413 874.14984, 10488.731 7664.4556 869.16846</trace>
</ink>
</file>

<file path=ppt/ink/ink7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9885.474 6524.41 874.14984, 9949.232 6526.156 864.5217, 10014.89 6528.0557 853.0215, 10100.501 6529.8887 841.2498, 10200.403 6532.512 831.0158, 10305.422 6533.718 823.48145, 10406.839 6530.353 805.4495, 10470.853 6528.228 791.62836, 10541.99 6527.909 752.86035, 10605.842 6524.7983 566.6512</trace>
</ink>
</file>

<file path=ppt/ink/ink7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10436.109 6358.427 874.14984, 10540.979 6423.7046 858.8747, 10625.703 6492.7827 854.752, 10672.095 6556.1313 854.7463, 10685.946 6624.712 856.8803, 10672.809 6691.8076 857.21466, 10645.871 6754.7803 678.6852</trace>
</ink>
</file>

<file path=ppt/ink/ink7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11102.573 7445.3364 874.14984, 11189.753 7451.212 862.00244, 11305.793 7449.5537 861.5968, 11388.373 7424.384 864.69934, 11451.998 7412.398 761.81793</trace>
</ink>
</file>

<file path=ppt/ink/ink7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11181.63 7279.869 874.14984, 11186.951 7392.4478 861.02765, 11198.382 7519.312 848.80945, 11205.815 7593.3223 833.37396, 11212.672 7656.6025 406.35168</trace>
</ink>
</file>

<file path=ppt/ink/ink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18854.69 9890.624 874.14984, 18771.19 9903.285 871.1854, 18672.998 9925.683 870.0486, 18600.973 9943.885 868.0961</trace>
</ink>
</file>

<file path=ppt/ink/ink7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11613.682 7113.8853 874.14984, 11641.323 7215.188 860.4396, 11654.765 7282.3594 855.81744, 11666.703 7361.0845 850.93384, 11675.607 7445.9497 846.979, 11682.799 7532.466 844.46216, 11687.901 7598.602 844.002, 11696.179 7712.287 847.80237, 11694.517 7642.54 845.66736, 11687.056 7561.446 839.6198, 11675.005 7466.4614 833.0209, 11664.763 7391.358 827.6781, 11653.6455 7317.915 821.7801, 11639.889 7238.071 823.90875, 11626.376 7159.342 826.063, 11613.6875 7085.387 830.88776, 11606.439 7018.0176 835.83344, 11616.203 6925.577 842.56335, 11700.716 6873.8643 848.24066, 11776.09 6868.944 846.57605, 11867.213 6884.4194 842.70654, 11948.167 6893.432 823.9998, 12031.025 6916.877 797.4076</trace>
</ink>
</file>

<file path=ppt/ink/ink7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11613.682 7294.8647 874.14984, 11679.215 7300.2407 863.2643, 11751.164 7303.2363 851.3893, 11839.042 7307.2915 839.7056, 11934.336 7313.7446 831.68884, 12019.105 7319.2046 809.86993, 12090.776 7324.3394 793.30774</trace>
</ink>
</file>

<file path=ppt/ink/ink7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12072.392 7754.035 874.14984, 12061.369 7817.4565 865.799, 12061.055 7896.981 867.88306, 12088.069 7963.529 816.41425</trace>
</ink>
</file>

<file path=ppt/ink/ink7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12179.945 7490.3223 874.14984, 12149.61 7565.8164 868.06824</trace>
</ink>
</file>

<file path=ppt/ink/ink7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12522.828 7731.8003 874.14984, 12446.7295 7717.5864 867.5439, 12337.129 7735.1167 866.2914, 12257.939 7779.7104 865.028, 12234.0205 7856.909 863.01886, 12250.755 7924.255 859.56836, 12342.702 7997.462 853.225, 12408.048 8022.468 848.8874, 12475.971 8027.739 841.23566, 12540.051 8038.7207 825.1674, 12604.416 8031.771 798.33466</trace>
</ink>
</file>

<file path=ppt/ink/ink7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11568.638 6690.394 874.14984, 11660.851 6690.394 866.8186, 11735.926 6691.9355 851.4903, 11826.925 6695.4204 845.77014, 11914.591 6699.674 839.3782, 11981.125 6703.11 833.78345, 12060.641 6707.8867 824.0201, 12186.151 6714.8545 790.757, 12252.327 6718.24 750.5413, 12317.241 6721.967 680.174</trace>
</ink>
</file>

<file path=ppt/ink/ink7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12090.776 6540.44 874.14984, 12165.529 6573.136 864.24445, 12263.774 6626.4404 859.9216, 12332.177 6670.6567 859.2311, 12376.042 6735.2 862.31805, 12354.929 6808.5063 862.8022, 12301.675 6878.85 862.2628, 12235.88 6943.8486 423.75027</trace>
</ink>
</file>

<file path=ppt/ink/ink7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1332.6813 9226.173 874.14984, 1258.586 9246.817 868.27185, 1192.9287 9284.983 861.99084, 1110.5254 9363.56 859.82776, 1069.6458 9453.405 859.50214, 1052.1301 9533.027 857.8568, 1066.9838 9624.892 858.40656, 1104.4105 9702.391 858.91095, 1165.0347 9766.096 859.10144, 1248.1624 9808.306 859.2706, 1327.2382 9826.085 859.3348, 1434.099 9810.36 860.56714, 1518.7693 9776.332 861.15765, 1594.9073 9702.244 861.05994, 1636.4795 9626.978 861.82544, 1652.4087 9501.961 860.70746, 1648.6458 9405.355 858.22626, 1622.1659 9313.754 858.8816, 1556.4846 9239.974 861.455, 1474.4934 9208.222 861.6573, 1394.3202 9217.091 862.0709, 1328.6757 9229.687 838.47363</trace>
</ink>
</file>

<file path=ppt/ink/ink7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2421.0847 9558.658 874.14984, 2341.8901 9481.427 864.2336, 2244.8235 9470.622 863.5378, 2168.3057 9489.791 863.36676, 2129.2568 9563.895 862.25684, 2132.0293 9629.639 860.03394, 2195.0046 9688.432 860.7156, 2281.5305 9682.705 860.90497, 2360.9504 9600.49 859.59106, 2400.4817 9691.428 843.0172, 2405.0562 9755.48 835.78, 2411.5725 9841.982 828.29016, 2418.4695 9923.606 821.68195, 2424.7173 9993.792 815.5751, 2431.0479 10077.6045 814.87775, 2436.4893 10162.251 816.0614, 2440.6738 10232.063 820.57086, 2439.6184 10304.039 854.18536</trace>
</ink>
</file>

<file path=ppt/ink/ink7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2510.253 9588.13 874.14984, 2546.8804 9668.765 864.83417, 2572.3054 9731.769 863.2035, 2626.8506 9815.368 864.8912, 2695.2693 9851.504 864.015, 2761.5225 9839.397 861.7497, 2837.343 9763.315 857.88275, 2872.5708 9698.907 855.2057, 2897.844 9619.171 856.2148, 2929.6724 9730.15 857.3308, 2974.9817 9804.072 858.63214, 3057.35 9832.657 859.6622, 3135.221 9809.721 859.4812, 3200.4656 9728.353 860.2184, 3207.1196 9623.574 862.7821, 3135.108 9582.819 863.8832, 3098.884 9648.71 861.8483, 3106.0283 9731.815 859.0875, 3166.9268 9811.067 854.4725, 3262.601 9863.577 851.29395, 3350.7334 9876.057 850.66034, 3449.127 9828.812 851.53046, 3514.2656 9768.195 852.28827, 3562.6423 9656.226 853.161, 3586.8706 9544.475 853.5211, 3592.0757 9478.67 853.0728, 3591.5686 9401.155 852.19104, 3584.7922 9317.039 850.78033, 3577.7078 9253.963 849.624, 3566.413 9189.59 848.45135, 3547.192 9121.6045 848.5515, 3499.7844 9020.339 852.546, 3430.058 8977.883 856.4237, 3367.0806 9002.294 858.80133, 3325.6987 9136.0 852.60693, 3320.7466 9264.343 840.8179, 3337.754 9353.531 833.1779, 3363.828 9447.664 818.9428, 3397.69 9541.387 796.66046, 3431.3003 9620.8125 766.733, 3493.9075 9736.469 685.0931, 3564.8325 9794.959 590.73157, 3629.3772 9832.024 114.94818</trace>
</ink>
</file>

<file path=ppt/ink/ink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2934.0317 6569.9136 874.14984, 3009.6128 6575.788 868.5904, 3135.3608 6581.347 861.51886, 3208.4338 6584.457 857.8158, 3320.0579 6590.0137 852.01447, 3416.998 6596.885 848.9964, 3549.8088 6606.7354 849.0652, 3626.8906 6610.862 848.95374, 3745.669 6615.662 850.13525, 3820.088 6616.9844 850.9119, 3903.829 6617.4673 851.218, 3988.0674 6617.763 851.12225, 4128.8677 6618.0303 849.60974, 4218.941 6618.057 847.4216, 4317.838 6618.0503 845.0642, 4397.213 6617.51 842.99835, 4476.586 6616.214 840.6449, 4572.168 6612.983 837.9631, 4679.17 6610.698 834.8432, 4793.25 6610.504 831.8087, 4911.3516 6610.3755 829.5951, 4992.444 6610.293 828.0623, 5084.5625 6610.2393 827.46185, 5190.872 6611.1226 827.1646, 5308.343 6611.3296 825.9881, 5417.722 6610.379 824.11066, 5505.4355 6609.2134 822.4196, 5613.7085 6607.2046 820.2106, 5735.0024 6605.3525 817.96625, 5863.138 6603.7637 815.8546, 5957.61 6602.73 814.50195, 6057.0737 6602.0586 813.3086, 6172.0635 6602.9062 812.60266, 6296.7256 6605.4624 812.20984, 6419.1294 6608.1646 812.165, 6508.393 6610.184 812.25256, 6619.67 6612.055 811.60657, 6745.1147 6613.656 810.743, 6879.4478 6615.2544 809.86066, 6984.3364 6616.62 809.4368, 7085.965 6618.1025 808.7885, 7202.3857 6621.084 809.15564, 7330.2075 6623.922 809.2813, 7466.7505 6627.574 809.0193, 7608.7485 6632.503 808.34985, 7706.3726 6635.9624 807.8075, 7819.0884 6639.23 806.9576, 7945.44 6641.8965 806.4466, 8080.6616 6644.907 805.9723, 8203.608 6648.176 806.11835, 8301.91 6650.9956 805.98645, 8418.607 6654.2676 805.2601, 8546.908 6656.933 804.7056, 8683.712 6659.9233 804.43164, 8784.131 6662.2876 804.65643, 8891.572 6665.3853 804.6294, 9015.202 6668.668 805.438, 9149.627 6671.346 805.33417, 9279.556 6673.3584 805.28595, 9375.374 6674.7256 805.00854, 9491.54 6674.3213 804.92053, 9619.812 6672.204 805.1802, 9755.635 6669.5366 805.5832, 9861.916 6667.5312 805.9862, 9966.245 6665.742 806.18054, 10089.585 6664.1914 807.27295, 10227.401 6661.699 806.47797, 10369.846 6658.431 805.0235, 10468.258 6656.1074 803.3389, 10593.704 6653.314 800.2755, 10735.828 6650.78 796.79755, 10888.803 6648.7915 793.51776, 11014.5205 6648.1616 791.4566, 11130.296 6648.576 789.42145, 11265.737 6649.404 789.00867, 11414.003 6649.397 787.8009, 11567.64 6649.044 787.43176, 11724.511 6649.754 788.5755, 11832.714 6650.32 790.6212, 11956.225 6652.2554 792.4131, 12096.016 6655.907 793.895, 12247.042 6660.8545 794.09973, 12393.091 6666.57 793.3445, 12499.322 6670.8843 792.63385, 12621.696 6677.902 791.6142, 12746.729 6687.421 793.6063, 12863.417 6697.8345 799.88666, 12951.664 6706.1265 807.0488, 13022.507 6712.364 816.79974, 13088.219 6714.857 825.7683, 13174.922 6707.7207 843.05225, 13240.151 6696.263 872.74835</trace>
</ink>
</file>

<file path=ppt/ink/ink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18631.309 9754.115 874.14984, 18712.174 9850.048 863.46204, 18761.613 9914.93 859.8165, 18833.814 10010.382 851.8382, 18892.092 10083.242 835.9174, 18940.844 10147.097 721.0081</trace>
</ink>
</file>

<file path=ppt/ink/ink8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3806.409 9498.158 874.14984, 3769.872 9569.619 867.9177, 3772.006 9684.759 862.39795, 3813.9653 9788.792 857.4827, 3885.793 9868.298 856.20746, 3974.982 9864.612 856.12854, 4053.163 9827.094 857.5014, 4129.827 9728.588 856.0128, 4191.0874 9817.153 858.8335, 4265.317 9892.458 858.2849, 4342.9736 9840.755 859.89484, 4328.8013 9747.259 854.9214, 4287.757 9665.201 854.71967, 4248.9824 9600.413 855.0043, 4346.3184 9567.654 853.55133, 4430.272 9627.599 849.98615, 4480.6997 9702.955 853.143, 4577.9033 9616.124 862.7384, 4666.2153 9600.874 863.34515, 4740.1304 9655.158 859.55835, 4764.7266 9725.246 855.4002, 4793.244 9805.297 839.3483, 4815.594 9868.801 226.8254</trace>
</ink>
</file>

<file path=ppt/ink/ink8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4983.0615 9664.143 874.14984, 5050.7285 9710.409 866.062, 5145.4507 9725.478 861.3595, 5215.4785 9708.45 859.34375, 5269.914 9636.553 858.07684, 5225.4795 9537.922 854.5191, 5143.311 9471.458 847.182, 5040.623 9438.902 851.58, 4972.717 9443.31 856.02985, 5008.7188 9558.853 852.5227, 5074.033 9652.741 843.0867, 5119.025 9719.876 838.55536, 5161.349 9799.337 833.3046, 5192.1387 9881.16 830.29297, 5224.201 10024.474 827.20044, 5226.399 10114.65 825.91254, 5225.117 10191.838 825.15674, 5220.7896 10305.716 838.2976, 5216.5703 10372.334 858.4392</trace>
</ink>
</file>

<file path=ppt/ink/ink8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5296.529 9483.162 874.14984, 5316.8213 9565.759 867.76733, 5345.5303 9659.124 863.2388, 5372.9336 9726.314 861.8214, 5414.541 9790.859 865.49713, 5479.0015 9737.084 864.5436, 5502.6226 9643.927 861.18274, 5519.7656 9561.124 858.26434, 5547.1313 9644.642 855.1324, 5568.154 9716.68 853.70154, 5600.7725 9781.76 855.80493, 5691.2676 9828.265 858.71484, 5779.6587 9788.681 857.9851, 5838.054 9724.009 856.3285, 5867.08 9633.533 858.00073, 5854.111 9548.48 858.5967, 5787.9663 9496.86 861.5058, 5750.199 9595.111 861.21735, 5798.5015 9722.331 849.98773, 5887.9907 9822.668 834.45355, 5951.9614 9890.624 801.2988</trace>
</ink>
</file>

<file path=ppt/ink/ink8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6681.8535 9724.641 874.14984, 6595.517 9691.708 863.7872, 6519.1636 9677.889 861.3986, 6422.327 9702.487 863.4351, 6408.5547 9783.978 861.98035, 6499.6885 9819.862 857.6314, 6591.833 9763.502 853.34357, 6647.523 9685.124 846.442, 6665.906 9612.968 840.9494, 6675.8716 9526.573 835.5775, 6680.291 9451.32 831.27905, 6681.236 9383.131 827.5186, 6679.0024 9303.796 826.0688, 6674.2876 9222.9795 828.12836, 6669.495 9156.02 831.1907, 6652.9897 9228.483 839.66205, 6660.466 9299.33 837.4105, 6676.7666 9393.15 833.6739, 6701.0938 9496.614 824.4369, 6727.2017 9588.41 807.2536, 6747.96 9657.148 781.719, 6777.7695 9721.338 747.5409, 6806.311 9790.853 674.6433</trace>
</ink>
</file>

<file path=ppt/ink/ink8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7158.9497 9603.126 874.14984, 7088.1763 9566.233 867.44385, 6988.142 9586.32 866.2947, 6923.797 9681.074 863.1909, 6914.0015 9759.24 861.6091, 6980.0293 9796.629 860.07477, 7072.6323 9730.422 854.9585, 7132.767 9646.02 850.5171, 7204.82 9703.522 849.8031, 7244.3247 9778.645 853.9872, 7314.707 9801.203 859.3622, 7395.4937 9711.547 858.5468, 7463.082 9718.934 859.6405, 7497.3823 9786.371 862.439, 7585.572 9811.126 863.5221, 7673.1113 9736.897 863.25726, 7701.974 9668.338 864.8917, 7660.699 9743.285 858.2102, 7693.8306 9828.646 855.8856, 7791.637 9864.4795 855.7817, 7868.572 9826.585 854.2665, 7939.8965 9751.829 852.5096, 7999.197 9677.702 856.37994, 8064.047 9622.417 860.11017, 8140.9365 9639.82 862.66235, 8143.95 9705.859 862.33875, 8099.985 9787.823 860.7295, 8058.248 9852.822 831.4287</trace>
</ink>
</file>

<file path=ppt/ink/ink8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8455.105 9377.677 874.14984, 8461.917 9477.848 860.8254, 8466.135 9550.379 853.5253, 8471.3545 9630.833 849.3078, 8479.705 9742.021 845.9128, 8487.171 9827.091 849.72485, 8448.968 9760.28 839.0709, 8431.756 9670.208 832.3982, 8418.94 9576.471 827.32336, 8410.241 9507.973 822.7474, 8407.185 9427.201 819.5237, 8411.38 9344.442 818.54224, 8426.517 9263.781 821.63617, 8466.016 9149.311 828.7499, 8568.845 9060.585 838.31714, 8641.8125 9042.171 840.7733, 8715.677 9045.533 841.8309, 8812.716 9072.854 846.53253, 8854.209 9156.02 850.12134, 8837.7 9231.791 850.016, 8745.118 9302.704 846.90955, 8654.39 9343.332 847.7079, 8546.251 9378.247 853.83685, 8495.119 9449.719 856.8882, 8504.087 9527.974 856.8469, 8579.881 9641.494 848.9569, 8668.199 9742.492 830.0502, 8766.59 9825.229 787.54285, 8844.827 9884.723 686.7382</trace>
</ink>
</file>

<file path=ppt/ink/ink8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9036.077 8592.228 874.14984, 8990.924 8689.796 861.2148, 8961.616 8758.21 845.8607</trace>
</ink>
</file>

<file path=ppt/ink/ink8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9139.953 9452.138 874.14984, 9131.583 9516.561 880.49384</trace>
</ink>
</file>

<file path=ppt/ink/ink8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9184.997 9799.618 874.14984, 9209.432 9899.2705 867.33, 9230.041 9980.595 862.84576</trace>
</ink>
</file>

<file path=ppt/ink/ink8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8782.361 10101.077 874.14984, 8695.416 10102.619 866.8915, 8631.933 10106.104 861.7633, 8555.599 10109.877 854.9124, 8470.908 10112.7295 848.59595, 8403.793 10114.714 843.4165, 8336.711 10116.123 838.9115, 8269.497 10117.0205 838.0778, 8205.052 10117.68 834.87427, 8117.2754 10119.022 830.685, 8012.5264 10123.016 825.98444, 7893.9307 10128.897 821.14685, 7807.6777 10133.311 817.6082, 7707.9375 10137.367 814.735, 7585.557 10142.5625 811.82513, 7444.5605 10148.143 808.27167, 7306.1475 10151.764 804.1526, 7199.0303 10154.119 799.08203, 7063.1255 10154.366 793.17755, 6908.2227 10153.229 787.7602, 6741.6504 10152.817 783.10175, 6615.128 10152.606 779.8411, 6485.095 10155.295 776.9003, 6334.967 10160.326 775.4993, 6170.6533 10167.046 774.46063, 6004.4995 10174.364 773.6924, 5886.87 10179.626 773.0437, 5736.614 10183.784 770.6541, 5561.2456 10184.667 764.1901, 5369.238 10183.978 755.0825, 5213.3364 10183.5205 746.4111, 5066.6274 10183.224 737.3657, 4895.2705 10184.645 731.98065, 4709.444 10186.987 727.7954, 4515.195 10188.113 726.7911, 4387.147 10188.79 725.3204, 4223.825 10187.023 726.7044, 4033.8684 10184.58 722.9966, 3824.7036 10182.465 715.23517, 3641.971 10180.907 707.1799, 3485.0388 10179.7295 697.96533, 3297.2227 10178.966 659.60175, 3094.9663 10179.729 612.7315, 2888.2002 10183.69 558.75684, 2747.4502 10186.718 498.0078, 2590.9492 10192.642 432.93903, 2420.838 10201.842 363.9482, 2244.8762 10213.894 296.04172, 2069.7039 10226.321 231.90144, 1908.771 10237.504 174.97539, 1795.9781 10245.34 124.490746, 1674.2544 10253.004 89.667404, 1558.0701 10258.882 62.293175, 1464.499 10263.118 41.642853, 1395.7864 10265.039 26.967213, 1290.3098 10248.171 12.227818, 1224.0745 10229.03 10.23</trace>
</ink>
</file>

<file path=ppt/ink/ink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18735.186 9935.094 874.14984, 18808.904 9939.191 850.32947, 18878.416 9940.843 853.1421, 18969.31 9945.025 854.574, 19073.957 9948.75 855.1298, 19143.576 9950.143 855.02405, 19225.672 9951.113 853.66113, 19316.31 9951.724 851.4266, 19460.709 9951.081 849.378, 19563.203 9948.021 844.4764, 19680.004 9943.436 838.344, 19781.596 9939.019 832.0575, 19874.115 9934.636 825.9002, 19988.662 9929.944 819.5692, 20118.445 9925.059 813.76624, 20260.709 9920.966 808.2705, 20355.71 9918.256 803.89996, 20474.406 9917.095 799.86115, 20612.275 9915.989 796.06195, 20762.55 9914.0205 792.791, 20895.975 9911.444 790.6594, 21006.266 9908.916 788.8027, 21136.293 9904.544 772.1755, 21275.842 9898.791 747.50903, 21418.307 9893.792 714.86804, 21517.709 9890.809 674.6605, 21623.941 9890.267 627.1125, 21737.553 9892.473 572.9475, 21851.994 9897.4 513.1329, 21949.992 9901.88 448.54483, 22024.314 9905.383 380.26028, 22098.393 9905.472 310.22464, 22164.477 9906.297 179.73763</trace>
</ink>
</file>

<file path=ppt/ink/ink8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2570.0046 11339.493 874.14984, 2505.703 11323.457 853.37006, 2439.9475 11324.636 853.9828, 2369.0488 11341.44 854.1671, 2300.7686 11374.543 854.6297, 2222.5999 11458.125 853.51215, 2179.8022 11538.99 854.71326, 2185.2942 11632.557 855.0694, 2232.676 11705.802 855.4985, 2319.095 11733.449 856.6872, 2443.9631 11678.769 853.331, 2531.8438 11600.712 845.4637, 2572.218 11527.535 839.7691, 2604.4907 11439.746 835.2223, 2626.8352 11343.8125 830.75366, 2639.2646 11255.287 828.08264, 2646.1692 11186.241 825.677, 2646.3533 11103.866 825.08984, 2644.1387 11014.452 825.85297, 2641.5833 10885.284 831.5785, 2642.0393 10817.166 835.47876, 2645.897 10734.398 847.1481, 2668.5574 10838.804 850.365, 2671.2444 10920.784 843.86786, 2671.725 11022.182 835.34357, 2671.9775 11090.058 827.8842, 2667.575 11185.741 819.6017, 2658.1426 11295.573 799.5671, 2642.5142 11404.813 771.9543, 2632.3289 11475.545 747.48285, 2624.1982 11547.986 687.97595, 2607.6118 11611.927 504.67517</trace>
</ink>
</file>

<file path=ppt/ink/ink8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3016.765 10690.554 874.14984, 3030.3904 10793.934 857.78595, 3036.2788 10873.999 847.44336, 3039.6794 10970.739 838.6137, 3041.0574 11077.909 831.94543, 3041.649 11163.427 826.8826, 3042.612 11240.95 823.7161, 3043.3894 11311.407 822.3156, 3043.203 11375.5205 818.89606, 3042.4114 11447.567 821.1339, 3043.8093 11517.207 824.76715, 3055.4692 11614.091 838.0324, 3164.712 11672.631 852.8265, 3262.0122 11638.251 852.84283, 3329.3135 11610.443 838.37787</trace>
</ink>
</file>

<file path=ppt/ink/ink8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3568.3208 11490.481 874.14984, 3520.4175 11585.653 866.0197, 3484.831 11699.917 864.99396, 3484.2024 11782.851 865.3633, 3549.3406 11847.806 864.6502, 3631.8767 11862.1 861.6805, 3725.0403 11803.157 858.1848, 3775.2554 11726.985 858.3716, 3776.4006 11625.997 858.52014, 3715.0986 11526.947 858.421, 3646.662 11469.344 858.1395, 3564.701 11443.723 857.60974, 3500.8342 11428.11 846.6924</trace>
</ink>
</file>

<file path=ppt/ink/ink8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2853.137 11036.999 874.14984, 2985.2412 11024.934 846.6808, 3087.988 11019.063 831.2626, 3193.9146 11013.571 821.05426, 3267.43 11009.823 795.0655, 3355.271 11002.638 764.4126, 3431.416 10987.937 729.7503, 3513.1396 10975.449 646.22253, 3577.9526 10958.2705 517.09863</trace>
</ink>
</file>

<file path=ppt/ink/ink8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3389.0652 10795.521 874.14984, 3473.4133 10831.544 862.8363, 3555.13 10872.598 854.6371, 3625.244 10923.111 854.12274, 3653.3818 11012.689 856.5178, 3614.2207 11090.353 855.1826, 3553.5251 11153.753 423.1405</trace>
</ink>
</file>

<file path=ppt/ink/ink8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4104.249 10976.5 874.14984, 4039.687 11034.22 864.6911, 3978.6099 11123.696 860.53925, 3941.49 11219.816 857.2194, 3924.3677 11324.961 852.1808, 3923.0786 11397.638 848.5177, 3931.7942 11485.716 843.3209, 3952.6602 11580.228 837.9339, 3972.5615 11656.752 828.5627, 4003.356 11723.179 816.5553, 4035.8474 11805.144 784.06366</trace>
</ink>
</file>

<file path=ppt/ink/ink8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4208.1255 11248.486 874.14984, 4208.1255 11312.395 865.6109, 4208.125 11431.849 854.84827, 4208.125 11498.086 852.16144, 4209.122 11592.999 849.3463, 4220.428 11504.105 848.2018, 4219.708 11398.414 846.2957, 4217.1963 11304.94 849.3781, 4255.4795 11392.508 851.3796, 4279.3794 11466.032 855.05396, 4359.9517 11450.142 857.79407, 4405.909 11350.75 852.25635, 4436.18 11257.336 849.6052, 4458.139 11187.411 850.4295, 4492.9287 11287.328 846.8059, 4497.2573 11416.595 837.9701, 4495.71 11516.461 814.8109, 4494.0015 11580.636 774.54816, 4483.077 11643.771 7.458895</trace>
</ink>
</file>

<file path=ppt/ink/ink8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4759.681 11157.4795 874.14984, 4703.6445 11266.097 858.3114, 4674.8755 11335.694 854.59314, 4646.778 11419.1455 846.9352, 4620.3267 11512.579 838.6921, 4595.5996 11610.7705 826.4921, 4576.378 11706.383 808.06665, 4567.3774 11790.306 783.8435, 4557.604 11859.278 743.59375, 4549.1353 11929.751 669.2238</trace>
</ink>
</file>

<file path=ppt/ink/ink8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4834.1416 11474.97 874.14984, 4829.2847 11541.795 864.3023, 4823.9224 11677.382 847.3744, 4822.223 11756.96 841.9678, 4821.0264 11823.025 838.0812, 4820.087 11932.497 847.5101, 4808.854 11848.83 846.34296, 4808.5117 11744.731 845.49945, 4810.3774 11681.548 845.78613, 4815.91 11575.588 848.40826, 4826.601 11509.089 850.10876, 4856.7783 11410.385 853.86346, 4946.7583 11362.565 857.21173, 5026.4507 11370.244 858.9898, 5080.7803 11435.5625 860.5518, 5067.3735 11508.342 859.694, 4969.071 11595.584 859.3783, 4886.612 11661.147 860.58325, 4873.824 11735.834 857.15045, 4944.7637 11840.852 845.5961, 5040.8955 11915.557 828.0685, 5109.9194 11965.164 790.091</trace>
</ink>
</file>

<file path=ppt/ink/ink8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5280.9014 11217.979 874.14984, 5224.7173 11308.012 866.6037, 5177.025 11383.961 859.3085</trace>
</ink>
</file>

<file path=ppt/ink/ink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21760.47 9618.122 874.14984, 21831.658 9655.995 867.78424, 21943.605 9702.781 855.96216, 22061.318 9749.045 848.08575, 22129.182 9774.99 846.9559, 22229.709 9813.2 847.0281, 22305.084 9854.91 847.4311, 22236.898 9948.649 847.9268, 22165.988 9986.22 842.758, 22090.21 10033.444 836.8174, 22006.465 10082.978 810.7011, 21940.89 10124.511 744.7354</trace>
</ink>
</file>

<file path=ppt/ink/ink8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5355.362 11022.004 874.14984, 5412.4033 11120.304 854.0155, 5447.6895 11199.31 842.2893, 5479.552 11291.524 836.08734, 5501.7466 11359.18 831.37946, 5515.956 11430.949 822.3743, 5525.9595 11553.085 791.44696, 5519.7354 11628.807 761.084, 5502.5884 11710.237 723.2693, 5476.926 11789.669 679.0908, 5444.671 11857.323 630.258, 5415.821 11924.205 509.58597</trace>
</ink>
</file>

<file path=ppt/ink/ink8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4983.0615 12213.882 874.14984, 4904.1846 12246.226 863.6694, 4796.179 12270.114 859.98413, 4727.261 12278.726 858.4235, 4618.587 12287.747 855.02936, 4502.3057 12291.562 849.6597, 4412.3706 12292.205 844.22144, 4299.025 12292.154 837.2578, 4176.277 12290.801 829.11066, 4087.5146 12289.618 821.4659, 3973.4414 12285.683 813.3397, 3845.921 12277.052 806.379, 3711.8723 12263.912 801.5372, 3578.8796 12249.322 800.19525, 3467.505 12237.93 801.7163, 3377.2183 12229.133 803.9444, 3276.128 12222.136 808.3579, 3169.09 12218.875 813.9946, 3059.7407 12219.341 819.78784, 2983.18 12219.94 824.99884, 2900.9785 12222.098 830.7349, 2812.3972 12225.966 836.37915, 2721.9175 12229.865 841.373, 2642.9814 12232.096 845.2638, 2519.9312 12232.259 850.57275, 2435.6667 12228.919 855.9607</trace>
</ink>
</file>

<file path=ppt/ink/ink8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3434.109 12320.4 874.14984, 3464.8083 12391.68 865.60706, 3491.2239 12482.604 858.008, 3509.6897 12581.813 850.7827, 3526.0745 12718.429 843.4275, 3534.9792 12805.862 839.1631, 3541.0662 12892.905 837.8189, 3545.0862 12964.416 838.92053, 3540.0574 13060.713 845.535, 3440.9153 13064.541 854.4653, 3376.4287 13046.767 857.38074, 3313.021 13042.907 859.8709, 3235.044 13057.495 862.6506, 3208.812 13124.469 860.9971, 3257.4705 13208.817 853.151, 3375.1707 13276.66 840.7628, 3476.5647 13294.114 833.7708, 3587.315 13225.825 832.223, 3633.9966 13159.543 829.10895, 3669.6094 13093.68 825.7915, 3718.1453 12965.904 825.47614, 3735.58 12890.573 828.31635, 3747.5325 12817.209 833.1873, 3761.3564 12716.052 841.1822, 3768.0652 12647.564 847.46234, 3757.4177 12759.919 848.3742, 3759.9314 12887.639 836.73254, 3768.5613 12979.439 830.8862, 3777.2542 13060.341 825.8128, 3783.7126 13127.098 830.7954, 3783.5022 13223.887 838.01666, 3702.606 13179.576 851.34717, 3682.5518 13085.877 857.6223, 3735.3071 12988.196 858.93427, 3817.316 12927.792 854.00507, 3899.5703 12903.305 846.1142, 4004.7751 12882.185 836.21387, 4073.2551 12868.694 823.8201, 4163.808 12850.987 783.8238, 4229.011 12848.757 7.739017</trace>
</ink>
</file>

<file path=ppt/ink/ink8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5623.7856 11746.954 874.14984, 5603.549 11849.358 860.3429, 5583.9004 11921.005 850.9434, 5555.848 12011.318 840.52386, 5518.6 12118.223 830.07886, 5482.3584 12219.22 822.2848, 5452.0825 12302.508 815.6472, 5418.2656 12399.6045 809.65076, 5392.358 12474.785 782.6676, 5360.2026 12574.166 748.3021, 5328.271 12683.414 707.43646, 5306.4893 12761.965 660.2088, 5288.403 12841.233 607.5339, 5277.5093 12915.254 549.7492, 5283.115 12990.945 431.28528</trace>
</ink>
</file>

<file path=ppt/ink/ink8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5683.537 12591.353 874.14984, 5675.6577 12709.269 855.1717, 5671.862 12785.627 846.89197, 5667.2344 12872.005 841.6116, 5663.085 12961.305 838.688, 5659.844 13034.964 836.7781, 5648.0464 13126.139 840.6916, 5616.701 13039.44 833.5251, 5611.7725 12938.855 827.0082, 5614.083 12823.867 819.80945, 5622.2534 12746.075 816.6994, 5636.7646 12666.291 816.3404, 5650.829 12600.103 819.90155, 5696.506 12508.387 831.7605, 5770.9194 12471.32 844.29767, 5813.6904 12543.057 863.07513, 5771.1074 12658.496 863.98846, 5743.053 12762.444 860.9587, 5747.422 12829.893 858.69183, 5784.313 12928.305 857.3674, 5855.749 12972.534 856.527, 5918.5293 13001.082 834.2637</trace>
</ink>
</file>

<file path=ppt/ink/ink8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6100.881 12305.404 874.14984, 6065.1304 12381.263 867.90955, 6005.5737 12503.979 852.23596, 5956.932 12600.746 823.52, 5921.6255 12666.846 775.4418</trace>
</ink>
</file>

<file path=ppt/ink/ink8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6279.2173 12063.409 874.14984, 6378.924 12057.679 863.1101, 6492.467 12077.709 861.6871, 6557.7295 12090.801 858.9264</trace>
</ink>
</file>

<file path=ppt/ink/ink8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6309.5527 12274.897 874.14984, 6423.3853 12298.507 857.62427, 6491.5103 12305.742 850.80817, 6563.5645 12305.614 845.8006, 6628.3447 12307.526 831.9409, 6693.2114 12305.423 800.9345</trace>
</ink>
</file>

<file path=ppt/ink/ink8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7739.921 10991.495 874.14984, 7637.571 10979.756 866.15656, 7561.331 10975.284 859.10944, 7476.262 10975.15 851.8776, 7392.57 10979.31 850.3138, 7292.909 10985.549 849.49524, 7210.2197 11007.0 854.72455, 7145.5005 11053.289 856.4316, 7139.529 11151.878 857.6011, 7171.52 11222.218 853.2307, 7240.246 11333.665 840.98785, 7318.423 11457.49 844.6967, 7348.178 11546.786 848.37915, 7299.208 11641.073 849.0796, 7225.7383 11704.607 848.8749, 7118.2173 11768.3 851.8703, 7030.219 11828.062 852.3841, 6972.228 11899.322 855.6088, 6955.175 11976.505 858.451, 7000.5586 12066.79 859.35706, 7098.794 12138.396 853.9811, 7224.812 12174.198 846.6547, 7307.1533 12181.636 842.4012, 7390.003 12182.046 839.39874, 7512.0835 12178.006 839.53735, 7580.7124 12175.343 842.59326, 7686.045 12176.238 849.53436, 7765.6963 12186.322 857.0323, 7836.443 12222.154 867.2555</trace>
</ink>
</file>

<file path=ppt/ink/ink8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7293.1606 12530.854 874.14984, 7318.5327 12600.809 866.9716, 7339.173 12723.2295 855.7055, 7350.459 12838.677 844.8599, 7358.176 12952.458 837.1128, 7359.555 13040.811 831.60333, 7355.5317 13137.812 828.0866, 7347.993 13218.463 827.5325, 7339.361 13283.934 828.0194, 7292.4727 13394.83 836.2908, 7219.582 13417.269 844.8872, 7164.575 13317.8 851.2985, 7169.86 13250.547 848.69977, 7186.078 13176.6875 845.0929, 7219.3574 13069.767 827.0826, 7262.627 12999.068 796.42346</trace>
</ink>
</file>

<file path=ppt/ink/ink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21477.338 10448.558 874.14984, 21467.18 10535.308 867.7342, 21456.623 10598.365 863.56494, 21435.486 10704.575 858.01465, 21403.553 10832.037 856.15656, 21375.016 10928.301 855.5735, 21336.398 11037.251 855.79504, 21317.842 11115.362 859.69086, 21404.834 11186.899 862.55334, 21487.854 11188.127 862.2362, 21563.893 11173.186 860.3177, 21640.965 11150.24 851.8174</trace>
</ink>
</file>

<file path=ppt/ink/ink8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7903.549 11882.431 874.14984, 7930.9565 11805.857 865.12946, 7987.2485 11738.576 864.5947, 8064.1904 11714.05 862.2466, 8126.9556 11811.51 855.67096, 8132.5166 11913.714 848.8341, 8116.2183 11979.898 845.1525, 8075.167 12076.327 844.4688, 7993.93 12109.332 851.5561, 7989.192 12045.757 853.602, 8030.6177 11953.947 851.50793, 8095.1772 11880.619 856.4775, 8184.1904 11849.498 856.98303, 8262.31 11906.38 856.6394, 8269.616 11993.123 856.13635, 8246.273 12082.45 856.88324, 8321.443 11990.059 850.5658, 8403.421 11909.516 852.841, 8477.656 11866.235 851.8398, 8547.251 11924.104 854.3026, 8545.909 12018.439 851.3685, 8527.549 12085.501 847.678, 8503.288 12155.002 843.4421, 8465.7295 12253.612 842.30774, 8433.01 12367.051 846.01776, 8429.463 12454.226 850.1204, 8502.397 12526.199 857.6187, 8568.043 12548.303 678.1295</trace>
</ink>
</file>

<file path=ppt/ink/ink8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8052.4697 11414.986 874.14984, 8160.47 11442.074 855.0493, 8241.822 11460.832 844.7828, 8326.013 11475.271 831.4301, 8413.436 11489.897 795.39667, 8500.614 11487.54 702.6367, 8564.862 11480.638 277.27383</trace>
</ink>
</file>

<file path=ppt/ink/ink8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8365.937 11248.486 874.14984, 8439.458 11300.811 860.508, 8551.225 11397.144 849.33276, 8621.083 11476.918 849.65717, 8640.139 11582.289 853.7207, 8621.432 11663.471 852.6631, 8557.015 11732.826 855.43896</trace>
</ink>
</file>

<file path=ppt/ink/ink8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8752.944 12455.876 874.14984, 8689.787 12550.906 863.4892, 8662.556 12618.621 858.5247, 8659.101 12684.417 860.5782, 8685.897 12752.751 861.5593, 8784.6455 12801.525 862.11066, 8859.983 12777.59 862.7245, 8913.004 12683.978 861.5738, 8924.341 12582.075 856.38727, 8891.486 12480.922 854.3671, 8815.694 12422.1045 856.6304, 8749.353 12441.684 860.2996, 8702.931 12504.719 8.612004</trace>
</ink>
</file>

<file path=ppt/ink/ink8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7337.2847 12305.404 874.14984, 7274.0073 12334.291 772.2973</trace>
</ink>
</file>

<file path=ppt/ink/ink8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9274.166 11368.967 874.14984, 9234.976 11444.331 865.2397, 9175.016 11580.991 851.1444, 9145.871 11670.81 843.76, 9122.794 11748.06 837.9338, 9106.914 11821.219 832.82513, 9094.829 11916.866 828.4895, 9088.479 12027.047 822.853, 9084.686 12104.677 817.2917, 9092.449 12208.847 811.7512, 9113.003 12328.291 806.13153, 9144.503 12449.326 790.0861, 9165.167 12527.479 766.6196, 9207.833 12639.61 697.47687, 9239.697 12713.993 582.44293</trace>
</ink>
</file>

<file path=ppt/ink/ink8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9348.625 11882.431 874.14984, 9361.998 11972.648 867.5753, 9368.44 12035.7705 863.1131, 9373.336 12108.136 859.5251, 9377.9 12185.746 857.5271, 9383.702 12264.04 856.76154, 9388.802 12328.064 856.28033, 9406.57 12428.034 859.6258</trace>
</ink>
</file>

<file path=ppt/ink/ink8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9304.501 11851.922 874.14984, 9390.878 11842.158 867.40436, 9456.406 11844.59 863.312, 9563.044 11850.309 850.9586, 9651.812 11851.26 836.4994, 9717.25 11852.317 803.5442</trace>
</ink>
</file>

<file path=ppt/ink/ink8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9363.334 12108.913 874.14984, 9455.972 12143.064 860.1863, 9520.477 12166.19 858.15894, 9612.608 12198.164 856.2721, 9680.451 12221.522 852.78546</trace>
</ink>
</file>

<file path=ppt/ink/ink8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9780.678 12425.368 874.14984, 9755.67 12535.328 861.4933, 9746.646 12600.914 855.0671, 9738.301 12673.243 850.50586, 9731.264 12739.257 847.1314, 9719.639 12840.996 846.7848, 9705.181 12919.81 849.95197, 9647.913 12996.848 856.5107, 9577.54 12958.159 859.4878, 9529.606 12858.886 852.58417, 9497.545 12787.324 827.05457</trace>
</ink>
</file>

<file path=ppt/ink/ink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21804.596 11248.486 874.14984, 21745.291 11325.852 866.8073, 21707.393 11416.777 866.56616, 21690.188 11504.665 865.4166, 21729.502 11594.294 865.46, 21793.291 11637.472 863.9082, 21885.066 11612.407 862.41473, 21953.521 11511.823 861.264, 21946.988 11424.419 860.4957, 21875.248 11339.457 860.1043, 21806.75 11277.341 861.0295</trace>
</ink>
</file>

<file path=ppt/ink/ink8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9378.961 11640.436 874.14984, 9473.566 11654.466 862.7058, 9571.227 11663.79 865.5379, 9655.357 11655.74 869.1961, 9718.723 11645.527 766.13794</trace>
</ink>
</file>

<file path=ppt/ink/ink8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9572.006 11505.477 874.14984, 9648.96 11592.967 862.7771, 9692.459 11660.605 859.3816, 9718.037 11733.381 862.822, 9736.553 11806.419 873.18787</trace>
</ink>
</file>

<file path=ppt/ink/ink8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9870.765 11490.481 874.14984, 9919.3125 11564.625 863.657, 9973.0625 11691.633 858.7953, 10000.032 11780.315 856.47754, 10024.418 11882.471 849.02106, 10043.096 11994.636 839.2358, 10054.686 12114.61 830.59283, 10059.127 12240.867 821.7628, 10055.421 12363.569 816.0417, 10052.043 12448.297 819.35535, 10042.355 12532.19 823.23145, 10031.238 12622.191 832.41455, 10006.497 12697.638 844.403, 9975.974 12762.888 685.9195</trace>
</ink>
</file>

<file path=ppt/ink/ink8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10332.233 12032.901 874.14984, 10421.649 12032.9 863.8819, 10528.883 12030.553 857.7895, 10611.727 12014.0625 848.788, 10677.009 12006.718 731.6427</trace>
</ink>
</file>

<file path=ppt/ink/ink8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10451.736 11851.922 874.14984, 10458.238 11968.028 854.2442, 10470.224 12051.655 842.2062, 10480.166 12115.381 834.2369, 10502.519 12185.319 828.05817, 10522.385 12259.855 801.8213, 10548.353 12325.992 623.53705</trace>
</ink>
</file>

<file path=ppt/ink/ink8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11076.834 11776.429 874.14984, 11038.508 11858.652 864.1058, 11009.5 11987.075 857.6693, 11004.133 12093.171 855.5685, 11020.401 12179.507 855.30695, 11077.018 12273.517 853.0981, 11145.581 12323.168 855.0418, 11232.019 12296.018 857.41315, 11294.732 12213.638 855.636, 11314.611 12135.918 849.29315, 11320.281 12047.254 841.8543, 11308.751 11955.587 835.63245, 11291.497 11883.789 834.8933, 11232.684 11768.472 834.0491, 11161.636 11700.2295 838.139, 11072.07 11717.533 842.77716, 11038.348 11803.609 845.02185, 11018.001 11867.435 838.3653</trace>
</ink>
</file>

<file path=ppt/ink/ink8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11450.053 11897.943 874.14984, 11453.42 11982.929 864.05945, 11451.874 12094.602 860.2078, 11447.481 12158.294 860.4124, 11438.041 12245.962 862.1851, 11436.551 12155.792 849.4921, 11439.499 12062.768 841.6551, 11439.071 11957.296 836.6369, 11438.109 11894.218 839.62506, 11438.241 11809.575 845.0989, 11493.772 11877.575 856.5223, 11520.996 11970.787 855.9221, 11554.811 12036.306 856.5372, 11629.105 12014.72 856.80554, 11674.051 11944.329 855.6882, 11718.661 11855.391 858.2147, 11778.137 11777.963 863.1003, 11837.419 11856.182 863.4596, 11848.695 11950.552 859.1174, 11849.899 12017.288 854.8922, 11850.648 12091.178 850.97363, 11851.0 12154.537 844.2065, 11851.715 12236.911 827.9592, 11849.28 12303.149 703.16785</trace>
</ink>
</file>

<file path=ppt/ink/ink8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11107.169 11354.488 874.14984, 11178.27 11374.86 861.13666, 11244.323 11392.837 849.7595, 11324.688 11411.844 840.1284, 11411.466 11428.887 826.9463, 11495.363 11439.566 810.8503, 11562.897 11446.384 788.1351, 11642.917 11422.124 727.46545, 11705.7 11374.294 512.9597</trace>
</ink>
</file>

<file path=ppt/ink/ink8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11568.638 11157.4795 874.14984, 11629.8 11220.575 865.0426, 11707.788 11330.762 849.79504, 11753.279 11415.998 830.7391, 11776.407 11491.665 801.54944, 11777.395 11579.984 736.1254, 11769.955 11648.709 570.5985</trace>
</ink>
</file>

<file path=ppt/ink/ink8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12149.61 11988.433 874.14984, 12127.806 12077.708 864.5409, 12082.879 12202.09 864.1301, 12052.378 12282.348 862.72723, 12022.937 12358.656 864.0377, 12007.214 12422.849 845.1502</trace>
</ink>
</file>

<file path=ppt/ink/ink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21194.205 10614.542 874.14984, 21287.541 10636.753 863.2157, 21355.775 10655.189 855.07025, 21475.367 10687.142 840.7297, 21542.074 10704.045 834.212, 21673.426 10734.294 818.61426, 21753.885 10746.134 797.7267, 21821.703 10757.182 762.4329, 21893.762 10766.047 701.93274</trace>
</ink>
</file>

<file path=ppt/ink/ink8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12149.61 11988.433 874.14984, 12164.757 12065.177 868.8018, 12184.257 12151.903 861.9192, 12205.473 12234.501 854.0635, 12234.082 12321.702 840.5587, 12264.15 12398.696 808.3125</trace>
</ink>
</file>

<file path=ppt/ink/ink8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12418.033 11822.449 874.14984, 12442.308 11910.518 863.8963, 12463.578 12037.04 854.54675, 12471.514 12112.02 850.47906, 12479.763 12190.529 850.2294, 12491.443 12302.017 850.664, 12501.748 12388.638 852.6996, 12522.828 12320.4 856.3451</trace>
</ink>
</file>

<file path=ppt/ink/ink8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12343.573 11746.954 874.14984, 12427.094 11734.715 867.75183, 12560.886 11729.556 859.15643, 12634.171 11733.988 853.5533, 12702.81 11744.279 846.72943, 12775.726 11752.187 831.48737, 12841.141 11771.474 643.04156</trace>
</ink>
</file>

<file path=ppt/ink/ink8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12432.741 12017.907 874.14984, 12526.476 12035.252 866.0358, 12621.809 12038.305 865.285, 12687.016 12040.922 857.3397</trace>
</ink>
</file>

<file path=ppt/ink/ink8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12746.209 12183.89 874.14984, 12732.082 12264.634 864.47577, 12716.547 12363.3955 861.37244, 12720.836 12464.141 861.7782, 12740.775 12530.829 863.5601, 12812.163 12583.968 863.2468, 12892.972 12592.589 862.52075, 12982.973 12536.683 863.42267, 13019.497 12435.744 864.23065, 12978.05 12367.269 864.47516, 12896.576 12410.535 863.6099, 12902.401 12520.056 856.0989, 12944.45 12587.904 839.88324, 13009.894 12638.337 795.37805</trace>
</ink>
</file>

<file path=ppt/ink/ink8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12864.793 12063.409 874.14984, 12831.954 12142.58 867.43176</trace>
</ink>
</file>

<file path=ppt/ink/ink8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12283.821 11444.461 874.14984, 12377.86 11465.145 859.82074, 12449.454 11483.9795 854.57166, 12531.516 11505.819 848.6393, 12614.255 11526.246 846.05164, 12729.378 11549.245 844.7669, 12810.498 11550.367 848.1425, 12853.98 11487.12 852.8123, 12821.229 11415.411 856.80206, 12898.32 11520.568 863.1293, 12878.981 11604.88 863.9688, 12858.605 11668.712 858.309</trace>
</ink>
</file>

<file path=ppt/ink/ink8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13088.174 12063.409 874.14984, 13159.227 12087.992 865.89404, 13253.815 12109.162 862.0395, 13332.001 12117.991 861.703, 13405.911 12079.795 863.2691, 13435.834 12013.526 760.1401</trace>
</ink>
</file>

<file path=ppt/ink/ink8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13252.721 11897.943 874.14984, 13236.792 12003.999 860.2013, 13227.587 12095.896 847.1787, 13227.494 12184.363 829.2793, 13255.18 12259.758 810.5888, 13279.559 12322.581 744.75397</trace>
</ink>
</file>

<file path=ppt/ink/ink8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13610.3125 11972.403 874.14984, 13594.917 12072.6045 862.6692, 13599.542 12188.053 857.95703, 13632.572 12293.692 858.31525, 13704.76 12365.379 860.8896, 13784.718 12305.039 860.0678, 13802.82 12201.668 856.43835, 13789.104 12102.186 855.12085, 13736.72 12007.992 851.06287, 13656.739 11930.268 839.65106, 13573.406 11893.987 821.1904, 13490.81 11874.675 773.80914</trace>
</ink>
</file>

<file path=ppt/ink/ink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21775.178 10539.564 874.14984, 21865.572 10633.583 862.87946, 21926.488 10701.726 861.76495, 21957.326 10780.831 863.65936, 21914.605 10855.717 862.7213, 21840.22 10876.85 860.6649, 21776.855 10883.793 857.2843, 21713.752 10854.615 237.87672</trace>
</ink>
</file>

<file path=ppt/ink/ink8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13922.861 12032.901 874.14984, 13923.614 12117.905 868.5114, 13932.404 12239.712 861.93225, 13941.926 12330.352 859.43286, 13944.007 12261.8 853.6896, 13937.541 12172.611 845.4193, 13929.845 12085.395 842.09454, 13920.694 11980.05 848.61053, 13967.914 12049.163 853.3908, 14009.529 12143.044 855.9174, 14069.731 12219.179 860.6534, 14137.093 12146.057 860.7768, 14173.24 12059.589 860.0731, 14206.651 11983.8955 862.074, 14245.586 12056.645 854.66113, 14256.446 12127.971 849.1619, 14268.341 12208.848 830.144, 14284.474 12302.237 799.8177, 14295.352 12368.249 735.42255</trace>
</ink>
</file>

<file path=ppt/ink/ink8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14176.577 11625.439 874.14984, 14091.033 11619.876 864.41406, 13964.418 11612.624 856.18756, 13894.3125 11612.581 849.6599, 13824.544 11613.492 842.04333, 13730.309 11611.873 823.7859, 13648.042 11593.678 788.06775, 13583.037 11576.756 484.82205</trace>
</ink>
</file>

<file path=ppt/ink/ink8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13833.692 11383.961 874.14984, 13952.319 11405.3955 856.65533, 14019.637 11431.92 848.674, 14120.067 11480.963 844.662, 14190.155 11557.024 851.9418, 14193.694 11643.828 853.9576, 14157.863 11714.62 855.4571, 14106.071 11778.459 859.9977</trace>
</ink>
</file>

<file path=ppt/ink/ink8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14608.629 12048.414 874.14984, 14569.186 12130.517 865.1498, 14516.884 12246.428 860.187, 14471.543 12346.316 861.11066</trace>
</ink>
</file>

<file path=ppt/ink/ink8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14578.293 11988.433 874.14984, 14600.78 12059.488 868.44275, 14644.832 12181.582 858.32764, 14675.8955 12259.106 853.22076, 14712.394 12336.978 837.89746</trace>
</ink>
</file>

<file path=ppt/ink/ink8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14906.47 11942.93 874.14984, 14916.726 12029.457 864.4938, 14935.757 12155.005 855.5946, 14947.645 12225.393 852.39325, 14965.006 12327.599 852.52527, 14920.382 12228.859 841.42017, 14897.238 12132.731 834.9455, 14876.668 12037.078 829.70953, 14854.284 11919.052 833.6724, 14845.638 11853.509 836.992, 14838.552 11757.355 844.49146, 14845.34 11669.353 853.129, 14865.154 11602.148 861.8733, 14989.423 11575.838 862.96924, 15102.978 11607.031 852.92523, 15171.831 11640.246 846.0911, 15248.861 11674.416 819.67096, 15313.365 11718.022 530.875</trace>
</ink>
</file>

<file path=ppt/ink/ink8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14817.302 11972.403 874.14984, 14902.569 12018.227 862.42975, 15016.117 12068.382 854.1087, 15083.006 12097.146 842.3043, 15146.152 12124.199 232.37508</trace>
</ink>
</file>

<file path=ppt/ink/ink8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15219.017 12244.389 874.14984, 15205.834 12332.172 869.52954, 15214.066 12399.749 866.9104, 15221.019 12464.104 678.51166</trace>
</ink>
</file>

<file path=ppt/ink/ink8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15293.478 11988.433 874.14984, 15322.102 12053.308 574.00104</trace>
</ink>
</file>

<file path=ppt/ink/ink8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15591.317 12244.389 874.14984, 15512.676 12249.715 868.9041, 15434.867 12300.902 866.2202, 15400.278 12382.727 862.1457, 15407.527 12445.812 857.9338, 15452.326 12544.56 846.3185, 15520.992 12571.612 824.2626, 15591.317 12561.877 771.7184</trace>
</ink>
</file>

<file path=ppt/ink/ink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20851.322 6735.8975 874.14984, 20864.549 6668.4927 868.2888, 20867.094 6586.6616 864.2514, 20860.299 6489.4463 862.4086, 20852.688 6401.8413 860.06586, 20846.307 6336.3433 858.37427, 20837.555 6260.4414 856.9492, 20828.979 6191.533 855.0599, 20810.25 6060.4673 851.179, 20794.549 5974.7646 849.0482, 20775.238 5877.013 846.17773, 20761.484 5806.3784 843.56775, 20746.287 5722.982 840.3811, 20728.947 5621.8315 836.0694, 20709.893 5508.0767 831.00433, 20691.861 5399.0156 826.4644, 20678.062 5315.1646 822.4, 20661.287 5211.868 819.25134, 20643.62 5097.6797 817.3303, 20626.707 4979.032 816.66675, 20614.844 4891.487 816.98956, 20604.229 4802.386 817.93726, 20595.457 4702.229 819.855, 20589.53 4597.04 822.42395, 20584.979 4496.0947 825.9256, 20581.926 4423.641 829.12885, 20578.66 4339.6665 833.19366, 20575.666 4252.3564 837.56805, 20573.164 4166.158 841.60657, 20571.281 4084.1338 845.2815, 20569.906 4017.6667 848.57837, 20567.168 3912.042 855.8482, 20491.13 3915.0586 858.74994, 20443.113 3983.6406 857.20557, 20392.164 4066.2458 859.5931, 20389.178 3986.8384 852.5446, 20420.684 3904.9248 846.64545, 20476.186 3791.1714 843.076, 20536.582 3704.7275 845.0106, 20614.871 3716.784 850.42444, 20669.08 3822.088 851.09344, 20708.984 3911.7769 843.97577, 20737.514 3981.9692 821.20667</trace>
</ink>
</file>

<file path=ppt/ink/ink8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14757.549 11293.989 874.14984, 14859.265 11319.185 855.19495, 14939.102 11339.713 844.4818, 15025.924 11360.182 830.67786, 15108.154 11374.451 814.75323, 15177.701 11387.475 787.62115, 15249.353 11398.957 747.5984</trace>
</ink>
</file>

<file path=ppt/ink/ink8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15084.807 11142.484 874.14984, 15160.997 11231.771 860.8559, 15221.979 11339.445 860.303, 15238.308 11432.315 861.20917, 15213.065 11510.184 862.7323</trace>
</ink>
</file>

<file path=ppt/ink/ink8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16068.412 12169.412 874.14984, 16152.377 12169.409 717.68054, 16216.866 12170.071 759.86224, 16292.031 12172.267 784.93854, 16370.586 12174.317 801.8423, 16442.406 12173.084 813.4072, 16524.89 12162.073 827.85223, 16589.861 12152.149 853.16846</trace>
</ink>
</file>

<file path=ppt/ink/ink8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16649.387 12154.416 874.14984, 16670.291 12074.853 865.5783, 16697.496 11975.081 861.12494, 16725.143 11873.677 859.44775, 16750.605 11799.745 860.822, 16804.57 11889.623 850.3048, 16818.545 12003.142 839.42053, 16829.682 12079.493 834.8249, 16846.992 12155.694 835.7985, 16879.422 12263.215 840.0152, 16950.746 12301.498 847.05536, 16993.523 12206.605 846.2502, 17022.867 12090.723 844.03064, 17031.938 12013.49 841.816, 17039.541 11898.411 838.07117, 17034.65 11830.697 839.12946, 17022.857 11765.361 840.7421, 16987.168 11671.831 847.585, 16923.78 11621.007 855.1297, 16902.795 11721.045 860.1073, 16955.807 11784.024 851.2704, 17054.883 11868.329 833.4968, 17123.566 11922.637 795.9691, 17186.334 11951.385 680.1696</trace>
</ink>
</file>

<file path=ppt/ink/ink8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17155.898 12305.404 874.14984, 17107.682 12404.194 867.2942, 17106.22 12472.312 865.16705, 17148.697 12565.863 862.6729, 17238.135 12615.636 863.25104, 17315.143 12560.997 862.0308, 17355.969 12489.227 859.21344, 17348.486 12376.368 854.8546, 17305.963 12294.201 855.5624, 17230.723 12259.7 857.382, 17155.455 12296.992 864.57007, 17119.271 12360.359 240.70337</trace>
</ink>
</file>

<file path=ppt/ink/ink8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17528.2 12123.391 874.14984, 17516.422 12190.632 863.87476, 17491.723 12326.416 846.3236, 17474.906 12408.896 840.01025, 17455.951 12497.743 835.2205, 17437.203 12591.218 826.4224, 17421.64 12676.326 816.3414, 17410.2 12741.207 799.18427, 17399.35 12815.387 770.8422, 17387.238 12924.154 693.38055, 17391.008 12994.399 603.0269</trace>
</ink>
</file>

<file path=ppt/ink/ink8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17558.533 12621.343 874.14984, 17570.28 12730.575 857.4532, 17578.002 12806.6875 850.0873, 17588.639 12913.399 848.9874, 17595.818 13009.353 853.52106, 17592.213 12916.411 849.10333, 17591.791 12848.919 845.709, 17593.666 12725.059 839.9165, 17596.178 12652.74 837.15576, 17600.086 12583.996 838.5847, 17611.863 12491.008 844.4413, 17686.967 12427.716 852.70746, 17755.906 12456.899 857.8727, 17781.797 12532.33 863.27136, 17715.455 12615.937 862.9092, 17611.635 12673.515 861.84717, 17563.307 12754.156 860.06683, 17588.309 12852.008 852.32117, 17646.896 12942.32 852.2864, 17711.244 12973.168 855.71716, 17777.934 12980.628 813.2142</trace>
</ink>
</file>

<file path=ppt/ink/ink8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17975.877 12335.396 874.14984, 17953.191 12431.23 864.3448, 17932.527 12531.909 851.6118, 17916.125 12621.343 826.1703</trace>
</ink>
</file>

<file path=ppt/ink/ink8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16589.633 11520.472 874.14984, 16699.283 11527.094 856.90137, 16779.984 11529.797 848.9711, 16869.395 11532.335 842.6979, 16955.215 11529.871 832.9149, 17060.855 11514.19 806.9013, 17125.248 11502.991 762.5741</trace>
</ink>
</file>

<file path=ppt/ink/ink8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16947.225 11293.989 874.14984, 17028.682 11350.338 861.2066, 17128.533 11439.918 858.7134, 17179.352 11548.592 860.30884, 17188.508 11635.82 860.6702, 17184.7 11720.783 860.445, 17176.268 11783.942 857.7506</trace>
</ink>
</file>

<file path=ppt/ink/ink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19673.752 2888.2786 874.14984, 19691.775 2976.206 864.07806, 19695.674 3087.4468 855.21484, 19688.086 3191.2114 847.87665, 19673.824 3294.1084 847.2949, 19665.643 3359.9155 848.4017, 19661.041 3454.595 852.33746, 19706.36 3521.7527 856.43427, 19776.787 3534.5093 858.42053, 19894.535 3455.0928 850.27026, 19973.67 3393.451 821.0774, 20023.191 3329.5117 224.16808</trace>
</ink>
</file>

<file path=ppt/ink/ink8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18184.547 12032.901 874.14984, 18152.227 12115.501 863.1747, 18127.37 12221.854 858.95233, 18115.965 12315.182 850.12085, 18115.346 12395.035 827.288, 18117.752 12458.67 523.9246</trace>
</ink>
</file>

<file path=ppt/ink/ink8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18110.088 11927.934 874.14984, 18139.299 12018.485 863.5676, 18182.385 12133.721 856.38226, 18210.588 12196.905 850.54816, 18243.94 12274.981 834.8521, 18272.059 12341.093 8.259077</trace>
</ink>
</file>

<file path=ppt/ink/ink8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18437.346 12259.385 874.14984, 18470.955 12173.767 863.86066, 18501.934 12051.341 857.4004, 18517.406 11981.561 855.9007, 18532.332 11912.823 856.8381, 18558.555 11824.074 859.53204, 18584.266 11893.632 851.21387, 18587.553 11999.192 841.5301, 18589.666 12134.386 828.66205, 18593.436 12235.593 821.1801, 18596.037 12304.038 814.67706, 18600.773 12391.554 810.3529, 18605.797 12492.563 808.37836, 18610.041 12595.8545 809.7553, 18612.791 12688.258 816.57245, 18614.584 12751.338 823.6688, 18609.87 12842.52 837.8232, 18580.396 12746.14 847.15576, 18570.729 12629.624 839.85474, 18568.844 12546.576 834.6195, 18569.576 12459.53 830.8026, 18571.646 12391.13 829.5949, 18584.367 12263.554 832.49225, 18609.184 12161.715 839.72626, 18665.39 12077.273 848.36475, 18752.58 12045.03 855.4235, 18821.865 12055.553 860.3781, 18865.139 12131.492 863.2669, 18809.963 12214.261 861.461, 18733.893 12263.207 855.27374, 18660.725 12289.893 832.48737</trace>
</ink>
</file>

<file path=ppt/ink/ink8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18809.646 11686.456 874.14984, 18719.33 11678.317 862.88904, 18655.725 11674.373 856.95544, 18580.018 11668.377 851.0778, 18515.326 11662.947 846.36865, 18401.873 11642.443 829.6422, 18330.412 11629.141 802.4069, 18267.05 11603.071 218.22314</trace>
</ink>
</file>

<file path=ppt/ink/ink8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18467.682 11474.97 874.14984, 18576.52 11499.457 854.8409, 18647.453 11526.454 843.81464, 18761.28 11579.568 832.0344, 18848.56 11633.896 834.5861, 18907.58 11698.994 842.0033, 18883.81 11779.123 844.9414, 18844.2 11842.116 860.6578</trace>
</ink>
</file>

<file path=ppt/ink/ink8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18825.273 12364.869 874.14984, 18823.84 12453.887 867.6977, 18823.676 12524.844 864.57666, 18823.979 12622.748 864.71497, 18827.422 12512.183 860.87646, 18821.756 12408.963 860.5417, 18820.03 12329.224 861.7037, 18877.807 12401.263 860.04156, 18927.559 12505.366 863.2578, 18992.883 12545.718 865.4751, 19031.203 12475.087 862.04254, 19059.26 12386.072 862.8632, 19092.879 12291.495 864.6129, 19110.658 12379.362 857.436, 19102.428 12506.416 847.97876, 19098.5 12571.469 849.7163, 19093.555 12651.875 853.3519, 19087.37 12719.386 864.1969</trace>
</ink>
</file>

<file path=ppt/ink/ink8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19331.785 12395.895 874.14984, 19302.21 12491.066 862.3773, 19253.014 12614.159 852.6809, 19223.137 12684.743 849.2054, 19192.627 12759.028 849.8234, 19163.512 12834.564 850.39465, 19123.992 12948.151 853.12744, 19112.83 13021.637 857.6577, 19107.562 13087.134 764.30176</trace>
</ink>
</file>

<file path=ppt/ink/ink8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19301.45 12817.835 874.14984, 19301.45 12914.206 862.7541, 19301.45 13006.232 852.718, 19301.45 13102.452 856.0401, 19299.604 13201.128 859.6199, 19274.559 13114.032 858.48694, 19269.95 13048.364 859.5982, 19268.46 12985.521 859.1979, 19276.623 12874.18 857.9348, 19336.58 12776.537 858.2883, 19427.748 12751.833 858.32263, 19502.17 12784.636 863.1732, 19447.432 12855.939 865.4463, 19374.84 12920.918 865.2838, 19358.572 13003.194 863.07874, 19407.26 13098.496 855.1981, 19474.08 13182.122 838.1104, 19539.076 13250.132 795.81195</trace>
</ink>
</file>

<file path=ppt/ink/ink8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19673.752 12546.882 874.14984, 19635.738 12626.898 864.3654, 19598.219 12728.6 859.71985, 19572.871 12803.288 852.7761</trace>
</ink>
</file>

<file path=ppt/ink/ink8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13356.597 926.4638 874.14984, 13368.421 1016.5751 864.1063, 13388.769 1144.6996 855.16016, 13402.643 1229.7576 848.9895, 13416.238 1330.4136 843.2402, 13429.092 1447.1735 836.64606, 13438.917 1558.4808 830.1881, 13446.632 1655.559 821.60175, 13453.715 1769.9241 812.43164, 13458.817 1856.8219 804.4542, 13464.362 1981.5857 798.273, 13470.505 2133.8184 789.0811, 13476.707 2308.9736 775.0578, 13481.976 2450.6096 759.9798, 13487.919 2596.9941 742.9478, 13497.594 2780.0378 723.42487, 13509.079 2991.5295 702.7914, 13520.772 3224.6436 682.56067, 13532.583 3471.603 667.6647, 13540.612 3638.2917 653.47815, 13550.985 3837.5242 636.39307, 13567.477 4069.5264 620.9196, 13591.212 4327.163 604.9544, 13620.972 4604.4985 588.0344, 13652.929 4882.838 571.8612, 13675.323 5075.8423 558.79675, 13702.8545 5309.195 547.6134, 13731.129 5565.0654 541.4382, 13756.623 5833.919 540.21466, 13778.085 6112.0537 545.056, 13794.097 6353.261 553.543, 13805.824 6550.6475 562.1593, 13818.495 6780.0425 571.2685, 13834.359 7028.5635 579.69666, 13854.29 7288.7495 586.65497, 13876.679 7555.289 594.0492, 13894.409 7761.6978 600.9374, 13910.266 7955.0234 606.8172, 13926.999 8171.931 612.88434, 13942.05 8400.133 620.304, 13953.313 8625.105 630.44727, 13960.735 8776.953 639.7894, 13966.793 8952.789 653.4131, 13972.258 9137.087 672.60046, 13976.331 9318.091 693.3762, 13980.4795 9487.8125 715.06226, 13984.452 9627.919 737.9768, 13987.61 9732.864 759.23706, 13989.904 9835.786 780.65186, 13990.03 9930.663 799.41437, 13987.8125 10014.403 815.4235, 13984.279 10082.726 830.75635, 13978.387 10178.034 851.72534, 13998.474 10255.466 866.8673, 14085.65 10270.441 865.92566, 14153.261 10271.577 861.86224, 14260.498 10270.775 853.14606, 14337.1 10271.217 848.3819, 14424.735 10273.133 843.72894, 14506.341 10274.517 841.6733, 14576.418 10275.532 839.243, 14665.801 10276.158 835.93726, 14767.616 10278.783 832.6125, 14877.073 10283.264 830.56006, 14952.897 10286.542 829.4994, 15040.099 10291.263 828.34094, 15141.341 10298.749 828.01843, 15255.258 10308.369 827.3619, 15380.319 10320.284 825.40015, 15510.27 10334.257 821.396, 15600.31 10344.078 817.65454, 15715.313 10359.449 813.428, 15847.851 10378.215 809.0638, 15992.439 10399.551 804.9616, 16112.001 10417.498 801.4212, 16222.263 10434.401 798.0284, 16353.011 10455.6 794.74963, 16499.307 10479.959 791.61865, 16658.934 10506.534 788.7697, 16829.865 10534.734 785.8846, 16952.463 10554.932 783.29663, 17088.953 10576.883 780.6087, 17247.004 10601.674 776.074, 17418.082 10627.207 771.0115, 17577.166 10649.994 769.4862, 17698.426 10667.107 768.5648, 17839.389 10685.984 768.5737, 17991.818 10704.712 770.6675, 18150.025 10721.144 774.1225, 18268.084 10732.582 777.8559, 18387.232 10742.388 781.5118, 18520.65 10751.025 785.422, 18659.918 10757.414 790.20575, 18791.184 10762.814 795.8773, 18884.08 10766.516 800.00964, 18989.225 10772.008 805.1582, 19095.855 10779.691 812.0319, 19198.25 10791.198 819.59686, 19275.18 10802.124 826.28033, 19342.49 10814.699 832.4094, 19410.777 10834.397 838.3124, 19477.229 10861.659 843.6149, 19542.207 10895.515 848.15906, 19606.71 10935.846 851.6459, 19697.494 11001.815 856.5699, 19791.87 11109.783 856.95953, 19864.232 11219.257 855.68555, 19898.396 11288.352 853.2987, 19932.691 11376.725 849.34546, 19964.135 11483.85 843.3996, 19985.768 11565.01 837.2823, 20005.137 11659.709 830.3174, 20021.729 11778.612 822.4463, 20036.19 11915.922 814.34973, 20049.273 12067.176 806.0567, 20060.809 12227.09 798.8122, 20068.334 12332.657 792.29004, 20076.943 12463.884 787.18933, 20085.963 12610.05 783.70984, 20094.959 12762.908 782.4687, 20102.309 12890.39 783.1705, 20108.426 12998.889 784.7586, 20113.65 13116.516 789.93365, 20117.318 13231.236 797.2813, 20119.652 13334.685 807.0968, 20122.102 13422.925 817.00586, 20123.947 13485.884 826.3435, 20129.682 13565.5 841.98486, 20120.168 13501.362 542.5533</trace>
</ink>
</file>

<file path=ppt/ink/ink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20061.678 3295.7407 874.14984, 20031.873 3392.9802 865.63153, 20032.729 3483.7249 865.8858, 20080.727 3552.9644 864.80054, 20164.932 3551.3413 861.6801, 20239.93 3468.9663 862.45233, 20231.605 3391.8335 861.98773, 20155.967 3329.1565 859.20654, 20065.703 3280.7769 852.17645, 20001.926 3249.7202 834.9583</trace>
</ink>
</file>

<file path=ppt/ink/ink8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14563.587 1166.3907 874.14984, 14462.209 1170.6979 866.0915, 14392.799 1214.9297 861.7353, 14339.13 1280.6628 860.58777, 14309.3 1347.3936 862.149, 14341.334 1414.3011 862.12854, 14463.123 1440.4302 861.5666, 14536.804 1453.3102 860.50775, 14602.636 1480.7599 859.80756, 14682.192 1539.9922 858.4507, 14700.236 1669.8915 850.52966, 14679.4795 1779.9508 844.35583, 14593.307 1778.534 848.1015, 14548.878 1695.367 847.876</trace>
</ink>
</file>

<file path=ppt/ink/ink8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14832.009 1453.8892 874.14984, 14836.942 1544.754 863.86066, 14842.596 1648.9673 859.95294, 14846.126 1717.0624 848.3675</trace>
</ink>
</file>

<file path=ppt/ink/ink8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14891.761 1197.4156 874.14984, 14921.178 1273.4269 866.74274</trace>
</ink>
</file>

<file path=ppt/ink/ink8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14503.834 2012.3392 874.14984, 14610.269 1994.3026 862.578, 14722.269 1979.1926 852.52594, 14808.003 1971.3962 837.5088, 14871.951 1967.0632 803.8657</trace>
</ink>
</file>

<file path=ppt/ink/ink8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14548.878 2117.8245 874.14984, 14630.6 2114.7678 868.49347, 14702.535 2114.277 867.2183, 14828.102 2135.405 864.2468, 14909.141 2151.185 860.71936, 14975.214 2175.6824 564.87006</trace>
</ink>
</file>

<file path=ppt/ink/ink8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15811.94 1600.7408 874.14984, 15807.703 1686.5054 864.1924, 15830.524 1800.1179 861.15295, 15898.862 1880.5979 863.3231, 15991.54 1891.4133 861.974, 16084.411 1841.9073 857.0722, 16169.192 1740.8477 851.1531, 16219.385 1650.7438 849.7741, 16246.326 1539.0968 853.063, 16244.421 1447.1605 856.9093, 16210.206 1373.1387 860.5314, 16116.906 1344.9937 862.4773, 16026.29 1362.7458 861.0606, 15939.46 1425.449 852.7443, 15870.416 1505.6853 828.36096, 15830.568 1569.7828 391.66882</trace>
</ink>
</file>

<file path=ppt/ink/ink8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16723.846 1529.3832 874.14984, 16789.092 1491.9711 868.7927, 16859.28 1420.525 869.6044, 16908.234 1331.5868 869.7238, 16839.293 1293.432 863.9748, 16773.541 1341.5038 860.2472, 16697.629 1427.2437 856.7419, 16667.232 1497.7233 858.32355, 16678.38 1595.7288 860.95825, 16777.58 1653.5345 861.91724, 16884.965 1615.1152 858.452, 16976.988 1563.2765 859.7384, 17079.107 1524.611 861.64294, 17158.82 1527.0712 862.3746, 17207.934 1598.4723 861.3094, 17210.617 1688.3792 857.0421, 17173.318 1768.2378 843.0841, 17126.48 1831.3597 803.98956</trace>
</ink>
</file>

<file path=ppt/ink/ink8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17379.277 1046.9442 874.14984, 17379.275 1154.9774 858.6739, 17379.277 1228.6965 850.335, 17378.232 1314.7261 843.1551, 17374.557 1407.2406 837.9443, 17368.953 1498.6917 835.2346, 17364.814 1562.556 835.4069, 17359.01 1671.6664 842.6477, 17355.596 1736.6372 422.36215</trace>
</ink>
</file>

<file path=ppt/ink/ink8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17275.4 1529.3832 874.14984, 17394.027 1463.2974 853.454, 17470.809 1429.6812 842.16406, 17542.79 1396.9312 816.83936, 17605.803 1373.9927 700.36664</trace>
</ink>
</file>

<file path=ppt/ink/ink8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17975.877 1317.8961 874.14984, 18046.578 1214.5095 856.851, 18093.258 1115.976 854.94025, 18009.979 1143.5073 849.2045, 17965.3 1243.0073 841.0292, 17949.389 1316.2463 836.5905, 17940.03 1407.6475 831.15283, 17939.82 1514.2518 825.78186, 17948.986 1630.669 821.0149, 17956.932 1716.5062 816.63055, 17970.135 1805.0554 812.8872, 17984.473 1896.0431 812.7217, 17994.262 1974.9897 820.2054, 17997.457 2076.4695 834.1388, 17930.756 2084.9302 849.5048, 17897.559 1994.6158 851.80414, 17899.115 1923.298 847.53204, 17922.877 1837.9626 841.2576, 17968.98 1755.6228 833.73694, 18057.547 1651.8656 821.64685, 18171.115 1603.1067 827.61365, 18265.281 1618.9072 835.0687, 18337.918 1731.8499 848.3378, 18357.83 1795.6373 859.0758, 18348.02 1858.8481 238.79617</trace>
</ink>
</file>

<file path=ppt/ink/ink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7829.0894 9769.11 874.14984, 7757.788 9757.533 871.6122, 7659.144 9742.769 869.954, 7577.011 9736.156 869.359, 7512.3 9726.639 682.9502</trace>
</ink>
</file>

<file path=ppt/ink/ink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20299.764 2963.256 874.14984, 20260.188 3059.2827 862.8912, 20210.262 3140.4434 856.23987, 20166.715 3203.2095 741.7358</trace>
</ink>
</file>

<file path=ppt/ink/ink9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18288.426 1317.8961 874.14984, 18287.27 1410.5177 863.9207, 18297.178 1494.1282 859.50604, 18304.3 1560.0336 798.9857</trace>
</ink>
</file>

<file path=ppt/ink/ink9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18720.479 1348.404 874.14984, 18691.16 1454.2455 860.16943, 18670.74 1519.6193 854.1622, 18645.023 1595.5443 848.5792, 18615.617 1679.099 843.9403, 18584.402 1762.5582 835.9742, 18550.572 1829.8389 826.9754, 18471.086 1899.8812 773.1157</trace>
</ink>
</file>

<file path=ppt/ink/ink9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18467.682 1544.3787 874.14984, 18508.322 1624.7606 863.6375, 18574.684 1717.4938 864.24445, 18685.062 1766.61 863.2993, 18796.422 1750.0779 860.5137, 18877.879 1704.9911 856.9442, 18953.625 1598.5856 856.7402, 18975.82 1517.955 859.3161, 18887.89 1568.0682 852.1155, 18828.902 1650.6813 849.2698, 18825.127 1744.7958 852.94867, 18931.139 1793.6565 849.2801, 19004.404 1798.3009 841.8201, 19067.252 1781.7023 725.926</trace>
</ink>
</file>

<file path=ppt/ink/ink9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19689.377 1468.8845 874.14984, 19608.732 1542.7074 857.6886, 19509.174 1650.7336 855.08856, 19468.846 1762.208 859.01904, 19571.195 1780.4324 853.97235, 19643.38 1722.995 843.55347, 19702.31 1632.1327 833.57355, 19741.928 1521.0288 820.5585, 19754.656 1442.0511 816.6078, 19763.611 1354.9436 814.8586, 19770.912 1272.2231 816.8498, 19780.674 1163.0303 823.8919, 19772.85 1230.9248 834.22394, 19766.758 1307.7032 832.6385, 19764.416 1396.8364 828.8904, 19767.01 1481.8136 822.1355, 19770.076 1546.4391 810.1063, 19781.506 1615.2164 788.6832, 19819.018 1706.2139 732.6028, 19852.031 1769.2521 600.0767</trace>
</ink>
</file>

<file path=ppt/ink/ink9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20254.723 1408.3857 874.14984, 20169.11 1481.2096 859.39886, 20077.822 1588.0695 850.79663, 20011.68 1701.4708 855.8736, 20095.531 1667.8252 848.45746, 20160.021 1553.0697 840.77325, 20204.69 1456.2748 837.31323, 20212.89 1561.94 839.643, 20217.402 1670.83 850.67426, 20304.252 1681.1062 858.05756, 20346.646 1615.3973 857.5603, 20383.756 1549.1857 862.2184, 20399.514 1647.0444 859.3597, 20438.043 1718.445 863.79065, 20517.83 1654.1523 860.96716, 20570.686 1553.3934 859.3094, 20609.623 1617.8877 862.6724, 20687.775 1644.4268 862.16, 20782.383 1670.8428 861.7562, 20859.574 1743.1147 860.27454, 20882.81 1824.1796 859.037, 20850.682 1891.7542 858.16736, 20787.107 1925.3063 238.77794</trace>
</ink>
</file>

<file path=ppt/ink/ink9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21305.436 1374.2583 874.14984, 21317.766 1458.2888 862.74664, 21323.996 1589.8943 855.78174, 21321.494 1661.9221 850.3736, 21316.26 1731.8949 843.64746, 21308.553 1795.4019 835.786, 21291.139 1874.7512 815.3771, 21268.666 1944.6012 752.00867</trace>
</ink>
</file>

<file path=ppt/ink/ink9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21208.912 1333.9257 874.14984, 21297.092 1251.8391 853.69147, 21361.178 1212.6838 845.99585, 21436.47 1178.717 841.6537, 21514.438 1156.4816 840.10095, 21587.766 1151.0912 843.95, 21690.316 1199.4307 848.6331, 21730.58 1289.6111 849.30115, 21664.32 1383.3007 846.6036, 21599.785 1435.4539 841.7975, 21485.697 1510.2959 840.1614, 21386.113 1576.6473 845.6379, 21365.537 1660.6222 848.37305, 21384.998 1729.1312 850.6029, 21463.074 1821.6631 854.25543, 21539.113 1883.156 855.1589, 21607.229 1784.2047 854.5461, 21626.256 1710.3624 855.42584</trace>
</ink>
</file>

<file path=ppt/ink/ink9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21909.389 789.9538 874.14984, 21883.018 862.77765 864.9564, 21828.553 938.25006 864.7682, 21770.844 1001.807 758.67957</trace>
</ink>
</file>

<file path=ppt/ink/ink9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22102.434 1453.8892 874.14984, 22095.402 1534.8265 867.97046, 22084.115 1601.2607 841.77704</trace>
</ink>
</file>

<file path=ppt/ink/ink9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22087.725 1846.8726 874.14984, 22087.725 1925.1312 867.79926, 22082.469 1991.2849 8.648833</trace>
</ink>
</file>

<file path=ppt/ink/ink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19435.662 2751.7688 874.14984, 19537.047 2728.6206 853.248, 19606.098 2714.242 845.2276, 19680.426 2695.758 839.6182, 19785.504 2662.9094 840.8678, 19825.008 2575.7947 850.2674, 19907.225 2602.9688 854.43506, 19967.97 2690.1655 860.55414, 19936.428 2762.2766 854.60547, 19894.19 2826.268 662.2514</trace>
</ink>
</file>

<file path=ppt/ink/ink9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14667.461 3325.2144 874.14984, 14659.637 3230.6782 870.4688, 14580.451 3212.2222 867.7316, 14516.8545 3237.696 863.95404, 14446.647 3327.3958 856.64276, 14428.456 3415.0215 853.829, 14434.423 3512.1404 854.49133, 14470.994 3606.3777 855.5401, 14532.949 3686.2678 856.2454, 14607.447 3726.9006 859.99426, 14692.529 3729.9678 861.1725, 14769.296 3677.3962 859.75116, 14798.173 3611.521 856.6886, 14838.865 3534.8328 846.1048, 14852.081 3468.6946 658.8474</trace>
</ink>
</file>

<file path=ppt/ink/ink9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14772.258 2706.2654 874.14984, 14770.927 2786.6655 856.2821, 14769.533 2861.2415 844.4787, 14766.971 2952.8164 834.6915, 14762.011 3052.8774 828.1929, 14755.295 3153.8696 816.97235, 14749.274 3233.7935 799.0759, 14743.688 3300.842 775.0354, 14736.738 3415.5132 703.53644, 14737.099 3507.659 601.2083, 14748.85 3572.5312 490.31912</trace>
</ink>
</file>

<file path=ppt/ink/ink9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15055.39 2781.7598 874.14984, 15064.079 2881.765 860.84845, 15066.461 2953.9536 852.23566, 15066.794 3041.2522 844.68945, 15063.95 3137.5786 838.44995, 15057.531 3236.6309 833.5731, 15049.208 3333.528 832.78406, 15042.595 3423.5872 835.8569, 15039.245 3508.243 837.29285, 15040.639 3581.6885 840.7306, 15083.507 3674.9355 847.2102, 15168.187 3694.6204 852.68024, 15256.8 3678.1892 855.0905, 15320.926 3661.0027 846.674</trace>
</ink>
</file>

<file path=ppt/ink/ink9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15472.733 3551.697 874.14984, 15467.595 3647.1821 867.3473, 15486.986 3751.358 866.02716, 15526.107 3815.7231 866.93225, 15590.712 3825.7666 865.87085, 15655.003 3786.2058 862.5522, 15699.341 3720.3867 860.1534, 15724.192 3653.3264 860.95056, 15681.901 3571.0054 862.52875, 15579.555 3573.1343 862.6899, 15505.8125 3581.6052 863.03595, 15442.797 3605.1611 677.123</trace>
</ink>
</file>

<file path=ppt/ink/ink9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16036.239 2744.5295 874.14984, 16009.758 2836.9429 856.8632, 15986.574 2912.3489 847.5087, 15960.015 3002.729 837.34894, 15932.843 3102.4912 831.1033, 15910.337 3206.3481 831.1679, 15899.356 3308.3926 830.57904, 15899.981 3405.5144 826.1625, 15911.145 3496.8179 820.0244, 15919.075 3562.9426 809.0685, 15939.943 3626.783 790.8568, 15961.154 3704.334 749.12537</trace>
</ink>
</file>

<file path=ppt/ink/ink9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16157.582 3144.2354 874.14984, 16157.58 3211.6365 863.06396, 16154.84 3275.2278 854.1992, 16151.92 3350.7075 847.5412, 16150.235 3429.3362 837.8764, 16150.907 3495.3044 827.70605, 16164.443 3566.0444 790.89154</trace>
</ink>
</file>

<file path=ppt/ink/ink9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16157.582 3174.226 874.14984, 16226.396 3187.661 871.5358, 16305.349 3172.2102 863.47986, 16371.646 3135.7822 859.56274, 16397.17 3250.03 853.0627, 16388.688 3315.366 848.0193, 16381.211 3410.0354 830.59424, 16388.87 3486.148 793.2722</trace>
</ink>
</file>

<file path=ppt/ink/ink9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16649.387 2993.2466 874.14984, 16634.084 3105.285 856.8493, 16617.94 3179.875 847.91003, 16596.785 3267.582 839.97144, 16574.527 3362.6326 834.082, 16552.738 3457.7153 824.02795, 16533.4 3547.301 809.9886, 16518.291 3619.1218 789.4502, 16498.227 3707.9448 729.01697, 16482.887 3770.9553 590.35535</trace>
</ink>
</file>

<file path=ppt/ink/ink9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16798.305 3441.0413 874.14984, 16793.45 3533.5173 860.9547, 16788.857 3601.6257 856.00354, 16784.957 3676.035 854.7753, 16780.959 3746.2166 853.96423, 16733.178 3659.8413 836.57324, 16733.021 3545.7217 823.5458, 16758.504 3435.28 820.95416, 16819.896 3320.7488 826.8616, 16876.084 3251.374 835.4269, 16967.443 3213.7322 854.35364, 17007.72 3298.2256 862.1364, 16972.596 3390.5344 858.1277, 16907.584 3473.5942 856.83765, 16831.299 3519.9822 858.8362, 16758.9 3521.1223 862.54285, 16840.98 3561.0789 865.59424, 16930.037 3617.4307 864.8835, 16995.357 3659.6843 863.09235</trace>
</ink>
</file>

<file path=ppt/ink/ink9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17170.605 3083.7366 874.14984, 17155.303 3164.4812 864.5298, 17128.115 3246.467 861.3225, 17104.062 3309.4912 802.34515</trace>
</ink>
</file>

<file path=ppt/ink/ink9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22147.479 4955.0615 874.14984, 22238.307 4871.6914 868.1451, 22219.781 4948.9834 858.9959, 22173.533 5014.818 856.78357, 22093.26 5136.3413 854.4025, 22018.139 5254.226 849.9996, 21969.58 5329.203 846.203, 21910.77 5416.0835 840.9655, 21843.92 5512.095 835.6759, 21770.996 5614.5894 829.8866, 21692.637 5722.8286 825.6388, 21631.89 5806.4126 822.284, 21569.418 5891.7607 818.75397, 21495.152 5993.035 815.0859, 21415.055 6101.0293 810.4354, 21337.467 6202.904 807.249, 21283.703 6273.1816 805.54004, 21223.033 6347.3315 807.09955, 21163.441 6416.641 816.1301, 21083.508 6486.4746 831.4445, 21103.672 6406.2344 833.02924, 21165.791 6306.449 826.0148, 21209.955 6240.5684 821.7631, 21289.271 6123.312 810.93933, 21347.127 6037.921 804.8241, 21393.574 5968.4 801.9116, 21442.09 5893.955 800.8078, 21504.176 5796.7754 799.5106, 21580.195 5682.897 797.65155, 21664.527 5562.64 794.8275, 21723.518 5478.951 792.2204, 21801.637 5375.6865 788.7964, 21886.623 5268.625 786.6907, 21967.598 5171.314 789.4402, 22028.615 5099.123 796.71356, 22127.021 4980.0723 817.3762, 22198.686 4892.4326 835.2119, 22171.21 5008.349 842.2272, 22111.312 5096.3433 831.298, 22040.842 5196.575 820.42053, 21962.656 5304.771 810.41284, 21880.186 5419.0376 804.3863, 21826.014 5494.017 799.1558, 21758.873 5588.799 795.2749, 21683.797 5696.8135 793.7254, 21603.041 5813.2417 792.36383, 21535.336 5911.888 793.0924, 21476.896 5997.8716 794.30286, 21409.643 6095.211 797.8438, 21338.63 6193.3145 801.95654, 21267.143 6285.302 807.73285, 21199.244 6367.622 814.87396, 21104.207 6479.187 829.0097, 21020.865 6560.0728 843.6943, 21033.32 6472.1626 847.9442, 21090.762 6373.821 839.4753, 21131.506 6307.8154 832.42523, 21184.889 6223.658 824.5787, 21249.158 6125.0977 816.0738, 21312.645 6030.024 809.2806, 21364.27 5953.498 803.1931, 21433.176 5856.407 798.24786, 21515.543 5744.8916 794.3983, 21606.545 5628.8047 792.02606, 21670.072 5548.384 790.80066, 21737.969 5467.2866 790.76044, 21803.613 5386.3076 795.2302, 21862.553 5307.81 804.3339, 21913.018 5235.905 813.71545, 21988.93 5122.1045 829.613, 22034.537 5054.0894 836.299, 22085.201 4987.7876 842.3417, 22161.45 4899.4565 852.7409, 22231.17 4866.854 862.1185, 22201.941 4938.5537 859.36707, 22157.555 5006.5894 850.6095, 22110.965 5073.4697 841.38727, 22011.16 5210.0312 824.9968, 21942.717 5302.0713 817.69446, 21866.775 5405.77 811.61084, 21784.496 5519.7646 805.9963, 21719.217 5610.319 800.9804, 21653.54 5701.553 796.4935, 21573.307 5811.411 792.4592, 21483.379 5931.313 790.25323, 21389.611 6053.892 789.32135, 21296.861 6174.092 790.2315, 21236.281 6252.575 791.2435, 21170.62 6338.839 794.5939, 21103.574 6426.424 799.8753, 21038.586 6510.791 808.3402, 20981.889 6585.559 818.0392, 20913.395 6676.0435 835.5167, 20994.201 6536.9956 834.49915, 21085.08 6393.031 812.7121, 21157.03 6281.8213 793.8065, 21241.986 6156.113 775.6258, 21320.588 6041.8003 765.0651, 21387.195 5945.8657 756.5585, 21467.238 5829.563 753.08, 21554.883 5703.1733 752.8647, 21646.078 5571.846 756.066, 21737.896 5440.1543 761.0928, 21811.334 5334.942 765.2218, 21876.84 5246.496 772.8656, 21947.635 5155.612 784.0944, 22019.229 5071.2085 797.6093, 22078.492 5003.7583 809.25323, 22167.928 4920.288 831.2072, 22159.582 5022.112 832.7594, 22111.102 5103.997 824.54553, 22044.96 5206.478 812.79034, 21965.746 5322.055 798.94916, 21881.127 5442.7227 787.261, 21824.719 5522.998 777.68976, 21753.639 5620.186 773.25726, 21671.92 5727.724 772.3162, 21585.117 5843.0522 774.563, 21514.742 5937.619 777.7849, 21450.684 6024.779 781.9255, 21380.125 6125.368 786.77625, 21309.936 6231.1865 792.6933, 21242.62 6334.168 800.24945, 21181.37 6428.0137 809.65393, 21137.287 6495.5693 819.41486, 21070.275 6586.3857 832.319, 21071.576 6501.2007 836.97473, 21136.26 6360.8306 823.6576, 21168.191 6297.064 814.61786, 21218.562 6206.7075 804.3356, 21305.988 6059.027 788.9703, 21370.402 5957.8247 782.52344, 21438.965 5847.874 779.48486, 21510.389 5731.2603 781.4727, 21580.113 5618.2266 784.25073, 21631.826 5534.5684 787.52997, 21697.43 5431.016 790.4759, 21774.232 5316.532 792.5907, 21854.734 5204.9824 795.64404, 21917.934 5119.2207 798.3872, 21971.19 5053.3643 809.44635, 22058.56 4969.6475 828.6466, 22060.4 5053.2847 837.9969, 22013.426 5139.569 830.8259, 21977.523 5203.6216 823.81586, 21926.705 5286.5903 812.66547, 21858.607 5387.995 797.23517, 21778.916 5500.835 788.0207, 21692.465 5619.9956 781.5748, 21608.396 5734.2334 779.2117, 21547.428 5816.776 777.62146, 21472.768 5916.819 779.4758, 21389.328 6028.4653 782.1001, 21301.883 6145.9 785.24524, 21233.992 6236.686 787.4296, 21171.35 6319.849 782.25653, 21108.594 6404.27 768.93225, 21057.033 6474.0146 745.2593, 20990.256 6563.8794 671.1224</trace>
</ink>
</file>

<file path=ppt/ink/ink9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17394.904 2888.2786 874.14984, 17438.518 2978.8308 862.9728, 17479.104 3095.4338 858.5882, 17493.783 3162.4949 857.42426, 17502.238 3235.1536 856.5292, 17502.645 3315.0222 855.92456, 17495.787 3389.411 855.1832, 17487.875 3452.8647 852.9896, 17462.436 3527.5625 850.19977, 17412.19 3603.0032 846.3041, 17374.469 3667.8625 839.12427, 17320.445 3732.676 823.48505</trace>
</ink>
</file>

<file path=ppt/ink/ink9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14385.25 4079.6392 874.14984, 14481.419 4085.3818 861.57025, 14553.989 4085.1553 853.0749, 14642.184 4083.0671 845.2518, 14742.834 4079.1414 838.47626, 14856.493 4075.022 832.1878, 14932.832 4072.2705 827.34686, 15031.754 4068.28 822.1793, 15155.091 4062.3503 814.78827, 15261.33 4056.9836 808.0928, 15361.348 4051.6746 802.2496, 15486.253 4044.9094 800.1187, 15628.877 4037.4111 796.92645, 15783.619 4030.912 793.46155, 15943.917 4026.5376 790.2485, 16059.482 4023.6797 787.26276, 16180.871 4023.1453 765.3998, 16315.188 4026.1292 735.9226, 16454.572 4033.25 698.7138, 16579.45 4040.9392 654.0916, 16671.553 4046.957 602.7015, 16769.418 4052.197 544.3147, 16866.766 4054.7288 481.3141, 16957.572 4051.4429 414.47226, 17031.438 4034.634 345.07312, 17097.732 4023.2046 209.58069</trace>
</ink>
</file>

<file path=ppt/ink/ink9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15025.054 2631.2883 874.14984, 15117.636 2622.9143 863.02527, 15242.361 2618.583 855.4807, 15309.554 2619.0723 849.73395, 15410.989 2620.9724 834.6386, 15496.871 2617.8816 815.1122, 15561.677 2615.934 768.81555</trace>
</ink>
</file>

<file path=ppt/ink/ink9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15458.024 2435.3137 874.14984, 15534.462 2457.928 868.2102, 15618.466 2539.3733 862.1824, 15645.015 2602.8904 858.1675, 15653.517 2675.9673 854.56354, 15636.87 2751.8481 850.3199, 15631.802 2836.1384 834.32355, 15596.389 2899.1748 772.137</trace>
</ink>
</file>

<file path=ppt/ink/ink9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15405.628 4357.8306 874.14984, 15421.506 4474.844 853.86523, 15430.796 4553.6484 849.3944, 15438.666 4638.061 846.9195, 15445.6455 4721.654 847.1559, 15450.202 4798.042 850.4612, 15425.031 4895.148 855.5137, 15348.285 4931.07 853.36774, 15264.07 4949.0693 852.3034, 15180.856 4983.1934 853.22766, 15100.461 5069.3057 855.35254, 15120.736 5148.5884 857.32983, 15228.581 5167.2666 857.68884, 15327.55 5140.9126 851.83514, 15441.661 5027.901 840.6753, 15486.526 4952.2227 835.4962, 15519.494 4888.8745 830.31555, 15552.195 4799.9443 823.95807, 15582.937 4701.473 818.6971, 15605.963 4621.4297 821.8374, 15629.673 4532.196 830.57324, 15609.831 4652.049 839.58856, 15595.268 4774.507 834.7499, 15592.379 4851.6655 827.2929, 15594.366 4932.487 811.4922, 15602.024 5006.396 787.41284, 15621.07 5105.821 716.2946, 15659.125 5174.4883 583.5333</trace>
</ink>
</file>

<file path=ppt/ink/ink9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15561.901 4925.588 874.14984, 15672.755 4870.763 854.7065, 15744.606 4838.2163 845.8695, 15828.558 4802.781 838.64545, 15922.247 4764.4336 832.8364, 15999.308 4732.3145 816.34344, 16083.121 4698.588 800.59143</trace>
</ink>
</file>

<file path=ppt/ink/ink9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17528.2 3823.683 874.14984, 17478.748 3944.9482 853.71204, 17444.826 4021.8223 844.275, 17405.744 4111.4355 835.96466, 17364.2 4208.97 829.5756, 17322.793 4309.8936 818.6503, 17281.215 4411.1143 800.53436, 17239.363 4511.0845 776.4998, 17205.22 4592.179 740.6045, 17175.79 4665.5513 697.8957, 17149.639 4731.039 649.2356, 17100.418 4855.3335 535.5227, 17056.586 4963.3765 403.51602, 17028.725 5031.0034 190.17426</trace>
</ink>
</file>

<file path=ppt/ink/ink9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17484.074 4518.1265 874.14984, 17477.04 4626.623 861.8688, 17467.816 4692.174 855.8588, 17458.656 4763.5034 852.5674, 17450.076 4834.7666 851.7263, 17440.102 4901.436 854.08624, 17420.264 4990.0107 858.22565, 17390.76 4890.3657 845.795, 17413.064 4757.0386 834.56903, 17439.84 4676.53 829.44366, 17474.281 4600.1934 826.66895, 17513.63 4533.509 828.29364, 17575.438 4448.3584 834.955, 17659.94 4387.9395 844.18384, 17746.498 4371.857 853.8791, 17819.25 4434.714 863.4882, 17767.818 4558.0747 854.9653, 17709.486 4622.027 846.21234, 17610.508 4707.5693 832.35535, 17511.096 4763.225 823.7512, 17582.81 4765.567 842.795, 17659.906 4818.25 851.33594, 17743.076 4900.9443 859.0537, 17815.207 4928.241 857.9672</trace>
</ink>
</file>

<file path=ppt/ink/ink9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18035.629 4050.1655 874.14984, 18029.518 4146.9644 863.57007, 18007.531 4250.476 858.27435, 17979.826 4335.067 847.4881, 17943.65 4400.663 543.59033</trace>
</ink>
</file>

<file path=ppt/ink/ink9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18228.674 3747.6719 874.14984, 18314.781 3754.3882 869.60657, 18377.867 3757.4617 867.80286, 18453.975 3759.432 866.91614, 18519.844 3761.509 864.1363, 18582.846 3763.212 862.7932</trace>
</ink>
</file>

<file path=ppt/ink/ink9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22266.98 5574.0107 874.14984, 22278.25 5678.3096 861.86115, 22260.32 5810.0713 852.45935, 22237.336 5912.5522 846.2242, 22209.332 6008.4814 846.7661, 22168.9 6139.4023 846.05273, 22150.143 6206.7383 847.19354, 22124.23 6308.741 851.5426, 22113.965 6412.5547 857.6581, 22160.15 6476.3857 861.70984, 22255.387 6508.2295 861.1483, 22383.72 6522.899 859.0146, 22448.46 6530.2812 853.9899, 22512.73 6534.252 843.1404</trace>
</ink>
</file>

<file path=ppt/ink/ink9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18303.135 4003.6282 874.14984, 18379.291 4004.8882 869.1789, 18484.48 4012.94 864.9871, 18562.273 4023.1726 858.534</trace>
</ink>
</file>

<file path=ppt/ink/ink9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19599.291 3098.732 874.14984, 19508.973 3064.0208 863.00085, 19372.654 3052.719 851.15497, 19290.285 3055.951 846.2135, 19205.254 3062.6318 845.2817, 19121.69 3072.0225 847.94354, 19040.012 3084.9841 850.0384, 18968.15 3100.9563 850.5245, 18884.105 3130.742 853.84735, 18870.266 3197.9607 862.0249, 18944.475 3255.6543 860.6059, 19022.25 3318.628 857.3263, 19098.607 3423.5786 853.8981, 19124.902 3497.0508 852.0912, 19148.041 3615.3413 847.7117, 19138.738 3690.164 844.93964, 19114.803 3770.5513 842.1972, 19084.512 3843.7263 840.0876, 19028.56 3955.5864 838.586, 18977.334 4041.9421 842.03796, 18961.172 4123.165 851.6983, 19045.82 4139.555 852.8794, 19145.463 4137.6753 848.6544, 19212.07 4131.428 845.268, 19286.457 4124.828 837.71936, 19361.195 4119.571 828.2115, 19468.219 4114.519 792.92194, 19588.04 4121.857 727.5222, 19652.738 4126.756 627.5175</trace>
</ink>
</file>

<file path=ppt/ink/ink9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18929.148 5046.0684 874.14984, 18959.3 4950.551 860.9206, 19024.262 4827.32 848.33777, 19083.973 4738.3887 848.94745, 19167.83 4727.2686 853.7129, 19186.262 4797.013 852.9646, 19180.74 4917.7827 846.9828, 19173.154 4991.3716 845.1993, 19160.594 5102.5054 845.1271, 19138.357 5213.141 847.42084, 19111.908 5298.211 851.3838, 19070.707 5362.9375 857.8453, 19001.88 5317.716 864.58344, 19003.82 5251.365 859.1085, 19024.41 5167.4434 850.89636, 19038.17 5093.757 830.3643, 19063.361 5015.5605 798.79877</trace>
</ink>
</file>

<file path=ppt/ink/ink9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19167.238 4427.119 874.14984, 19179.479 4504.962 846.8771, 19191.906 4569.299 740.9501</trace>
</ink>
</file>

<file path=ppt/ink/ink9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19748.209 3672.1775 874.14984, 19739.96 3594.5208 865.09576, 19772.045 3512.456 865.60516, 19843.734 3497.6448 865.1933, 19898.133 3563.1995 860.8912, 19895.922 3664.7107 853.2789, 19876.168 3753.642 846.8377, 19869.67 3636.5393 843.0909, 19902.377 3546.7656 842.6155, 19966.527 3469.8428 850.3855, 20036.25 3481.2673 852.29877, 20074.402 3558.462 852.4482, 20074.15 3676.4524 847.0661, 20052.762 3780.5652 844.6684, 20029.99 3655.1318 832.636, 20068.498 3538.6387 826.8125, 20143.316 3431.545 836.81, 20235.29 3397.0117 841.87244, 20310.637 3475.5894 848.22107, 20313.207 3553.4968 846.1728, 20310.49 3620.6123 841.99023, 20300.777 3693.7625 835.9135, 20278.576 3784.667 827.30304, 20247.248 3879.6536 806.67816, 20210.627 3967.2244 778.4564, 20178.654 4036.9133 742.8947, 20136.697 4137.381 650.709, 20107.486 4207.8315 454.5385</trace>
</ink>
</file>

<file path=ppt/ink/ink9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20448.686 4034.6528 874.14984, 20433.148 4118.7104 864.9164, 20426.553 4205.028 866.19617, 20495.906 4249.7607 866.61096, 20564.596 4188.705 863.333, 20615.547 4105.3545 864.1648, 20606.791 4038.6953 864.66394, 20543.615 4017.0627 862.51996, 20480.674 4012.1167 859.2485</trace>
</ink>
</file>

<file path=ppt/ink/ink9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19882.42 3235.2422 874.14984, 19979.736 3233.096 870.8565, 20048.723 3229.3835 856.7975, 20127.008 3222.0806 847.91113, 20242.43 3206.747 832.377, 20328.826 3178.7256 814.23553, 20392.28 3158.0112 773.1207</trace>
</ink>
</file>

<file path=ppt/ink/ink9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20299.764 3069.2583 874.14984, 20388.086 3174.431 866.496, 20411.025 3242.863 864.3381, 20440.285 3314.7437 858.282, 20448.656 3378.8457 673.2558</trace>
</ink>
</file>

<file path=ppt/ink/ink9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20919.348 3309.1848 874.14984, 20890.803 3407.524 857.49976, 20866.932 3479.964 850.9808, 20841.096 3563.0303 845.2807, 20818.172 3653.871 841.2039, 20802.291 3747.7695 833.5295, 20795.092 3840.2676 824.77045, 20797.12 3928.5918 814.188, 20808.523 4009.3306 796.5882, 20827.418 4082.5637 767.6868, 20890.328 4163.2417 690.0799, 20955.2 4200.6367 496.98825</trace>
</ink>
</file>

<file path=ppt/ink/ink9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21059.992 3688.2073 874.14984, 21055.703 3777.8198 863.6956, 21044.1 3913.3508 852.9689, 21036.078 3989.0156 845.0702, 21029.22 4060.7983 836.29065, 21021.29 4156.774 813.15015, 21016.012 4221.6987 768.10596</trace>
</ink>
</file>

<file path=ppt/ink/ink9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22534.486 5468.009 874.14984, 22514.248 5552.9946 863.67676, 22480.887 5654.989 861.0693, 22459.67 5741.7837 859.16205, 22439.662 5806.741 749.8437</trace>
</ink>
</file>

<file path=ppt/ink/ink9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20955.2 3672.1775 874.14984, 21034.52 3661.4343 865.0131, 21120.951 3656.645 861.08856, 21190.021 3663.2458 863.8654, 21253.037 3673.2114 872.09625</trace>
</ink>
</file>

<file path=ppt/ink/ink9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21000.242 3944.6807 874.14984, 21080.578 3939.3481 865.16876, 21173.334 3933.596 860.6243, 21238.975 3930.6465 855.3913, 21302.396 3931.3364 559.7068</trace>
</ink>
</file>

<file path=ppt/ink/ink9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21343.127 4050.1655 874.14984, 21341.95 4161.616 861.38794, 21334.383 4285.494 855.4982, 21327.451 4349.417 854.9529, 21316.832 4412.653 856.8904, 21289.172 4512.0474 860.76025, 21220.271 4562.849 861.2919, 21229.979 4484.9946 847.3712, 21241.475 4420.377 802.1369</trace>
</ink>
</file>

<file path=ppt/ink/ink9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21074.701 3537.2188 874.14984, 21156.426 3535.9082 868.7501, 21227.256 3535.6665 867.49146, 21311.018 3531.8984 868.4178, 21377.168 3530.3123 846.779</trace>
</ink>
</file>

<file path=ppt/ink/ink9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21312.791 3430.6995 874.14984, 21385.033 3504.7578 867.08575, 21422.666 3579.1077 864.7542, 21450.852 3642.5552 806.1512</trace>
</ink>
</file>

<file path=ppt/ink/ink9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21595.92 3430.6995 874.14984, 21636.035 3501.9807 864.48865, 21685.521 3609.0603 859.21124, 21723.09 3707.4922 853.3054, 21751.717 3809.1062 847.9182, 21763.395 3883.7778 843.98303, 21769.95 3971.8499 840.651, 21769.361 4066.3608 838.23706, 21768.35 4131.3237 836.29456, 21758.402 4213.3813 834.4893, 21740.037 4301.7197 829.717, 21713.057 4388.199 822.9461, 21688.564 4457.4062 814.4887, 21642.285 4541.3833 786.50934, 21600.87 4606.5005 488.59125</trace>
</ink>
</file>

<file path=ppt/ink/ink9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21938.805 4079.6392 874.14984, 22018.645 4077.83 871.21606, 22086.066 4082.3457 867.9455, 22154.781 4086.2158 862.74963</trace>
</ink>
</file>

<file path=ppt/ink/ink9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22073.018 3944.6807 874.14984, 22065.984 4054.0989 862.1643, 22048.238 4135.3853 853.8563, 22029.76 4199.187 832.46985</trace>
</ink>
</file>

<file path=ppt/ink/ink9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21447.0 3913.6558 874.14984, 21446.684 3981.8008 869.56506, 21449.924 4047.509 241.88379</trace>
</ink>
</file>

<file path=ppt/ink/ink9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22430.607 3703.2021 874.14984, 22406.223 3782.3162 864.05585, 22374.652 3912.9836 853.0474, 22360.398 3989.7349 848.88074, 22349.227 4053.7356 846.16223, 22349.498 4142.802 853.1719, 22448.113 4144.958 854.5867, 22531.477 4022.8835 845.92633, 22580.266 3907.6418 838.59656, 22595.203 3836.342 839.85, 22597.94 3768.3901 842.68304, 22571.783 3678.4468 847.192, 22503.498 3654.3308 850.6625, 22429.482 3693.7478 857.50354, 22364.352 3739.6494 756.18713</trace>
</ink>
</file>

<file path=ppt/ink/ink9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22579.53 6706.4233 874.14984, 22629.38 6634.4688 867.94305, 22682.52 6559.123 869.05334, 22742.365 6458.627 867.5356, 22797.486 6349.986 864.4375, 22840.662 6276.234 863.171, 22915.81 6241.1797 865.1572, 22938.074 6317.243 863.0314, 22953.424 6441.119 858.0063, 22968.13 6540.442 856.8086, 22999.023 6646.495 857.04456, 23022.611 6718.383 858.98083, 22951.785 6774.514 857.65857, 22865.05 6777.398 851.6568, 22801.346 6771.639 848.48444, 22701.883 6762.6016 849.0836, 22636.215 6769.3574 854.0558, 22572.7 6770.972 576.21094</trace>
</ink>
</file>

<file path=ppt/ink/ink9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22757.865 3703.2021 874.14984, 22735.438 3813.4624 856.93616, 22721.389 3880.3623 852.0004, 22705.617 3953.45 848.9244, 22690.676 4025.7751 848.3152, 22678.41 4090.1123 847.86395, 22690.254 3995.9756 848.79675, 22705.057 3888.622 850.9044, 22730.785 3812.1733 854.3665, 22812.297 3784.8547 858.89246, 22902.553 3763.4578 861.358, 22990.553 3697.753 861.7854, 23013.129 3791.6973 852.8134, 22980.115 3902.6853 842.66614, 22950.87 4009.1135 823.84357, 22942.387 4074.29 770.99774</trace>
</ink>
</file>

<file path=ppt/ink/ink9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22445.316 3461.7249 874.14984, 22562.795 3453.444 858.85944, 22628.383 3450.9902 853.3548, 22700.02 3449.1814 849.44385, 22776.457 3446.7559 842.6391, 22853.48 3441.8862 834.7006, 22927.4 3432.899 825.7085, 22994.117 3416.158 813.6246, 23057.043 3403.374 786.5926, 23121.84 3383.1646 741.087</trace>
</ink>
</file>

<file path=ppt/ink/ink9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22966.537 3310.2192 874.14984, 23049.447 3349.1318 864.68024, 23119.074 3429.1108 860.37427, 23140.63 3497.1086 858.6036, 23127.205 3592.2654 853.28973, 23115.457 3657.182 845.80853</trace>
</ink>
</file>

<file path=ppt/ink/ink9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23265.295 3928.651 874.14984, 23226.865 4027.31 862.21295, 23179.568 4132.714 856.8251, 23142.834 4235.2554 845.5321, 23119.518 4301.9004 825.5287</trace>
</ink>
</file>

<file path=ppt/ink/ink9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23220.254 3884.1816 874.14984, 23247.584 3966.1416 865.1241, 23281.23 4086.7517 857.4009, 23297.021 4151.122 851.3497, 23317.393 4231.234 834.89197, 23326.598 4295.7593 229.82039</trace>
</ink>
</file>

<file path=ppt/ink/ink9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23503.387 3581.688 874.14984, 23508.705 3692.9539 859.4579, 23510.967 3761.5027 853.54504, 23513.316 3837.3042 849.39386, 23515.412 3914.5044 847.5374, 23517.043 3988.037 848.00793, 23519.621 4092.6528 852.8866, 23528.625 4165.7065 861.51465</trace>
</ink>
</file>

<file path=ppt/ink/ink9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23414.217 3596.1663 874.14984, 23502.066 3575.3647 864.2333, 23588.92 3561.1106 860.25244, 23662.654 3556.6357 857.05927, 23731.832 3561.662 844.94183</trace>
</ink>
</file>

<file path=ppt/ink/ink9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23488.678 3913.6558 874.14984, 23594.617 3909.8376 869.57794, 23667.014 3906.4163 863.38464</trace>
</ink>
</file>

<file path=ppt/ink/ink9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23741.473 4003.6282 874.14984, 23734.375 4115.9365 867.81946, 23746.482 4230.3433 867.3408, 23814.89 4293.2925 866.0603, 23901.096 4247.81 859.5068, 23961.535 4171.727 850.62024, 24007.494 4065.3413 848.2376, 23915.883 4060.234 855.732, 23893.572 4151.6777 860.1742, 23959.303 4165.2783 862.7494</trace>
</ink>
</file>

<file path=ppt/ink/ink9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23830.643 3823.683 874.14984, 23829.033 3888.4836 857.8075</trace>
</ink>
</file>

<file path=ppt/ink/ink9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22192.521 9709.645 874.14984, 22128.428 9671.51 868.7175, 22053.19 9617.037 849.3578, 21989.174 9563.797 230.14313</trace>
</ink>
</file>

<file path=ppt/ink/ink9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23428.926 3295.7407 874.14984, 23514.191 3300.4878 864.10065, 23627.043 3305.078 858.8909, 23691.152 3302.9739 856.6245, 23756.865 3294.19 852.19073, 23820.688 3273.1218 846.3306, 23895.508 3254.5962 830.13306, 23958.818 3223.2275 539.1044</trace>
</ink>
</file>

<file path=ppt/ink/ink9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23771.809 3159.2305 874.14984, 23844.383 3181.2363 866.4964, 23913.857 3220.9304 862.96375, 23953.05 3292.1748 863.86005, 23979.56 3355.0107 867.02734</trace>
</ink>
</file>

<file path=ppt/ink/ink9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21640.965 5318.0547 874.14984, 21736.88 5326.4272 867.33466, 21865.406 5330.1724 863.8772, 21939.11 5328.376 862.1593, 22029.125 5327.4106 856.6569, 22093.152 5326.849 564.611</trace>
</ink>
</file>

<file path=ppt/ink/ink9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21849.637 5136.041 874.14984, 21848.459 5256.3906 857.6163, 21845.65 5327.69 850.09644, 21843.68 5405.4707 844.5382, 21845.197 5481.964 835.6378, 21852.117 5548.1416 825.92957, 21857.35 5625.876 799.0856, 21862.242 5690.5996 7.856151</trace>
</ink>
</file>

<file path=ppt/ink/ink9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22296.396 5121.0454 874.14984, 22290.209 5186.7 864.28186, 22278.49 5308.189 860.6747, 22277.266 5372.2124 862.18036, 22307.154 5460.265 864.4203, 22389.045 5459.5547 861.97186, 22481.74 5354.208 854.9267, 22527.078 5228.4624 849.6804, 22535.023 5128.2915 851.3358, 22483.873 5062.701 853.6995, 22384.963 5067.303 856.38635, 22316.066 5078.5425 862.48816</trace>
</ink>
</file>

<file path=ppt/ink/ink9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22713.742 5121.0454 874.14984, 22704.295 5229.3833 861.80945, 22692.135 5349.1875 856.1823, 22680.445 5464.8174 844.4835, 22673.918 5533.0254 822.19543</trace>
</ink>
</file>

<file path=ppt/ink/ink9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22683.404 5121.0454 874.14984, 22756.258 5194.1143 869.5505, 22849.564 5175.614 866.5853, 22926.188 5107.2686 866.31036, 22936.123 5189.934 857.44476, 22915.533 5270.259 843.201, 22896.357 5382.962 820.7057, 22902.396 5453.4097 781.8927, 22915.62 5516.7812 553.3998</trace>
</ink>
</file>

<file path=ppt/ink/ink9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22415.9 4879.5674 874.14984, 22518.943 4881.329 862.09015, 22642.982 4892.414 854.5101, 22710.639 4897.3916 848.3044, 22779.555 4896.93 840.92633, 22846.385 4885.551 832.47546, 22925.027 4877.4253 806.042, 22990.734 4857.31 521.1839</trace>
</ink>
</file>

<file path=ppt/ink/ink9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22832.326 4759.087 874.14984, 22918.47 4802.9272 867.4343, 22997.049 4901.1167 865.95667, 23028.453 5005.789 862.5605, 23028.121 5083.214 858.1957, 23020.375 5146.169 827.01154</trace>
</ink>
</file>

<file path=ppt/ink/ink9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23324.129 5242.0435 874.14984, 23295.203 5332.8306 866.527, 23251.955 5452.781 863.9082, 23228.723 5538.2935 861.3858, 23210.236 5603.13 802.50507</trace>
</ink>
</file>

<file path=ppt/ink/ink9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21134.453 9060.188 874.14984, 21074.338 8980.464 865.70917, 21023.344 8914.641 838.234</trace>
</ink>
</file>

<file path=ppt/ink/ink9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23324.129 5196.5396 874.14984, 23347.482 5285.6426 864.4355, 23368.201 5389.9883 860.36273, 23386.324 5481.561 856.63354, 23398.848 5547.4014 848.34357</trace>
</ink>
</file>

<file path=ppt/ink/ink9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23726.764 4940.0664 874.14984, 23734.28 5041.825 862.7851, 23734.215 5107.382 856.699, 23732.787 5182.826 850.82697, 23731.246 5263.0444 846.2569, 23728.629 5342.1914 846.99255, 23725.004 5416.7275 848.2387, 23720.635 5517.3496 851.835, 23717.912 5586.727 864.1411</trace>
</ink>
</file>

<file path=ppt/ink/ink9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23637.598 4955.0615 874.14984, 23708.092 4924.356 865.61774, 23803.846 4905.15 861.72833, 23919.762 4904.63 858.97925, 23996.607 4905.529 853.6261, 24061.209 4924.665 8.523346</trace>
</ink>
</file>

<file path=ppt/ink/ink9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23681.723 5302.025 874.14984, 23778.76 5291.616 862.9663, 23871.555 5281.82 852.0419, 23945.432 5274.3003 833.10565</trace>
</ink>
</file>

<file path=ppt/ink/ink9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23964.852 5484.038 874.14984, 23972.367 5572.1655 864.3713, 23973.426 5648.868 858.953, 23977.72 5713.882 838.31165</trace>
</ink>
</file>

<file path=ppt/ink/ink9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23964.852 5347.5283 874.14984, 24005.1 5412.7344 572.39246</trace>
</ink>
</file>

<file path=ppt/ink/ink9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24262.695 5453.013 874.14984, 24192.53 5495.7485 867.41956, 24120.953 5584.6743 864.7552, 24122.895 5662.83 865.22046, 24190.496 5712.3315 862.44244, 24253.25 5685.628 857.92017, 24343.688 5650.3315 839.63855</trace>
</ink>
</file>

<file path=ppt/ink/ink9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23697.348 4774.0825 874.14984, 23778.342 4760.946 868.4459, 23843.234 4751.97 863.4064, 23916.37 4742.8257 860.6049, 24026.621 4728.4644 856.3852, 24100.812 4718.238 847.1393, 24164.2 4711.7456 234.20123</trace>
</ink>
</file>

<file path=ppt/ink/ink9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24039.312 4638.607 874.14984, 24115.844 4759.1235 869.6154, 24146.402 4829.327 867.2153</trace>
</ink>
</file>

<file path=ppt/ink/ink9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24009.896 4095.669 874.14984, 23936.893 4164.5728 862.73517, 23876.549 4239.8604 865.0305, 23885.24 4307.0713 865.21533, 23992.307 4297.4165 857.35864, 24069.582 4286.123 835.6043, 24134.223 4252.214 641.4295</trace>
</ink>
</file>

<file path=ppt/ink/ink9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19898.049 8245.265 874.14984, 19829.572 8329.768 847.89777, 19778.062 8393.007 845.73535, 19708.807 8487.79 846.7522, 19646.549 8587.308 847.0703, 19605.803 8659.589 846.2284, 19556.027 8745.969 846.3844, 19494.654 8845.943 842.978, 19446.285 8923.84 837.30505, 19392.02 9008.873 829.9917, 19325.361 9114.267 821.5936, 19252.604 9231.406 813.2517, 19183.607 9343.558 807.48755, 19134.25 9423.943 802.7617, 19080.193 9514.51 801.29675, 19027.047 9604.275 803.80817, 18976.832 9686.122 809.73926, 18907.615 9791.699 823.8407, 18920.53 9708.701 835.7721, 18982.42 9589.444 825.85333, 19060.809 9453.31 810.06995, 19146.445 9317.15 794.1375, 19216.863 9217.591 787.32715, 19300.674 9105.865 782.74805, 19378.615 9006.1 780.827, 19446.479 8921.336 779.655, 19531.244 8820.76 778.718, 19623.555 8715.514 779.3598, 19711.537 8614.564 782.682, 19787.574 8521.328 791.37854, 19841.418 8452.548 801.8361, 19886.236 8389.496 812.2823, 19930.861 8323.095 821.9098, 19975.66 8257.091 830.43384, 20040.844 8164.7124 845.6354, 19962.23 8264.449 836.53485, 19893.924 8354.941 826.15564, 19838.771 8429.279 816.6523, 19780.436 8510.012 806.7656, 19708.818 8612.706 796.07513, 19628.268 8730.728 789.17084, 19541.441 8860.3125 783.0686, 19450.64 8997.845 779.60443, 19390.777 9088.56 777.3693, 19321.19 9198.31 776.6474, 19247.36 9318.251 777.3995, 19174.04 9438.73 780.24475, 19113.455 9538.331 786.0635, 19065.922 9616.548 792.6234, 19018.19 9692.945 805.9566, 18961.29 9767.467 826.3994, 18999.66 9678.037 819.0863, 19069.543 9549.785 805.29456, 19127.465 9450.651 797.6583, 19180.453 9360.796 791.688, 19228.867 9278.536 785.25073, 19282.336 9186.9795 778.2817, 19323.158 9117.036 772.5692, 19380.258 9022.652 771.04456, 19452.02 8910.436 773.98535, 19535.162 8786.938 776.21436, 19602.59 8690.158 777.7244, 19672.084 8595.641 780.2397, 19754.35 8491.404 783.6663, 19826.55 8403.967 787.4741, 19884.365 8335.737 791.6748, 19940.896 8272.634 804.2149, 20017.432 8199.379 824.785, 19957.12 8316.867 824.9335, 19900.393 8395.857 818.4847, 19852.283 8461.161 809.73096, 19783.186 8547.655 796.1253, 19661.998 8695.591 767.8613, 19542.596 8839.909 750.83545, 19489.07 8905.293 750.0057, 19425.475 8984.289 750.99347, 19348.69 9082.03 754.74384, 19284.309 9165.166 761.32776, 19225.15 9242.627 770.0996, 19158.506 9332.38 779.86865, 19093.006 9423.716 789.87604, 19003.162 9551.957 810.2322, 18936.922 9648.864 826.4719, 18960.324 9567.273 801.7908</trace>
</ink>
</file>

<file path=ppt/ink/ink9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23905.104 4200.6367 874.14984, 23967.969 4164.071 871.03467, 24039.537 4111.3735 869.5606, 23946.748 4080.7112 867.2336, 23871.33 4162.151 864.32715, 23850.555 4233.857 861.8142, 23862.74 4312.873 856.4694</trace>
</ink>
</file>

<file path=ppt/ink/ink9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24588.111 3097.6978 874.14984, 24571.5 3195.8745 861.1901, 24562.52 3269.706 853.2139, 24554.455 3360.4749 844.2058, 24545.62 3469.2695 834.80634, 24536.9 3594.7605 825.63074, 24529.826 3732.293 817.38824, 24523.387 3878.0576 810.78955, 24517.328 4029.9248 806.26044, 24510.79 4191.2524 799.61145, 24505.557 4322.8037 794.74744, 24499.68 4441.2163 790.529, 24493.51 4555.756 788.34485, 24488.03 4653.487 787.02734, 24481.266 4778.8564 786.15265, 24473.967 4920.6606 785.9016, 24467.617 5072.032 786.35565, 24463.623 5179.059 787.37445, 24461.598 5296.3813 788.5408, 24463.58 5425.598 790.7299, 24468.465 5559.857 794.11884, 24474.4 5680.4224 798.5132, 24479.477 5772.9624 802.42773, 24484.762 5879.021 807.00653, 24487.908 5989.8594 812.4538, 24488.035 6099.055 818.65753, 24483.904 6201.146 825.6669, 24479.271 6281.9785 832.1409, 24468.062 6406.143 844.8608, 24450.674 6525.052 855.5466, 24426.2 6611.609 862.4856, 24365.252 6676.4453 866.1467, 24243.51 6719.772 865.55945, 24132.572 6738.1997 863.6647, 24055.916 6739.659 861.6229, 23974.848 6738.147 858.9621, 23911.914 6736.9805 856.15784, 23778.957 6734.5913 851.0218, 23698.617 6733.0747 850.80945, 23613.889 6732.6523 850.7349, 23478.318 6731.5693 850.0597, 23390.707 6729.728 847.9968, 23295.416 6724.897 845.8117, 23193.13 6715.9155 843.8356, 23101.775 6706.891 842.6668, 23025.938 6698.891 841.36017, 22933.365 6689.3027 839.7804, 22827.672 6679.955 837.0255, 22712.125 6672.5854 833.7331, 22630.572 6667.617 830.69995, 22536.639 6662.7427 828.5129, 22428.158 6655.37 826.20746, 22309.904 6644.39 823.7755, 22207.568 6633.7466 822.2358, 22119.463 6623.854 822.0098, 22012.197 6610.8477 820.5106, 21890.227 6596.399 817.8572, 21758.082 6581.3613 815.15344, 21619.008 6566.4683 812.51385, 21505.475 6554.5728 809.3252, 21400.674 6543.7617 806.4715, 21278.08 6531.47 805.00476, 21144.908 6516.9595 805.1159, 21005.77 6501.9062 804.19025, 20913.762 6491.9624 802.848, 20797.883 6479.535 801.8636, 20665.877 6464.9336 801.06647, 20521.436 6450.566 799.8696, 20395.484 6439.936 798.688, 20284.752 6431.8477 797.4821, 20148.95 6425.899 795.3396, 19995.549 6422.1035 792.1781, 19831.338 6420.0923 788.42114, 19720.455 6418.8896 785.66595, 19587.389 6417.348 783.2906, 19434.473 6414.7773 780.95264, 19267.691 6410.81 779.1704, 19117.834 6406.6924 777.7842, 18995.604 6403.07 776.23376, 18848.06 6398.716 774.8616, 18683.557 6395.1616 773.9671, 18506.748 6392.8516 773.3544, 18380.492 6391.3447 773.0777, 18239.273 6390.3657 772.7098, 18076.555 6389.7383 771.20886, 17899.945 6389.3525 768.1825, 17735.04 6388.4673 765.67163, 17609.326 6387.6636 763.2541, 17458.484 6385.1357 764.2304, 17293.854 6383.337 765.2234, 17121.574 6382.177 767.0285, 16993.441 6381.804 769.18396, 16861.543 6382.649 771.24493, 16712.035 6386.683 772.99963, 16551.244 6392.7915 774.9693, 16394.496 6400.7104 777.55743, 16282.248 6406.689 779.7504, 16146.929 6415.7134 782.30536, 15998.267 6426.0083 783.43036, 15844.493 6434.905 785.2333, 15725.127 6440.959 787.4032, 15612.957 6445.352 789.537, 15488.85 6448.1924 792.686, 15361.437 6450.725 797.1847, 15236.439 6455.112 802.8975, 15153.622 6458.059 807.9655, 15056.234 6463.265 813.86835, 14953.337 6467.6787 819.87146, 14851.737 6468.1064 826.4848, 14770.902 6465.5254 832.5414, 14702.903 6460.985 837.8044, 14634.054 6449.039 842.942, 14570.765 6430.4507 847.4704, 14460.668 6377.448 854.1816, 14390.645 6323.403 858.6827, 14334.149 6198.0176 858.5107, 14313.238 6116.025 853.6333, 14298.659 6052.557 848.5366, 14284.955 5964.46 841.2447, 14270.757 5861.48 834.0782, 14253.613 5749.5703 827.944, 14240.018 5662.19 823.2821, 14225.403 5572.9316 819.49744, 14207.546 5463.5986 816.4785, 14188.565 5332.596 812.274, 14172.081 5189.9507 806.8745, 14160.771 5088.7646 802.6294, 14148.872 4952.1357 795.2243, 14135.654 4793.332 783.7254, 14120.288 4622.2993 772.6256, 14107.148 4484.3164 765.08105, 14094.077 4356.3896 759.3394, 14079.138 4207.816 758.3292, 14063.341 4046.0781 758.5205, 14047.579 3879.67 760.3178, 14037.118 3769.2537 762.63617, 14027.394 3634.3132 764.84204, 14020.15 3488.12 769.01306, 14014.544 3339.0105 776.02795, 14010.663 3196.415 784.74915, 14008.1875 3077.2314 794.75226, 14006.636 2987.7039 803.996, 14005.717 2897.1929 813.45624, 14007.8125 2810.8127 822.25745, 14016.099 2730.553 830.2665, 14037.8955 2620.9343 844.328, 14100.472 2526.0125 854.21765, 14172.853 2468.5168 858.5805, 14267.1045 2441.9001 859.4494, 14375.649 2439.6233 858.49396, 14496.192 2443.8452 856.8341, 14578.693 2446.2944 854.61676, 14668.856 2448.0618 851.1485, 14732.818 2449.2854 847.90344, 14819.343 2451.019 844.1401, 14921.264 2454.3796 839.0937, 15035.462 2459.1094 833.3909, 15132.421 2463.3865 828.0485, 15223.099 2467.657 822.7019, 15334.276 2472.4287 817.8494, 15460.857 2473.495 813.3065, 15600.676 2471.429 809.272, 15691.425 2470.0728 806.25397, 15811.288 2467.0032 803.0022, 15953.164 2462.4275 798.3684, 16110.973 2456.8545 793.5639, 16250.412 2451.7847 789.2202, 16371.382 2447.3171 785.00824, 16519.754 2443.1099 781.4556, 16688.225 2438.6958 777.62305, 16870.691 2433.8364 771.1798, 16997.016 2430.4277 765.0916, 17146.61 2425.9316 757.20074, 17321.95 2419.0022 753.18317, 17513.648 2412.5142 745.34796, 17716.938 2408.1484 736.10956, 17915.28 2406.8494 728.21185, 18057.633 2406.3354 721.4692, 18228.143 2408.2192 715.21387, 18415.947 2412.9526 711.04285, 18614.963 2420.4592 710.7489, 18776.41 2427.161 713.53613, 18928.475 2433.2146 717.75433, 19107.133 2439.2214 716.69696, 19304.39 2445.1716 715.15656, 19511.799 2450.9587 712.8721, 19649.918 2454.8005 709.87494, 19824.63 2458.5776 704.1417, 20021.277 2462.8372 698.4276, 20230.885 2470.3286 694.38544, 20406.129 2478.358 692.9838, 20561.738 2486.9377 692.7137, 20743.12 2500.7478 693.4008, 20939.504 2518.319 694.7064, 21146.275 2536.8677 696.2257, 21284.594 2549.3435 699.25543, 21449.348 2563.4265 702.6237, 21634.87 2578.2502 707.58826, 21833.576 2592.6316 711.1912, 22009.59 2604.3987 715.5095, 22153.438 2613.5552 718.61957, 22321.05 2622.3975 721.7082, 22501.312 2633.3542 727.0752, 22688.508 2645.679 734.36334, 22822.979 2654.6318 741.4482, 22964.93 2664.177 747.96277, 23121.424 2673.4202 754.61127, 23284.36 2681.92 761.2421, 23433.107 2689.3228 768.7114, 23543.297 2694.727 775.1691, 23667.998 2699.5027 782.6085, 23795.012 2704.2185 791.01483, 23916.057 2709.0466 800.08777, 24002.91 2712.9082 808.9002, 24081.682 2717.3604 817.96075, 24155.309 2725.3413 826.87366, 24220.545 2738.9258 835.2585, 24309.473 2766.9778 849.292, 24376.092 2817.9143 859.86035, 24434.023 2895.5403 863.78436, 24496.604 3030.7048 857.40204, 24533.078 3152.5369 847.48926, 24555.021 3232.8513 825.8837, 24561.139 3298.4697 714.6544</trace>
</ink>
</file>

<file path=ppt/ink/ink98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fitToCurve" value="1"/>
    </brush>
  </definitions>
  <trace timeOffset="0.0" brushRef="#br0" contextRef="#ctx0"> 13133 10086 874, 13158 10149 864</trace>
</ink>
</file>

<file path=ppt/ink/ink98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fitToCurve" value="1"/>
    </brush>
  </definitions>
  <trace timeOffset="0.0" brushRef="#br0" contextRef="#ctx0"> 15291 13033 874, 15192 12965 868, 15146 12872 863, 15154 12776 863, 15052 12824 862, 15000 12910 862, 14939 12998 568</trace>
</ink>
</file>

<file path=ppt/ink/ink9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19987.217 6524.41 874.14984, 20051.754 6481.297 868.0376, 20148.684 6393.923 860.67194, 20217.49 6320.186 859.2358, 20301.299 6231.7227 857.7088, 20420.605 6106.7637 851.79944, 20530.47 5992.9136 844.5591, 20606.977 5913.1807 838.46674, 20693.62 5820.7324 831.40924, 20761.26 5747.6934 824.40576, 20832.43 5669.096 817.084, 20920.83 5571.3174 809.81, 21022.322 5458.5615 802.38416, 21126.191 5340.442 794.8706, 21200.475 5255.6206 787.76495, 21295.621 5144.6396 778.03, 21404.635 5016.088 767.8287, 21522.957 4874.3286 758.16266, 21618.543 4759.378 750.8189, 21710.586 4648.2085 743.13617, 21820.928 4513.6284 735.46545, 21942.953 4364.228 727.06915, 22071.572 4205.411 718.6663, 22203.252 4038.0325 712.4084, 22296.053 3919.6125 708.458, 22396.377 3788.1877 712.27435, 22506.932 3640.0532 713.4549, 22600.18 3514.0237 715.5705, 22683.504 3400.5798 716.0764, 22781.941 3265.6948 717.08856, 22889.926 3116.1245 718.17175, 23004.107 2957.7405 721.7498, 23079.855 2852.476 726.2249, 23169.61 2726.075 731.0385, 23271.88 2579.8386 737.32007, 23383.467 2419.8523 735.8581, 23503.648 2252.1418 733.3646, 23619.193 2096.2686 730.6029, 23703.555 1983.3982 702.1163, 23799.857 1860.0474 665.4336, 23861.855 1780.7136 632.49286, 23911.389 1714.9983 567.2222, 23964.852 1649.8635 470.34732</trace>
</ink>
</file>

<file path=ppt/ink/ink9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20523.146 6660.9204 874.14984, 20554.174 6560.0576 860.5769, 20576.104 6493.122 852.58386, 20604.773 6415.9023 845.096, 20636.547 6341.4463 839.3269, 20687.787 6232.0293 836.6153, 20742.07 6132.582 841.1201, 20794.57 6066.2915 846.0104, 20850.037 6131.5176 855.19666, 20856.398 6211.137 854.0879, 20861.162 6294.605 848.7543, 20874.09 6400.721 850.3936, 20884.705 6473.903 854.33405, 20882.023 6554.304 860.6016, 20803.662 6636.7466 862.8904, 20683.055 6663.7974 863.25415, 20604.135 6658.05 862.31616, 20532.58 6657.3774 860.2625, 20463.395 6645.408 859.5436</trace>
</ink>
</file>

<file path=ppt/ink/ink9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20955.2 5377.5186 874.14984, 20973.248 5464.6 869.5043, 20986.846 5537.8125 868.4866, 20999.377 5604.4126 865.5177, 21008.473 5669.3916 758.25116</trace>
</ink>
</file>

<file path=ppt/ink/ink9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20791.568 5484.038 874.14984, 20884.906 5486.1216 863.3063, 20949.133 5482.43 856.69257, 21024.852 5476.972 849.80054, 21090.783 5472.72 834.9659, 21156.693 5468.3604 812.97955</trace>
</ink>
</file>

<file path=ppt/ink/ink9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21343.127 5845.9966 874.14984, 21320.053 5926.378 867.0936, 21315.133 6019.0527 867.1456, 21414.22 6086.0024 864.69, 21502.469 6063.076 862.7561, 21576.715 6016.369 861.69763, 21633.93 5937.28 861.95795, 21622.506 5838.066 861.5443, 21541.047 5767.529 859.01794, 21449.203 5750.758 855.0723, 21367.95 5778.056 846.57135, 21303.95 5807.7305 805.56946</trace>
</ink>
</file>

<file path=ppt/ink/ink9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20895.447 5484.038 874.14984, 20932.926 5415.651 868.4454, 20995.758 5308.6616 861.33746, 21056.54 5228.2266 859.02454, 21139.295 5141.49 857.6543, 21252.887 5035.799 854.9119, 21348.713 4948.7925 854.19434, 21440.492 4858.444 850.2446, 21512.934 4764.161 838.3693, 21566.504 4684.1104 803.3736</trace>
</ink>
</file>

<file path=ppt/ink/ink9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20031.342 8697.713 874.14984, 20019.377 8786.096 863.7, 19985.059 8916.836 852.49805, 19953.088 9029.334 843.7237, 19920.16 9130.776 842.98145, 19897.107 9194.938 841.34296, 19872.012 9262.77 841.6204, 19847.906 9329.729 843.0525, 19815.986 9420.948 848.5104, 19800.49 9491.81 857.1038, 19888.455 9548.453 863.3711, 20009.533 9524.432 863.3438, 20092.188 9502.286 858.72784, 20155.115 9462.712 8.565357</trace>
</ink>
</file>

<file path=ppt/ink/ink9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21268.666 4744.6094 874.14984, 21353.932 4696.4365 863.50806, 21469.775 4643.9224 855.6096, 21555.56 4610.7046 854.9716, 21646.938 4607.8066 857.6162, 21700.945 4696.401 856.49817, 21684.242 4771.046 855.36066, 21646.89 4887.553 846.24274, 21625.965 4950.565 838.2267, 21597.75 5033.307 810.5634</trace>
</ink>
</file>

<file path=ppt/ink/ink9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21804.596 5347.5283 874.14984, 21835.37 5269.8335 864.7461, 21884.734 5139.3755 851.3426, 21930.332 5022.108 840.49115, 21970.322 4928.353 838.62915, 22038.21 4947.1343 841.3304, 22041.867 5042.4507 835.6966, 22039.24 5112.54 839.0854, 22037.77 5182.5444 844.3144, 22048.438 5273.94 851.7986, 22118.787 5222.1694 851.88477, 22154.088 5149.5195 845.79877, 22187.273 5073.204 839.2014, 22233.412 4960.431 830.65063, 22265.88 4868.98 838.3088, 22256.258 4942.5063 854.34, 22243.443 5056.1997 858.4246, 22272.0 5145.875 859.85645, 22339.828 5157.1597 863.1498</trace>
</ink>
</file>

<file path=ppt/ink/ink9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21938.805 4774.0825 874.14984, 22052.404 4746.187 853.89026, 22132.633 4728.1597 843.0304, 22223.857 4708.1567 834.88104, 22316.188 4687.8887 822.544, 22393.275 4670.8296 800.9487, 22474.732 4653.085 770.51874</trace>
</ink>
</file>

<file path=ppt/ink/ink9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22311.105 4547.6 874.14984, 22382.977 4590.877 867.0517, 22435.23 4654.6084 864.93243, 22441.78 4746.821 862.41925, 22401.64 4810.874 804.154</trace>
</ink>
</file>

<file path=ppt/ink/ink9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21581.213 4804.073 874.14984, 21534.262 4874.3374 861.3924, 21485.035 4941.576 854.1125, 21422.186 5017.2446 851.94836, 21357.902 5086.396 846.34485, 21260.162 5187.5776 829.90027, 21168.05 5291.9365 804.14825, 21111.143 5362.337 759.427</trace>
</ink>
</file>

<file path=ppt/ink/ink9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21536.17 4789.0776 874.14984, 21488.523 4863.444 863.265, 21397.08 4986.4185 847.3154, 21335.607 5067.748 838.46625, 21287.283 5131.4497 831.40393, 21236.605 5194.261 825.24774, 21144.363 5301.697 785.05505, 21065.328 5379.744 712.65546, 21002.426 5412.5728 625.49084</trace>
</ink>
</file>

<file path=ppt/ink/ink9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21556.395 4781.839 874.14984, 21502.41 4854.1304 861.0792, 21405.738 4972.44 846.37854, 21345.498 5042.7876 840.90643, 21249.078 5152.162 834.2697, 21164.64 5242.7124 832.94037, 21065.4 5345.413 836.2307, 20998.037 5404.0557 845.474, 20933.459 5399.95 763.0145</trace>
</ink>
</file>

<file path=ppt/ink/ink9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21467.225 4920.4175 874.14984, 21385.322 4997.3237 854.5561, 21259.88 5111.308 840.337, 21189.434 5176.8496 836.77704, 21123.617 5237.045 835.1808, 21022.95 5326.5835 835.16205, 20950.383 5384.37 839.72437, 20880.363 5388.692 864.4425</trace>
</ink>
</file>

<file path=ppt/ink/ink9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21566.504 4759.087 874.14984, 21500.44 4859.9604 857.5912, 21413.125 4974.1787 839.9722, 21330.342 5068.529 823.339, 21241.129 5158.5347 786.6294, 21147.59 5246.5625 713.43964, 21070.252 5315.4897 614.9261, 21006.086 5370.7065 386.49588</trace>
</ink>
</file>

<file path=ppt/ink/ink9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21595.92 4744.6094 874.14984, 21551.41 4815.89 863.6523, 21484.176 4911.078 859.0447, 21423.322 4992.989 849.4133, 21369.365 5061.8223 834.5832, 21300.545 5139.608 805.0631, 21234.824 5193.08 747.3874, 21170.38 5226.8125 578.1519</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120" name=""/>
        <p:cNvGrpSpPr/>
        <p:nvPr/>
      </p:nvGrpSpPr>
      <p:grpSpPr>
        <a:xfrm>
          <a:off x="0" y="0"/>
          <a:ext cx="0" cy="0"/>
          <a:chOff x="0" y="0"/>
          <a:chExt cx="0" cy="0"/>
        </a:xfrm>
      </p:grpSpPr>
      <p:sp>
        <p:nvSpPr>
          <p:cNvPr id="1051565"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51566"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51567"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51568"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51569"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51570"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Diapositive de titre">
    <p:spTree>
      <p:nvGrpSpPr>
        <p:cNvPr id="69" name=""/>
        <p:cNvGrpSpPr/>
        <p:nvPr/>
      </p:nvGrpSpPr>
      <p:grpSpPr>
        <a:xfrm>
          <a:off x="0" y="0"/>
          <a:ext cx="0" cy="0"/>
          <a:chOff x="0" y="0"/>
          <a:chExt cx="0" cy="0"/>
        </a:xfrm>
      </p:grpSpPr>
      <p:sp>
        <p:nvSpPr>
          <p:cNvPr id="1048630"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MA"/>
          </a:p>
        </p:txBody>
      </p:sp>
      <p:sp>
        <p:nvSpPr>
          <p:cNvPr id="1048631" name="Sous-titr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fr-FR"/>
              <a:t>Modifiez le style des sous-titres du masque</a:t>
            </a:r>
            <a:endParaRPr lang="fr-MA"/>
          </a:p>
        </p:txBody>
      </p:sp>
      <p:sp>
        <p:nvSpPr>
          <p:cNvPr id="1048632" name="Espace réservé de la date 3"/>
          <p:cNvSpPr>
            <a:spLocks noGrp="1"/>
          </p:cNvSpPr>
          <p:nvPr>
            <p:ph type="dt" sz="half" idx="10"/>
          </p:nvPr>
        </p:nvSpPr>
        <p:spPr/>
        <p:txBody>
          <a:bodyPr/>
          <a:p>
            <a:fld id="{1A29EA77-4B88-4DD5-B189-47CF8D44E02F}" type="datetimeFigureOut">
              <a:rPr lang="fr-MA" smtClean="0"/>
            </a:fld>
            <a:endParaRPr lang="fr-MA"/>
          </a:p>
        </p:txBody>
      </p:sp>
      <p:sp>
        <p:nvSpPr>
          <p:cNvPr id="1048633" name="Espace réservé du pied de page 4"/>
          <p:cNvSpPr>
            <a:spLocks noGrp="1"/>
          </p:cNvSpPr>
          <p:nvPr>
            <p:ph type="ftr" sz="quarter" idx="11"/>
          </p:nvPr>
        </p:nvSpPr>
        <p:spPr/>
        <p:txBody>
          <a:bodyPr/>
          <a:p>
            <a:endParaRPr lang="fr-MA"/>
          </a:p>
        </p:txBody>
      </p:sp>
      <p:sp>
        <p:nvSpPr>
          <p:cNvPr id="1048634" name="Espace réservé du numéro de diapositive 5"/>
          <p:cNvSpPr>
            <a:spLocks noGrp="1"/>
          </p:cNvSpPr>
          <p:nvPr>
            <p:ph type="sldNum" sz="quarter" idx="12"/>
          </p:nvPr>
        </p:nvSpPr>
        <p:spPr/>
        <p:txBody>
          <a:bodyPr/>
          <a:p>
            <a:fld id="{76E62A58-196F-4D53-AD84-3511DE0772DD}" type="slidenum">
              <a:rPr lang="fr-MA" smtClean="0"/>
            </a:fld>
            <a:endParaRPr lang="fr-M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re et texte vertical">
    <p:spTree>
      <p:nvGrpSpPr>
        <p:cNvPr id="118" name=""/>
        <p:cNvGrpSpPr/>
        <p:nvPr/>
      </p:nvGrpSpPr>
      <p:grpSpPr>
        <a:xfrm>
          <a:off x="0" y="0"/>
          <a:ext cx="0" cy="0"/>
          <a:chOff x="0" y="0"/>
          <a:chExt cx="0" cy="0"/>
        </a:xfrm>
      </p:grpSpPr>
      <p:sp>
        <p:nvSpPr>
          <p:cNvPr id="1051554" name="Titre 1"/>
          <p:cNvSpPr>
            <a:spLocks noGrp="1"/>
          </p:cNvSpPr>
          <p:nvPr>
            <p:ph type="title"/>
          </p:nvPr>
        </p:nvSpPr>
        <p:spPr/>
        <p:txBody>
          <a:bodyPr/>
          <a:p>
            <a:r>
              <a:rPr lang="fr-FR"/>
              <a:t>Modifiez le style du titre</a:t>
            </a:r>
            <a:endParaRPr lang="fr-MA"/>
          </a:p>
        </p:txBody>
      </p:sp>
      <p:sp>
        <p:nvSpPr>
          <p:cNvPr id="1051555" name="Espace réservé du texte vertical 2"/>
          <p:cNvSpPr>
            <a:spLocks noGrp="1"/>
          </p:cNvSpPr>
          <p:nvPr>
            <p:ph type="body" orient="vert" idx="1"/>
          </p:nvPr>
        </p:nvSpPr>
        <p:spPr/>
        <p:txBody>
          <a:bodyPr vert="eaVert"/>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1556" name="Espace réservé de la date 3"/>
          <p:cNvSpPr>
            <a:spLocks noGrp="1"/>
          </p:cNvSpPr>
          <p:nvPr>
            <p:ph type="dt" sz="half" idx="10"/>
          </p:nvPr>
        </p:nvSpPr>
        <p:spPr/>
        <p:txBody>
          <a:bodyPr/>
          <a:p>
            <a:fld id="{1A29EA77-4B88-4DD5-B189-47CF8D44E02F}" type="datetimeFigureOut">
              <a:rPr lang="fr-MA" smtClean="0"/>
            </a:fld>
            <a:endParaRPr lang="fr-MA"/>
          </a:p>
        </p:txBody>
      </p:sp>
      <p:sp>
        <p:nvSpPr>
          <p:cNvPr id="1051557" name="Espace réservé du pied de page 4"/>
          <p:cNvSpPr>
            <a:spLocks noGrp="1"/>
          </p:cNvSpPr>
          <p:nvPr>
            <p:ph type="ftr" sz="quarter" idx="11"/>
          </p:nvPr>
        </p:nvSpPr>
        <p:spPr/>
        <p:txBody>
          <a:bodyPr/>
          <a:p>
            <a:endParaRPr lang="fr-MA"/>
          </a:p>
        </p:txBody>
      </p:sp>
      <p:sp>
        <p:nvSpPr>
          <p:cNvPr id="1051558" name="Espace réservé du numéro de diapositive 5"/>
          <p:cNvSpPr>
            <a:spLocks noGrp="1"/>
          </p:cNvSpPr>
          <p:nvPr>
            <p:ph type="sldNum" sz="quarter" idx="12"/>
          </p:nvPr>
        </p:nvSpPr>
        <p:spPr/>
        <p:txBody>
          <a:bodyPr/>
          <a:p>
            <a:fld id="{76E62A58-196F-4D53-AD84-3511DE0772DD}" type="slidenum">
              <a:rPr lang="fr-MA" smtClean="0"/>
            </a:fld>
            <a:endParaRPr lang="fr-M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Titre vertical et texte">
    <p:spTree>
      <p:nvGrpSpPr>
        <p:cNvPr id="114" name=""/>
        <p:cNvGrpSpPr/>
        <p:nvPr/>
      </p:nvGrpSpPr>
      <p:grpSpPr>
        <a:xfrm>
          <a:off x="0" y="0"/>
          <a:ext cx="0" cy="0"/>
          <a:chOff x="0" y="0"/>
          <a:chExt cx="0" cy="0"/>
        </a:xfrm>
      </p:grpSpPr>
      <p:sp>
        <p:nvSpPr>
          <p:cNvPr id="1051535" name="Titre vertical 1"/>
          <p:cNvSpPr>
            <a:spLocks noGrp="1"/>
          </p:cNvSpPr>
          <p:nvPr>
            <p:ph type="title" orient="vert"/>
          </p:nvPr>
        </p:nvSpPr>
        <p:spPr>
          <a:xfrm>
            <a:off x="8724900" y="365125"/>
            <a:ext cx="2628900" cy="5811838"/>
          </a:xfrm>
        </p:spPr>
        <p:txBody>
          <a:bodyPr vert="eaVert"/>
          <a:p>
            <a:r>
              <a:rPr lang="fr-FR"/>
              <a:t>Modifiez le style du titre</a:t>
            </a:r>
            <a:endParaRPr lang="fr-MA"/>
          </a:p>
        </p:txBody>
      </p:sp>
      <p:sp>
        <p:nvSpPr>
          <p:cNvPr id="1051536" name="Espace réservé du texte vertical 2"/>
          <p:cNvSpPr>
            <a:spLocks noGrp="1"/>
          </p:cNvSpPr>
          <p:nvPr>
            <p:ph type="body" orient="vert" idx="1"/>
          </p:nvPr>
        </p:nvSpPr>
        <p:spPr>
          <a:xfrm>
            <a:off x="838200" y="365125"/>
            <a:ext cx="7734300" cy="5811838"/>
          </a:xfrm>
        </p:spPr>
        <p:txBody>
          <a:bodyPr vert="eaVert"/>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1537" name="Espace réservé de la date 3"/>
          <p:cNvSpPr>
            <a:spLocks noGrp="1"/>
          </p:cNvSpPr>
          <p:nvPr>
            <p:ph type="dt" sz="half" idx="10"/>
          </p:nvPr>
        </p:nvSpPr>
        <p:spPr/>
        <p:txBody>
          <a:bodyPr/>
          <a:p>
            <a:fld id="{1A29EA77-4B88-4DD5-B189-47CF8D44E02F}" type="datetimeFigureOut">
              <a:rPr lang="fr-MA" smtClean="0"/>
            </a:fld>
            <a:endParaRPr lang="fr-MA"/>
          </a:p>
        </p:txBody>
      </p:sp>
      <p:sp>
        <p:nvSpPr>
          <p:cNvPr id="1051538" name="Espace réservé du pied de page 4"/>
          <p:cNvSpPr>
            <a:spLocks noGrp="1"/>
          </p:cNvSpPr>
          <p:nvPr>
            <p:ph type="ftr" sz="quarter" idx="11"/>
          </p:nvPr>
        </p:nvSpPr>
        <p:spPr/>
        <p:txBody>
          <a:bodyPr/>
          <a:p>
            <a:endParaRPr lang="fr-MA"/>
          </a:p>
        </p:txBody>
      </p:sp>
      <p:sp>
        <p:nvSpPr>
          <p:cNvPr id="1051539" name="Espace réservé du numéro de diapositive 5"/>
          <p:cNvSpPr>
            <a:spLocks noGrp="1"/>
          </p:cNvSpPr>
          <p:nvPr>
            <p:ph type="sldNum" sz="quarter" idx="12"/>
          </p:nvPr>
        </p:nvSpPr>
        <p:spPr/>
        <p:txBody>
          <a:bodyPr/>
          <a:p>
            <a:fld id="{76E62A58-196F-4D53-AD84-3511DE0772DD}" type="slidenum">
              <a:rPr lang="fr-MA" smtClean="0"/>
            </a:fld>
            <a:endParaRPr lang="fr-M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re et contenu">
    <p:spTree>
      <p:nvGrpSpPr>
        <p:cNvPr id="53" name=""/>
        <p:cNvGrpSpPr/>
        <p:nvPr/>
      </p:nvGrpSpPr>
      <p:grpSpPr>
        <a:xfrm>
          <a:off x="0" y="0"/>
          <a:ext cx="0" cy="0"/>
          <a:chOff x="0" y="0"/>
          <a:chExt cx="0" cy="0"/>
        </a:xfrm>
      </p:grpSpPr>
      <p:sp>
        <p:nvSpPr>
          <p:cNvPr id="1048581" name="Titre 1"/>
          <p:cNvSpPr>
            <a:spLocks noGrp="1"/>
          </p:cNvSpPr>
          <p:nvPr>
            <p:ph type="title"/>
          </p:nvPr>
        </p:nvSpPr>
        <p:spPr/>
        <p:txBody>
          <a:bodyPr/>
          <a:p>
            <a:r>
              <a:rPr lang="fr-FR"/>
              <a:t>Modifiez le style du titre</a:t>
            </a:r>
            <a:endParaRPr lang="fr-MA"/>
          </a:p>
        </p:txBody>
      </p:sp>
      <p:sp>
        <p:nvSpPr>
          <p:cNvPr id="1048582" name="Espace réservé du contenu 2"/>
          <p:cNvSpPr>
            <a:spLocks noGrp="1"/>
          </p:cNvSpPr>
          <p:nvPr>
            <p:ph idx="1"/>
          </p:nvPr>
        </p:nvSpPr>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8583" name="Espace réservé de la date 3"/>
          <p:cNvSpPr>
            <a:spLocks noGrp="1"/>
          </p:cNvSpPr>
          <p:nvPr>
            <p:ph type="dt" sz="half" idx="10"/>
          </p:nvPr>
        </p:nvSpPr>
        <p:spPr/>
        <p:txBody>
          <a:bodyPr/>
          <a:p>
            <a:fld id="{1A29EA77-4B88-4DD5-B189-47CF8D44E02F}" type="datetimeFigureOut">
              <a:rPr lang="fr-MA" smtClean="0"/>
            </a:fld>
            <a:endParaRPr lang="fr-MA"/>
          </a:p>
        </p:txBody>
      </p:sp>
      <p:sp>
        <p:nvSpPr>
          <p:cNvPr id="1048584" name="Espace réservé du pied de page 4"/>
          <p:cNvSpPr>
            <a:spLocks noGrp="1"/>
          </p:cNvSpPr>
          <p:nvPr>
            <p:ph type="ftr" sz="quarter" idx="11"/>
          </p:nvPr>
        </p:nvSpPr>
        <p:spPr/>
        <p:txBody>
          <a:bodyPr/>
          <a:p>
            <a:endParaRPr lang="fr-MA"/>
          </a:p>
        </p:txBody>
      </p:sp>
      <p:sp>
        <p:nvSpPr>
          <p:cNvPr id="1048585" name="Espace réservé du numéro de diapositive 5"/>
          <p:cNvSpPr>
            <a:spLocks noGrp="1"/>
          </p:cNvSpPr>
          <p:nvPr>
            <p:ph type="sldNum" sz="quarter" idx="12"/>
          </p:nvPr>
        </p:nvSpPr>
        <p:spPr/>
        <p:txBody>
          <a:bodyPr/>
          <a:p>
            <a:fld id="{76E62A58-196F-4D53-AD84-3511DE0772DD}" type="slidenum">
              <a:rPr lang="fr-MA" smtClean="0"/>
            </a:fld>
            <a:endParaRPr lang="fr-M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Titre de section">
    <p:spTree>
      <p:nvGrpSpPr>
        <p:cNvPr id="117" name=""/>
        <p:cNvGrpSpPr/>
        <p:nvPr/>
      </p:nvGrpSpPr>
      <p:grpSpPr>
        <a:xfrm>
          <a:off x="0" y="0"/>
          <a:ext cx="0" cy="0"/>
          <a:chOff x="0" y="0"/>
          <a:chExt cx="0" cy="0"/>
        </a:xfrm>
      </p:grpSpPr>
      <p:sp>
        <p:nvSpPr>
          <p:cNvPr id="1051549"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MA"/>
          </a:p>
        </p:txBody>
      </p:sp>
      <p:sp>
        <p:nvSpPr>
          <p:cNvPr id="1051550" name="Espace réservé du texte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fr-FR"/>
              <a:t>Modifiez les styles du texte du masque</a:t>
            </a:r>
          </a:p>
        </p:txBody>
      </p:sp>
      <p:sp>
        <p:nvSpPr>
          <p:cNvPr id="1051551" name="Espace réservé de la date 3"/>
          <p:cNvSpPr>
            <a:spLocks noGrp="1"/>
          </p:cNvSpPr>
          <p:nvPr>
            <p:ph type="dt" sz="half" idx="10"/>
          </p:nvPr>
        </p:nvSpPr>
        <p:spPr/>
        <p:txBody>
          <a:bodyPr/>
          <a:p>
            <a:fld id="{1A29EA77-4B88-4DD5-B189-47CF8D44E02F}" type="datetimeFigureOut">
              <a:rPr lang="fr-MA" smtClean="0"/>
            </a:fld>
            <a:endParaRPr lang="fr-MA"/>
          </a:p>
        </p:txBody>
      </p:sp>
      <p:sp>
        <p:nvSpPr>
          <p:cNvPr id="1051552" name="Espace réservé du pied de page 4"/>
          <p:cNvSpPr>
            <a:spLocks noGrp="1"/>
          </p:cNvSpPr>
          <p:nvPr>
            <p:ph type="ftr" sz="quarter" idx="11"/>
          </p:nvPr>
        </p:nvSpPr>
        <p:spPr/>
        <p:txBody>
          <a:bodyPr/>
          <a:p>
            <a:endParaRPr lang="fr-MA"/>
          </a:p>
        </p:txBody>
      </p:sp>
      <p:sp>
        <p:nvSpPr>
          <p:cNvPr id="1051553" name="Espace réservé du numéro de diapositive 5"/>
          <p:cNvSpPr>
            <a:spLocks noGrp="1"/>
          </p:cNvSpPr>
          <p:nvPr>
            <p:ph type="sldNum" sz="quarter" idx="12"/>
          </p:nvPr>
        </p:nvSpPr>
        <p:spPr/>
        <p:txBody>
          <a:bodyPr/>
          <a:p>
            <a:fld id="{76E62A58-196F-4D53-AD84-3511DE0772DD}" type="slidenum">
              <a:rPr lang="fr-MA" smtClean="0"/>
            </a:fld>
            <a:endParaRPr lang="fr-M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Deux contenus">
    <p:spTree>
      <p:nvGrpSpPr>
        <p:cNvPr id="111" name=""/>
        <p:cNvGrpSpPr/>
        <p:nvPr/>
      </p:nvGrpSpPr>
      <p:grpSpPr>
        <a:xfrm>
          <a:off x="0" y="0"/>
          <a:ext cx="0" cy="0"/>
          <a:chOff x="0" y="0"/>
          <a:chExt cx="0" cy="0"/>
        </a:xfrm>
      </p:grpSpPr>
      <p:sp>
        <p:nvSpPr>
          <p:cNvPr id="1051517" name="Titre 1"/>
          <p:cNvSpPr>
            <a:spLocks noGrp="1"/>
          </p:cNvSpPr>
          <p:nvPr>
            <p:ph type="title"/>
          </p:nvPr>
        </p:nvSpPr>
        <p:spPr/>
        <p:txBody>
          <a:bodyPr/>
          <a:p>
            <a:r>
              <a:rPr lang="fr-FR"/>
              <a:t>Modifiez le style du titre</a:t>
            </a:r>
            <a:endParaRPr lang="fr-MA"/>
          </a:p>
        </p:txBody>
      </p:sp>
      <p:sp>
        <p:nvSpPr>
          <p:cNvPr id="1051518" name="Espace réservé du contenu 2"/>
          <p:cNvSpPr>
            <a:spLocks noGrp="1"/>
          </p:cNvSpPr>
          <p:nvPr>
            <p:ph sz="half" idx="1"/>
          </p:nvPr>
        </p:nvSpPr>
        <p:spPr>
          <a:xfrm>
            <a:off x="838200" y="1825625"/>
            <a:ext cx="5181600" cy="435133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1519" name="Espace réservé du contenu 3"/>
          <p:cNvSpPr>
            <a:spLocks noGrp="1"/>
          </p:cNvSpPr>
          <p:nvPr>
            <p:ph sz="half" idx="2"/>
          </p:nvPr>
        </p:nvSpPr>
        <p:spPr>
          <a:xfrm>
            <a:off x="6172200" y="1825625"/>
            <a:ext cx="5181600" cy="435133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1520" name="Espace réservé de la date 4"/>
          <p:cNvSpPr>
            <a:spLocks noGrp="1"/>
          </p:cNvSpPr>
          <p:nvPr>
            <p:ph type="dt" sz="half" idx="10"/>
          </p:nvPr>
        </p:nvSpPr>
        <p:spPr/>
        <p:txBody>
          <a:bodyPr/>
          <a:p>
            <a:fld id="{1A29EA77-4B88-4DD5-B189-47CF8D44E02F}" type="datetimeFigureOut">
              <a:rPr lang="fr-MA" smtClean="0"/>
            </a:fld>
            <a:endParaRPr lang="fr-MA"/>
          </a:p>
        </p:txBody>
      </p:sp>
      <p:sp>
        <p:nvSpPr>
          <p:cNvPr id="1051521" name="Espace réservé du pied de page 5"/>
          <p:cNvSpPr>
            <a:spLocks noGrp="1"/>
          </p:cNvSpPr>
          <p:nvPr>
            <p:ph type="ftr" sz="quarter" idx="11"/>
          </p:nvPr>
        </p:nvSpPr>
        <p:spPr/>
        <p:txBody>
          <a:bodyPr/>
          <a:p>
            <a:endParaRPr lang="fr-MA"/>
          </a:p>
        </p:txBody>
      </p:sp>
      <p:sp>
        <p:nvSpPr>
          <p:cNvPr id="1051522" name="Espace réservé du numéro de diapositive 6"/>
          <p:cNvSpPr>
            <a:spLocks noGrp="1"/>
          </p:cNvSpPr>
          <p:nvPr>
            <p:ph type="sldNum" sz="quarter" idx="12"/>
          </p:nvPr>
        </p:nvSpPr>
        <p:spPr/>
        <p:txBody>
          <a:bodyPr/>
          <a:p>
            <a:fld id="{76E62A58-196F-4D53-AD84-3511DE0772DD}" type="slidenum">
              <a:rPr lang="fr-MA" smtClean="0"/>
            </a:fld>
            <a:endParaRPr lang="fr-M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aison">
    <p:spTree>
      <p:nvGrpSpPr>
        <p:cNvPr id="112" name=""/>
        <p:cNvGrpSpPr/>
        <p:nvPr/>
      </p:nvGrpSpPr>
      <p:grpSpPr>
        <a:xfrm>
          <a:off x="0" y="0"/>
          <a:ext cx="0" cy="0"/>
          <a:chOff x="0" y="0"/>
          <a:chExt cx="0" cy="0"/>
        </a:xfrm>
      </p:grpSpPr>
      <p:sp>
        <p:nvSpPr>
          <p:cNvPr id="1051523" name="Titre 1"/>
          <p:cNvSpPr>
            <a:spLocks noGrp="1"/>
          </p:cNvSpPr>
          <p:nvPr>
            <p:ph type="title"/>
          </p:nvPr>
        </p:nvSpPr>
        <p:spPr>
          <a:xfrm>
            <a:off x="839788" y="365125"/>
            <a:ext cx="10515600" cy="1325563"/>
          </a:xfrm>
        </p:spPr>
        <p:txBody>
          <a:bodyPr/>
          <a:p>
            <a:r>
              <a:rPr lang="fr-FR"/>
              <a:t>Modifiez le style du titre</a:t>
            </a:r>
            <a:endParaRPr lang="fr-MA"/>
          </a:p>
        </p:txBody>
      </p:sp>
      <p:sp>
        <p:nvSpPr>
          <p:cNvPr id="1051524" name="Espace réservé du texte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fr-FR"/>
              <a:t>Modifiez les styles du texte du masque</a:t>
            </a:r>
          </a:p>
        </p:txBody>
      </p:sp>
      <p:sp>
        <p:nvSpPr>
          <p:cNvPr id="1051525" name="Espace réservé du contenu 3"/>
          <p:cNvSpPr>
            <a:spLocks noGrp="1"/>
          </p:cNvSpPr>
          <p:nvPr>
            <p:ph sz="half" idx="2"/>
          </p:nvPr>
        </p:nvSpPr>
        <p:spPr>
          <a:xfrm>
            <a:off x="839788" y="2505075"/>
            <a:ext cx="5157787" cy="368458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1526" name="Espace réservé du texte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fr-FR"/>
              <a:t>Modifiez les styles du texte du masque</a:t>
            </a:r>
          </a:p>
        </p:txBody>
      </p:sp>
      <p:sp>
        <p:nvSpPr>
          <p:cNvPr id="1051527" name="Espace réservé du contenu 5"/>
          <p:cNvSpPr>
            <a:spLocks noGrp="1"/>
          </p:cNvSpPr>
          <p:nvPr>
            <p:ph sz="quarter" idx="4"/>
          </p:nvPr>
        </p:nvSpPr>
        <p:spPr>
          <a:xfrm>
            <a:off x="6172200" y="2505075"/>
            <a:ext cx="5183188" cy="368458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1528" name="Espace réservé de la date 6"/>
          <p:cNvSpPr>
            <a:spLocks noGrp="1"/>
          </p:cNvSpPr>
          <p:nvPr>
            <p:ph type="dt" sz="half" idx="10"/>
          </p:nvPr>
        </p:nvSpPr>
        <p:spPr/>
        <p:txBody>
          <a:bodyPr/>
          <a:p>
            <a:fld id="{1A29EA77-4B88-4DD5-B189-47CF8D44E02F}" type="datetimeFigureOut">
              <a:rPr lang="fr-MA" smtClean="0"/>
            </a:fld>
            <a:endParaRPr lang="fr-MA"/>
          </a:p>
        </p:txBody>
      </p:sp>
      <p:sp>
        <p:nvSpPr>
          <p:cNvPr id="1051529" name="Espace réservé du pied de page 7"/>
          <p:cNvSpPr>
            <a:spLocks noGrp="1"/>
          </p:cNvSpPr>
          <p:nvPr>
            <p:ph type="ftr" sz="quarter" idx="11"/>
          </p:nvPr>
        </p:nvSpPr>
        <p:spPr/>
        <p:txBody>
          <a:bodyPr/>
          <a:p>
            <a:endParaRPr lang="fr-MA"/>
          </a:p>
        </p:txBody>
      </p:sp>
      <p:sp>
        <p:nvSpPr>
          <p:cNvPr id="1051530" name="Espace réservé du numéro de diapositive 8"/>
          <p:cNvSpPr>
            <a:spLocks noGrp="1"/>
          </p:cNvSpPr>
          <p:nvPr>
            <p:ph type="sldNum" sz="quarter" idx="12"/>
          </p:nvPr>
        </p:nvSpPr>
        <p:spPr/>
        <p:txBody>
          <a:bodyPr/>
          <a:p>
            <a:fld id="{76E62A58-196F-4D53-AD84-3511DE0772DD}" type="slidenum">
              <a:rPr lang="fr-MA" smtClean="0"/>
            </a:fld>
            <a:endParaRPr lang="fr-M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re seul">
    <p:spTree>
      <p:nvGrpSpPr>
        <p:cNvPr id="113" name=""/>
        <p:cNvGrpSpPr/>
        <p:nvPr/>
      </p:nvGrpSpPr>
      <p:grpSpPr>
        <a:xfrm>
          <a:off x="0" y="0"/>
          <a:ext cx="0" cy="0"/>
          <a:chOff x="0" y="0"/>
          <a:chExt cx="0" cy="0"/>
        </a:xfrm>
      </p:grpSpPr>
      <p:sp>
        <p:nvSpPr>
          <p:cNvPr id="1051531" name="Titre 1"/>
          <p:cNvSpPr>
            <a:spLocks noGrp="1"/>
          </p:cNvSpPr>
          <p:nvPr>
            <p:ph type="title"/>
          </p:nvPr>
        </p:nvSpPr>
        <p:spPr/>
        <p:txBody>
          <a:bodyPr/>
          <a:p>
            <a:r>
              <a:rPr lang="fr-FR"/>
              <a:t>Modifiez le style du titre</a:t>
            </a:r>
            <a:endParaRPr lang="fr-MA"/>
          </a:p>
        </p:txBody>
      </p:sp>
      <p:sp>
        <p:nvSpPr>
          <p:cNvPr id="1051532" name="Espace réservé de la date 2"/>
          <p:cNvSpPr>
            <a:spLocks noGrp="1"/>
          </p:cNvSpPr>
          <p:nvPr>
            <p:ph type="dt" sz="half" idx="10"/>
          </p:nvPr>
        </p:nvSpPr>
        <p:spPr/>
        <p:txBody>
          <a:bodyPr/>
          <a:p>
            <a:fld id="{1A29EA77-4B88-4DD5-B189-47CF8D44E02F}" type="datetimeFigureOut">
              <a:rPr lang="fr-MA" smtClean="0"/>
            </a:fld>
            <a:endParaRPr lang="fr-MA"/>
          </a:p>
        </p:txBody>
      </p:sp>
      <p:sp>
        <p:nvSpPr>
          <p:cNvPr id="1051533" name="Espace réservé du pied de page 3"/>
          <p:cNvSpPr>
            <a:spLocks noGrp="1"/>
          </p:cNvSpPr>
          <p:nvPr>
            <p:ph type="ftr" sz="quarter" idx="11"/>
          </p:nvPr>
        </p:nvSpPr>
        <p:spPr/>
        <p:txBody>
          <a:bodyPr/>
          <a:p>
            <a:endParaRPr lang="fr-MA"/>
          </a:p>
        </p:txBody>
      </p:sp>
      <p:sp>
        <p:nvSpPr>
          <p:cNvPr id="1051534" name="Espace réservé du numéro de diapositive 4"/>
          <p:cNvSpPr>
            <a:spLocks noGrp="1"/>
          </p:cNvSpPr>
          <p:nvPr>
            <p:ph type="sldNum" sz="quarter" idx="12"/>
          </p:nvPr>
        </p:nvSpPr>
        <p:spPr/>
        <p:txBody>
          <a:bodyPr/>
          <a:p>
            <a:fld id="{76E62A58-196F-4D53-AD84-3511DE0772DD}" type="slidenum">
              <a:rPr lang="fr-MA" smtClean="0"/>
            </a:fld>
            <a:endParaRPr lang="fr-M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Vide">
    <p:spTree>
      <p:nvGrpSpPr>
        <p:cNvPr id="115" name=""/>
        <p:cNvGrpSpPr/>
        <p:nvPr/>
      </p:nvGrpSpPr>
      <p:grpSpPr>
        <a:xfrm>
          <a:off x="0" y="0"/>
          <a:ext cx="0" cy="0"/>
          <a:chOff x="0" y="0"/>
          <a:chExt cx="0" cy="0"/>
        </a:xfrm>
      </p:grpSpPr>
      <p:sp>
        <p:nvSpPr>
          <p:cNvPr id="1051540" name="Espace réservé de la date 1"/>
          <p:cNvSpPr>
            <a:spLocks noGrp="1"/>
          </p:cNvSpPr>
          <p:nvPr>
            <p:ph type="dt" sz="half" idx="10"/>
          </p:nvPr>
        </p:nvSpPr>
        <p:spPr/>
        <p:txBody>
          <a:bodyPr/>
          <a:p>
            <a:fld id="{1A29EA77-4B88-4DD5-B189-47CF8D44E02F}" type="datetimeFigureOut">
              <a:rPr lang="fr-MA" smtClean="0"/>
            </a:fld>
            <a:endParaRPr lang="fr-MA"/>
          </a:p>
        </p:txBody>
      </p:sp>
      <p:sp>
        <p:nvSpPr>
          <p:cNvPr id="1051541" name="Espace réservé du pied de page 2"/>
          <p:cNvSpPr>
            <a:spLocks noGrp="1"/>
          </p:cNvSpPr>
          <p:nvPr>
            <p:ph type="ftr" sz="quarter" idx="11"/>
          </p:nvPr>
        </p:nvSpPr>
        <p:spPr/>
        <p:txBody>
          <a:bodyPr/>
          <a:p>
            <a:endParaRPr lang="fr-MA"/>
          </a:p>
        </p:txBody>
      </p:sp>
      <p:sp>
        <p:nvSpPr>
          <p:cNvPr id="1051542" name="Espace réservé du numéro de diapositive 3"/>
          <p:cNvSpPr>
            <a:spLocks noGrp="1"/>
          </p:cNvSpPr>
          <p:nvPr>
            <p:ph type="sldNum" sz="quarter" idx="12"/>
          </p:nvPr>
        </p:nvSpPr>
        <p:spPr/>
        <p:txBody>
          <a:bodyPr/>
          <a:p>
            <a:fld id="{76E62A58-196F-4D53-AD84-3511DE0772DD}" type="slidenum">
              <a:rPr lang="fr-MA" smtClean="0"/>
            </a:fld>
            <a:endParaRPr lang="fr-M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u avec légende">
    <p:spTree>
      <p:nvGrpSpPr>
        <p:cNvPr id="119" name=""/>
        <p:cNvGrpSpPr/>
        <p:nvPr/>
      </p:nvGrpSpPr>
      <p:grpSpPr>
        <a:xfrm>
          <a:off x="0" y="0"/>
          <a:ext cx="0" cy="0"/>
          <a:chOff x="0" y="0"/>
          <a:chExt cx="0" cy="0"/>
        </a:xfrm>
      </p:grpSpPr>
      <p:sp>
        <p:nvSpPr>
          <p:cNvPr id="1051559"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1051560"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1561" name="Espace réservé du texte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fr-FR"/>
              <a:t>Modifiez les styles du texte du masque</a:t>
            </a:r>
          </a:p>
        </p:txBody>
      </p:sp>
      <p:sp>
        <p:nvSpPr>
          <p:cNvPr id="1051562" name="Espace réservé de la date 4"/>
          <p:cNvSpPr>
            <a:spLocks noGrp="1"/>
          </p:cNvSpPr>
          <p:nvPr>
            <p:ph type="dt" sz="half" idx="10"/>
          </p:nvPr>
        </p:nvSpPr>
        <p:spPr/>
        <p:txBody>
          <a:bodyPr/>
          <a:p>
            <a:fld id="{1A29EA77-4B88-4DD5-B189-47CF8D44E02F}" type="datetimeFigureOut">
              <a:rPr lang="fr-MA" smtClean="0"/>
            </a:fld>
            <a:endParaRPr lang="fr-MA"/>
          </a:p>
        </p:txBody>
      </p:sp>
      <p:sp>
        <p:nvSpPr>
          <p:cNvPr id="1051563" name="Espace réservé du pied de page 5"/>
          <p:cNvSpPr>
            <a:spLocks noGrp="1"/>
          </p:cNvSpPr>
          <p:nvPr>
            <p:ph type="ftr" sz="quarter" idx="11"/>
          </p:nvPr>
        </p:nvSpPr>
        <p:spPr/>
        <p:txBody>
          <a:bodyPr/>
          <a:p>
            <a:endParaRPr lang="fr-MA"/>
          </a:p>
        </p:txBody>
      </p:sp>
      <p:sp>
        <p:nvSpPr>
          <p:cNvPr id="1051564" name="Espace réservé du numéro de diapositive 6"/>
          <p:cNvSpPr>
            <a:spLocks noGrp="1"/>
          </p:cNvSpPr>
          <p:nvPr>
            <p:ph type="sldNum" sz="quarter" idx="12"/>
          </p:nvPr>
        </p:nvSpPr>
        <p:spPr/>
        <p:txBody>
          <a:bodyPr/>
          <a:p>
            <a:fld id="{76E62A58-196F-4D53-AD84-3511DE0772DD}" type="slidenum">
              <a:rPr lang="fr-MA" smtClean="0"/>
            </a:fld>
            <a:endParaRPr lang="fr-M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Image avec légende">
    <p:spTree>
      <p:nvGrpSpPr>
        <p:cNvPr id="116" name=""/>
        <p:cNvGrpSpPr/>
        <p:nvPr/>
      </p:nvGrpSpPr>
      <p:grpSpPr>
        <a:xfrm>
          <a:off x="0" y="0"/>
          <a:ext cx="0" cy="0"/>
          <a:chOff x="0" y="0"/>
          <a:chExt cx="0" cy="0"/>
        </a:xfrm>
      </p:grpSpPr>
      <p:sp>
        <p:nvSpPr>
          <p:cNvPr id="1051543"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1051544" name="Espace réservé pour une image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fr-MA"/>
          </a:p>
        </p:txBody>
      </p:sp>
      <p:sp>
        <p:nvSpPr>
          <p:cNvPr id="1051545" name="Espace réservé du texte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fr-FR"/>
              <a:t>Modifiez les styles du texte du masque</a:t>
            </a:r>
          </a:p>
        </p:txBody>
      </p:sp>
      <p:sp>
        <p:nvSpPr>
          <p:cNvPr id="1051546" name="Espace réservé de la date 4"/>
          <p:cNvSpPr>
            <a:spLocks noGrp="1"/>
          </p:cNvSpPr>
          <p:nvPr>
            <p:ph type="dt" sz="half" idx="10"/>
          </p:nvPr>
        </p:nvSpPr>
        <p:spPr/>
        <p:txBody>
          <a:bodyPr/>
          <a:p>
            <a:fld id="{1A29EA77-4B88-4DD5-B189-47CF8D44E02F}" type="datetimeFigureOut">
              <a:rPr lang="fr-MA" smtClean="0"/>
            </a:fld>
            <a:endParaRPr lang="fr-MA"/>
          </a:p>
        </p:txBody>
      </p:sp>
      <p:sp>
        <p:nvSpPr>
          <p:cNvPr id="1051547" name="Espace réservé du pied de page 5"/>
          <p:cNvSpPr>
            <a:spLocks noGrp="1"/>
          </p:cNvSpPr>
          <p:nvPr>
            <p:ph type="ftr" sz="quarter" idx="11"/>
          </p:nvPr>
        </p:nvSpPr>
        <p:spPr/>
        <p:txBody>
          <a:bodyPr/>
          <a:p>
            <a:endParaRPr lang="fr-MA"/>
          </a:p>
        </p:txBody>
      </p:sp>
      <p:sp>
        <p:nvSpPr>
          <p:cNvPr id="1051548" name="Espace réservé du numéro de diapositive 6"/>
          <p:cNvSpPr>
            <a:spLocks noGrp="1"/>
          </p:cNvSpPr>
          <p:nvPr>
            <p:ph type="sldNum" sz="quarter" idx="12"/>
          </p:nvPr>
        </p:nvSpPr>
        <p:spPr/>
        <p:txBody>
          <a:bodyPr/>
          <a:p>
            <a:fld id="{76E62A58-196F-4D53-AD84-3511DE0772DD}" type="slidenum">
              <a:rPr lang="fr-MA" smtClean="0"/>
            </a:fld>
            <a:endParaRPr lang="fr-MA"/>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41" name=""/>
        <p:cNvGrpSpPr/>
        <p:nvPr/>
      </p:nvGrpSpPr>
      <p:grpSpPr>
        <a:xfrm>
          <a:off x="0" y="0"/>
          <a:ext cx="0" cy="0"/>
          <a:chOff x="0" y="0"/>
          <a:chExt cx="0" cy="0"/>
        </a:xfrm>
      </p:grpSpPr>
      <p:sp>
        <p:nvSpPr>
          <p:cNvPr id="1048576" name="Espace réservé du titre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fr-FR"/>
              <a:t>Modifiez le style du titre</a:t>
            </a:r>
            <a:endParaRPr lang="fr-MA"/>
          </a:p>
        </p:txBody>
      </p:sp>
      <p:sp>
        <p:nvSpPr>
          <p:cNvPr id="1048577" name="Espace réservé du texte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8578" name="Espace réservé de la date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1A29EA77-4B88-4DD5-B189-47CF8D44E02F}" type="datetimeFigureOut">
              <a:rPr lang="fr-MA" smtClean="0"/>
            </a:fld>
            <a:endParaRPr lang="fr-MA"/>
          </a:p>
        </p:txBody>
      </p:sp>
      <p:sp>
        <p:nvSpPr>
          <p:cNvPr id="1048579" name="Espace réservé du pied de page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fr-MA"/>
          </a:p>
        </p:txBody>
      </p:sp>
      <p:sp>
        <p:nvSpPr>
          <p:cNvPr id="1048580" name="Espace réservé du numéro de diapositive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76E62A58-196F-4D53-AD84-3511DE0772DD}" type="slidenum">
              <a:rPr lang="fr-MA" smtClean="0"/>
            </a:fld>
            <a:endParaRPr lang="fr-MA"/>
          </a:p>
        </p:txBody>
      </p:sp>
    </p:spTree>
  </p:cSld>
  <p:clrMap accent1="accent1" accent2="accent2" accent3="accent3" accent4="accent4" accent5="accent5" accent6="accent6" bg1="lt1" bg2="lt2" tx1="dk1" tx2="dk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customXml" Target="../ink/ink1106.xml"/><Relationship Id="rId2" Type="http://schemas.openxmlformats.org/officeDocument/2006/relationships/customXml" Target="../ink/ink1107.xml"/><Relationship Id="rId3" Type="http://schemas.openxmlformats.org/officeDocument/2006/relationships/customXml" Target="../ink/ink1108.xml"/><Relationship Id="rId4" Type="http://schemas.openxmlformats.org/officeDocument/2006/relationships/customXml" Target="../ink/ink1109.xml"/><Relationship Id="rId5" Type="http://schemas.openxmlformats.org/officeDocument/2006/relationships/customXml" Target="../ink/ink1110.xml"/><Relationship Id="rId6" Type="http://schemas.openxmlformats.org/officeDocument/2006/relationships/customXml" Target="../ink/ink1111.xml"/><Relationship Id="rId7" Type="http://schemas.openxmlformats.org/officeDocument/2006/relationships/customXml" Target="../ink/ink1112.xml"/><Relationship Id="rId8" Type="http://schemas.openxmlformats.org/officeDocument/2006/relationships/customXml" Target="../ink/ink1113.xml"/><Relationship Id="rId9" Type="http://schemas.openxmlformats.org/officeDocument/2006/relationships/customXml" Target="../ink/ink1114.xml"/><Relationship Id="rId10" Type="http://schemas.openxmlformats.org/officeDocument/2006/relationships/customXml" Target="../ink/ink1115.xml"/><Relationship Id="rId11" Type="http://schemas.openxmlformats.org/officeDocument/2006/relationships/customXml" Target="../ink/ink1116.xml"/><Relationship Id="rId12" Type="http://schemas.openxmlformats.org/officeDocument/2006/relationships/customXml" Target="../ink/ink1117.xml"/><Relationship Id="rId13" Type="http://schemas.openxmlformats.org/officeDocument/2006/relationships/customXml" Target="../ink/ink1118.xml"/><Relationship Id="rId14" Type="http://schemas.openxmlformats.org/officeDocument/2006/relationships/customXml" Target="../ink/ink1119.xml"/><Relationship Id="rId15" Type="http://schemas.openxmlformats.org/officeDocument/2006/relationships/customXml" Target="../ink/ink1120.xml"/><Relationship Id="rId16" Type="http://schemas.openxmlformats.org/officeDocument/2006/relationships/customXml" Target="../ink/ink1121.xml"/><Relationship Id="rId17" Type="http://schemas.openxmlformats.org/officeDocument/2006/relationships/customXml" Target="../ink/ink1122.xml"/><Relationship Id="rId18" Type="http://schemas.openxmlformats.org/officeDocument/2006/relationships/customXml" Target="../ink/ink1123.xml"/><Relationship Id="rId19" Type="http://schemas.openxmlformats.org/officeDocument/2006/relationships/customXml" Target="../ink/ink1124.xml"/><Relationship Id="rId20" Type="http://schemas.openxmlformats.org/officeDocument/2006/relationships/customXml" Target="../ink/ink1125.xml"/><Relationship Id="rId21" Type="http://schemas.openxmlformats.org/officeDocument/2006/relationships/customXml" Target="../ink/ink1126.xml"/><Relationship Id="rId22" Type="http://schemas.openxmlformats.org/officeDocument/2006/relationships/customXml" Target="../ink/ink1127.xml"/><Relationship Id="rId23" Type="http://schemas.openxmlformats.org/officeDocument/2006/relationships/customXml" Target="../ink/ink1128.xml"/><Relationship Id="rId24" Type="http://schemas.openxmlformats.org/officeDocument/2006/relationships/customXml" Target="../ink/ink1129.xml"/><Relationship Id="rId25" Type="http://schemas.openxmlformats.org/officeDocument/2006/relationships/customXml" Target="../ink/ink1130.xml"/><Relationship Id="rId26" Type="http://schemas.openxmlformats.org/officeDocument/2006/relationships/customXml" Target="../ink/ink1131.xml"/><Relationship Id="rId27" Type="http://schemas.openxmlformats.org/officeDocument/2006/relationships/customXml" Target="../ink/ink1132.xml"/><Relationship Id="rId28" Type="http://schemas.openxmlformats.org/officeDocument/2006/relationships/customXml" Target="../ink/ink1133.xml"/><Relationship Id="rId29" Type="http://schemas.openxmlformats.org/officeDocument/2006/relationships/customXml" Target="../ink/ink1134.xml"/><Relationship Id="rId30" Type="http://schemas.openxmlformats.org/officeDocument/2006/relationships/customXml" Target="../ink/ink1135.xml"/><Relationship Id="rId31" Type="http://schemas.openxmlformats.org/officeDocument/2006/relationships/customXml" Target="../ink/ink1136.xml"/><Relationship Id="rId32" Type="http://schemas.openxmlformats.org/officeDocument/2006/relationships/customXml" Target="../ink/ink1137.xml"/><Relationship Id="rId33" Type="http://schemas.openxmlformats.org/officeDocument/2006/relationships/customXml" Target="../ink/ink1138.xml"/><Relationship Id="rId34" Type="http://schemas.openxmlformats.org/officeDocument/2006/relationships/customXml" Target="../ink/ink1139.xml"/><Relationship Id="rId35" Type="http://schemas.openxmlformats.org/officeDocument/2006/relationships/customXml" Target="../ink/ink1140.xml"/><Relationship Id="rId36" Type="http://schemas.openxmlformats.org/officeDocument/2006/relationships/customXml" Target="../ink/ink1141.xml"/><Relationship Id="rId37" Type="http://schemas.openxmlformats.org/officeDocument/2006/relationships/customXml" Target="../ink/ink1142.xml"/><Relationship Id="rId38" Type="http://schemas.openxmlformats.org/officeDocument/2006/relationships/customXml" Target="../ink/ink1143.xml"/><Relationship Id="rId39" Type="http://schemas.openxmlformats.org/officeDocument/2006/relationships/customXml" Target="../ink/ink1144.xml"/><Relationship Id="rId40" Type="http://schemas.openxmlformats.org/officeDocument/2006/relationships/customXml" Target="../ink/ink1145.xml"/><Relationship Id="rId41" Type="http://schemas.openxmlformats.org/officeDocument/2006/relationships/customXml" Target="../ink/ink1146.xml"/><Relationship Id="rId42" Type="http://schemas.openxmlformats.org/officeDocument/2006/relationships/customXml" Target="../ink/ink1147.xml"/><Relationship Id="rId43" Type="http://schemas.openxmlformats.org/officeDocument/2006/relationships/customXml" Target="../ink/ink1148.xml"/><Relationship Id="rId44" Type="http://schemas.openxmlformats.org/officeDocument/2006/relationships/customXml" Target="../ink/ink1149.xml"/><Relationship Id="rId45" Type="http://schemas.openxmlformats.org/officeDocument/2006/relationships/customXml" Target="../ink/ink1150.xml"/><Relationship Id="rId46" Type="http://schemas.openxmlformats.org/officeDocument/2006/relationships/customXml" Target="../ink/ink1151.xml"/><Relationship Id="rId47" Type="http://schemas.openxmlformats.org/officeDocument/2006/relationships/customXml" Target="../ink/ink1152.xml"/><Relationship Id="rId48" Type="http://schemas.openxmlformats.org/officeDocument/2006/relationships/customXml" Target="../ink/ink1153.xml"/><Relationship Id="rId49" Type="http://schemas.openxmlformats.org/officeDocument/2006/relationships/customXml" Target="../ink/ink1154.xml"/><Relationship Id="rId50" Type="http://schemas.openxmlformats.org/officeDocument/2006/relationships/customXml" Target="../ink/ink1155.xml"/><Relationship Id="rId51" Type="http://schemas.openxmlformats.org/officeDocument/2006/relationships/customXml" Target="../ink/ink1156.xml"/><Relationship Id="rId52" Type="http://schemas.openxmlformats.org/officeDocument/2006/relationships/customXml" Target="../ink/ink1157.xml"/><Relationship Id="rId53" Type="http://schemas.openxmlformats.org/officeDocument/2006/relationships/customXml" Target="../ink/ink1158.xml"/><Relationship Id="rId54" Type="http://schemas.openxmlformats.org/officeDocument/2006/relationships/customXml" Target="../ink/ink1159.xml"/><Relationship Id="rId55" Type="http://schemas.openxmlformats.org/officeDocument/2006/relationships/customXml" Target="../ink/ink1160.xml"/><Relationship Id="rId56" Type="http://schemas.openxmlformats.org/officeDocument/2006/relationships/customXml" Target="../ink/ink1161.xml"/><Relationship Id="rId57" Type="http://schemas.openxmlformats.org/officeDocument/2006/relationships/customXml" Target="../ink/ink1162.xml"/><Relationship Id="rId58" Type="http://schemas.openxmlformats.org/officeDocument/2006/relationships/customXml" Target="../ink/ink1163.xml"/><Relationship Id="rId59" Type="http://schemas.openxmlformats.org/officeDocument/2006/relationships/customXml" Target="../ink/ink1164.xml"/><Relationship Id="rId60" Type="http://schemas.openxmlformats.org/officeDocument/2006/relationships/customXml" Target="../ink/ink1165.xml"/><Relationship Id="rId61" Type="http://schemas.openxmlformats.org/officeDocument/2006/relationships/customXml" Target="../ink/ink1166.xml"/><Relationship Id="rId62" Type="http://schemas.openxmlformats.org/officeDocument/2006/relationships/customXml" Target="../ink/ink1167.xml"/><Relationship Id="rId63" Type="http://schemas.openxmlformats.org/officeDocument/2006/relationships/customXml" Target="../ink/ink1168.xml"/><Relationship Id="rId64" Type="http://schemas.openxmlformats.org/officeDocument/2006/relationships/customXml" Target="../ink/ink1169.xml"/><Relationship Id="rId65" Type="http://schemas.openxmlformats.org/officeDocument/2006/relationships/customXml" Target="../ink/ink1170.xml"/><Relationship Id="rId66" Type="http://schemas.openxmlformats.org/officeDocument/2006/relationships/customXml" Target="../ink/ink1171.xml"/><Relationship Id="rId67" Type="http://schemas.openxmlformats.org/officeDocument/2006/relationships/customXml" Target="../ink/ink1172.xml"/><Relationship Id="rId68" Type="http://schemas.openxmlformats.org/officeDocument/2006/relationships/customXml" Target="../ink/ink1173.xml"/><Relationship Id="rId69" Type="http://schemas.openxmlformats.org/officeDocument/2006/relationships/customXml" Target="../ink/ink1174.xml"/><Relationship Id="rId70" Type="http://schemas.openxmlformats.org/officeDocument/2006/relationships/customXml" Target="../ink/ink1175.xml"/><Relationship Id="rId71" Type="http://schemas.openxmlformats.org/officeDocument/2006/relationships/customXml" Target="../ink/ink1176.xml"/><Relationship Id="rId72" Type="http://schemas.openxmlformats.org/officeDocument/2006/relationships/customXml" Target="../ink/ink1177.xml"/><Relationship Id="rId73" Type="http://schemas.openxmlformats.org/officeDocument/2006/relationships/customXml" Target="../ink/ink1178.xml"/><Relationship Id="rId74" Type="http://schemas.openxmlformats.org/officeDocument/2006/relationships/customXml" Target="../ink/ink1179.xml"/><Relationship Id="rId75" Type="http://schemas.openxmlformats.org/officeDocument/2006/relationships/customXml" Target="../ink/ink1180.xml"/><Relationship Id="rId76" Type="http://schemas.openxmlformats.org/officeDocument/2006/relationships/customXml" Target="../ink/ink1181.xml"/><Relationship Id="rId77" Type="http://schemas.openxmlformats.org/officeDocument/2006/relationships/customXml" Target="../ink/ink1182.xml"/><Relationship Id="rId78" Type="http://schemas.openxmlformats.org/officeDocument/2006/relationships/customXml" Target="../ink/ink1183.xml"/><Relationship Id="rId79" Type="http://schemas.openxmlformats.org/officeDocument/2006/relationships/customXml" Target="../ink/ink1184.xml"/><Relationship Id="rId80" Type="http://schemas.openxmlformats.org/officeDocument/2006/relationships/customXml" Target="../ink/ink1185.xml"/><Relationship Id="rId81" Type="http://schemas.openxmlformats.org/officeDocument/2006/relationships/customXml" Target="../ink/ink1186.xml"/><Relationship Id="rId82" Type="http://schemas.openxmlformats.org/officeDocument/2006/relationships/customXml" Target="../ink/ink1187.xml"/><Relationship Id="rId83" Type="http://schemas.openxmlformats.org/officeDocument/2006/relationships/customXml" Target="../ink/ink1188.xml"/><Relationship Id="rId84" Type="http://schemas.openxmlformats.org/officeDocument/2006/relationships/customXml" Target="../ink/ink1189.xml"/><Relationship Id="rId85" Type="http://schemas.openxmlformats.org/officeDocument/2006/relationships/customXml" Target="../ink/ink1190.xml"/><Relationship Id="rId86" Type="http://schemas.openxmlformats.org/officeDocument/2006/relationships/customXml" Target="../ink/ink1191.xml"/><Relationship Id="rId87" Type="http://schemas.openxmlformats.org/officeDocument/2006/relationships/customXml" Target="../ink/ink1192.xml"/><Relationship Id="rId88" Type="http://schemas.openxmlformats.org/officeDocument/2006/relationships/customXml" Target="../ink/ink1193.xml"/><Relationship Id="rId89" Type="http://schemas.openxmlformats.org/officeDocument/2006/relationships/customXml" Target="../ink/ink1194.xml"/><Relationship Id="rId90" Type="http://schemas.openxmlformats.org/officeDocument/2006/relationships/customXml" Target="../ink/ink1195.xml"/><Relationship Id="rId91" Type="http://schemas.openxmlformats.org/officeDocument/2006/relationships/customXml" Target="../ink/ink1196.xml"/><Relationship Id="rId92" Type="http://schemas.openxmlformats.org/officeDocument/2006/relationships/customXml" Target="../ink/ink1197.xml"/><Relationship Id="rId93" Type="http://schemas.openxmlformats.org/officeDocument/2006/relationships/customXml" Target="../ink/ink1198.xml"/><Relationship Id="rId94" Type="http://schemas.openxmlformats.org/officeDocument/2006/relationships/customXml" Target="../ink/ink1199.xml"/><Relationship Id="rId95" Type="http://schemas.openxmlformats.org/officeDocument/2006/relationships/customXml" Target="../ink/ink1200.xml"/><Relationship Id="rId96" Type="http://schemas.openxmlformats.org/officeDocument/2006/relationships/customXml" Target="../ink/ink1201.xml"/><Relationship Id="rId97" Type="http://schemas.openxmlformats.org/officeDocument/2006/relationships/customXml" Target="../ink/ink1202.xml"/><Relationship Id="rId98" Type="http://schemas.openxmlformats.org/officeDocument/2006/relationships/customXml" Target="../ink/ink1203.xml"/><Relationship Id="rId99" Type="http://schemas.openxmlformats.org/officeDocument/2006/relationships/customXml" Target="../ink/ink1204.xml"/><Relationship Id="rId100" Type="http://schemas.openxmlformats.org/officeDocument/2006/relationships/customXml" Target="../ink/ink1205.xml"/><Relationship Id="rId101" Type="http://schemas.openxmlformats.org/officeDocument/2006/relationships/customXml" Target="../ink/ink1206.xml"/><Relationship Id="rId102" Type="http://schemas.openxmlformats.org/officeDocument/2006/relationships/customXml" Target="../ink/ink1207.xml"/><Relationship Id="rId103" Type="http://schemas.openxmlformats.org/officeDocument/2006/relationships/customXml" Target="../ink/ink1208.xml"/><Relationship Id="rId104" Type="http://schemas.openxmlformats.org/officeDocument/2006/relationships/customXml" Target="../ink/ink1209.xml"/><Relationship Id="rId105" Type="http://schemas.openxmlformats.org/officeDocument/2006/relationships/customXml" Target="../ink/ink1210.xml"/><Relationship Id="rId106" Type="http://schemas.openxmlformats.org/officeDocument/2006/relationships/customXml" Target="../ink/ink1211.xml"/><Relationship Id="rId107" Type="http://schemas.openxmlformats.org/officeDocument/2006/relationships/customXml" Target="../ink/ink1212.xml"/><Relationship Id="rId108" Type="http://schemas.openxmlformats.org/officeDocument/2006/relationships/customXml" Target="../ink/ink1213.xml"/><Relationship Id="rId109" Type="http://schemas.openxmlformats.org/officeDocument/2006/relationships/customXml" Target="../ink/ink1214.xml"/><Relationship Id="rId110" Type="http://schemas.openxmlformats.org/officeDocument/2006/relationships/customXml" Target="../ink/ink1215.xml"/><Relationship Id="rId111" Type="http://schemas.openxmlformats.org/officeDocument/2006/relationships/customXml" Target="../ink/ink1216.xml"/><Relationship Id="rId112" Type="http://schemas.openxmlformats.org/officeDocument/2006/relationships/customXml" Target="../ink/ink1217.xml"/><Relationship Id="rId113" Type="http://schemas.openxmlformats.org/officeDocument/2006/relationships/customXml" Target="../ink/ink1218.xml"/><Relationship Id="rId114" Type="http://schemas.openxmlformats.org/officeDocument/2006/relationships/customXml" Target="../ink/ink1219.xml"/><Relationship Id="rId115" Type="http://schemas.openxmlformats.org/officeDocument/2006/relationships/customXml" Target="../ink/ink1220.xml"/><Relationship Id="rId116" Type="http://schemas.openxmlformats.org/officeDocument/2006/relationships/customXml" Target="../ink/ink1221.xml"/><Relationship Id="rId117" Type="http://schemas.openxmlformats.org/officeDocument/2006/relationships/customXml" Target="../ink/ink1222.xml"/><Relationship Id="rId118" Type="http://schemas.openxmlformats.org/officeDocument/2006/relationships/customXml" Target="../ink/ink1223.xml"/><Relationship Id="rId119" Type="http://schemas.openxmlformats.org/officeDocument/2006/relationships/customXml" Target="../ink/ink1224.xml"/><Relationship Id="rId120" Type="http://schemas.openxmlformats.org/officeDocument/2006/relationships/customXml" Target="../ink/ink1225.xml"/><Relationship Id="rId121" Type="http://schemas.openxmlformats.org/officeDocument/2006/relationships/customXml" Target="../ink/ink1226.xml"/><Relationship Id="rId122" Type="http://schemas.openxmlformats.org/officeDocument/2006/relationships/customXml" Target="../ink/ink1227.xml"/><Relationship Id="rId123" Type="http://schemas.openxmlformats.org/officeDocument/2006/relationships/customXml" Target="../ink/ink1228.xml"/><Relationship Id="rId124" Type="http://schemas.openxmlformats.org/officeDocument/2006/relationships/customXml" Target="../ink/ink1229.xml"/><Relationship Id="rId125" Type="http://schemas.openxmlformats.org/officeDocument/2006/relationships/customXml" Target="../ink/ink1230.xml"/><Relationship Id="rId126" Type="http://schemas.openxmlformats.org/officeDocument/2006/relationships/customXml" Target="../ink/ink1231.xml"/><Relationship Id="rId127" Type="http://schemas.openxmlformats.org/officeDocument/2006/relationships/customXml" Target="../ink/ink1232.xml"/><Relationship Id="rId128" Type="http://schemas.openxmlformats.org/officeDocument/2006/relationships/customXml" Target="../ink/ink1233.xml"/><Relationship Id="rId129" Type="http://schemas.openxmlformats.org/officeDocument/2006/relationships/customXml" Target="../ink/ink1234.xml"/><Relationship Id="rId130" Type="http://schemas.openxmlformats.org/officeDocument/2006/relationships/customXml" Target="../ink/ink1235.xml"/><Relationship Id="rId131" Type="http://schemas.openxmlformats.org/officeDocument/2006/relationships/customXml" Target="../ink/ink1236.xml"/><Relationship Id="rId132" Type="http://schemas.openxmlformats.org/officeDocument/2006/relationships/customXml" Target="../ink/ink1237.xml"/><Relationship Id="rId133" Type="http://schemas.openxmlformats.org/officeDocument/2006/relationships/customXml" Target="../ink/ink1238.xml"/><Relationship Id="rId134" Type="http://schemas.openxmlformats.org/officeDocument/2006/relationships/customXml" Target="../ink/ink1239.xml"/><Relationship Id="rId135" Type="http://schemas.openxmlformats.org/officeDocument/2006/relationships/customXml" Target="../ink/ink1240.xml"/><Relationship Id="rId136" Type="http://schemas.openxmlformats.org/officeDocument/2006/relationships/customXml" Target="../ink/ink1241.xml"/><Relationship Id="rId137" Type="http://schemas.openxmlformats.org/officeDocument/2006/relationships/customXml" Target="../ink/ink1242.xml"/><Relationship Id="rId138" Type="http://schemas.openxmlformats.org/officeDocument/2006/relationships/customXml" Target="../ink/ink1243.xml"/><Relationship Id="rId139" Type="http://schemas.openxmlformats.org/officeDocument/2006/relationships/customXml" Target="../ink/ink1244.xml"/><Relationship Id="rId140" Type="http://schemas.openxmlformats.org/officeDocument/2006/relationships/customXml" Target="../ink/ink1245.xml"/><Relationship Id="rId141" Type="http://schemas.openxmlformats.org/officeDocument/2006/relationships/customXml" Target="../ink/ink1246.xml"/><Relationship Id="rId142" Type="http://schemas.openxmlformats.org/officeDocument/2006/relationships/customXml" Target="../ink/ink1247.xml"/><Relationship Id="rId143" Type="http://schemas.openxmlformats.org/officeDocument/2006/relationships/customXml" Target="../ink/ink1248.xml"/><Relationship Id="rId144" Type="http://schemas.openxmlformats.org/officeDocument/2006/relationships/customXml" Target="../ink/ink1249.xml"/><Relationship Id="rId145" Type="http://schemas.openxmlformats.org/officeDocument/2006/relationships/customXml" Target="../ink/ink1250.xml"/><Relationship Id="rId146" Type="http://schemas.openxmlformats.org/officeDocument/2006/relationships/customXml" Target="../ink/ink1251.xml"/><Relationship Id="rId147" Type="http://schemas.openxmlformats.org/officeDocument/2006/relationships/customXml" Target="../ink/ink1252.xml"/><Relationship Id="rId148" Type="http://schemas.openxmlformats.org/officeDocument/2006/relationships/customXml" Target="../ink/ink1253.xml"/><Relationship Id="rId149" Type="http://schemas.openxmlformats.org/officeDocument/2006/relationships/customXml" Target="../ink/ink1254.xml"/><Relationship Id="rId150" Type="http://schemas.openxmlformats.org/officeDocument/2006/relationships/customXml" Target="../ink/ink1255.xml"/><Relationship Id="rId151" Type="http://schemas.openxmlformats.org/officeDocument/2006/relationships/customXml" Target="../ink/ink1256.xml"/><Relationship Id="rId152" Type="http://schemas.openxmlformats.org/officeDocument/2006/relationships/customXml" Target="../ink/ink1257.xml"/><Relationship Id="rId153" Type="http://schemas.openxmlformats.org/officeDocument/2006/relationships/customXml" Target="../ink/ink1258.xml"/><Relationship Id="rId154" Type="http://schemas.openxmlformats.org/officeDocument/2006/relationships/customXml" Target="../ink/ink1259.xml"/><Relationship Id="rId155" Type="http://schemas.openxmlformats.org/officeDocument/2006/relationships/customXml" Target="../ink/ink1260.xml"/><Relationship Id="rId156" Type="http://schemas.openxmlformats.org/officeDocument/2006/relationships/customXml" Target="../ink/ink1261.xml"/><Relationship Id="rId157" Type="http://schemas.openxmlformats.org/officeDocument/2006/relationships/customXml" Target="../ink/ink1262.xml"/><Relationship Id="rId158" Type="http://schemas.openxmlformats.org/officeDocument/2006/relationships/customXml" Target="../ink/ink1263.xml"/><Relationship Id="rId159" Type="http://schemas.openxmlformats.org/officeDocument/2006/relationships/customXml" Target="../ink/ink1264.xml"/><Relationship Id="rId160" Type="http://schemas.openxmlformats.org/officeDocument/2006/relationships/customXml" Target="../ink/ink1265.xml"/><Relationship Id="rId161" Type="http://schemas.openxmlformats.org/officeDocument/2006/relationships/customXml" Target="../ink/ink1266.xml"/><Relationship Id="rId162" Type="http://schemas.openxmlformats.org/officeDocument/2006/relationships/customXml" Target="../ink/ink1267.xml"/><Relationship Id="rId163" Type="http://schemas.openxmlformats.org/officeDocument/2006/relationships/customXml" Target="../ink/ink1268.xml"/><Relationship Id="rId164" Type="http://schemas.openxmlformats.org/officeDocument/2006/relationships/customXml" Target="../ink/ink1269.xml"/><Relationship Id="rId165" Type="http://schemas.openxmlformats.org/officeDocument/2006/relationships/customXml" Target="../ink/ink1270.xml"/><Relationship Id="rId166" Type="http://schemas.openxmlformats.org/officeDocument/2006/relationships/customXml" Target="../ink/ink1271.xml"/><Relationship Id="rId167" Type="http://schemas.openxmlformats.org/officeDocument/2006/relationships/customXml" Target="../ink/ink1272.xml"/><Relationship Id="rId168" Type="http://schemas.openxmlformats.org/officeDocument/2006/relationships/customXml" Target="../ink/ink1273.xml"/><Relationship Id="rId169" Type="http://schemas.openxmlformats.org/officeDocument/2006/relationships/customXml" Target="../ink/ink1274.xml"/><Relationship Id="rId170" Type="http://schemas.openxmlformats.org/officeDocument/2006/relationships/customXml" Target="../ink/ink1275.xml"/><Relationship Id="rId171" Type="http://schemas.openxmlformats.org/officeDocument/2006/relationships/customXml" Target="../ink/ink1276.xml"/><Relationship Id="rId172" Type="http://schemas.openxmlformats.org/officeDocument/2006/relationships/customXml" Target="../ink/ink1277.xml"/><Relationship Id="rId173" Type="http://schemas.openxmlformats.org/officeDocument/2006/relationships/customXml" Target="../ink/ink1278.xml"/><Relationship Id="rId174" Type="http://schemas.openxmlformats.org/officeDocument/2006/relationships/customXml" Target="../ink/ink1279.xml"/><Relationship Id="rId175" Type="http://schemas.openxmlformats.org/officeDocument/2006/relationships/customXml" Target="../ink/ink1280.xml"/><Relationship Id="rId176" Type="http://schemas.openxmlformats.org/officeDocument/2006/relationships/customXml" Target="../ink/ink1281.xml"/><Relationship Id="rId177" Type="http://schemas.openxmlformats.org/officeDocument/2006/relationships/customXml" Target="../ink/ink1282.xml"/><Relationship Id="rId178" Type="http://schemas.openxmlformats.org/officeDocument/2006/relationships/customXml" Target="../ink/ink1283.xml"/><Relationship Id="rId179" Type="http://schemas.openxmlformats.org/officeDocument/2006/relationships/customXml" Target="../ink/ink1284.xml"/><Relationship Id="rId180" Type="http://schemas.openxmlformats.org/officeDocument/2006/relationships/customXml" Target="../ink/ink1285.xml"/><Relationship Id="rId181" Type="http://schemas.openxmlformats.org/officeDocument/2006/relationships/customXml" Target="../ink/ink1286.xml"/><Relationship Id="rId182" Type="http://schemas.openxmlformats.org/officeDocument/2006/relationships/customXml" Target="../ink/ink1287.xml"/><Relationship Id="rId183" Type="http://schemas.openxmlformats.org/officeDocument/2006/relationships/customXml" Target="../ink/ink1288.xml"/><Relationship Id="rId184" Type="http://schemas.openxmlformats.org/officeDocument/2006/relationships/customXml" Target="../ink/ink1289.xml"/><Relationship Id="rId185" Type="http://schemas.openxmlformats.org/officeDocument/2006/relationships/customXml" Target="../ink/ink1290.xml"/><Relationship Id="rId186" Type="http://schemas.openxmlformats.org/officeDocument/2006/relationships/customXml" Target="../ink/ink1291.xml"/><Relationship Id="rId187" Type="http://schemas.openxmlformats.org/officeDocument/2006/relationships/customXml" Target="../ink/ink1292.xml"/><Relationship Id="rId188" Type="http://schemas.openxmlformats.org/officeDocument/2006/relationships/customXml" Target="../ink/ink1293.xml"/><Relationship Id="rId189" Type="http://schemas.openxmlformats.org/officeDocument/2006/relationships/customXml" Target="../ink/ink1294.xml"/><Relationship Id="rId190" Type="http://schemas.openxmlformats.org/officeDocument/2006/relationships/customXml" Target="../ink/ink1295.xml"/><Relationship Id="rId191" Type="http://schemas.openxmlformats.org/officeDocument/2006/relationships/customXml" Target="../ink/ink1296.xml"/><Relationship Id="rId192" Type="http://schemas.openxmlformats.org/officeDocument/2006/relationships/customXml" Target="../ink/ink1297.xml"/><Relationship Id="rId193" Type="http://schemas.openxmlformats.org/officeDocument/2006/relationships/customXml" Target="../ink/ink1298.xml"/><Relationship Id="rId194" Type="http://schemas.openxmlformats.org/officeDocument/2006/relationships/customXml" Target="../ink/ink1299.xml"/><Relationship Id="rId195" Type="http://schemas.openxmlformats.org/officeDocument/2006/relationships/customXml" Target="../ink/ink1300.xml"/><Relationship Id="rId196" Type="http://schemas.openxmlformats.org/officeDocument/2006/relationships/customXml" Target="../ink/ink1301.xml"/><Relationship Id="rId197" Type="http://schemas.openxmlformats.org/officeDocument/2006/relationships/customXml" Target="../ink/ink1302.xml"/><Relationship Id="rId198" Type="http://schemas.openxmlformats.org/officeDocument/2006/relationships/customXml" Target="../ink/ink1303.xml"/><Relationship Id="rId199" Type="http://schemas.openxmlformats.org/officeDocument/2006/relationships/customXml" Target="../ink/ink1304.xml"/><Relationship Id="rId200" Type="http://schemas.openxmlformats.org/officeDocument/2006/relationships/customXml" Target="../ink/ink1305.xml"/><Relationship Id="rId201" Type="http://schemas.openxmlformats.org/officeDocument/2006/relationships/customXml" Target="../ink/ink1306.xml"/><Relationship Id="rId202" Type="http://schemas.openxmlformats.org/officeDocument/2006/relationships/customXml" Target="../ink/ink1307.xml"/><Relationship Id="rId203" Type="http://schemas.openxmlformats.org/officeDocument/2006/relationships/customXml" Target="../ink/ink1308.xml"/><Relationship Id="rId204" Type="http://schemas.openxmlformats.org/officeDocument/2006/relationships/customXml" Target="../ink/ink1309.xml"/><Relationship Id="rId205" Type="http://schemas.openxmlformats.org/officeDocument/2006/relationships/customXml" Target="../ink/ink1310.xml"/><Relationship Id="rId206" Type="http://schemas.openxmlformats.org/officeDocument/2006/relationships/customXml" Target="../ink/ink1311.xml"/><Relationship Id="rId207" Type="http://schemas.openxmlformats.org/officeDocument/2006/relationships/customXml" Target="../ink/ink1312.xml"/><Relationship Id="rId208" Type="http://schemas.openxmlformats.org/officeDocument/2006/relationships/customXml" Target="../ink/ink1313.xml"/><Relationship Id="rId209" Type="http://schemas.openxmlformats.org/officeDocument/2006/relationships/customXml" Target="../ink/ink1314.xml"/><Relationship Id="rId210" Type="http://schemas.openxmlformats.org/officeDocument/2006/relationships/customXml" Target="../ink/ink1315.xml"/><Relationship Id="rId211" Type="http://schemas.openxmlformats.org/officeDocument/2006/relationships/customXml" Target="../ink/ink1316.xml"/><Relationship Id="rId212" Type="http://schemas.openxmlformats.org/officeDocument/2006/relationships/customXml" Target="../ink/ink1317.xml"/><Relationship Id="rId213" Type="http://schemas.openxmlformats.org/officeDocument/2006/relationships/customXml" Target="../ink/ink1318.xml"/><Relationship Id="rId214" Type="http://schemas.openxmlformats.org/officeDocument/2006/relationships/customXml" Target="../ink/ink1319.xml"/><Relationship Id="rId215" Type="http://schemas.openxmlformats.org/officeDocument/2006/relationships/customXml" Target="../ink/ink1320.xml"/><Relationship Id="rId216" Type="http://schemas.openxmlformats.org/officeDocument/2006/relationships/customXml" Target="../ink/ink1321.xml"/><Relationship Id="rId217" Type="http://schemas.openxmlformats.org/officeDocument/2006/relationships/customXml" Target="../ink/ink1322.xml"/><Relationship Id="rId218" Type="http://schemas.openxmlformats.org/officeDocument/2006/relationships/customXml" Target="../ink/ink1323.xml"/><Relationship Id="rId219" Type="http://schemas.openxmlformats.org/officeDocument/2006/relationships/customXml" Target="../ink/ink1324.xml"/><Relationship Id="rId220" Type="http://schemas.openxmlformats.org/officeDocument/2006/relationships/customXml" Target="../ink/ink1325.xml"/><Relationship Id="rId221" Type="http://schemas.openxmlformats.org/officeDocument/2006/relationships/customXml" Target="../ink/ink1326.xml"/><Relationship Id="rId222" Type="http://schemas.openxmlformats.org/officeDocument/2006/relationships/customXml" Target="../ink/ink1327.xml"/><Relationship Id="rId223" Type="http://schemas.openxmlformats.org/officeDocument/2006/relationships/customXml" Target="../ink/ink1328.xml"/><Relationship Id="rId224" Type="http://schemas.openxmlformats.org/officeDocument/2006/relationships/customXml" Target="../ink/ink1329.xml"/><Relationship Id="rId225" Type="http://schemas.openxmlformats.org/officeDocument/2006/relationships/customXml" Target="../ink/ink1330.xml"/><Relationship Id="rId226" Type="http://schemas.openxmlformats.org/officeDocument/2006/relationships/customXml" Target="../ink/ink1331.xml"/><Relationship Id="rId227" Type="http://schemas.openxmlformats.org/officeDocument/2006/relationships/customXml" Target="../ink/ink1332.xml"/><Relationship Id="rId228" Type="http://schemas.openxmlformats.org/officeDocument/2006/relationships/customXml" Target="../ink/ink1333.xml"/><Relationship Id="rId229" Type="http://schemas.openxmlformats.org/officeDocument/2006/relationships/customXml" Target="../ink/ink1334.xml"/><Relationship Id="rId230" Type="http://schemas.openxmlformats.org/officeDocument/2006/relationships/customXml" Target="../ink/ink1335.xml"/><Relationship Id="rId231" Type="http://schemas.openxmlformats.org/officeDocument/2006/relationships/customXml" Target="../ink/ink1336.xml"/><Relationship Id="rId232" Type="http://schemas.openxmlformats.org/officeDocument/2006/relationships/customXml" Target="../ink/ink1337.xml"/><Relationship Id="rId233" Type="http://schemas.openxmlformats.org/officeDocument/2006/relationships/customXml" Target="../ink/ink1338.xml"/><Relationship Id="rId234" Type="http://schemas.openxmlformats.org/officeDocument/2006/relationships/customXml" Target="../ink/ink1339.xml"/><Relationship Id="rId235" Type="http://schemas.openxmlformats.org/officeDocument/2006/relationships/customXml" Target="../ink/ink1340.xml"/><Relationship Id="rId236" Type="http://schemas.openxmlformats.org/officeDocument/2006/relationships/customXml" Target="../ink/ink1341.xml"/><Relationship Id="rId237" Type="http://schemas.openxmlformats.org/officeDocument/2006/relationships/customXml" Target="../ink/ink1342.xml"/><Relationship Id="rId238" Type="http://schemas.openxmlformats.org/officeDocument/2006/relationships/customXml" Target="../ink/ink1343.xml"/><Relationship Id="rId239" Type="http://schemas.openxmlformats.org/officeDocument/2006/relationships/customXml" Target="../ink/ink1344.xml"/><Relationship Id="rId240" Type="http://schemas.openxmlformats.org/officeDocument/2006/relationships/customXml" Target="../ink/ink1345.xml"/><Relationship Id="rId241" Type="http://schemas.openxmlformats.org/officeDocument/2006/relationships/customXml" Target="../ink/ink1346.xml"/><Relationship Id="rId242" Type="http://schemas.openxmlformats.org/officeDocument/2006/relationships/customXml" Target="../ink/ink1347.xml"/><Relationship Id="rId243" Type="http://schemas.openxmlformats.org/officeDocument/2006/relationships/customXml" Target="../ink/ink1348.xml"/><Relationship Id="rId244" Type="http://schemas.openxmlformats.org/officeDocument/2006/relationships/customXml" Target="../ink/ink1349.xml"/><Relationship Id="rId245" Type="http://schemas.openxmlformats.org/officeDocument/2006/relationships/customXml" Target="../ink/ink1350.xml"/><Relationship Id="rId246" Type="http://schemas.openxmlformats.org/officeDocument/2006/relationships/customXml" Target="../ink/ink1351.xml"/><Relationship Id="rId247" Type="http://schemas.openxmlformats.org/officeDocument/2006/relationships/customXml" Target="../ink/ink1352.xml"/><Relationship Id="rId248" Type="http://schemas.openxmlformats.org/officeDocument/2006/relationships/customXml" Target="../ink/ink1353.xml"/><Relationship Id="rId249" Type="http://schemas.openxmlformats.org/officeDocument/2006/relationships/customXml" Target="../ink/ink1354.xml"/><Relationship Id="rId250" Type="http://schemas.openxmlformats.org/officeDocument/2006/relationships/customXml" Target="../ink/ink1355.xml"/><Relationship Id="rId25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png"/><Relationship Id="rId3" Type="http://schemas.openxmlformats.org/officeDocument/2006/relationships/customXml" Target="../ink/ink1356.xml"/><Relationship Id="rId4" Type="http://schemas.openxmlformats.org/officeDocument/2006/relationships/customXml" Target="../ink/ink1357.xml"/><Relationship Id="rId5" Type="http://schemas.openxmlformats.org/officeDocument/2006/relationships/customXml" Target="../ink/ink1358.xml"/><Relationship Id="rId6" Type="http://schemas.openxmlformats.org/officeDocument/2006/relationships/customXml" Target="../ink/ink1359.xml"/><Relationship Id="rId7" Type="http://schemas.openxmlformats.org/officeDocument/2006/relationships/customXml" Target="../ink/ink1360.xml"/><Relationship Id="rId8" Type="http://schemas.openxmlformats.org/officeDocument/2006/relationships/customXml" Target="../ink/ink1361.xml"/><Relationship Id="rId9" Type="http://schemas.openxmlformats.org/officeDocument/2006/relationships/customXml" Target="../ink/ink1362.xml"/><Relationship Id="rId10" Type="http://schemas.openxmlformats.org/officeDocument/2006/relationships/customXml" Target="../ink/ink1363.xml"/><Relationship Id="rId11" Type="http://schemas.openxmlformats.org/officeDocument/2006/relationships/customXml" Target="../ink/ink1364.xml"/><Relationship Id="rId12" Type="http://schemas.openxmlformats.org/officeDocument/2006/relationships/customXml" Target="../ink/ink1365.xml"/><Relationship Id="rId13" Type="http://schemas.openxmlformats.org/officeDocument/2006/relationships/customXml" Target="../ink/ink1366.xml"/><Relationship Id="rId14" Type="http://schemas.openxmlformats.org/officeDocument/2006/relationships/customXml" Target="../ink/ink1367.xml"/><Relationship Id="rId15" Type="http://schemas.openxmlformats.org/officeDocument/2006/relationships/customXml" Target="../ink/ink1368.xml"/><Relationship Id="rId16" Type="http://schemas.openxmlformats.org/officeDocument/2006/relationships/customXml" Target="../ink/ink1369.xml"/><Relationship Id="rId17" Type="http://schemas.openxmlformats.org/officeDocument/2006/relationships/customXml" Target="../ink/ink1370.xml"/><Relationship Id="rId18" Type="http://schemas.openxmlformats.org/officeDocument/2006/relationships/customXml" Target="../ink/ink1371.xml"/><Relationship Id="rId19" Type="http://schemas.openxmlformats.org/officeDocument/2006/relationships/customXml" Target="../ink/ink1372.xml"/><Relationship Id="rId20" Type="http://schemas.openxmlformats.org/officeDocument/2006/relationships/customXml" Target="../ink/ink1373.xml"/><Relationship Id="rId21" Type="http://schemas.openxmlformats.org/officeDocument/2006/relationships/customXml" Target="../ink/ink1374.xml"/><Relationship Id="rId22" Type="http://schemas.openxmlformats.org/officeDocument/2006/relationships/customXml" Target="../ink/ink1375.xml"/><Relationship Id="rId23" Type="http://schemas.openxmlformats.org/officeDocument/2006/relationships/customXml" Target="../ink/ink1376.xml"/><Relationship Id="rId24" Type="http://schemas.openxmlformats.org/officeDocument/2006/relationships/customXml" Target="../ink/ink1377.xml"/><Relationship Id="rId25" Type="http://schemas.openxmlformats.org/officeDocument/2006/relationships/customXml" Target="../ink/ink1378.xml"/><Relationship Id="rId26" Type="http://schemas.openxmlformats.org/officeDocument/2006/relationships/customXml" Target="../ink/ink1379.xml"/><Relationship Id="rId27" Type="http://schemas.openxmlformats.org/officeDocument/2006/relationships/customXml" Target="../ink/ink1380.xml"/><Relationship Id="rId28" Type="http://schemas.openxmlformats.org/officeDocument/2006/relationships/customXml" Target="../ink/ink1381.xml"/><Relationship Id="rId29" Type="http://schemas.openxmlformats.org/officeDocument/2006/relationships/customXml" Target="../ink/ink1382.xml"/><Relationship Id="rId30" Type="http://schemas.openxmlformats.org/officeDocument/2006/relationships/customXml" Target="../ink/ink1383.xml"/><Relationship Id="rId31" Type="http://schemas.openxmlformats.org/officeDocument/2006/relationships/customXml" Target="../ink/ink1384.xml"/><Relationship Id="rId32" Type="http://schemas.openxmlformats.org/officeDocument/2006/relationships/customXml" Target="../ink/ink1385.xml"/><Relationship Id="rId33" Type="http://schemas.openxmlformats.org/officeDocument/2006/relationships/customXml" Target="../ink/ink1386.xml"/><Relationship Id="rId34" Type="http://schemas.openxmlformats.org/officeDocument/2006/relationships/customXml" Target="../ink/ink1387.xml"/><Relationship Id="rId35" Type="http://schemas.openxmlformats.org/officeDocument/2006/relationships/customXml" Target="../ink/ink1388.xml"/><Relationship Id="rId36" Type="http://schemas.openxmlformats.org/officeDocument/2006/relationships/customXml" Target="../ink/ink1389.xml"/><Relationship Id="rId37" Type="http://schemas.openxmlformats.org/officeDocument/2006/relationships/customXml" Target="../ink/ink1390.xml"/><Relationship Id="rId38" Type="http://schemas.openxmlformats.org/officeDocument/2006/relationships/customXml" Target="../ink/ink1391.xml"/><Relationship Id="rId39" Type="http://schemas.openxmlformats.org/officeDocument/2006/relationships/customXml" Target="../ink/ink1392.xml"/><Relationship Id="rId40" Type="http://schemas.openxmlformats.org/officeDocument/2006/relationships/customXml" Target="../ink/ink1393.xml"/><Relationship Id="rId41" Type="http://schemas.openxmlformats.org/officeDocument/2006/relationships/customXml" Target="../ink/ink1394.xml"/><Relationship Id="rId42" Type="http://schemas.openxmlformats.org/officeDocument/2006/relationships/customXml" Target="../ink/ink1395.xml"/><Relationship Id="rId43" Type="http://schemas.openxmlformats.org/officeDocument/2006/relationships/customXml" Target="../ink/ink1396.xml"/><Relationship Id="rId44" Type="http://schemas.openxmlformats.org/officeDocument/2006/relationships/customXml" Target="../ink/ink1397.xml"/><Relationship Id="rId45" Type="http://schemas.openxmlformats.org/officeDocument/2006/relationships/customXml" Target="../ink/ink1398.xml"/><Relationship Id="rId46" Type="http://schemas.openxmlformats.org/officeDocument/2006/relationships/customXml" Target="../ink/ink1399.xml"/><Relationship Id="rId47" Type="http://schemas.openxmlformats.org/officeDocument/2006/relationships/customXml" Target="../ink/ink1400.xml"/><Relationship Id="rId48" Type="http://schemas.openxmlformats.org/officeDocument/2006/relationships/customXml" Target="../ink/ink1401.xml"/><Relationship Id="rId49" Type="http://schemas.openxmlformats.org/officeDocument/2006/relationships/customXml" Target="../ink/ink1402.xml"/><Relationship Id="rId50" Type="http://schemas.openxmlformats.org/officeDocument/2006/relationships/customXml" Target="../ink/ink1403.xml"/><Relationship Id="rId51" Type="http://schemas.openxmlformats.org/officeDocument/2006/relationships/customXml" Target="../ink/ink1404.xml"/><Relationship Id="rId52" Type="http://schemas.openxmlformats.org/officeDocument/2006/relationships/customXml" Target="../ink/ink1405.xml"/><Relationship Id="rId53" Type="http://schemas.openxmlformats.org/officeDocument/2006/relationships/customXml" Target="../ink/ink1406.xml"/><Relationship Id="rId54" Type="http://schemas.openxmlformats.org/officeDocument/2006/relationships/customXml" Target="../ink/ink1407.xml"/><Relationship Id="rId55" Type="http://schemas.openxmlformats.org/officeDocument/2006/relationships/customXml" Target="../ink/ink1408.xml"/><Relationship Id="rId56" Type="http://schemas.openxmlformats.org/officeDocument/2006/relationships/customXml" Target="../ink/ink1409.xml"/><Relationship Id="rId57" Type="http://schemas.openxmlformats.org/officeDocument/2006/relationships/customXml" Target="../ink/ink1410.xml"/><Relationship Id="rId58" Type="http://schemas.openxmlformats.org/officeDocument/2006/relationships/customXml" Target="../ink/ink1411.xml"/><Relationship Id="rId59" Type="http://schemas.openxmlformats.org/officeDocument/2006/relationships/customXml" Target="../ink/ink1412.xml"/><Relationship Id="rId60" Type="http://schemas.openxmlformats.org/officeDocument/2006/relationships/customXml" Target="../ink/ink1413.xml"/><Relationship Id="rId61" Type="http://schemas.openxmlformats.org/officeDocument/2006/relationships/customXml" Target="../ink/ink1414.xml"/><Relationship Id="rId62" Type="http://schemas.openxmlformats.org/officeDocument/2006/relationships/customXml" Target="../ink/ink1415.xml"/><Relationship Id="rId63" Type="http://schemas.openxmlformats.org/officeDocument/2006/relationships/customXml" Target="../ink/ink1416.xml"/><Relationship Id="rId64" Type="http://schemas.openxmlformats.org/officeDocument/2006/relationships/customXml" Target="../ink/ink1417.xml"/><Relationship Id="rId65" Type="http://schemas.openxmlformats.org/officeDocument/2006/relationships/customXml" Target="../ink/ink1418.xml"/><Relationship Id="rId66" Type="http://schemas.openxmlformats.org/officeDocument/2006/relationships/customXml" Target="../ink/ink1419.xml"/><Relationship Id="rId67" Type="http://schemas.openxmlformats.org/officeDocument/2006/relationships/customXml" Target="../ink/ink1420.xml"/><Relationship Id="rId68" Type="http://schemas.openxmlformats.org/officeDocument/2006/relationships/customXml" Target="../ink/ink1421.xml"/><Relationship Id="rId69" Type="http://schemas.openxmlformats.org/officeDocument/2006/relationships/customXml" Target="../ink/ink1422.xml"/><Relationship Id="rId70" Type="http://schemas.openxmlformats.org/officeDocument/2006/relationships/customXml" Target="../ink/ink1423.xml"/><Relationship Id="rId71" Type="http://schemas.openxmlformats.org/officeDocument/2006/relationships/customXml" Target="../ink/ink1424.xml"/><Relationship Id="rId72" Type="http://schemas.openxmlformats.org/officeDocument/2006/relationships/customXml" Target="../ink/ink1425.xml"/><Relationship Id="rId73" Type="http://schemas.openxmlformats.org/officeDocument/2006/relationships/customXml" Target="../ink/ink1426.xml"/><Relationship Id="rId74" Type="http://schemas.openxmlformats.org/officeDocument/2006/relationships/customXml" Target="../ink/ink1427.xml"/><Relationship Id="rId75" Type="http://schemas.openxmlformats.org/officeDocument/2006/relationships/customXml" Target="../ink/ink1428.xml"/><Relationship Id="rId76" Type="http://schemas.openxmlformats.org/officeDocument/2006/relationships/customXml" Target="../ink/ink1429.xml"/><Relationship Id="rId77" Type="http://schemas.openxmlformats.org/officeDocument/2006/relationships/customXml" Target="../ink/ink1430.xml"/><Relationship Id="rId78" Type="http://schemas.openxmlformats.org/officeDocument/2006/relationships/customXml" Target="../ink/ink1431.xml"/><Relationship Id="rId79" Type="http://schemas.openxmlformats.org/officeDocument/2006/relationships/customXml" Target="../ink/ink1432.xml"/><Relationship Id="rId80" Type="http://schemas.openxmlformats.org/officeDocument/2006/relationships/customXml" Target="../ink/ink1433.xml"/><Relationship Id="rId81" Type="http://schemas.openxmlformats.org/officeDocument/2006/relationships/customXml" Target="../ink/ink1434.xml"/><Relationship Id="rId82" Type="http://schemas.openxmlformats.org/officeDocument/2006/relationships/customXml" Target="../ink/ink1435.xml"/><Relationship Id="rId83" Type="http://schemas.openxmlformats.org/officeDocument/2006/relationships/customXml" Target="../ink/ink1436.xml"/><Relationship Id="rId84" Type="http://schemas.openxmlformats.org/officeDocument/2006/relationships/customXml" Target="../ink/ink1437.xml"/><Relationship Id="rId85" Type="http://schemas.openxmlformats.org/officeDocument/2006/relationships/customXml" Target="../ink/ink1438.xml"/><Relationship Id="rId86" Type="http://schemas.openxmlformats.org/officeDocument/2006/relationships/customXml" Target="../ink/ink1439.xml"/><Relationship Id="rId87" Type="http://schemas.openxmlformats.org/officeDocument/2006/relationships/customXml" Target="../ink/ink1440.xml"/><Relationship Id="rId88" Type="http://schemas.openxmlformats.org/officeDocument/2006/relationships/customXml" Target="../ink/ink1441.xml"/><Relationship Id="rId89" Type="http://schemas.openxmlformats.org/officeDocument/2006/relationships/customXml" Target="../ink/ink1442.xml"/><Relationship Id="rId90" Type="http://schemas.openxmlformats.org/officeDocument/2006/relationships/customXml" Target="../ink/ink1443.xml"/><Relationship Id="rId91" Type="http://schemas.openxmlformats.org/officeDocument/2006/relationships/customXml" Target="../ink/ink1444.xml"/><Relationship Id="rId92" Type="http://schemas.openxmlformats.org/officeDocument/2006/relationships/customXml" Target="../ink/ink1445.xml"/><Relationship Id="rId93" Type="http://schemas.openxmlformats.org/officeDocument/2006/relationships/customXml" Target="../ink/ink1446.xml"/><Relationship Id="rId94" Type="http://schemas.openxmlformats.org/officeDocument/2006/relationships/customXml" Target="../ink/ink1447.xml"/><Relationship Id="rId95" Type="http://schemas.openxmlformats.org/officeDocument/2006/relationships/customXml" Target="../ink/ink1448.xml"/><Relationship Id="rId96" Type="http://schemas.openxmlformats.org/officeDocument/2006/relationships/customXml" Target="../ink/ink1449.xml"/><Relationship Id="rId97" Type="http://schemas.openxmlformats.org/officeDocument/2006/relationships/customXml" Target="../ink/ink1450.xml"/><Relationship Id="rId98" Type="http://schemas.openxmlformats.org/officeDocument/2006/relationships/customXml" Target="../ink/ink1451.xml"/><Relationship Id="rId99" Type="http://schemas.openxmlformats.org/officeDocument/2006/relationships/customXml" Target="../ink/ink1452.xml"/><Relationship Id="rId100" Type="http://schemas.openxmlformats.org/officeDocument/2006/relationships/customXml" Target="../ink/ink1453.xml"/><Relationship Id="rId101" Type="http://schemas.openxmlformats.org/officeDocument/2006/relationships/customXml" Target="../ink/ink1454.xml"/><Relationship Id="rId102" Type="http://schemas.openxmlformats.org/officeDocument/2006/relationships/customXml" Target="../ink/ink1455.xml"/><Relationship Id="rId103" Type="http://schemas.openxmlformats.org/officeDocument/2006/relationships/customXml" Target="../ink/ink1456.xml"/><Relationship Id="rId104" Type="http://schemas.openxmlformats.org/officeDocument/2006/relationships/customXml" Target="../ink/ink1457.xml"/><Relationship Id="rId105" Type="http://schemas.openxmlformats.org/officeDocument/2006/relationships/customXml" Target="../ink/ink1458.xml"/><Relationship Id="rId106" Type="http://schemas.openxmlformats.org/officeDocument/2006/relationships/customXml" Target="../ink/ink1459.xml"/><Relationship Id="rId107" Type="http://schemas.openxmlformats.org/officeDocument/2006/relationships/customXml" Target="../ink/ink1460.xml"/><Relationship Id="rId108" Type="http://schemas.openxmlformats.org/officeDocument/2006/relationships/customXml" Target="../ink/ink1461.xml"/><Relationship Id="rId109" Type="http://schemas.openxmlformats.org/officeDocument/2006/relationships/customXml" Target="../ink/ink1462.xml"/><Relationship Id="rId110" Type="http://schemas.openxmlformats.org/officeDocument/2006/relationships/customXml" Target="../ink/ink1463.xml"/><Relationship Id="rId111" Type="http://schemas.openxmlformats.org/officeDocument/2006/relationships/customXml" Target="../ink/ink1464.xml"/><Relationship Id="rId112" Type="http://schemas.openxmlformats.org/officeDocument/2006/relationships/customXml" Target="../ink/ink1465.xml"/><Relationship Id="rId113" Type="http://schemas.openxmlformats.org/officeDocument/2006/relationships/customXml" Target="../ink/ink1466.xml"/><Relationship Id="rId114" Type="http://schemas.openxmlformats.org/officeDocument/2006/relationships/customXml" Target="../ink/ink1467.xml"/><Relationship Id="rId115" Type="http://schemas.openxmlformats.org/officeDocument/2006/relationships/customXml" Target="../ink/ink1468.xml"/><Relationship Id="rId116" Type="http://schemas.openxmlformats.org/officeDocument/2006/relationships/customXml" Target="../ink/ink1469.xml"/><Relationship Id="rId117" Type="http://schemas.openxmlformats.org/officeDocument/2006/relationships/customXml" Target="../ink/ink1470.xml"/><Relationship Id="rId118" Type="http://schemas.openxmlformats.org/officeDocument/2006/relationships/customXml" Target="../ink/ink1471.xml"/><Relationship Id="rId119" Type="http://schemas.openxmlformats.org/officeDocument/2006/relationships/customXml" Target="../ink/ink1472.xml"/><Relationship Id="rId120" Type="http://schemas.openxmlformats.org/officeDocument/2006/relationships/customXml" Target="../ink/ink1473.xml"/><Relationship Id="rId121" Type="http://schemas.openxmlformats.org/officeDocument/2006/relationships/customXml" Target="../ink/ink1474.xml"/><Relationship Id="rId122" Type="http://schemas.openxmlformats.org/officeDocument/2006/relationships/customXml" Target="../ink/ink1475.xml"/><Relationship Id="rId123" Type="http://schemas.openxmlformats.org/officeDocument/2006/relationships/customXml" Target="../ink/ink1476.xml"/><Relationship Id="rId124" Type="http://schemas.openxmlformats.org/officeDocument/2006/relationships/customXml" Target="../ink/ink1477.xml"/><Relationship Id="rId125" Type="http://schemas.openxmlformats.org/officeDocument/2006/relationships/customXml" Target="../ink/ink1478.xml"/><Relationship Id="rId126" Type="http://schemas.openxmlformats.org/officeDocument/2006/relationships/customXml" Target="../ink/ink1479.xml"/><Relationship Id="rId127" Type="http://schemas.openxmlformats.org/officeDocument/2006/relationships/customXml" Target="../ink/ink1480.xml"/><Relationship Id="rId128" Type="http://schemas.openxmlformats.org/officeDocument/2006/relationships/customXml" Target="../ink/ink1481.xml"/><Relationship Id="rId129" Type="http://schemas.openxmlformats.org/officeDocument/2006/relationships/customXml" Target="../ink/ink1482.xml"/><Relationship Id="rId130" Type="http://schemas.openxmlformats.org/officeDocument/2006/relationships/customXml" Target="../ink/ink1483.xml"/><Relationship Id="rId131" Type="http://schemas.openxmlformats.org/officeDocument/2006/relationships/customXml" Target="../ink/ink1484.xml"/><Relationship Id="rId132" Type="http://schemas.openxmlformats.org/officeDocument/2006/relationships/customXml" Target="../ink/ink1485.xml"/><Relationship Id="rId133" Type="http://schemas.openxmlformats.org/officeDocument/2006/relationships/customXml" Target="../ink/ink1486.xml"/><Relationship Id="rId134" Type="http://schemas.openxmlformats.org/officeDocument/2006/relationships/customXml" Target="../ink/ink1487.xml"/><Relationship Id="rId135" Type="http://schemas.openxmlformats.org/officeDocument/2006/relationships/customXml" Target="../ink/ink1488.xml"/><Relationship Id="rId136" Type="http://schemas.openxmlformats.org/officeDocument/2006/relationships/customXml" Target="../ink/ink1489.xml"/><Relationship Id="rId137" Type="http://schemas.openxmlformats.org/officeDocument/2006/relationships/customXml" Target="../ink/ink1490.xml"/><Relationship Id="rId138" Type="http://schemas.openxmlformats.org/officeDocument/2006/relationships/customXml" Target="../ink/ink1491.xml"/><Relationship Id="rId139" Type="http://schemas.openxmlformats.org/officeDocument/2006/relationships/customXml" Target="../ink/ink1492.xml"/><Relationship Id="rId140" Type="http://schemas.openxmlformats.org/officeDocument/2006/relationships/customXml" Target="../ink/ink1493.xml"/><Relationship Id="rId141" Type="http://schemas.openxmlformats.org/officeDocument/2006/relationships/customXml" Target="../ink/ink1494.xml"/><Relationship Id="rId142" Type="http://schemas.openxmlformats.org/officeDocument/2006/relationships/customXml" Target="../ink/ink1495.xml"/><Relationship Id="rId143" Type="http://schemas.openxmlformats.org/officeDocument/2006/relationships/customXml" Target="../ink/ink1496.xml"/><Relationship Id="rId144" Type="http://schemas.openxmlformats.org/officeDocument/2006/relationships/customXml" Target="../ink/ink1497.xml"/><Relationship Id="rId145" Type="http://schemas.openxmlformats.org/officeDocument/2006/relationships/customXml" Target="../ink/ink1498.xml"/><Relationship Id="rId146" Type="http://schemas.openxmlformats.org/officeDocument/2006/relationships/customXml" Target="../ink/ink1499.xml"/><Relationship Id="rId147" Type="http://schemas.openxmlformats.org/officeDocument/2006/relationships/customXml" Target="../ink/ink1500.xml"/><Relationship Id="rId148" Type="http://schemas.openxmlformats.org/officeDocument/2006/relationships/customXml" Target="../ink/ink1501.xml"/><Relationship Id="rId149" Type="http://schemas.openxmlformats.org/officeDocument/2006/relationships/customXml" Target="../ink/ink1502.xml"/><Relationship Id="rId150" Type="http://schemas.openxmlformats.org/officeDocument/2006/relationships/customXml" Target="../ink/ink1503.xml"/><Relationship Id="rId151" Type="http://schemas.openxmlformats.org/officeDocument/2006/relationships/customXml" Target="../ink/ink1504.xml"/><Relationship Id="rId152" Type="http://schemas.openxmlformats.org/officeDocument/2006/relationships/customXml" Target="../ink/ink1505.xml"/><Relationship Id="rId153" Type="http://schemas.openxmlformats.org/officeDocument/2006/relationships/customXml" Target="../ink/ink1506.xml"/><Relationship Id="rId154" Type="http://schemas.openxmlformats.org/officeDocument/2006/relationships/customXml" Target="../ink/ink1507.xml"/><Relationship Id="rId155" Type="http://schemas.openxmlformats.org/officeDocument/2006/relationships/customXml" Target="../ink/ink1508.xml"/><Relationship Id="rId156" Type="http://schemas.openxmlformats.org/officeDocument/2006/relationships/customXml" Target="../ink/ink1509.xml"/><Relationship Id="rId157" Type="http://schemas.openxmlformats.org/officeDocument/2006/relationships/customXml" Target="../ink/ink1510.xml"/><Relationship Id="rId158" Type="http://schemas.openxmlformats.org/officeDocument/2006/relationships/customXml" Target="../ink/ink1511.xml"/><Relationship Id="rId159" Type="http://schemas.openxmlformats.org/officeDocument/2006/relationships/customXml" Target="../ink/ink1512.xml"/><Relationship Id="rId160" Type="http://schemas.openxmlformats.org/officeDocument/2006/relationships/customXml" Target="../ink/ink1513.xml"/><Relationship Id="rId161" Type="http://schemas.openxmlformats.org/officeDocument/2006/relationships/customXml" Target="../ink/ink1514.xml"/><Relationship Id="rId162" Type="http://schemas.openxmlformats.org/officeDocument/2006/relationships/customXml" Target="../ink/ink1515.xml"/><Relationship Id="rId163" Type="http://schemas.openxmlformats.org/officeDocument/2006/relationships/customXml" Target="../ink/ink1516.xml"/><Relationship Id="rId164" Type="http://schemas.openxmlformats.org/officeDocument/2006/relationships/customXml" Target="../ink/ink1517.xml"/><Relationship Id="rId165" Type="http://schemas.openxmlformats.org/officeDocument/2006/relationships/customXml" Target="../ink/ink1518.xml"/><Relationship Id="rId166" Type="http://schemas.openxmlformats.org/officeDocument/2006/relationships/customXml" Target="../ink/ink1519.xml"/><Relationship Id="rId167" Type="http://schemas.openxmlformats.org/officeDocument/2006/relationships/customXml" Target="../ink/ink1520.xml"/><Relationship Id="rId168" Type="http://schemas.openxmlformats.org/officeDocument/2006/relationships/customXml" Target="../ink/ink1521.xml"/><Relationship Id="rId169" Type="http://schemas.openxmlformats.org/officeDocument/2006/relationships/customXml" Target="../ink/ink1522.xml"/><Relationship Id="rId170" Type="http://schemas.openxmlformats.org/officeDocument/2006/relationships/customXml" Target="../ink/ink1523.xml"/><Relationship Id="rId171" Type="http://schemas.openxmlformats.org/officeDocument/2006/relationships/customXml" Target="../ink/ink1524.xml"/><Relationship Id="rId172" Type="http://schemas.openxmlformats.org/officeDocument/2006/relationships/customXml" Target="../ink/ink1525.xml"/><Relationship Id="rId173" Type="http://schemas.openxmlformats.org/officeDocument/2006/relationships/customXml" Target="../ink/ink1526.xml"/><Relationship Id="rId174" Type="http://schemas.openxmlformats.org/officeDocument/2006/relationships/customXml" Target="../ink/ink1527.xml"/><Relationship Id="rId175" Type="http://schemas.openxmlformats.org/officeDocument/2006/relationships/customXml" Target="../ink/ink1528.xml"/><Relationship Id="rId176" Type="http://schemas.openxmlformats.org/officeDocument/2006/relationships/customXml" Target="../ink/ink1529.xml"/><Relationship Id="rId177" Type="http://schemas.openxmlformats.org/officeDocument/2006/relationships/customXml" Target="../ink/ink1530.xml"/><Relationship Id="rId178" Type="http://schemas.openxmlformats.org/officeDocument/2006/relationships/customXml" Target="../ink/ink1531.xml"/><Relationship Id="rId179" Type="http://schemas.openxmlformats.org/officeDocument/2006/relationships/customXml" Target="../ink/ink1532.xml"/><Relationship Id="rId180" Type="http://schemas.openxmlformats.org/officeDocument/2006/relationships/customXml" Target="../ink/ink1533.xml"/><Relationship Id="rId181" Type="http://schemas.openxmlformats.org/officeDocument/2006/relationships/customXml" Target="../ink/ink1534.xml"/><Relationship Id="rId182" Type="http://schemas.openxmlformats.org/officeDocument/2006/relationships/customXml" Target="../ink/ink1535.xml"/><Relationship Id="rId183" Type="http://schemas.openxmlformats.org/officeDocument/2006/relationships/customXml" Target="../ink/ink1536.xml"/><Relationship Id="rId184" Type="http://schemas.openxmlformats.org/officeDocument/2006/relationships/customXml" Target="../ink/ink1537.xml"/><Relationship Id="rId185" Type="http://schemas.openxmlformats.org/officeDocument/2006/relationships/customXml" Target="../ink/ink1538.xml"/><Relationship Id="rId186" Type="http://schemas.openxmlformats.org/officeDocument/2006/relationships/customXml" Target="../ink/ink1539.xml"/><Relationship Id="rId187"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customXml" Target="../ink/ink1542.xml"/><Relationship Id="rId2" Type="http://schemas.openxmlformats.org/officeDocument/2006/relationships/customXml" Target="../ink/ink1543.xml"/><Relationship Id="rId3" Type="http://schemas.openxmlformats.org/officeDocument/2006/relationships/customXml" Target="../ink/ink1544.xml"/><Relationship Id="rId4" Type="http://schemas.openxmlformats.org/officeDocument/2006/relationships/customXml" Target="../ink/ink1545.xml"/><Relationship Id="rId5" Type="http://schemas.openxmlformats.org/officeDocument/2006/relationships/customXml" Target="../ink/ink1546.xml"/><Relationship Id="rId6" Type="http://schemas.openxmlformats.org/officeDocument/2006/relationships/customXml" Target="../ink/ink1547.xml"/><Relationship Id="rId7" Type="http://schemas.openxmlformats.org/officeDocument/2006/relationships/customXml" Target="../ink/ink1548.xml"/><Relationship Id="rId8" Type="http://schemas.openxmlformats.org/officeDocument/2006/relationships/customXml" Target="../ink/ink1549.xml"/><Relationship Id="rId9" Type="http://schemas.openxmlformats.org/officeDocument/2006/relationships/customXml" Target="../ink/ink1550.xml"/><Relationship Id="rId10" Type="http://schemas.openxmlformats.org/officeDocument/2006/relationships/customXml" Target="../ink/ink1551.xml"/><Relationship Id="rId11" Type="http://schemas.openxmlformats.org/officeDocument/2006/relationships/customXml" Target="../ink/ink1552.xml"/><Relationship Id="rId12" Type="http://schemas.openxmlformats.org/officeDocument/2006/relationships/customXml" Target="../ink/ink1553.xml"/><Relationship Id="rId13" Type="http://schemas.openxmlformats.org/officeDocument/2006/relationships/customXml" Target="../ink/ink1554.xml"/><Relationship Id="rId14" Type="http://schemas.openxmlformats.org/officeDocument/2006/relationships/customXml" Target="../ink/ink1555.xml"/><Relationship Id="rId15" Type="http://schemas.openxmlformats.org/officeDocument/2006/relationships/customXml" Target="../ink/ink1556.xml"/><Relationship Id="rId16" Type="http://schemas.openxmlformats.org/officeDocument/2006/relationships/customXml" Target="../ink/ink1557.xml"/><Relationship Id="rId17" Type="http://schemas.openxmlformats.org/officeDocument/2006/relationships/customXml" Target="../ink/ink1558.xml"/><Relationship Id="rId18" Type="http://schemas.openxmlformats.org/officeDocument/2006/relationships/customXml" Target="../ink/ink1559.xml"/><Relationship Id="rId19" Type="http://schemas.openxmlformats.org/officeDocument/2006/relationships/customXml" Target="../ink/ink1560.xml"/><Relationship Id="rId20" Type="http://schemas.openxmlformats.org/officeDocument/2006/relationships/customXml" Target="../ink/ink1561.xml"/><Relationship Id="rId21" Type="http://schemas.openxmlformats.org/officeDocument/2006/relationships/customXml" Target="../ink/ink1562.xml"/><Relationship Id="rId22" Type="http://schemas.openxmlformats.org/officeDocument/2006/relationships/customXml" Target="../ink/ink1563.xml"/><Relationship Id="rId23" Type="http://schemas.openxmlformats.org/officeDocument/2006/relationships/customXml" Target="../ink/ink1564.xml"/><Relationship Id="rId24" Type="http://schemas.openxmlformats.org/officeDocument/2006/relationships/customXml" Target="../ink/ink1565.xml"/><Relationship Id="rId25" Type="http://schemas.openxmlformats.org/officeDocument/2006/relationships/customXml" Target="../ink/ink1566.xml"/><Relationship Id="rId26" Type="http://schemas.openxmlformats.org/officeDocument/2006/relationships/customXml" Target="../ink/ink1567.xml"/><Relationship Id="rId27" Type="http://schemas.openxmlformats.org/officeDocument/2006/relationships/customXml" Target="../ink/ink1568.xml"/><Relationship Id="rId28" Type="http://schemas.openxmlformats.org/officeDocument/2006/relationships/customXml" Target="../ink/ink1569.xml"/><Relationship Id="rId29" Type="http://schemas.openxmlformats.org/officeDocument/2006/relationships/customXml" Target="../ink/ink1570.xml"/><Relationship Id="rId30" Type="http://schemas.openxmlformats.org/officeDocument/2006/relationships/customXml" Target="../ink/ink1571.xml"/><Relationship Id="rId31" Type="http://schemas.openxmlformats.org/officeDocument/2006/relationships/customXml" Target="../ink/ink1572.xml"/><Relationship Id="rId32" Type="http://schemas.openxmlformats.org/officeDocument/2006/relationships/customXml" Target="../ink/ink1573.xml"/><Relationship Id="rId33" Type="http://schemas.openxmlformats.org/officeDocument/2006/relationships/customXml" Target="../ink/ink1574.xml"/><Relationship Id="rId34" Type="http://schemas.openxmlformats.org/officeDocument/2006/relationships/customXml" Target="../ink/ink1575.xml"/><Relationship Id="rId35" Type="http://schemas.openxmlformats.org/officeDocument/2006/relationships/customXml" Target="../ink/ink1576.xml"/><Relationship Id="rId36" Type="http://schemas.openxmlformats.org/officeDocument/2006/relationships/customXml" Target="../ink/ink1577.xml"/><Relationship Id="rId37" Type="http://schemas.openxmlformats.org/officeDocument/2006/relationships/customXml" Target="../ink/ink1578.xml"/><Relationship Id="rId38" Type="http://schemas.openxmlformats.org/officeDocument/2006/relationships/customXml" Target="../ink/ink1579.xml"/><Relationship Id="rId39" Type="http://schemas.openxmlformats.org/officeDocument/2006/relationships/customXml" Target="../ink/ink1580.xml"/><Relationship Id="rId40" Type="http://schemas.openxmlformats.org/officeDocument/2006/relationships/customXml" Target="../ink/ink1581.xml"/><Relationship Id="rId41" Type="http://schemas.openxmlformats.org/officeDocument/2006/relationships/customXml" Target="../ink/ink1582.xml"/><Relationship Id="rId42" Type="http://schemas.openxmlformats.org/officeDocument/2006/relationships/customXml" Target="../ink/ink1583.xml"/><Relationship Id="rId43" Type="http://schemas.openxmlformats.org/officeDocument/2006/relationships/customXml" Target="../ink/ink1584.xml"/><Relationship Id="rId44" Type="http://schemas.openxmlformats.org/officeDocument/2006/relationships/customXml" Target="../ink/ink1585.xml"/><Relationship Id="rId45" Type="http://schemas.openxmlformats.org/officeDocument/2006/relationships/customXml" Target="../ink/ink1586.xml"/><Relationship Id="rId46" Type="http://schemas.openxmlformats.org/officeDocument/2006/relationships/customXml" Target="../ink/ink1587.xml"/><Relationship Id="rId47" Type="http://schemas.openxmlformats.org/officeDocument/2006/relationships/customXml" Target="../ink/ink1588.xml"/><Relationship Id="rId48" Type="http://schemas.openxmlformats.org/officeDocument/2006/relationships/customXml" Target="../ink/ink1589.xml"/><Relationship Id="rId49" Type="http://schemas.openxmlformats.org/officeDocument/2006/relationships/customXml" Target="../ink/ink1590.xml"/><Relationship Id="rId50" Type="http://schemas.openxmlformats.org/officeDocument/2006/relationships/customXml" Target="../ink/ink1591.xml"/><Relationship Id="rId51" Type="http://schemas.openxmlformats.org/officeDocument/2006/relationships/customXml" Target="../ink/ink1592.xml"/><Relationship Id="rId52" Type="http://schemas.openxmlformats.org/officeDocument/2006/relationships/customXml" Target="../ink/ink1593.xml"/><Relationship Id="rId53" Type="http://schemas.openxmlformats.org/officeDocument/2006/relationships/customXml" Target="../ink/ink1594.xml"/><Relationship Id="rId54" Type="http://schemas.openxmlformats.org/officeDocument/2006/relationships/customXml" Target="../ink/ink1595.xml"/><Relationship Id="rId55" Type="http://schemas.openxmlformats.org/officeDocument/2006/relationships/customXml" Target="../ink/ink1596.xml"/><Relationship Id="rId56" Type="http://schemas.openxmlformats.org/officeDocument/2006/relationships/customXml" Target="../ink/ink1597.xml"/><Relationship Id="rId57" Type="http://schemas.openxmlformats.org/officeDocument/2006/relationships/customXml" Target="../ink/ink1598.xml"/><Relationship Id="rId58" Type="http://schemas.openxmlformats.org/officeDocument/2006/relationships/customXml" Target="../ink/ink1599.xml"/><Relationship Id="rId59" Type="http://schemas.openxmlformats.org/officeDocument/2006/relationships/customXml" Target="../ink/ink1600.xml"/><Relationship Id="rId60" Type="http://schemas.openxmlformats.org/officeDocument/2006/relationships/customXml" Target="../ink/ink1601.xml"/><Relationship Id="rId61" Type="http://schemas.openxmlformats.org/officeDocument/2006/relationships/customXml" Target="../ink/ink1602.xml"/><Relationship Id="rId62" Type="http://schemas.openxmlformats.org/officeDocument/2006/relationships/customXml" Target="../ink/ink1603.xml"/><Relationship Id="rId63" Type="http://schemas.openxmlformats.org/officeDocument/2006/relationships/customXml" Target="../ink/ink1604.xml"/><Relationship Id="rId64" Type="http://schemas.openxmlformats.org/officeDocument/2006/relationships/customXml" Target="../ink/ink1605.xml"/><Relationship Id="rId65" Type="http://schemas.openxmlformats.org/officeDocument/2006/relationships/customXml" Target="../ink/ink1606.xml"/><Relationship Id="rId66" Type="http://schemas.openxmlformats.org/officeDocument/2006/relationships/customXml" Target="../ink/ink1607.xml"/><Relationship Id="rId67" Type="http://schemas.openxmlformats.org/officeDocument/2006/relationships/customXml" Target="../ink/ink1608.xml"/><Relationship Id="rId68" Type="http://schemas.openxmlformats.org/officeDocument/2006/relationships/customXml" Target="../ink/ink1609.xml"/><Relationship Id="rId69" Type="http://schemas.openxmlformats.org/officeDocument/2006/relationships/customXml" Target="../ink/ink1610.xml"/><Relationship Id="rId70" Type="http://schemas.openxmlformats.org/officeDocument/2006/relationships/customXml" Target="../ink/ink1611.xml"/><Relationship Id="rId71" Type="http://schemas.openxmlformats.org/officeDocument/2006/relationships/customXml" Target="../ink/ink1612.xml"/><Relationship Id="rId72" Type="http://schemas.openxmlformats.org/officeDocument/2006/relationships/customXml" Target="../ink/ink1613.xml"/><Relationship Id="rId73" Type="http://schemas.openxmlformats.org/officeDocument/2006/relationships/customXml" Target="../ink/ink1614.xml"/><Relationship Id="rId74" Type="http://schemas.openxmlformats.org/officeDocument/2006/relationships/customXml" Target="../ink/ink1615.xml"/><Relationship Id="rId75" Type="http://schemas.openxmlformats.org/officeDocument/2006/relationships/customXml" Target="../ink/ink1616.xml"/><Relationship Id="rId76" Type="http://schemas.openxmlformats.org/officeDocument/2006/relationships/customXml" Target="../ink/ink1617.xml"/><Relationship Id="rId77" Type="http://schemas.openxmlformats.org/officeDocument/2006/relationships/customXml" Target="../ink/ink1618.xml"/><Relationship Id="rId78" Type="http://schemas.openxmlformats.org/officeDocument/2006/relationships/customXml" Target="../ink/ink1619.xml"/><Relationship Id="rId79" Type="http://schemas.openxmlformats.org/officeDocument/2006/relationships/customXml" Target="../ink/ink1620.xml"/><Relationship Id="rId80" Type="http://schemas.openxmlformats.org/officeDocument/2006/relationships/customXml" Target="../ink/ink1621.xml"/><Relationship Id="rId81" Type="http://schemas.openxmlformats.org/officeDocument/2006/relationships/customXml" Target="../ink/ink1622.xml"/><Relationship Id="rId82" Type="http://schemas.openxmlformats.org/officeDocument/2006/relationships/customXml" Target="../ink/ink1623.xml"/><Relationship Id="rId83" Type="http://schemas.openxmlformats.org/officeDocument/2006/relationships/customXml" Target="../ink/ink1624.xml"/><Relationship Id="rId84" Type="http://schemas.openxmlformats.org/officeDocument/2006/relationships/customXml" Target="../ink/ink1625.xml"/><Relationship Id="rId85" Type="http://schemas.openxmlformats.org/officeDocument/2006/relationships/customXml" Target="../ink/ink1626.xml"/><Relationship Id="rId86" Type="http://schemas.openxmlformats.org/officeDocument/2006/relationships/customXml" Target="../ink/ink1627.xml"/><Relationship Id="rId87" Type="http://schemas.openxmlformats.org/officeDocument/2006/relationships/customXml" Target="../ink/ink1628.xml"/><Relationship Id="rId88" Type="http://schemas.openxmlformats.org/officeDocument/2006/relationships/customXml" Target="../ink/ink1629.xml"/><Relationship Id="rId89" Type="http://schemas.openxmlformats.org/officeDocument/2006/relationships/customXml" Target="../ink/ink1630.xml"/><Relationship Id="rId90" Type="http://schemas.openxmlformats.org/officeDocument/2006/relationships/customXml" Target="../ink/ink1631.xml"/><Relationship Id="rId91" Type="http://schemas.openxmlformats.org/officeDocument/2006/relationships/customXml" Target="../ink/ink1632.xml"/><Relationship Id="rId92" Type="http://schemas.openxmlformats.org/officeDocument/2006/relationships/customXml" Target="../ink/ink1633.xml"/><Relationship Id="rId93" Type="http://schemas.openxmlformats.org/officeDocument/2006/relationships/customXml" Target="../ink/ink1634.xml"/><Relationship Id="rId94" Type="http://schemas.openxmlformats.org/officeDocument/2006/relationships/customXml" Target="../ink/ink1635.xml"/><Relationship Id="rId95" Type="http://schemas.openxmlformats.org/officeDocument/2006/relationships/customXml" Target="../ink/ink1636.xml"/><Relationship Id="rId96" Type="http://schemas.openxmlformats.org/officeDocument/2006/relationships/customXml" Target="../ink/ink1637.xml"/><Relationship Id="rId97" Type="http://schemas.openxmlformats.org/officeDocument/2006/relationships/customXml" Target="../ink/ink1638.xml"/><Relationship Id="rId98" Type="http://schemas.openxmlformats.org/officeDocument/2006/relationships/customXml" Target="../ink/ink1639.xml"/><Relationship Id="rId99" Type="http://schemas.openxmlformats.org/officeDocument/2006/relationships/customXml" Target="../ink/ink1640.xml"/><Relationship Id="rId100" Type="http://schemas.openxmlformats.org/officeDocument/2006/relationships/customXml" Target="../ink/ink1641.xml"/><Relationship Id="rId101" Type="http://schemas.openxmlformats.org/officeDocument/2006/relationships/customXml" Target="../ink/ink1642.xml"/><Relationship Id="rId102" Type="http://schemas.openxmlformats.org/officeDocument/2006/relationships/customXml" Target="../ink/ink1643.xml"/><Relationship Id="rId103" Type="http://schemas.openxmlformats.org/officeDocument/2006/relationships/customXml" Target="../ink/ink1644.xml"/><Relationship Id="rId104" Type="http://schemas.openxmlformats.org/officeDocument/2006/relationships/customXml" Target="../ink/ink1645.xml"/><Relationship Id="rId105" Type="http://schemas.openxmlformats.org/officeDocument/2006/relationships/customXml" Target="../ink/ink1646.xml"/><Relationship Id="rId106" Type="http://schemas.openxmlformats.org/officeDocument/2006/relationships/customXml" Target="../ink/ink1647.xml"/><Relationship Id="rId107" Type="http://schemas.openxmlformats.org/officeDocument/2006/relationships/customXml" Target="../ink/ink1648.xml"/><Relationship Id="rId108" Type="http://schemas.openxmlformats.org/officeDocument/2006/relationships/customXml" Target="../ink/ink1649.xml"/><Relationship Id="rId109" Type="http://schemas.openxmlformats.org/officeDocument/2006/relationships/customXml" Target="../ink/ink1650.xml"/><Relationship Id="rId110" Type="http://schemas.openxmlformats.org/officeDocument/2006/relationships/customXml" Target="../ink/ink1651.xml"/><Relationship Id="rId111" Type="http://schemas.openxmlformats.org/officeDocument/2006/relationships/customXml" Target="../ink/ink1652.xml"/><Relationship Id="rId112" Type="http://schemas.openxmlformats.org/officeDocument/2006/relationships/customXml" Target="../ink/ink1653.xml"/><Relationship Id="rId113" Type="http://schemas.openxmlformats.org/officeDocument/2006/relationships/customXml" Target="../ink/ink1654.xml"/><Relationship Id="rId114" Type="http://schemas.openxmlformats.org/officeDocument/2006/relationships/customXml" Target="../ink/ink1655.xml"/><Relationship Id="rId115" Type="http://schemas.openxmlformats.org/officeDocument/2006/relationships/customXml" Target="../ink/ink1656.xml"/><Relationship Id="rId116" Type="http://schemas.openxmlformats.org/officeDocument/2006/relationships/customXml" Target="../ink/ink1657.xml"/><Relationship Id="rId117" Type="http://schemas.openxmlformats.org/officeDocument/2006/relationships/customXml" Target="../ink/ink1658.xml"/><Relationship Id="rId118" Type="http://schemas.openxmlformats.org/officeDocument/2006/relationships/customXml" Target="../ink/ink1659.xml"/><Relationship Id="rId119" Type="http://schemas.openxmlformats.org/officeDocument/2006/relationships/customXml" Target="../ink/ink1660.xml"/><Relationship Id="rId120" Type="http://schemas.openxmlformats.org/officeDocument/2006/relationships/customXml" Target="../ink/ink1661.xml"/><Relationship Id="rId121" Type="http://schemas.openxmlformats.org/officeDocument/2006/relationships/customXml" Target="../ink/ink1662.xml"/><Relationship Id="rId122" Type="http://schemas.openxmlformats.org/officeDocument/2006/relationships/customXml" Target="../ink/ink1663.xml"/><Relationship Id="rId123" Type="http://schemas.openxmlformats.org/officeDocument/2006/relationships/customXml" Target="../ink/ink1664.xml"/><Relationship Id="rId124" Type="http://schemas.openxmlformats.org/officeDocument/2006/relationships/customXml" Target="../ink/ink1665.xml"/><Relationship Id="rId125" Type="http://schemas.openxmlformats.org/officeDocument/2006/relationships/customXml" Target="../ink/ink1666.xml"/><Relationship Id="rId126" Type="http://schemas.openxmlformats.org/officeDocument/2006/relationships/customXml" Target="../ink/ink1667.xml"/><Relationship Id="rId127" Type="http://schemas.openxmlformats.org/officeDocument/2006/relationships/customXml" Target="../ink/ink1668.xml"/><Relationship Id="rId128" Type="http://schemas.openxmlformats.org/officeDocument/2006/relationships/customXml" Target="../ink/ink1669.xml"/><Relationship Id="rId129" Type="http://schemas.openxmlformats.org/officeDocument/2006/relationships/customXml" Target="../ink/ink1670.xml"/><Relationship Id="rId130" Type="http://schemas.openxmlformats.org/officeDocument/2006/relationships/customXml" Target="../ink/ink1671.xml"/><Relationship Id="rId131" Type="http://schemas.openxmlformats.org/officeDocument/2006/relationships/customXml" Target="../ink/ink1672.xml"/><Relationship Id="rId132" Type="http://schemas.openxmlformats.org/officeDocument/2006/relationships/customXml" Target="../ink/ink1673.xml"/><Relationship Id="rId133" Type="http://schemas.openxmlformats.org/officeDocument/2006/relationships/customXml" Target="../ink/ink1674.xml"/><Relationship Id="rId134" Type="http://schemas.openxmlformats.org/officeDocument/2006/relationships/customXml" Target="../ink/ink1675.xml"/><Relationship Id="rId135" Type="http://schemas.openxmlformats.org/officeDocument/2006/relationships/customXml" Target="../ink/ink1676.xml"/><Relationship Id="rId136" Type="http://schemas.openxmlformats.org/officeDocument/2006/relationships/customXml" Target="../ink/ink1677.xml"/><Relationship Id="rId137" Type="http://schemas.openxmlformats.org/officeDocument/2006/relationships/customXml" Target="../ink/ink1678.xml"/><Relationship Id="rId138" Type="http://schemas.openxmlformats.org/officeDocument/2006/relationships/customXml" Target="../ink/ink1679.xml"/><Relationship Id="rId139" Type="http://schemas.openxmlformats.org/officeDocument/2006/relationships/customXml" Target="../ink/ink1680.xml"/><Relationship Id="rId140" Type="http://schemas.openxmlformats.org/officeDocument/2006/relationships/customXml" Target="../ink/ink1681.xml"/><Relationship Id="rId141" Type="http://schemas.openxmlformats.org/officeDocument/2006/relationships/customXml" Target="../ink/ink1682.xml"/><Relationship Id="rId142" Type="http://schemas.openxmlformats.org/officeDocument/2006/relationships/customXml" Target="../ink/ink1683.xml"/><Relationship Id="rId143" Type="http://schemas.openxmlformats.org/officeDocument/2006/relationships/customXml" Target="../ink/ink1684.xml"/><Relationship Id="rId144" Type="http://schemas.openxmlformats.org/officeDocument/2006/relationships/customXml" Target="../ink/ink1685.xml"/><Relationship Id="rId145" Type="http://schemas.openxmlformats.org/officeDocument/2006/relationships/customXml" Target="../ink/ink1686.xml"/><Relationship Id="rId146" Type="http://schemas.openxmlformats.org/officeDocument/2006/relationships/customXml" Target="../ink/ink1687.xml"/><Relationship Id="rId147" Type="http://schemas.openxmlformats.org/officeDocument/2006/relationships/customXml" Target="../ink/ink1688.xml"/><Relationship Id="rId148" Type="http://schemas.openxmlformats.org/officeDocument/2006/relationships/customXml" Target="../ink/ink1689.xml"/><Relationship Id="rId149" Type="http://schemas.openxmlformats.org/officeDocument/2006/relationships/customXml" Target="../ink/ink1690.xml"/><Relationship Id="rId150" Type="http://schemas.openxmlformats.org/officeDocument/2006/relationships/customXml" Target="../ink/ink1691.xml"/><Relationship Id="rId151" Type="http://schemas.openxmlformats.org/officeDocument/2006/relationships/customXml" Target="../ink/ink1692.xml"/><Relationship Id="rId152" Type="http://schemas.openxmlformats.org/officeDocument/2006/relationships/customXml" Target="../ink/ink1693.xml"/><Relationship Id="rId153" Type="http://schemas.openxmlformats.org/officeDocument/2006/relationships/customXml" Target="../ink/ink1694.xml"/><Relationship Id="rId154" Type="http://schemas.openxmlformats.org/officeDocument/2006/relationships/customXml" Target="../ink/ink1695.xml"/><Relationship Id="rId155" Type="http://schemas.openxmlformats.org/officeDocument/2006/relationships/customXml" Target="../ink/ink1696.xml"/><Relationship Id="rId156" Type="http://schemas.openxmlformats.org/officeDocument/2006/relationships/customXml" Target="../ink/ink1697.xml"/><Relationship Id="rId157" Type="http://schemas.openxmlformats.org/officeDocument/2006/relationships/customXml" Target="../ink/ink1698.xml"/><Relationship Id="rId158" Type="http://schemas.openxmlformats.org/officeDocument/2006/relationships/customXml" Target="../ink/ink1699.xml"/><Relationship Id="rId159" Type="http://schemas.openxmlformats.org/officeDocument/2006/relationships/customXml" Target="../ink/ink1700.xml"/><Relationship Id="rId160" Type="http://schemas.openxmlformats.org/officeDocument/2006/relationships/customXml" Target="../ink/ink1701.xml"/><Relationship Id="rId161" Type="http://schemas.openxmlformats.org/officeDocument/2006/relationships/customXml" Target="../ink/ink1702.xml"/><Relationship Id="rId162" Type="http://schemas.openxmlformats.org/officeDocument/2006/relationships/customXml" Target="../ink/ink1703.xml"/><Relationship Id="rId163" Type="http://schemas.openxmlformats.org/officeDocument/2006/relationships/customXml" Target="../ink/ink1704.xml"/><Relationship Id="rId164" Type="http://schemas.openxmlformats.org/officeDocument/2006/relationships/customXml" Target="../ink/ink1705.xml"/><Relationship Id="rId165" Type="http://schemas.openxmlformats.org/officeDocument/2006/relationships/customXml" Target="../ink/ink1706.xml"/><Relationship Id="rId166" Type="http://schemas.openxmlformats.org/officeDocument/2006/relationships/customXml" Target="../ink/ink1707.xml"/><Relationship Id="rId167" Type="http://schemas.openxmlformats.org/officeDocument/2006/relationships/customXml" Target="../ink/ink1708.xml"/><Relationship Id="rId168" Type="http://schemas.openxmlformats.org/officeDocument/2006/relationships/customXml" Target="../ink/ink1709.xml"/><Relationship Id="rId169" Type="http://schemas.openxmlformats.org/officeDocument/2006/relationships/customXml" Target="../ink/ink1710.xml"/><Relationship Id="rId170" Type="http://schemas.openxmlformats.org/officeDocument/2006/relationships/customXml" Target="../ink/ink1711.xml"/><Relationship Id="rId171" Type="http://schemas.openxmlformats.org/officeDocument/2006/relationships/customXml" Target="../ink/ink1712.xml"/><Relationship Id="rId172" Type="http://schemas.openxmlformats.org/officeDocument/2006/relationships/customXml" Target="../ink/ink1713.xml"/><Relationship Id="rId173" Type="http://schemas.openxmlformats.org/officeDocument/2006/relationships/customXml" Target="../ink/ink1714.xml"/><Relationship Id="rId174" Type="http://schemas.openxmlformats.org/officeDocument/2006/relationships/customXml" Target="../ink/ink1715.xml"/><Relationship Id="rId175" Type="http://schemas.openxmlformats.org/officeDocument/2006/relationships/customXml" Target="../ink/ink1716.xml"/><Relationship Id="rId176" Type="http://schemas.openxmlformats.org/officeDocument/2006/relationships/customXml" Target="../ink/ink1717.xml"/><Relationship Id="rId177" Type="http://schemas.openxmlformats.org/officeDocument/2006/relationships/customXml" Target="../ink/ink1718.xml"/><Relationship Id="rId178" Type="http://schemas.openxmlformats.org/officeDocument/2006/relationships/customXml" Target="../ink/ink1719.xml"/><Relationship Id="rId179" Type="http://schemas.openxmlformats.org/officeDocument/2006/relationships/customXml" Target="../ink/ink1720.xml"/><Relationship Id="rId180" Type="http://schemas.openxmlformats.org/officeDocument/2006/relationships/customXml" Target="../ink/ink1721.xml"/><Relationship Id="rId181" Type="http://schemas.openxmlformats.org/officeDocument/2006/relationships/customXml" Target="../ink/ink1722.xml"/><Relationship Id="rId182" Type="http://schemas.openxmlformats.org/officeDocument/2006/relationships/customXml" Target="../ink/ink1723.xml"/><Relationship Id="rId183" Type="http://schemas.openxmlformats.org/officeDocument/2006/relationships/customXml" Target="../ink/ink1724.xml"/><Relationship Id="rId184" Type="http://schemas.openxmlformats.org/officeDocument/2006/relationships/customXml" Target="../ink/ink1725.xml"/><Relationship Id="rId185" Type="http://schemas.openxmlformats.org/officeDocument/2006/relationships/customXml" Target="../ink/ink1726.xml"/><Relationship Id="rId186" Type="http://schemas.openxmlformats.org/officeDocument/2006/relationships/customXml" Target="../ink/ink1727.xml"/><Relationship Id="rId187" Type="http://schemas.openxmlformats.org/officeDocument/2006/relationships/customXml" Target="../ink/ink1728.xml"/><Relationship Id="rId188" Type="http://schemas.openxmlformats.org/officeDocument/2006/relationships/customXml" Target="../ink/ink1729.xml"/><Relationship Id="rId189" Type="http://schemas.openxmlformats.org/officeDocument/2006/relationships/customXml" Target="../ink/ink1730.xml"/><Relationship Id="rId190" Type="http://schemas.openxmlformats.org/officeDocument/2006/relationships/customXml" Target="../ink/ink1731.xml"/><Relationship Id="rId191" Type="http://schemas.openxmlformats.org/officeDocument/2006/relationships/customXml" Target="../ink/ink1732.xml"/><Relationship Id="rId192" Type="http://schemas.openxmlformats.org/officeDocument/2006/relationships/customXml" Target="../ink/ink1733.xml"/><Relationship Id="rId193" Type="http://schemas.openxmlformats.org/officeDocument/2006/relationships/customXml" Target="../ink/ink1734.xml"/><Relationship Id="rId194" Type="http://schemas.openxmlformats.org/officeDocument/2006/relationships/customXml" Target="../ink/ink1735.xml"/><Relationship Id="rId195" Type="http://schemas.openxmlformats.org/officeDocument/2006/relationships/customXml" Target="../ink/ink1736.xml"/><Relationship Id="rId196" Type="http://schemas.openxmlformats.org/officeDocument/2006/relationships/customXml" Target="../ink/ink1737.xml"/><Relationship Id="rId197" Type="http://schemas.openxmlformats.org/officeDocument/2006/relationships/customXml" Target="../ink/ink1738.xml"/><Relationship Id="rId198" Type="http://schemas.openxmlformats.org/officeDocument/2006/relationships/customXml" Target="../ink/ink1739.xml"/><Relationship Id="rId199" Type="http://schemas.openxmlformats.org/officeDocument/2006/relationships/customXml" Target="../ink/ink1740.xml"/><Relationship Id="rId200" Type="http://schemas.openxmlformats.org/officeDocument/2006/relationships/customXml" Target="../ink/ink1741.xml"/><Relationship Id="rId201" Type="http://schemas.openxmlformats.org/officeDocument/2006/relationships/customXml" Target="../ink/ink1742.xml"/><Relationship Id="rId202" Type="http://schemas.openxmlformats.org/officeDocument/2006/relationships/customXml" Target="../ink/ink1743.xml"/><Relationship Id="rId203" Type="http://schemas.openxmlformats.org/officeDocument/2006/relationships/customXml" Target="../ink/ink1744.xml"/><Relationship Id="rId204" Type="http://schemas.openxmlformats.org/officeDocument/2006/relationships/customXml" Target="../ink/ink1745.xml"/><Relationship Id="rId205" Type="http://schemas.openxmlformats.org/officeDocument/2006/relationships/customXml" Target="../ink/ink1746.xml"/><Relationship Id="rId206" Type="http://schemas.openxmlformats.org/officeDocument/2006/relationships/customXml" Target="../ink/ink1747.xml"/><Relationship Id="rId207" Type="http://schemas.openxmlformats.org/officeDocument/2006/relationships/customXml" Target="../ink/ink1748.xml"/><Relationship Id="rId208" Type="http://schemas.openxmlformats.org/officeDocument/2006/relationships/customXml" Target="../ink/ink1749.xml"/><Relationship Id="rId209" Type="http://schemas.openxmlformats.org/officeDocument/2006/relationships/customXml" Target="../ink/ink1750.xml"/><Relationship Id="rId210" Type="http://schemas.openxmlformats.org/officeDocument/2006/relationships/customXml" Target="../ink/ink1751.xml"/><Relationship Id="rId211" Type="http://schemas.openxmlformats.org/officeDocument/2006/relationships/customXml" Target="../ink/ink1752.xml"/><Relationship Id="rId212" Type="http://schemas.openxmlformats.org/officeDocument/2006/relationships/customXml" Target="../ink/ink1753.xml"/><Relationship Id="rId213" Type="http://schemas.openxmlformats.org/officeDocument/2006/relationships/customXml" Target="../ink/ink1754.xml"/><Relationship Id="rId214" Type="http://schemas.openxmlformats.org/officeDocument/2006/relationships/customXml" Target="../ink/ink1755.xml"/><Relationship Id="rId215" Type="http://schemas.openxmlformats.org/officeDocument/2006/relationships/customXml" Target="../ink/ink1756.xml"/><Relationship Id="rId216" Type="http://schemas.openxmlformats.org/officeDocument/2006/relationships/customXml" Target="../ink/ink1757.xml"/><Relationship Id="rId217" Type="http://schemas.openxmlformats.org/officeDocument/2006/relationships/customXml" Target="../ink/ink1758.xml"/><Relationship Id="rId218" Type="http://schemas.openxmlformats.org/officeDocument/2006/relationships/customXml" Target="../ink/ink1759.xml"/><Relationship Id="rId219" Type="http://schemas.openxmlformats.org/officeDocument/2006/relationships/customXml" Target="../ink/ink1760.xml"/><Relationship Id="rId220" Type="http://schemas.openxmlformats.org/officeDocument/2006/relationships/customXml" Target="../ink/ink1761.xml"/><Relationship Id="rId221" Type="http://schemas.openxmlformats.org/officeDocument/2006/relationships/customXml" Target="../ink/ink1762.xml"/><Relationship Id="rId222" Type="http://schemas.openxmlformats.org/officeDocument/2006/relationships/customXml" Target="../ink/ink1763.xml"/><Relationship Id="rId223" Type="http://schemas.openxmlformats.org/officeDocument/2006/relationships/customXml" Target="../ink/ink1764.xml"/><Relationship Id="rId224" Type="http://schemas.openxmlformats.org/officeDocument/2006/relationships/customXml" Target="../ink/ink1765.xml"/><Relationship Id="rId225" Type="http://schemas.openxmlformats.org/officeDocument/2006/relationships/customXml" Target="../ink/ink1766.xml"/><Relationship Id="rId226" Type="http://schemas.openxmlformats.org/officeDocument/2006/relationships/customXml" Target="../ink/ink1767.xml"/><Relationship Id="rId227" Type="http://schemas.openxmlformats.org/officeDocument/2006/relationships/customXml" Target="../ink/ink1768.xml"/><Relationship Id="rId228" Type="http://schemas.openxmlformats.org/officeDocument/2006/relationships/customXml" Target="../ink/ink1769.xml"/><Relationship Id="rId229" Type="http://schemas.openxmlformats.org/officeDocument/2006/relationships/customXml" Target="../ink/ink1770.xml"/><Relationship Id="rId230" Type="http://schemas.openxmlformats.org/officeDocument/2006/relationships/customXml" Target="../ink/ink1771.xml"/><Relationship Id="rId231" Type="http://schemas.openxmlformats.org/officeDocument/2006/relationships/customXml" Target="../ink/ink1772.xml"/><Relationship Id="rId232" Type="http://schemas.openxmlformats.org/officeDocument/2006/relationships/customXml" Target="../ink/ink1773.xml"/><Relationship Id="rId233" Type="http://schemas.openxmlformats.org/officeDocument/2006/relationships/customXml" Target="../ink/ink1774.xml"/><Relationship Id="rId234" Type="http://schemas.openxmlformats.org/officeDocument/2006/relationships/customXml" Target="../ink/ink1775.xml"/><Relationship Id="rId235" Type="http://schemas.openxmlformats.org/officeDocument/2006/relationships/customXml" Target="../ink/ink1776.xml"/><Relationship Id="rId236" Type="http://schemas.openxmlformats.org/officeDocument/2006/relationships/customXml" Target="../ink/ink1777.xml"/><Relationship Id="rId237" Type="http://schemas.openxmlformats.org/officeDocument/2006/relationships/customXml" Target="../ink/ink1778.xml"/><Relationship Id="rId238" Type="http://schemas.openxmlformats.org/officeDocument/2006/relationships/customXml" Target="../ink/ink1779.xml"/><Relationship Id="rId239" Type="http://schemas.openxmlformats.org/officeDocument/2006/relationships/customXml" Target="../ink/ink1780.xml"/><Relationship Id="rId240" Type="http://schemas.openxmlformats.org/officeDocument/2006/relationships/customXml" Target="../ink/ink1781.xml"/><Relationship Id="rId241" Type="http://schemas.openxmlformats.org/officeDocument/2006/relationships/customXml" Target="../ink/ink1782.xml"/><Relationship Id="rId242" Type="http://schemas.openxmlformats.org/officeDocument/2006/relationships/customXml" Target="../ink/ink1783.xml"/><Relationship Id="rId243" Type="http://schemas.openxmlformats.org/officeDocument/2006/relationships/customXml" Target="../ink/ink1784.xml"/><Relationship Id="rId244" Type="http://schemas.openxmlformats.org/officeDocument/2006/relationships/customXml" Target="../ink/ink1785.xml"/><Relationship Id="rId245" Type="http://schemas.openxmlformats.org/officeDocument/2006/relationships/customXml" Target="../ink/ink1786.xml"/><Relationship Id="rId246" Type="http://schemas.openxmlformats.org/officeDocument/2006/relationships/customXml" Target="../ink/ink1787.xml"/><Relationship Id="rId247" Type="http://schemas.openxmlformats.org/officeDocument/2006/relationships/customXml" Target="../ink/ink1788.xml"/><Relationship Id="rId248" Type="http://schemas.openxmlformats.org/officeDocument/2006/relationships/customXml" Target="../ink/ink1789.xml"/><Relationship Id="rId249" Type="http://schemas.openxmlformats.org/officeDocument/2006/relationships/customXml" Target="../ink/ink1790.xml"/><Relationship Id="rId250" Type="http://schemas.openxmlformats.org/officeDocument/2006/relationships/customXml" Target="../ink/ink1791.xml"/><Relationship Id="rId251" Type="http://schemas.openxmlformats.org/officeDocument/2006/relationships/customXml" Target="../ink/ink1792.xml"/><Relationship Id="rId252" Type="http://schemas.openxmlformats.org/officeDocument/2006/relationships/customXml" Target="../ink/ink1793.xml"/><Relationship Id="rId253" Type="http://schemas.openxmlformats.org/officeDocument/2006/relationships/customXml" Target="../ink/ink1794.xml"/><Relationship Id="rId254" Type="http://schemas.openxmlformats.org/officeDocument/2006/relationships/customXml" Target="../ink/ink1795.xml"/><Relationship Id="rId255" Type="http://schemas.openxmlformats.org/officeDocument/2006/relationships/customXml" Target="../ink/ink1796.xml"/><Relationship Id="rId256" Type="http://schemas.openxmlformats.org/officeDocument/2006/relationships/customXml" Target="../ink/ink1797.xml"/><Relationship Id="rId257" Type="http://schemas.openxmlformats.org/officeDocument/2006/relationships/customXml" Target="../ink/ink1798.xml"/><Relationship Id="rId258" Type="http://schemas.openxmlformats.org/officeDocument/2006/relationships/customXml" Target="../ink/ink1799.xml"/><Relationship Id="rId259" Type="http://schemas.openxmlformats.org/officeDocument/2006/relationships/customXml" Target="../ink/ink1800.xml"/><Relationship Id="rId260" Type="http://schemas.openxmlformats.org/officeDocument/2006/relationships/customXml" Target="../ink/ink1801.xml"/><Relationship Id="rId261" Type="http://schemas.openxmlformats.org/officeDocument/2006/relationships/customXml" Target="../ink/ink1802.xml"/><Relationship Id="rId262" Type="http://schemas.openxmlformats.org/officeDocument/2006/relationships/customXml" Target="../ink/ink1803.xml"/><Relationship Id="rId263" Type="http://schemas.openxmlformats.org/officeDocument/2006/relationships/customXml" Target="../ink/ink1804.xml"/><Relationship Id="rId26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customXml" Target="../ink/ink1805.xml"/><Relationship Id="rId2" Type="http://schemas.openxmlformats.org/officeDocument/2006/relationships/customXml" Target="../ink/ink1806.xml"/><Relationship Id="rId3" Type="http://schemas.openxmlformats.org/officeDocument/2006/relationships/customXml" Target="../ink/ink1807.xml"/><Relationship Id="rId4" Type="http://schemas.openxmlformats.org/officeDocument/2006/relationships/customXml" Target="../ink/ink1808.xml"/><Relationship Id="rId5" Type="http://schemas.openxmlformats.org/officeDocument/2006/relationships/customXml" Target="../ink/ink1809.xml"/><Relationship Id="rId6" Type="http://schemas.openxmlformats.org/officeDocument/2006/relationships/customXml" Target="../ink/ink1810.xml"/><Relationship Id="rId7" Type="http://schemas.openxmlformats.org/officeDocument/2006/relationships/customXml" Target="../ink/ink1811.xml"/><Relationship Id="rId8" Type="http://schemas.openxmlformats.org/officeDocument/2006/relationships/customXml" Target="../ink/ink1812.xml"/><Relationship Id="rId9" Type="http://schemas.openxmlformats.org/officeDocument/2006/relationships/customXml" Target="../ink/ink1813.xml"/><Relationship Id="rId10" Type="http://schemas.openxmlformats.org/officeDocument/2006/relationships/customXml" Target="../ink/ink1814.xml"/><Relationship Id="rId11" Type="http://schemas.openxmlformats.org/officeDocument/2006/relationships/customXml" Target="../ink/ink1815.xml"/><Relationship Id="rId12" Type="http://schemas.openxmlformats.org/officeDocument/2006/relationships/customXml" Target="../ink/ink1816.xml"/><Relationship Id="rId13" Type="http://schemas.openxmlformats.org/officeDocument/2006/relationships/customXml" Target="../ink/ink1817.xml"/><Relationship Id="rId14" Type="http://schemas.openxmlformats.org/officeDocument/2006/relationships/customXml" Target="../ink/ink1818.xml"/><Relationship Id="rId15" Type="http://schemas.openxmlformats.org/officeDocument/2006/relationships/customXml" Target="../ink/ink1819.xml"/><Relationship Id="rId16" Type="http://schemas.openxmlformats.org/officeDocument/2006/relationships/customXml" Target="../ink/ink1820.xml"/><Relationship Id="rId17" Type="http://schemas.openxmlformats.org/officeDocument/2006/relationships/customXml" Target="../ink/ink1821.xml"/><Relationship Id="rId18" Type="http://schemas.openxmlformats.org/officeDocument/2006/relationships/customXml" Target="../ink/ink1822.xml"/><Relationship Id="rId19" Type="http://schemas.openxmlformats.org/officeDocument/2006/relationships/customXml" Target="../ink/ink1823.xml"/><Relationship Id="rId20" Type="http://schemas.openxmlformats.org/officeDocument/2006/relationships/customXml" Target="../ink/ink1824.xml"/><Relationship Id="rId21" Type="http://schemas.openxmlformats.org/officeDocument/2006/relationships/customXml" Target="../ink/ink1825.xml"/><Relationship Id="rId22" Type="http://schemas.openxmlformats.org/officeDocument/2006/relationships/customXml" Target="../ink/ink1826.xml"/><Relationship Id="rId23" Type="http://schemas.openxmlformats.org/officeDocument/2006/relationships/customXml" Target="../ink/ink1827.xml"/><Relationship Id="rId24" Type="http://schemas.openxmlformats.org/officeDocument/2006/relationships/customXml" Target="../ink/ink1828.xml"/><Relationship Id="rId25" Type="http://schemas.openxmlformats.org/officeDocument/2006/relationships/customXml" Target="../ink/ink1829.xml"/><Relationship Id="rId26" Type="http://schemas.openxmlformats.org/officeDocument/2006/relationships/customXml" Target="../ink/ink1830.xml"/><Relationship Id="rId27" Type="http://schemas.openxmlformats.org/officeDocument/2006/relationships/customXml" Target="../ink/ink1831.xml"/><Relationship Id="rId28" Type="http://schemas.openxmlformats.org/officeDocument/2006/relationships/customXml" Target="../ink/ink1832.xml"/><Relationship Id="rId29" Type="http://schemas.openxmlformats.org/officeDocument/2006/relationships/customXml" Target="../ink/ink1833.xml"/><Relationship Id="rId30" Type="http://schemas.openxmlformats.org/officeDocument/2006/relationships/customXml" Target="../ink/ink1834.xml"/><Relationship Id="rId31" Type="http://schemas.openxmlformats.org/officeDocument/2006/relationships/customXml" Target="../ink/ink1835.xml"/><Relationship Id="rId32" Type="http://schemas.openxmlformats.org/officeDocument/2006/relationships/customXml" Target="../ink/ink1836.xml"/><Relationship Id="rId33" Type="http://schemas.openxmlformats.org/officeDocument/2006/relationships/customXml" Target="../ink/ink1837.xml"/><Relationship Id="rId34" Type="http://schemas.openxmlformats.org/officeDocument/2006/relationships/customXml" Target="../ink/ink1838.xml"/><Relationship Id="rId35" Type="http://schemas.openxmlformats.org/officeDocument/2006/relationships/customXml" Target="../ink/ink1839.xml"/><Relationship Id="rId36" Type="http://schemas.openxmlformats.org/officeDocument/2006/relationships/customXml" Target="../ink/ink1840.xml"/><Relationship Id="rId37" Type="http://schemas.openxmlformats.org/officeDocument/2006/relationships/customXml" Target="../ink/ink1841.xml"/><Relationship Id="rId38" Type="http://schemas.openxmlformats.org/officeDocument/2006/relationships/customXml" Target="../ink/ink1842.xml"/><Relationship Id="rId39" Type="http://schemas.openxmlformats.org/officeDocument/2006/relationships/customXml" Target="../ink/ink1843.xml"/><Relationship Id="rId40" Type="http://schemas.openxmlformats.org/officeDocument/2006/relationships/customXml" Target="../ink/ink1844.xml"/><Relationship Id="rId41" Type="http://schemas.openxmlformats.org/officeDocument/2006/relationships/customXml" Target="../ink/ink1845.xml"/><Relationship Id="rId42" Type="http://schemas.openxmlformats.org/officeDocument/2006/relationships/customXml" Target="../ink/ink1846.xml"/><Relationship Id="rId43" Type="http://schemas.openxmlformats.org/officeDocument/2006/relationships/customXml" Target="../ink/ink1847.xml"/><Relationship Id="rId44" Type="http://schemas.openxmlformats.org/officeDocument/2006/relationships/customXml" Target="../ink/ink1848.xml"/><Relationship Id="rId45" Type="http://schemas.openxmlformats.org/officeDocument/2006/relationships/customXml" Target="../ink/ink1849.xml"/><Relationship Id="rId46" Type="http://schemas.openxmlformats.org/officeDocument/2006/relationships/customXml" Target="../ink/ink1850.xml"/><Relationship Id="rId47" Type="http://schemas.openxmlformats.org/officeDocument/2006/relationships/customXml" Target="../ink/ink1851.xml"/><Relationship Id="rId48" Type="http://schemas.openxmlformats.org/officeDocument/2006/relationships/customXml" Target="../ink/ink1852.xml"/><Relationship Id="rId49" Type="http://schemas.openxmlformats.org/officeDocument/2006/relationships/customXml" Target="../ink/ink1853.xml"/><Relationship Id="rId50" Type="http://schemas.openxmlformats.org/officeDocument/2006/relationships/customXml" Target="../ink/ink1854.xml"/><Relationship Id="rId51" Type="http://schemas.openxmlformats.org/officeDocument/2006/relationships/customXml" Target="../ink/ink1855.xml"/><Relationship Id="rId52" Type="http://schemas.openxmlformats.org/officeDocument/2006/relationships/customXml" Target="../ink/ink1856.xml"/><Relationship Id="rId53" Type="http://schemas.openxmlformats.org/officeDocument/2006/relationships/customXml" Target="../ink/ink1857.xml"/><Relationship Id="rId54" Type="http://schemas.openxmlformats.org/officeDocument/2006/relationships/customXml" Target="../ink/ink1858.xml"/><Relationship Id="rId55" Type="http://schemas.openxmlformats.org/officeDocument/2006/relationships/customXml" Target="../ink/ink1859.xml"/><Relationship Id="rId56" Type="http://schemas.openxmlformats.org/officeDocument/2006/relationships/customXml" Target="../ink/ink1860.xml"/><Relationship Id="rId57" Type="http://schemas.openxmlformats.org/officeDocument/2006/relationships/customXml" Target="../ink/ink1861.xml"/><Relationship Id="rId58" Type="http://schemas.openxmlformats.org/officeDocument/2006/relationships/customXml" Target="../ink/ink1862.xml"/><Relationship Id="rId59" Type="http://schemas.openxmlformats.org/officeDocument/2006/relationships/customXml" Target="../ink/ink1863.xml"/><Relationship Id="rId60" Type="http://schemas.openxmlformats.org/officeDocument/2006/relationships/customXml" Target="../ink/ink1864.xml"/><Relationship Id="rId61" Type="http://schemas.openxmlformats.org/officeDocument/2006/relationships/customXml" Target="../ink/ink1865.xml"/><Relationship Id="rId62" Type="http://schemas.openxmlformats.org/officeDocument/2006/relationships/customXml" Target="../ink/ink1866.xml"/><Relationship Id="rId63" Type="http://schemas.openxmlformats.org/officeDocument/2006/relationships/customXml" Target="../ink/ink1867.xml"/><Relationship Id="rId64" Type="http://schemas.openxmlformats.org/officeDocument/2006/relationships/customXml" Target="../ink/ink1868.xml"/><Relationship Id="rId65" Type="http://schemas.openxmlformats.org/officeDocument/2006/relationships/customXml" Target="../ink/ink1869.xml"/><Relationship Id="rId66" Type="http://schemas.openxmlformats.org/officeDocument/2006/relationships/customXml" Target="../ink/ink1870.xml"/><Relationship Id="rId67" Type="http://schemas.openxmlformats.org/officeDocument/2006/relationships/customXml" Target="../ink/ink1871.xml"/><Relationship Id="rId68" Type="http://schemas.openxmlformats.org/officeDocument/2006/relationships/customXml" Target="../ink/ink1872.xml"/><Relationship Id="rId69" Type="http://schemas.openxmlformats.org/officeDocument/2006/relationships/customXml" Target="../ink/ink1873.xml"/><Relationship Id="rId70" Type="http://schemas.openxmlformats.org/officeDocument/2006/relationships/customXml" Target="../ink/ink1874.xml"/><Relationship Id="rId71" Type="http://schemas.openxmlformats.org/officeDocument/2006/relationships/customXml" Target="../ink/ink1875.xml"/><Relationship Id="rId72" Type="http://schemas.openxmlformats.org/officeDocument/2006/relationships/customXml" Target="../ink/ink1876.xml"/><Relationship Id="rId73" Type="http://schemas.openxmlformats.org/officeDocument/2006/relationships/customXml" Target="../ink/ink1877.xml"/><Relationship Id="rId74" Type="http://schemas.openxmlformats.org/officeDocument/2006/relationships/customXml" Target="../ink/ink1878.xml"/><Relationship Id="rId75" Type="http://schemas.openxmlformats.org/officeDocument/2006/relationships/customXml" Target="../ink/ink1879.xml"/><Relationship Id="rId76" Type="http://schemas.openxmlformats.org/officeDocument/2006/relationships/customXml" Target="../ink/ink1880.xml"/><Relationship Id="rId77" Type="http://schemas.openxmlformats.org/officeDocument/2006/relationships/customXml" Target="../ink/ink1881.xml"/><Relationship Id="rId78" Type="http://schemas.openxmlformats.org/officeDocument/2006/relationships/customXml" Target="../ink/ink1882.xml"/><Relationship Id="rId79" Type="http://schemas.openxmlformats.org/officeDocument/2006/relationships/customXml" Target="../ink/ink1883.xml"/><Relationship Id="rId80" Type="http://schemas.openxmlformats.org/officeDocument/2006/relationships/customXml" Target="../ink/ink1884.xml"/><Relationship Id="rId81" Type="http://schemas.openxmlformats.org/officeDocument/2006/relationships/customXml" Target="../ink/ink1885.xml"/><Relationship Id="rId82" Type="http://schemas.openxmlformats.org/officeDocument/2006/relationships/customXml" Target="../ink/ink1886.xml"/><Relationship Id="rId83" Type="http://schemas.openxmlformats.org/officeDocument/2006/relationships/customXml" Target="../ink/ink1887.xml"/><Relationship Id="rId84" Type="http://schemas.openxmlformats.org/officeDocument/2006/relationships/customXml" Target="../ink/ink1888.xml"/><Relationship Id="rId85" Type="http://schemas.openxmlformats.org/officeDocument/2006/relationships/customXml" Target="../ink/ink1889.xml"/><Relationship Id="rId86" Type="http://schemas.openxmlformats.org/officeDocument/2006/relationships/customXml" Target="../ink/ink1890.xml"/><Relationship Id="rId87" Type="http://schemas.openxmlformats.org/officeDocument/2006/relationships/customXml" Target="../ink/ink1891.xml"/><Relationship Id="rId88" Type="http://schemas.openxmlformats.org/officeDocument/2006/relationships/customXml" Target="../ink/ink1892.xml"/><Relationship Id="rId89" Type="http://schemas.openxmlformats.org/officeDocument/2006/relationships/customXml" Target="../ink/ink1893.xml"/><Relationship Id="rId90" Type="http://schemas.openxmlformats.org/officeDocument/2006/relationships/customXml" Target="../ink/ink1894.xml"/><Relationship Id="rId91" Type="http://schemas.openxmlformats.org/officeDocument/2006/relationships/customXml" Target="../ink/ink1895.xml"/><Relationship Id="rId92" Type="http://schemas.openxmlformats.org/officeDocument/2006/relationships/customXml" Target="../ink/ink1896.xml"/><Relationship Id="rId93" Type="http://schemas.openxmlformats.org/officeDocument/2006/relationships/customXml" Target="../ink/ink1897.xml"/><Relationship Id="rId94" Type="http://schemas.openxmlformats.org/officeDocument/2006/relationships/customXml" Target="../ink/ink1898.xml"/><Relationship Id="rId95" Type="http://schemas.openxmlformats.org/officeDocument/2006/relationships/customXml" Target="../ink/ink1899.xml"/><Relationship Id="rId96" Type="http://schemas.openxmlformats.org/officeDocument/2006/relationships/customXml" Target="../ink/ink1900.xml"/><Relationship Id="rId97" Type="http://schemas.openxmlformats.org/officeDocument/2006/relationships/customXml" Target="../ink/ink1901.xml"/><Relationship Id="rId98" Type="http://schemas.openxmlformats.org/officeDocument/2006/relationships/customXml" Target="../ink/ink1902.xml"/><Relationship Id="rId99" Type="http://schemas.openxmlformats.org/officeDocument/2006/relationships/customXml" Target="../ink/ink1903.xml"/><Relationship Id="rId100" Type="http://schemas.openxmlformats.org/officeDocument/2006/relationships/customXml" Target="../ink/ink1904.xml"/><Relationship Id="rId101" Type="http://schemas.openxmlformats.org/officeDocument/2006/relationships/customXml" Target="../ink/ink1905.xml"/><Relationship Id="rId102" Type="http://schemas.openxmlformats.org/officeDocument/2006/relationships/customXml" Target="../ink/ink1906.xml"/><Relationship Id="rId103" Type="http://schemas.openxmlformats.org/officeDocument/2006/relationships/customXml" Target="../ink/ink1907.xml"/><Relationship Id="rId104" Type="http://schemas.openxmlformats.org/officeDocument/2006/relationships/customXml" Target="../ink/ink1908.xml"/><Relationship Id="rId105" Type="http://schemas.openxmlformats.org/officeDocument/2006/relationships/customXml" Target="../ink/ink1909.xml"/><Relationship Id="rId106" Type="http://schemas.openxmlformats.org/officeDocument/2006/relationships/customXml" Target="../ink/ink1910.xml"/><Relationship Id="rId107" Type="http://schemas.openxmlformats.org/officeDocument/2006/relationships/customXml" Target="../ink/ink1911.xml"/><Relationship Id="rId108" Type="http://schemas.openxmlformats.org/officeDocument/2006/relationships/customXml" Target="../ink/ink1912.xml"/><Relationship Id="rId109" Type="http://schemas.openxmlformats.org/officeDocument/2006/relationships/customXml" Target="../ink/ink1913.xml"/><Relationship Id="rId110" Type="http://schemas.openxmlformats.org/officeDocument/2006/relationships/customXml" Target="../ink/ink1914.xml"/><Relationship Id="rId111" Type="http://schemas.openxmlformats.org/officeDocument/2006/relationships/customXml" Target="../ink/ink1915.xml"/><Relationship Id="rId112" Type="http://schemas.openxmlformats.org/officeDocument/2006/relationships/customXml" Target="../ink/ink1916.xml"/><Relationship Id="rId113" Type="http://schemas.openxmlformats.org/officeDocument/2006/relationships/customXml" Target="../ink/ink1917.xml"/><Relationship Id="rId114" Type="http://schemas.openxmlformats.org/officeDocument/2006/relationships/customXml" Target="../ink/ink1918.xml"/><Relationship Id="rId115" Type="http://schemas.openxmlformats.org/officeDocument/2006/relationships/customXml" Target="../ink/ink1919.xml"/><Relationship Id="rId116" Type="http://schemas.openxmlformats.org/officeDocument/2006/relationships/customXml" Target="../ink/ink1920.xml"/><Relationship Id="rId117" Type="http://schemas.openxmlformats.org/officeDocument/2006/relationships/customXml" Target="../ink/ink1921.xml"/><Relationship Id="rId118" Type="http://schemas.openxmlformats.org/officeDocument/2006/relationships/customXml" Target="../ink/ink1922.xml"/><Relationship Id="rId119" Type="http://schemas.openxmlformats.org/officeDocument/2006/relationships/customXml" Target="../ink/ink1923.xml"/><Relationship Id="rId120" Type="http://schemas.openxmlformats.org/officeDocument/2006/relationships/customXml" Target="../ink/ink1924.xml"/><Relationship Id="rId121" Type="http://schemas.openxmlformats.org/officeDocument/2006/relationships/customXml" Target="../ink/ink1925.xml"/><Relationship Id="rId122" Type="http://schemas.openxmlformats.org/officeDocument/2006/relationships/customXml" Target="../ink/ink1926.xml"/><Relationship Id="rId123" Type="http://schemas.openxmlformats.org/officeDocument/2006/relationships/customXml" Target="../ink/ink1927.xml"/><Relationship Id="rId124" Type="http://schemas.openxmlformats.org/officeDocument/2006/relationships/customXml" Target="../ink/ink1928.xml"/><Relationship Id="rId125" Type="http://schemas.openxmlformats.org/officeDocument/2006/relationships/customXml" Target="../ink/ink1929.xml"/><Relationship Id="rId126" Type="http://schemas.openxmlformats.org/officeDocument/2006/relationships/customXml" Target="../ink/ink1930.xml"/><Relationship Id="rId127" Type="http://schemas.openxmlformats.org/officeDocument/2006/relationships/customXml" Target="../ink/ink1931.xml"/><Relationship Id="rId128" Type="http://schemas.openxmlformats.org/officeDocument/2006/relationships/customXml" Target="../ink/ink1932.xml"/><Relationship Id="rId129" Type="http://schemas.openxmlformats.org/officeDocument/2006/relationships/customXml" Target="../ink/ink1933.xml"/><Relationship Id="rId130" Type="http://schemas.openxmlformats.org/officeDocument/2006/relationships/customXml" Target="../ink/ink1934.xml"/><Relationship Id="rId131" Type="http://schemas.openxmlformats.org/officeDocument/2006/relationships/customXml" Target="../ink/ink1935.xml"/><Relationship Id="rId132" Type="http://schemas.openxmlformats.org/officeDocument/2006/relationships/customXml" Target="../ink/ink1936.xml"/><Relationship Id="rId133" Type="http://schemas.openxmlformats.org/officeDocument/2006/relationships/customXml" Target="../ink/ink1937.xml"/><Relationship Id="rId134" Type="http://schemas.openxmlformats.org/officeDocument/2006/relationships/customXml" Target="../ink/ink1938.xml"/><Relationship Id="rId135" Type="http://schemas.openxmlformats.org/officeDocument/2006/relationships/customXml" Target="../ink/ink1939.xml"/><Relationship Id="rId136" Type="http://schemas.openxmlformats.org/officeDocument/2006/relationships/customXml" Target="../ink/ink1940.xml"/><Relationship Id="rId137" Type="http://schemas.openxmlformats.org/officeDocument/2006/relationships/customXml" Target="../ink/ink1941.xml"/><Relationship Id="rId138" Type="http://schemas.openxmlformats.org/officeDocument/2006/relationships/customXml" Target="../ink/ink1942.xml"/><Relationship Id="rId139" Type="http://schemas.openxmlformats.org/officeDocument/2006/relationships/customXml" Target="../ink/ink1943.xml"/><Relationship Id="rId140" Type="http://schemas.openxmlformats.org/officeDocument/2006/relationships/customXml" Target="../ink/ink1944.xml"/><Relationship Id="rId141" Type="http://schemas.openxmlformats.org/officeDocument/2006/relationships/customXml" Target="../ink/ink1945.xml"/><Relationship Id="rId142" Type="http://schemas.openxmlformats.org/officeDocument/2006/relationships/customXml" Target="../ink/ink1946.xml"/><Relationship Id="rId143" Type="http://schemas.openxmlformats.org/officeDocument/2006/relationships/customXml" Target="../ink/ink1947.xml"/><Relationship Id="rId144" Type="http://schemas.openxmlformats.org/officeDocument/2006/relationships/customXml" Target="../ink/ink1948.xml"/><Relationship Id="rId145" Type="http://schemas.openxmlformats.org/officeDocument/2006/relationships/customXml" Target="../ink/ink1949.xml"/><Relationship Id="rId146" Type="http://schemas.openxmlformats.org/officeDocument/2006/relationships/customXml" Target="../ink/ink1950.xml"/><Relationship Id="rId147" Type="http://schemas.openxmlformats.org/officeDocument/2006/relationships/customXml" Target="../ink/ink1951.xml"/><Relationship Id="rId148" Type="http://schemas.openxmlformats.org/officeDocument/2006/relationships/customXml" Target="../ink/ink1952.xml"/><Relationship Id="rId149" Type="http://schemas.openxmlformats.org/officeDocument/2006/relationships/customXml" Target="../ink/ink1953.xml"/><Relationship Id="rId150" Type="http://schemas.openxmlformats.org/officeDocument/2006/relationships/customXml" Target="../ink/ink1954.xml"/><Relationship Id="rId151" Type="http://schemas.openxmlformats.org/officeDocument/2006/relationships/customXml" Target="../ink/ink1955.xml"/><Relationship Id="rId152" Type="http://schemas.openxmlformats.org/officeDocument/2006/relationships/customXml" Target="../ink/ink1956.xml"/><Relationship Id="rId153" Type="http://schemas.openxmlformats.org/officeDocument/2006/relationships/customXml" Target="../ink/ink1957.xml"/><Relationship Id="rId154" Type="http://schemas.openxmlformats.org/officeDocument/2006/relationships/customXml" Target="../ink/ink1958.xml"/><Relationship Id="rId155" Type="http://schemas.openxmlformats.org/officeDocument/2006/relationships/customXml" Target="../ink/ink1959.xml"/><Relationship Id="rId156" Type="http://schemas.openxmlformats.org/officeDocument/2006/relationships/customXml" Target="../ink/ink1960.xml"/><Relationship Id="rId157" Type="http://schemas.openxmlformats.org/officeDocument/2006/relationships/customXml" Target="../ink/ink1961.xml"/><Relationship Id="rId158" Type="http://schemas.openxmlformats.org/officeDocument/2006/relationships/customXml" Target="../ink/ink1962.xml"/><Relationship Id="rId159" Type="http://schemas.openxmlformats.org/officeDocument/2006/relationships/customXml" Target="../ink/ink1963.xml"/><Relationship Id="rId160" Type="http://schemas.openxmlformats.org/officeDocument/2006/relationships/customXml" Target="../ink/ink1964.xml"/><Relationship Id="rId161" Type="http://schemas.openxmlformats.org/officeDocument/2006/relationships/customXml" Target="../ink/ink1965.xml"/><Relationship Id="rId162" Type="http://schemas.openxmlformats.org/officeDocument/2006/relationships/customXml" Target="../ink/ink1966.xml"/><Relationship Id="rId163" Type="http://schemas.openxmlformats.org/officeDocument/2006/relationships/customXml" Target="../ink/ink1967.xml"/><Relationship Id="rId164" Type="http://schemas.openxmlformats.org/officeDocument/2006/relationships/customXml" Target="../ink/ink1968.xml"/><Relationship Id="rId165" Type="http://schemas.openxmlformats.org/officeDocument/2006/relationships/customXml" Target="../ink/ink1969.xml"/><Relationship Id="rId166" Type="http://schemas.openxmlformats.org/officeDocument/2006/relationships/customXml" Target="../ink/ink1970.xml"/><Relationship Id="rId167" Type="http://schemas.openxmlformats.org/officeDocument/2006/relationships/customXml" Target="../ink/ink1971.xml"/><Relationship Id="rId168" Type="http://schemas.openxmlformats.org/officeDocument/2006/relationships/customXml" Target="../ink/ink1972.xml"/><Relationship Id="rId169" Type="http://schemas.openxmlformats.org/officeDocument/2006/relationships/customXml" Target="../ink/ink1973.xml"/><Relationship Id="rId170" Type="http://schemas.openxmlformats.org/officeDocument/2006/relationships/customXml" Target="../ink/ink1974.xml"/><Relationship Id="rId171" Type="http://schemas.openxmlformats.org/officeDocument/2006/relationships/customXml" Target="../ink/ink1975.xml"/><Relationship Id="rId172" Type="http://schemas.openxmlformats.org/officeDocument/2006/relationships/customXml" Target="../ink/ink1976.xml"/><Relationship Id="rId173" Type="http://schemas.openxmlformats.org/officeDocument/2006/relationships/customXml" Target="../ink/ink1977.xml"/><Relationship Id="rId174" Type="http://schemas.openxmlformats.org/officeDocument/2006/relationships/customXml" Target="../ink/ink1978.xml"/><Relationship Id="rId175" Type="http://schemas.openxmlformats.org/officeDocument/2006/relationships/customXml" Target="../ink/ink1979.xml"/><Relationship Id="rId176" Type="http://schemas.openxmlformats.org/officeDocument/2006/relationships/customXml" Target="../ink/ink1980.xml"/><Relationship Id="rId177" Type="http://schemas.openxmlformats.org/officeDocument/2006/relationships/customXml" Target="../ink/ink1981.xml"/><Relationship Id="rId178" Type="http://schemas.openxmlformats.org/officeDocument/2006/relationships/customXml" Target="../ink/ink1982.xml"/><Relationship Id="rId179" Type="http://schemas.openxmlformats.org/officeDocument/2006/relationships/customXml" Target="../ink/ink1983.xml"/><Relationship Id="rId180" Type="http://schemas.openxmlformats.org/officeDocument/2006/relationships/customXml" Target="../ink/ink1984.xml"/><Relationship Id="rId181" Type="http://schemas.openxmlformats.org/officeDocument/2006/relationships/customXml" Target="../ink/ink1985.xml"/><Relationship Id="rId182" Type="http://schemas.openxmlformats.org/officeDocument/2006/relationships/customXml" Target="../ink/ink1986.xml"/><Relationship Id="rId183" Type="http://schemas.openxmlformats.org/officeDocument/2006/relationships/customXml" Target="../ink/ink1987.xml"/><Relationship Id="rId184" Type="http://schemas.openxmlformats.org/officeDocument/2006/relationships/customXml" Target="../ink/ink1988.xml"/><Relationship Id="rId185" Type="http://schemas.openxmlformats.org/officeDocument/2006/relationships/customXml" Target="../ink/ink1989.xml"/><Relationship Id="rId186" Type="http://schemas.openxmlformats.org/officeDocument/2006/relationships/customXml" Target="../ink/ink1990.xml"/><Relationship Id="rId187" Type="http://schemas.openxmlformats.org/officeDocument/2006/relationships/customXml" Target="../ink/ink1991.xml"/><Relationship Id="rId188" Type="http://schemas.openxmlformats.org/officeDocument/2006/relationships/customXml" Target="../ink/ink1992.xml"/><Relationship Id="rId189" Type="http://schemas.openxmlformats.org/officeDocument/2006/relationships/customXml" Target="../ink/ink1993.xml"/><Relationship Id="rId190" Type="http://schemas.openxmlformats.org/officeDocument/2006/relationships/customXml" Target="../ink/ink1994.xml"/><Relationship Id="rId191" Type="http://schemas.openxmlformats.org/officeDocument/2006/relationships/customXml" Target="../ink/ink1995.xml"/><Relationship Id="rId192" Type="http://schemas.openxmlformats.org/officeDocument/2006/relationships/customXml" Target="../ink/ink1996.xml"/><Relationship Id="rId193" Type="http://schemas.openxmlformats.org/officeDocument/2006/relationships/customXml" Target="../ink/ink1997.xml"/><Relationship Id="rId194" Type="http://schemas.openxmlformats.org/officeDocument/2006/relationships/customXml" Target="../ink/ink1998.xml"/><Relationship Id="rId195" Type="http://schemas.openxmlformats.org/officeDocument/2006/relationships/customXml" Target="../ink/ink1999.xml"/><Relationship Id="rId196" Type="http://schemas.openxmlformats.org/officeDocument/2006/relationships/customXml" Target="../ink/ink2000.xml"/><Relationship Id="rId197" Type="http://schemas.openxmlformats.org/officeDocument/2006/relationships/customXml" Target="../ink/ink2001.xml"/><Relationship Id="rId198" Type="http://schemas.openxmlformats.org/officeDocument/2006/relationships/customXml" Target="../ink/ink2002.xml"/><Relationship Id="rId199" Type="http://schemas.openxmlformats.org/officeDocument/2006/relationships/customXml" Target="../ink/ink2003.xml"/><Relationship Id="rId200" Type="http://schemas.openxmlformats.org/officeDocument/2006/relationships/customXml" Target="../ink/ink2004.xml"/><Relationship Id="rId201" Type="http://schemas.openxmlformats.org/officeDocument/2006/relationships/customXml" Target="../ink/ink2005.xml"/><Relationship Id="rId202" Type="http://schemas.openxmlformats.org/officeDocument/2006/relationships/customXml" Target="../ink/ink2006.xml"/><Relationship Id="rId203" Type="http://schemas.openxmlformats.org/officeDocument/2006/relationships/customXml" Target="../ink/ink2007.xml"/><Relationship Id="rId204" Type="http://schemas.openxmlformats.org/officeDocument/2006/relationships/customXml" Target="../ink/ink2008.xml"/><Relationship Id="rId205" Type="http://schemas.openxmlformats.org/officeDocument/2006/relationships/customXml" Target="../ink/ink2009.xml"/><Relationship Id="rId206" Type="http://schemas.openxmlformats.org/officeDocument/2006/relationships/customXml" Target="../ink/ink2010.xml"/><Relationship Id="rId207" Type="http://schemas.openxmlformats.org/officeDocument/2006/relationships/customXml" Target="../ink/ink2011.xml"/><Relationship Id="rId208" Type="http://schemas.openxmlformats.org/officeDocument/2006/relationships/customXml" Target="../ink/ink2012.xml"/><Relationship Id="rId209" Type="http://schemas.openxmlformats.org/officeDocument/2006/relationships/customXml" Target="../ink/ink2013.xml"/><Relationship Id="rId210" Type="http://schemas.openxmlformats.org/officeDocument/2006/relationships/customXml" Target="../ink/ink2014.xml"/><Relationship Id="rId211" Type="http://schemas.openxmlformats.org/officeDocument/2006/relationships/customXml" Target="../ink/ink2015.xml"/><Relationship Id="rId212" Type="http://schemas.openxmlformats.org/officeDocument/2006/relationships/customXml" Target="../ink/ink2016.xml"/><Relationship Id="rId213" Type="http://schemas.openxmlformats.org/officeDocument/2006/relationships/customXml" Target="../ink/ink2017.xml"/><Relationship Id="rId214" Type="http://schemas.openxmlformats.org/officeDocument/2006/relationships/customXml" Target="../ink/ink2018.xml"/><Relationship Id="rId215" Type="http://schemas.openxmlformats.org/officeDocument/2006/relationships/customXml" Target="../ink/ink2019.xml"/><Relationship Id="rId216" Type="http://schemas.openxmlformats.org/officeDocument/2006/relationships/customXml" Target="../ink/ink2020.xml"/><Relationship Id="rId217" Type="http://schemas.openxmlformats.org/officeDocument/2006/relationships/customXml" Target="../ink/ink2021.xml"/><Relationship Id="rId218" Type="http://schemas.openxmlformats.org/officeDocument/2006/relationships/customXml" Target="../ink/ink2022.xml"/><Relationship Id="rId219" Type="http://schemas.openxmlformats.org/officeDocument/2006/relationships/customXml" Target="../ink/ink2023.xml"/><Relationship Id="rId220" Type="http://schemas.openxmlformats.org/officeDocument/2006/relationships/customXml" Target="../ink/ink2024.xml"/><Relationship Id="rId221" Type="http://schemas.openxmlformats.org/officeDocument/2006/relationships/customXml" Target="../ink/ink2025.xml"/><Relationship Id="rId222" Type="http://schemas.openxmlformats.org/officeDocument/2006/relationships/customXml" Target="../ink/ink2026.xml"/><Relationship Id="rId223" Type="http://schemas.openxmlformats.org/officeDocument/2006/relationships/customXml" Target="../ink/ink2027.xml"/><Relationship Id="rId224" Type="http://schemas.openxmlformats.org/officeDocument/2006/relationships/customXml" Target="../ink/ink2028.xml"/><Relationship Id="rId225" Type="http://schemas.openxmlformats.org/officeDocument/2006/relationships/customXml" Target="../ink/ink2029.xml"/><Relationship Id="rId226" Type="http://schemas.openxmlformats.org/officeDocument/2006/relationships/customXml" Target="../ink/ink2030.xml"/><Relationship Id="rId227" Type="http://schemas.openxmlformats.org/officeDocument/2006/relationships/customXml" Target="../ink/ink2031.xml"/><Relationship Id="rId228" Type="http://schemas.openxmlformats.org/officeDocument/2006/relationships/customXml" Target="../ink/ink2032.xml"/><Relationship Id="rId229" Type="http://schemas.openxmlformats.org/officeDocument/2006/relationships/customXml" Target="../ink/ink2033.xml"/><Relationship Id="rId230" Type="http://schemas.openxmlformats.org/officeDocument/2006/relationships/customXml" Target="../ink/ink2034.xml"/><Relationship Id="rId231" Type="http://schemas.openxmlformats.org/officeDocument/2006/relationships/customXml" Target="../ink/ink2035.xml"/><Relationship Id="rId232" Type="http://schemas.openxmlformats.org/officeDocument/2006/relationships/customXml" Target="../ink/ink2036.xml"/><Relationship Id="rId233" Type="http://schemas.openxmlformats.org/officeDocument/2006/relationships/customXml" Target="../ink/ink2037.xml"/><Relationship Id="rId234" Type="http://schemas.openxmlformats.org/officeDocument/2006/relationships/customXml" Target="../ink/ink2038.xml"/><Relationship Id="rId235" Type="http://schemas.openxmlformats.org/officeDocument/2006/relationships/customXml" Target="../ink/ink2039.xml"/><Relationship Id="rId236" Type="http://schemas.openxmlformats.org/officeDocument/2006/relationships/customXml" Target="../ink/ink2040.xml"/><Relationship Id="rId237" Type="http://schemas.openxmlformats.org/officeDocument/2006/relationships/customXml" Target="../ink/ink2041.xml"/><Relationship Id="rId238" Type="http://schemas.openxmlformats.org/officeDocument/2006/relationships/customXml" Target="../ink/ink2042.xml"/><Relationship Id="rId239" Type="http://schemas.openxmlformats.org/officeDocument/2006/relationships/customXml" Target="../ink/ink2043.xml"/><Relationship Id="rId240" Type="http://schemas.openxmlformats.org/officeDocument/2006/relationships/customXml" Target="../ink/ink2044.xml"/><Relationship Id="rId241" Type="http://schemas.openxmlformats.org/officeDocument/2006/relationships/customXml" Target="../ink/ink2045.xml"/><Relationship Id="rId242" Type="http://schemas.openxmlformats.org/officeDocument/2006/relationships/customXml" Target="../ink/ink2046.xml"/><Relationship Id="rId243" Type="http://schemas.openxmlformats.org/officeDocument/2006/relationships/customXml" Target="../ink/ink2047.xml"/><Relationship Id="rId244" Type="http://schemas.openxmlformats.org/officeDocument/2006/relationships/customXml" Target="../ink/ink2048.xml"/><Relationship Id="rId245" Type="http://schemas.openxmlformats.org/officeDocument/2006/relationships/customXml" Target="../ink/ink2049.xml"/><Relationship Id="rId246" Type="http://schemas.openxmlformats.org/officeDocument/2006/relationships/customXml" Target="../ink/ink2050.xml"/><Relationship Id="rId247" Type="http://schemas.openxmlformats.org/officeDocument/2006/relationships/customXml" Target="../ink/ink2051.xml"/><Relationship Id="rId248" Type="http://schemas.openxmlformats.org/officeDocument/2006/relationships/customXml" Target="../ink/ink2052.xml"/><Relationship Id="rId249" Type="http://schemas.openxmlformats.org/officeDocument/2006/relationships/customXml" Target="../ink/ink2053.xml"/><Relationship Id="rId250" Type="http://schemas.openxmlformats.org/officeDocument/2006/relationships/customXml" Target="../ink/ink2054.xml"/><Relationship Id="rId251" Type="http://schemas.openxmlformats.org/officeDocument/2006/relationships/customXml" Target="../ink/ink2055.xml"/><Relationship Id="rId252" Type="http://schemas.openxmlformats.org/officeDocument/2006/relationships/customXml" Target="../ink/ink2056.xml"/><Relationship Id="rId253" Type="http://schemas.openxmlformats.org/officeDocument/2006/relationships/customXml" Target="../ink/ink2057.xml"/><Relationship Id="rId254" Type="http://schemas.openxmlformats.org/officeDocument/2006/relationships/customXml" Target="../ink/ink2058.xml"/><Relationship Id="rId255"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customXml" Target="../ink/ink2059.xml"/><Relationship Id="rId2" Type="http://schemas.openxmlformats.org/officeDocument/2006/relationships/customXml" Target="../ink/ink2060.xml"/><Relationship Id="rId3" Type="http://schemas.openxmlformats.org/officeDocument/2006/relationships/customXml" Target="../ink/ink2061.xml"/><Relationship Id="rId4" Type="http://schemas.openxmlformats.org/officeDocument/2006/relationships/customXml" Target="../ink/ink2062.xml"/><Relationship Id="rId5" Type="http://schemas.openxmlformats.org/officeDocument/2006/relationships/customXml" Target="../ink/ink2063.xml"/><Relationship Id="rId6" Type="http://schemas.openxmlformats.org/officeDocument/2006/relationships/customXml" Target="../ink/ink2064.xml"/><Relationship Id="rId7" Type="http://schemas.openxmlformats.org/officeDocument/2006/relationships/customXml" Target="../ink/ink2065.xml"/><Relationship Id="rId8" Type="http://schemas.openxmlformats.org/officeDocument/2006/relationships/customXml" Target="../ink/ink2066.xml"/><Relationship Id="rId9" Type="http://schemas.openxmlformats.org/officeDocument/2006/relationships/customXml" Target="../ink/ink2067.xml"/><Relationship Id="rId10" Type="http://schemas.openxmlformats.org/officeDocument/2006/relationships/customXml" Target="../ink/ink2068.xml"/><Relationship Id="rId11" Type="http://schemas.openxmlformats.org/officeDocument/2006/relationships/customXml" Target="../ink/ink2069.xml"/><Relationship Id="rId12" Type="http://schemas.openxmlformats.org/officeDocument/2006/relationships/customXml" Target="../ink/ink2070.xml"/><Relationship Id="rId13" Type="http://schemas.openxmlformats.org/officeDocument/2006/relationships/customXml" Target="../ink/ink2071.xml"/><Relationship Id="rId14" Type="http://schemas.openxmlformats.org/officeDocument/2006/relationships/customXml" Target="../ink/ink2072.xml"/><Relationship Id="rId15" Type="http://schemas.openxmlformats.org/officeDocument/2006/relationships/customXml" Target="../ink/ink2073.xml"/><Relationship Id="rId16" Type="http://schemas.openxmlformats.org/officeDocument/2006/relationships/customXml" Target="../ink/ink2074.xml"/><Relationship Id="rId17" Type="http://schemas.openxmlformats.org/officeDocument/2006/relationships/customXml" Target="../ink/ink2075.xml"/><Relationship Id="rId18" Type="http://schemas.openxmlformats.org/officeDocument/2006/relationships/customXml" Target="../ink/ink2076.xml"/><Relationship Id="rId19" Type="http://schemas.openxmlformats.org/officeDocument/2006/relationships/customXml" Target="../ink/ink2077.xml"/><Relationship Id="rId20" Type="http://schemas.openxmlformats.org/officeDocument/2006/relationships/customXml" Target="../ink/ink2078.xml"/><Relationship Id="rId21" Type="http://schemas.openxmlformats.org/officeDocument/2006/relationships/customXml" Target="../ink/ink2079.xml"/><Relationship Id="rId22" Type="http://schemas.openxmlformats.org/officeDocument/2006/relationships/customXml" Target="../ink/ink2080.xml"/><Relationship Id="rId23" Type="http://schemas.openxmlformats.org/officeDocument/2006/relationships/customXml" Target="../ink/ink2081.xml"/><Relationship Id="rId24" Type="http://schemas.openxmlformats.org/officeDocument/2006/relationships/customXml" Target="../ink/ink2082.xml"/><Relationship Id="rId25" Type="http://schemas.openxmlformats.org/officeDocument/2006/relationships/customXml" Target="../ink/ink2083.xml"/><Relationship Id="rId26" Type="http://schemas.openxmlformats.org/officeDocument/2006/relationships/customXml" Target="../ink/ink2084.xml"/><Relationship Id="rId27" Type="http://schemas.openxmlformats.org/officeDocument/2006/relationships/customXml" Target="../ink/ink2085.xml"/><Relationship Id="rId28" Type="http://schemas.openxmlformats.org/officeDocument/2006/relationships/customXml" Target="../ink/ink2086.xml"/><Relationship Id="rId29" Type="http://schemas.openxmlformats.org/officeDocument/2006/relationships/customXml" Target="../ink/ink2087.xml"/><Relationship Id="rId30" Type="http://schemas.openxmlformats.org/officeDocument/2006/relationships/customXml" Target="../ink/ink2088.xml"/><Relationship Id="rId31" Type="http://schemas.openxmlformats.org/officeDocument/2006/relationships/customXml" Target="../ink/ink2089.xml"/><Relationship Id="rId32" Type="http://schemas.openxmlformats.org/officeDocument/2006/relationships/customXml" Target="../ink/ink2090.xml"/><Relationship Id="rId33" Type="http://schemas.openxmlformats.org/officeDocument/2006/relationships/customXml" Target="../ink/ink2091.xml"/><Relationship Id="rId34" Type="http://schemas.openxmlformats.org/officeDocument/2006/relationships/customXml" Target="../ink/ink2092.xml"/><Relationship Id="rId35" Type="http://schemas.openxmlformats.org/officeDocument/2006/relationships/customXml" Target="../ink/ink2093.xml"/><Relationship Id="rId36" Type="http://schemas.openxmlformats.org/officeDocument/2006/relationships/customXml" Target="../ink/ink2094.xml"/><Relationship Id="rId37" Type="http://schemas.openxmlformats.org/officeDocument/2006/relationships/customXml" Target="../ink/ink2095.xml"/><Relationship Id="rId38" Type="http://schemas.openxmlformats.org/officeDocument/2006/relationships/customXml" Target="../ink/ink2096.xml"/><Relationship Id="rId39" Type="http://schemas.openxmlformats.org/officeDocument/2006/relationships/customXml" Target="../ink/ink2097.xml"/><Relationship Id="rId40" Type="http://schemas.openxmlformats.org/officeDocument/2006/relationships/customXml" Target="../ink/ink2098.xml"/><Relationship Id="rId41" Type="http://schemas.openxmlformats.org/officeDocument/2006/relationships/customXml" Target="../ink/ink2099.xml"/><Relationship Id="rId42" Type="http://schemas.openxmlformats.org/officeDocument/2006/relationships/customXml" Target="../ink/ink2100.xml"/><Relationship Id="rId43" Type="http://schemas.openxmlformats.org/officeDocument/2006/relationships/customXml" Target="../ink/ink2101.xml"/><Relationship Id="rId44" Type="http://schemas.openxmlformats.org/officeDocument/2006/relationships/customXml" Target="../ink/ink2102.xml"/><Relationship Id="rId45" Type="http://schemas.openxmlformats.org/officeDocument/2006/relationships/customXml" Target="../ink/ink2103.xml"/><Relationship Id="rId46" Type="http://schemas.openxmlformats.org/officeDocument/2006/relationships/customXml" Target="../ink/ink2104.xml"/><Relationship Id="rId47" Type="http://schemas.openxmlformats.org/officeDocument/2006/relationships/customXml" Target="../ink/ink2105.xml"/><Relationship Id="rId48" Type="http://schemas.openxmlformats.org/officeDocument/2006/relationships/customXml" Target="../ink/ink2106.xml"/><Relationship Id="rId49" Type="http://schemas.openxmlformats.org/officeDocument/2006/relationships/customXml" Target="../ink/ink2107.xml"/><Relationship Id="rId50" Type="http://schemas.openxmlformats.org/officeDocument/2006/relationships/customXml" Target="../ink/ink2108.xml"/><Relationship Id="rId51" Type="http://schemas.openxmlformats.org/officeDocument/2006/relationships/customXml" Target="../ink/ink2109.xml"/><Relationship Id="rId52" Type="http://schemas.openxmlformats.org/officeDocument/2006/relationships/customXml" Target="../ink/ink2110.xml"/><Relationship Id="rId53" Type="http://schemas.openxmlformats.org/officeDocument/2006/relationships/customXml" Target="../ink/ink2111.xml"/><Relationship Id="rId54" Type="http://schemas.openxmlformats.org/officeDocument/2006/relationships/customXml" Target="../ink/ink2112.xml"/><Relationship Id="rId55" Type="http://schemas.openxmlformats.org/officeDocument/2006/relationships/customXml" Target="../ink/ink2113.xml"/><Relationship Id="rId56" Type="http://schemas.openxmlformats.org/officeDocument/2006/relationships/customXml" Target="../ink/ink2114.xml"/><Relationship Id="rId57" Type="http://schemas.openxmlformats.org/officeDocument/2006/relationships/customXml" Target="../ink/ink2115.xml"/><Relationship Id="rId58" Type="http://schemas.openxmlformats.org/officeDocument/2006/relationships/customXml" Target="../ink/ink2116.xml"/><Relationship Id="rId59" Type="http://schemas.openxmlformats.org/officeDocument/2006/relationships/customXml" Target="../ink/ink2117.xml"/><Relationship Id="rId60" Type="http://schemas.openxmlformats.org/officeDocument/2006/relationships/customXml" Target="../ink/ink2118.xml"/><Relationship Id="rId61" Type="http://schemas.openxmlformats.org/officeDocument/2006/relationships/customXml" Target="../ink/ink2119.xml"/><Relationship Id="rId62" Type="http://schemas.openxmlformats.org/officeDocument/2006/relationships/customXml" Target="../ink/ink2120.xml"/><Relationship Id="rId63" Type="http://schemas.openxmlformats.org/officeDocument/2006/relationships/customXml" Target="../ink/ink2121.xml"/><Relationship Id="rId64" Type="http://schemas.openxmlformats.org/officeDocument/2006/relationships/customXml" Target="../ink/ink2122.xml"/><Relationship Id="rId65" Type="http://schemas.openxmlformats.org/officeDocument/2006/relationships/customXml" Target="../ink/ink2123.xml"/><Relationship Id="rId66" Type="http://schemas.openxmlformats.org/officeDocument/2006/relationships/customXml" Target="../ink/ink2124.xml"/><Relationship Id="rId67" Type="http://schemas.openxmlformats.org/officeDocument/2006/relationships/customXml" Target="../ink/ink2125.xml"/><Relationship Id="rId68" Type="http://schemas.openxmlformats.org/officeDocument/2006/relationships/customXml" Target="../ink/ink2126.xml"/><Relationship Id="rId69" Type="http://schemas.openxmlformats.org/officeDocument/2006/relationships/customXml" Target="../ink/ink2127.xml"/><Relationship Id="rId70" Type="http://schemas.openxmlformats.org/officeDocument/2006/relationships/customXml" Target="../ink/ink2128.xml"/><Relationship Id="rId71" Type="http://schemas.openxmlformats.org/officeDocument/2006/relationships/customXml" Target="../ink/ink2129.xml"/><Relationship Id="rId72" Type="http://schemas.openxmlformats.org/officeDocument/2006/relationships/customXml" Target="../ink/ink2130.xml"/><Relationship Id="rId73" Type="http://schemas.openxmlformats.org/officeDocument/2006/relationships/customXml" Target="../ink/ink2131.xml"/><Relationship Id="rId74" Type="http://schemas.openxmlformats.org/officeDocument/2006/relationships/customXml" Target="../ink/ink2132.xml"/><Relationship Id="rId75" Type="http://schemas.openxmlformats.org/officeDocument/2006/relationships/customXml" Target="../ink/ink2133.xml"/><Relationship Id="rId76" Type="http://schemas.openxmlformats.org/officeDocument/2006/relationships/customXml" Target="../ink/ink2134.xml"/><Relationship Id="rId77" Type="http://schemas.openxmlformats.org/officeDocument/2006/relationships/customXml" Target="../ink/ink2135.xml"/><Relationship Id="rId78" Type="http://schemas.openxmlformats.org/officeDocument/2006/relationships/customXml" Target="../ink/ink2136.xml"/><Relationship Id="rId79" Type="http://schemas.openxmlformats.org/officeDocument/2006/relationships/customXml" Target="../ink/ink2137.xml"/><Relationship Id="rId80" Type="http://schemas.openxmlformats.org/officeDocument/2006/relationships/customXml" Target="../ink/ink2138.xml"/><Relationship Id="rId81" Type="http://schemas.openxmlformats.org/officeDocument/2006/relationships/customXml" Target="../ink/ink2139.xml"/><Relationship Id="rId82" Type="http://schemas.openxmlformats.org/officeDocument/2006/relationships/customXml" Target="../ink/ink2140.xml"/><Relationship Id="rId83" Type="http://schemas.openxmlformats.org/officeDocument/2006/relationships/customXml" Target="../ink/ink2141.xml"/><Relationship Id="rId84" Type="http://schemas.openxmlformats.org/officeDocument/2006/relationships/customXml" Target="../ink/ink2142.xml"/><Relationship Id="rId85" Type="http://schemas.openxmlformats.org/officeDocument/2006/relationships/customXml" Target="../ink/ink2143.xml"/><Relationship Id="rId86" Type="http://schemas.openxmlformats.org/officeDocument/2006/relationships/customXml" Target="../ink/ink2144.xml"/><Relationship Id="rId87" Type="http://schemas.openxmlformats.org/officeDocument/2006/relationships/customXml" Target="../ink/ink2145.xml"/><Relationship Id="rId88" Type="http://schemas.openxmlformats.org/officeDocument/2006/relationships/customXml" Target="../ink/ink2146.xml"/><Relationship Id="rId89" Type="http://schemas.openxmlformats.org/officeDocument/2006/relationships/customXml" Target="../ink/ink2147.xml"/><Relationship Id="rId90" Type="http://schemas.openxmlformats.org/officeDocument/2006/relationships/customXml" Target="../ink/ink2148.xml"/><Relationship Id="rId91" Type="http://schemas.openxmlformats.org/officeDocument/2006/relationships/customXml" Target="../ink/ink2149.xml"/><Relationship Id="rId92" Type="http://schemas.openxmlformats.org/officeDocument/2006/relationships/customXml" Target="../ink/ink2150.xml"/><Relationship Id="rId93" Type="http://schemas.openxmlformats.org/officeDocument/2006/relationships/customXml" Target="../ink/ink2151.xml"/><Relationship Id="rId94" Type="http://schemas.openxmlformats.org/officeDocument/2006/relationships/customXml" Target="../ink/ink2152.xml"/><Relationship Id="rId95" Type="http://schemas.openxmlformats.org/officeDocument/2006/relationships/customXml" Target="../ink/ink2153.xml"/><Relationship Id="rId96" Type="http://schemas.openxmlformats.org/officeDocument/2006/relationships/customXml" Target="../ink/ink2154.xml"/><Relationship Id="rId97" Type="http://schemas.openxmlformats.org/officeDocument/2006/relationships/customXml" Target="../ink/ink2155.xml"/><Relationship Id="rId98" Type="http://schemas.openxmlformats.org/officeDocument/2006/relationships/customXml" Target="../ink/ink2156.xml"/><Relationship Id="rId99" Type="http://schemas.openxmlformats.org/officeDocument/2006/relationships/customXml" Target="../ink/ink2157.xml"/><Relationship Id="rId100" Type="http://schemas.openxmlformats.org/officeDocument/2006/relationships/customXml" Target="../ink/ink2158.xml"/><Relationship Id="rId101" Type="http://schemas.openxmlformats.org/officeDocument/2006/relationships/customXml" Target="../ink/ink2159.xml"/><Relationship Id="rId102" Type="http://schemas.openxmlformats.org/officeDocument/2006/relationships/customXml" Target="../ink/ink2160.xml"/><Relationship Id="rId103" Type="http://schemas.openxmlformats.org/officeDocument/2006/relationships/customXml" Target="../ink/ink2161.xml"/><Relationship Id="rId104" Type="http://schemas.openxmlformats.org/officeDocument/2006/relationships/customXml" Target="../ink/ink2162.xml"/><Relationship Id="rId105" Type="http://schemas.openxmlformats.org/officeDocument/2006/relationships/customXml" Target="../ink/ink2163.xml"/><Relationship Id="rId106" Type="http://schemas.openxmlformats.org/officeDocument/2006/relationships/customXml" Target="../ink/ink2164.xml"/><Relationship Id="rId107" Type="http://schemas.openxmlformats.org/officeDocument/2006/relationships/customXml" Target="../ink/ink2165.xml"/><Relationship Id="rId108" Type="http://schemas.openxmlformats.org/officeDocument/2006/relationships/customXml" Target="../ink/ink2166.xml"/><Relationship Id="rId109" Type="http://schemas.openxmlformats.org/officeDocument/2006/relationships/customXml" Target="../ink/ink2167.xml"/><Relationship Id="rId110" Type="http://schemas.openxmlformats.org/officeDocument/2006/relationships/customXml" Target="../ink/ink2168.xml"/><Relationship Id="rId111" Type="http://schemas.openxmlformats.org/officeDocument/2006/relationships/customXml" Target="../ink/ink2169.xml"/><Relationship Id="rId112" Type="http://schemas.openxmlformats.org/officeDocument/2006/relationships/customXml" Target="../ink/ink2170.xml"/><Relationship Id="rId113" Type="http://schemas.openxmlformats.org/officeDocument/2006/relationships/customXml" Target="../ink/ink2171.xml"/><Relationship Id="rId114" Type="http://schemas.openxmlformats.org/officeDocument/2006/relationships/customXml" Target="../ink/ink2172.xml"/><Relationship Id="rId115" Type="http://schemas.openxmlformats.org/officeDocument/2006/relationships/customXml" Target="../ink/ink2173.xml"/><Relationship Id="rId116" Type="http://schemas.openxmlformats.org/officeDocument/2006/relationships/customXml" Target="../ink/ink2174.xml"/><Relationship Id="rId117" Type="http://schemas.openxmlformats.org/officeDocument/2006/relationships/customXml" Target="../ink/ink2175.xml"/><Relationship Id="rId118" Type="http://schemas.openxmlformats.org/officeDocument/2006/relationships/customXml" Target="../ink/ink2176.xml"/><Relationship Id="rId119" Type="http://schemas.openxmlformats.org/officeDocument/2006/relationships/customXml" Target="../ink/ink2177.xml"/><Relationship Id="rId120" Type="http://schemas.openxmlformats.org/officeDocument/2006/relationships/customXml" Target="../ink/ink2178.xml"/><Relationship Id="rId121" Type="http://schemas.openxmlformats.org/officeDocument/2006/relationships/customXml" Target="../ink/ink2179.xml"/><Relationship Id="rId122" Type="http://schemas.openxmlformats.org/officeDocument/2006/relationships/customXml" Target="../ink/ink2180.xml"/><Relationship Id="rId123" Type="http://schemas.openxmlformats.org/officeDocument/2006/relationships/customXml" Target="../ink/ink2181.xml"/><Relationship Id="rId124" Type="http://schemas.openxmlformats.org/officeDocument/2006/relationships/customXml" Target="../ink/ink2182.xml"/><Relationship Id="rId125" Type="http://schemas.openxmlformats.org/officeDocument/2006/relationships/customXml" Target="../ink/ink2183.xml"/><Relationship Id="rId126" Type="http://schemas.openxmlformats.org/officeDocument/2006/relationships/customXml" Target="../ink/ink2184.xml"/><Relationship Id="rId127" Type="http://schemas.openxmlformats.org/officeDocument/2006/relationships/customXml" Target="../ink/ink2185.xml"/><Relationship Id="rId128" Type="http://schemas.openxmlformats.org/officeDocument/2006/relationships/customXml" Target="../ink/ink2186.xml"/><Relationship Id="rId129" Type="http://schemas.openxmlformats.org/officeDocument/2006/relationships/customXml" Target="../ink/ink2187.xml"/><Relationship Id="rId130" Type="http://schemas.openxmlformats.org/officeDocument/2006/relationships/customXml" Target="../ink/ink2188.xml"/><Relationship Id="rId131" Type="http://schemas.openxmlformats.org/officeDocument/2006/relationships/customXml" Target="../ink/ink2189.xml"/><Relationship Id="rId132" Type="http://schemas.openxmlformats.org/officeDocument/2006/relationships/customXml" Target="../ink/ink2190.xml"/><Relationship Id="rId133" Type="http://schemas.openxmlformats.org/officeDocument/2006/relationships/customXml" Target="../ink/ink2191.xml"/><Relationship Id="rId134" Type="http://schemas.openxmlformats.org/officeDocument/2006/relationships/customXml" Target="../ink/ink2192.xml"/><Relationship Id="rId135" Type="http://schemas.openxmlformats.org/officeDocument/2006/relationships/customXml" Target="../ink/ink2193.xml"/><Relationship Id="rId136" Type="http://schemas.openxmlformats.org/officeDocument/2006/relationships/customXml" Target="../ink/ink2194.xml"/><Relationship Id="rId137" Type="http://schemas.openxmlformats.org/officeDocument/2006/relationships/customXml" Target="../ink/ink2195.xml"/><Relationship Id="rId138" Type="http://schemas.openxmlformats.org/officeDocument/2006/relationships/customXml" Target="../ink/ink2196.xml"/><Relationship Id="rId139" Type="http://schemas.openxmlformats.org/officeDocument/2006/relationships/customXml" Target="../ink/ink2197.xml"/><Relationship Id="rId140" Type="http://schemas.openxmlformats.org/officeDocument/2006/relationships/customXml" Target="../ink/ink2198.xml"/><Relationship Id="rId141" Type="http://schemas.openxmlformats.org/officeDocument/2006/relationships/customXml" Target="../ink/ink2199.xml"/><Relationship Id="rId142" Type="http://schemas.openxmlformats.org/officeDocument/2006/relationships/customXml" Target="../ink/ink2200.xml"/><Relationship Id="rId143" Type="http://schemas.openxmlformats.org/officeDocument/2006/relationships/customXml" Target="../ink/ink2201.xml"/><Relationship Id="rId144" Type="http://schemas.openxmlformats.org/officeDocument/2006/relationships/customXml" Target="../ink/ink2202.xml"/><Relationship Id="rId145" Type="http://schemas.openxmlformats.org/officeDocument/2006/relationships/customXml" Target="../ink/ink2203.xml"/><Relationship Id="rId146" Type="http://schemas.openxmlformats.org/officeDocument/2006/relationships/customXml" Target="../ink/ink2204.xml"/><Relationship Id="rId147" Type="http://schemas.openxmlformats.org/officeDocument/2006/relationships/customXml" Target="../ink/ink2205.xml"/><Relationship Id="rId148" Type="http://schemas.openxmlformats.org/officeDocument/2006/relationships/customXml" Target="../ink/ink2206.xml"/><Relationship Id="rId149" Type="http://schemas.openxmlformats.org/officeDocument/2006/relationships/customXml" Target="../ink/ink2207.xml"/><Relationship Id="rId150" Type="http://schemas.openxmlformats.org/officeDocument/2006/relationships/customXml" Target="../ink/ink2208.xml"/><Relationship Id="rId151" Type="http://schemas.openxmlformats.org/officeDocument/2006/relationships/customXml" Target="../ink/ink2209.xml"/><Relationship Id="rId152" Type="http://schemas.openxmlformats.org/officeDocument/2006/relationships/customXml" Target="../ink/ink2210.xml"/><Relationship Id="rId153" Type="http://schemas.openxmlformats.org/officeDocument/2006/relationships/customXml" Target="../ink/ink2211.xml"/><Relationship Id="rId154" Type="http://schemas.openxmlformats.org/officeDocument/2006/relationships/customXml" Target="../ink/ink2212.xml"/><Relationship Id="rId155" Type="http://schemas.openxmlformats.org/officeDocument/2006/relationships/customXml" Target="../ink/ink2213.xml"/><Relationship Id="rId156" Type="http://schemas.openxmlformats.org/officeDocument/2006/relationships/customXml" Target="../ink/ink2214.xml"/><Relationship Id="rId157" Type="http://schemas.openxmlformats.org/officeDocument/2006/relationships/customXml" Target="../ink/ink2215.xml"/><Relationship Id="rId158" Type="http://schemas.openxmlformats.org/officeDocument/2006/relationships/customXml" Target="../ink/ink2216.xml"/><Relationship Id="rId159" Type="http://schemas.openxmlformats.org/officeDocument/2006/relationships/customXml" Target="../ink/ink2217.xml"/><Relationship Id="rId160" Type="http://schemas.openxmlformats.org/officeDocument/2006/relationships/customXml" Target="../ink/ink2218.xml"/><Relationship Id="rId161" Type="http://schemas.openxmlformats.org/officeDocument/2006/relationships/customXml" Target="../ink/ink2219.xml"/><Relationship Id="rId162" Type="http://schemas.openxmlformats.org/officeDocument/2006/relationships/customXml" Target="../ink/ink2220.xml"/><Relationship Id="rId163" Type="http://schemas.openxmlformats.org/officeDocument/2006/relationships/customXml" Target="../ink/ink2221.xml"/><Relationship Id="rId164" Type="http://schemas.openxmlformats.org/officeDocument/2006/relationships/customXml" Target="../ink/ink2222.xml"/><Relationship Id="rId165" Type="http://schemas.openxmlformats.org/officeDocument/2006/relationships/customXml" Target="../ink/ink2223.xml"/><Relationship Id="rId166" Type="http://schemas.openxmlformats.org/officeDocument/2006/relationships/customXml" Target="../ink/ink2224.xml"/><Relationship Id="rId167" Type="http://schemas.openxmlformats.org/officeDocument/2006/relationships/customXml" Target="../ink/ink2225.xml"/><Relationship Id="rId168" Type="http://schemas.openxmlformats.org/officeDocument/2006/relationships/customXml" Target="../ink/ink2226.xml"/><Relationship Id="rId169" Type="http://schemas.openxmlformats.org/officeDocument/2006/relationships/customXml" Target="../ink/ink2227.xml"/><Relationship Id="rId170" Type="http://schemas.openxmlformats.org/officeDocument/2006/relationships/customXml" Target="../ink/ink2228.xml"/><Relationship Id="rId171" Type="http://schemas.openxmlformats.org/officeDocument/2006/relationships/customXml" Target="../ink/ink2229.xml"/><Relationship Id="rId172" Type="http://schemas.openxmlformats.org/officeDocument/2006/relationships/customXml" Target="../ink/ink2230.xml"/><Relationship Id="rId173" Type="http://schemas.openxmlformats.org/officeDocument/2006/relationships/customXml" Target="../ink/ink2231.xml"/><Relationship Id="rId174" Type="http://schemas.openxmlformats.org/officeDocument/2006/relationships/customXml" Target="../ink/ink2232.xml"/><Relationship Id="rId175" Type="http://schemas.openxmlformats.org/officeDocument/2006/relationships/customXml" Target="../ink/ink2233.xml"/><Relationship Id="rId176"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customXml" Target="../ink/ink2234.xml"/><Relationship Id="rId5" Type="http://schemas.openxmlformats.org/officeDocument/2006/relationships/customXml" Target="../ink/ink2235.xml"/><Relationship Id="rId6" Type="http://schemas.openxmlformats.org/officeDocument/2006/relationships/customXml" Target="../ink/ink2236.xml"/><Relationship Id="rId7" Type="http://schemas.openxmlformats.org/officeDocument/2006/relationships/customXml" Target="../ink/ink2237.xml"/><Relationship Id="rId8" Type="http://schemas.openxmlformats.org/officeDocument/2006/relationships/customXml" Target="../ink/ink2238.xml"/><Relationship Id="rId9" Type="http://schemas.openxmlformats.org/officeDocument/2006/relationships/customXml" Target="../ink/ink2239.xml"/><Relationship Id="rId10" Type="http://schemas.openxmlformats.org/officeDocument/2006/relationships/customXml" Target="../ink/ink2240.xml"/><Relationship Id="rId11" Type="http://schemas.openxmlformats.org/officeDocument/2006/relationships/customXml" Target="../ink/ink2241.xml"/><Relationship Id="rId12" Type="http://schemas.openxmlformats.org/officeDocument/2006/relationships/customXml" Target="../ink/ink2242.xml"/><Relationship Id="rId13" Type="http://schemas.openxmlformats.org/officeDocument/2006/relationships/customXml" Target="../ink/ink2243.xml"/><Relationship Id="rId14" Type="http://schemas.openxmlformats.org/officeDocument/2006/relationships/customXml" Target="../ink/ink2244.xml"/><Relationship Id="rId15" Type="http://schemas.openxmlformats.org/officeDocument/2006/relationships/customXml" Target="../ink/ink2245.xml"/><Relationship Id="rId16" Type="http://schemas.openxmlformats.org/officeDocument/2006/relationships/customXml" Target="../ink/ink2246.xml"/><Relationship Id="rId17" Type="http://schemas.openxmlformats.org/officeDocument/2006/relationships/customXml" Target="../ink/ink2247.xml"/><Relationship Id="rId18" Type="http://schemas.openxmlformats.org/officeDocument/2006/relationships/customXml" Target="../ink/ink2248.xml"/><Relationship Id="rId19" Type="http://schemas.openxmlformats.org/officeDocument/2006/relationships/customXml" Target="../ink/ink2249.xml"/><Relationship Id="rId20" Type="http://schemas.openxmlformats.org/officeDocument/2006/relationships/customXml" Target="../ink/ink2250.xml"/><Relationship Id="rId21" Type="http://schemas.openxmlformats.org/officeDocument/2006/relationships/customXml" Target="../ink/ink2251.xml"/><Relationship Id="rId22" Type="http://schemas.openxmlformats.org/officeDocument/2006/relationships/customXml" Target="../ink/ink2252.xml"/><Relationship Id="rId23" Type="http://schemas.openxmlformats.org/officeDocument/2006/relationships/customXml" Target="../ink/ink2253.xml"/><Relationship Id="rId24" Type="http://schemas.openxmlformats.org/officeDocument/2006/relationships/customXml" Target="../ink/ink2254.xml"/><Relationship Id="rId25" Type="http://schemas.openxmlformats.org/officeDocument/2006/relationships/customXml" Target="../ink/ink2255.xml"/><Relationship Id="rId26" Type="http://schemas.openxmlformats.org/officeDocument/2006/relationships/customXml" Target="../ink/ink2256.xml"/><Relationship Id="rId27" Type="http://schemas.openxmlformats.org/officeDocument/2006/relationships/customXml" Target="../ink/ink2257.xml"/><Relationship Id="rId28" Type="http://schemas.openxmlformats.org/officeDocument/2006/relationships/customXml" Target="../ink/ink2258.xml"/><Relationship Id="rId29" Type="http://schemas.openxmlformats.org/officeDocument/2006/relationships/customXml" Target="../ink/ink2259.xml"/><Relationship Id="rId30" Type="http://schemas.openxmlformats.org/officeDocument/2006/relationships/customXml" Target="../ink/ink2260.xml"/><Relationship Id="rId31" Type="http://schemas.openxmlformats.org/officeDocument/2006/relationships/customXml" Target="../ink/ink2261.xml"/><Relationship Id="rId32" Type="http://schemas.openxmlformats.org/officeDocument/2006/relationships/customXml" Target="../ink/ink2262.xml"/><Relationship Id="rId33" Type="http://schemas.openxmlformats.org/officeDocument/2006/relationships/customXml" Target="../ink/ink2263.xml"/><Relationship Id="rId34" Type="http://schemas.openxmlformats.org/officeDocument/2006/relationships/customXml" Target="../ink/ink2264.xml"/><Relationship Id="rId35" Type="http://schemas.openxmlformats.org/officeDocument/2006/relationships/customXml" Target="../ink/ink2265.xml"/><Relationship Id="rId36" Type="http://schemas.openxmlformats.org/officeDocument/2006/relationships/customXml" Target="../ink/ink2266.xml"/><Relationship Id="rId37" Type="http://schemas.openxmlformats.org/officeDocument/2006/relationships/customXml" Target="../ink/ink2267.xml"/><Relationship Id="rId38" Type="http://schemas.openxmlformats.org/officeDocument/2006/relationships/customXml" Target="../ink/ink2268.xml"/><Relationship Id="rId39" Type="http://schemas.openxmlformats.org/officeDocument/2006/relationships/customXml" Target="../ink/ink2269.xml"/><Relationship Id="rId40" Type="http://schemas.openxmlformats.org/officeDocument/2006/relationships/customXml" Target="../ink/ink2270.xml"/><Relationship Id="rId41" Type="http://schemas.openxmlformats.org/officeDocument/2006/relationships/customXml" Target="../ink/ink2271.xml"/><Relationship Id="rId42" Type="http://schemas.openxmlformats.org/officeDocument/2006/relationships/customXml" Target="../ink/ink2272.xml"/><Relationship Id="rId43" Type="http://schemas.openxmlformats.org/officeDocument/2006/relationships/customXml" Target="../ink/ink2273.xml"/><Relationship Id="rId4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customXml" Target="../ink/ink2274.xml"/><Relationship Id="rId6" Type="http://schemas.openxmlformats.org/officeDocument/2006/relationships/customXml" Target="../ink/ink2275.xml"/><Relationship Id="rId7" Type="http://schemas.openxmlformats.org/officeDocument/2006/relationships/customXml" Target="../ink/ink2276.xml"/><Relationship Id="rId8" Type="http://schemas.openxmlformats.org/officeDocument/2006/relationships/customXml" Target="../ink/ink2277.xml"/><Relationship Id="rId9" Type="http://schemas.openxmlformats.org/officeDocument/2006/relationships/customXml" Target="../ink/ink2278.xml"/><Relationship Id="rId10" Type="http://schemas.openxmlformats.org/officeDocument/2006/relationships/customXml" Target="../ink/ink2279.xml"/><Relationship Id="rId11" Type="http://schemas.openxmlformats.org/officeDocument/2006/relationships/customXml" Target="../ink/ink2280.xml"/><Relationship Id="rId12" Type="http://schemas.openxmlformats.org/officeDocument/2006/relationships/customXml" Target="../ink/ink2281.xml"/><Relationship Id="rId13" Type="http://schemas.openxmlformats.org/officeDocument/2006/relationships/customXml" Target="../ink/ink2282.xml"/><Relationship Id="rId14" Type="http://schemas.openxmlformats.org/officeDocument/2006/relationships/customXml" Target="../ink/ink2283.xml"/><Relationship Id="rId15" Type="http://schemas.openxmlformats.org/officeDocument/2006/relationships/customXml" Target="../ink/ink2284.xml"/><Relationship Id="rId16" Type="http://schemas.openxmlformats.org/officeDocument/2006/relationships/customXml" Target="../ink/ink2285.xml"/><Relationship Id="rId17" Type="http://schemas.openxmlformats.org/officeDocument/2006/relationships/customXml" Target="../ink/ink2286.xml"/><Relationship Id="rId18" Type="http://schemas.openxmlformats.org/officeDocument/2006/relationships/customXml" Target="../ink/ink2287.xml"/><Relationship Id="rId19" Type="http://schemas.openxmlformats.org/officeDocument/2006/relationships/customXml" Target="../ink/ink2288.xml"/><Relationship Id="rId20" Type="http://schemas.openxmlformats.org/officeDocument/2006/relationships/customXml" Target="../ink/ink2289.xml"/><Relationship Id="rId21" Type="http://schemas.openxmlformats.org/officeDocument/2006/relationships/customXml" Target="../ink/ink2290.xml"/><Relationship Id="rId22" Type="http://schemas.openxmlformats.org/officeDocument/2006/relationships/customXml" Target="../ink/ink2291.xml"/><Relationship Id="rId23" Type="http://schemas.openxmlformats.org/officeDocument/2006/relationships/customXml" Target="../ink/ink2292.xml"/><Relationship Id="rId24" Type="http://schemas.openxmlformats.org/officeDocument/2006/relationships/customXml" Target="../ink/ink2293.xml"/><Relationship Id="rId25" Type="http://schemas.openxmlformats.org/officeDocument/2006/relationships/customXml" Target="../ink/ink2294.xml"/><Relationship Id="rId26" Type="http://schemas.openxmlformats.org/officeDocument/2006/relationships/customXml" Target="../ink/ink2295.xml"/><Relationship Id="rId27" Type="http://schemas.openxmlformats.org/officeDocument/2006/relationships/customXml" Target="../ink/ink2296.xml"/><Relationship Id="rId28" Type="http://schemas.openxmlformats.org/officeDocument/2006/relationships/customXml" Target="../ink/ink2297.xml"/><Relationship Id="rId29" Type="http://schemas.openxmlformats.org/officeDocument/2006/relationships/customXml" Target="../ink/ink2298.xml"/><Relationship Id="rId30" Type="http://schemas.openxmlformats.org/officeDocument/2006/relationships/customXml" Target="../ink/ink2299.xml"/><Relationship Id="rId31" Type="http://schemas.openxmlformats.org/officeDocument/2006/relationships/customXml" Target="../ink/ink2300.xml"/><Relationship Id="rId32" Type="http://schemas.openxmlformats.org/officeDocument/2006/relationships/customXml" Target="../ink/ink2301.xml"/><Relationship Id="rId33" Type="http://schemas.openxmlformats.org/officeDocument/2006/relationships/customXml" Target="../ink/ink2302.xml"/><Relationship Id="rId34" Type="http://schemas.openxmlformats.org/officeDocument/2006/relationships/customXml" Target="../ink/ink2303.xml"/><Relationship Id="rId35" Type="http://schemas.openxmlformats.org/officeDocument/2006/relationships/customXml" Target="../ink/ink2304.xml"/><Relationship Id="rId36" Type="http://schemas.openxmlformats.org/officeDocument/2006/relationships/customXml" Target="../ink/ink2305.xml"/><Relationship Id="rId37"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customXml" Target="../ink/ink2306.xml"/><Relationship Id="rId6" Type="http://schemas.openxmlformats.org/officeDocument/2006/relationships/customXml" Target="../ink/ink2307.xml"/><Relationship Id="rId7" Type="http://schemas.openxmlformats.org/officeDocument/2006/relationships/customXml" Target="../ink/ink2308.xml"/><Relationship Id="rId8" Type="http://schemas.openxmlformats.org/officeDocument/2006/relationships/customXml" Target="../ink/ink2309.xml"/><Relationship Id="rId9" Type="http://schemas.openxmlformats.org/officeDocument/2006/relationships/customXml" Target="../ink/ink2310.xml"/><Relationship Id="rId10" Type="http://schemas.openxmlformats.org/officeDocument/2006/relationships/customXml" Target="../ink/ink2311.xml"/><Relationship Id="rId11" Type="http://schemas.openxmlformats.org/officeDocument/2006/relationships/customXml" Target="../ink/ink2312.xml"/><Relationship Id="rId12" Type="http://schemas.openxmlformats.org/officeDocument/2006/relationships/customXml" Target="../ink/ink2313.xml"/><Relationship Id="rId13" Type="http://schemas.openxmlformats.org/officeDocument/2006/relationships/customXml" Target="../ink/ink2314.xml"/><Relationship Id="rId14" Type="http://schemas.openxmlformats.org/officeDocument/2006/relationships/customXml" Target="../ink/ink2315.xml"/><Relationship Id="rId15" Type="http://schemas.openxmlformats.org/officeDocument/2006/relationships/customXml" Target="../ink/ink2316.xml"/><Relationship Id="rId16" Type="http://schemas.openxmlformats.org/officeDocument/2006/relationships/customXml" Target="../ink/ink2317.xml"/><Relationship Id="rId17" Type="http://schemas.openxmlformats.org/officeDocument/2006/relationships/customXml" Target="../ink/ink2318.xml"/><Relationship Id="rId18" Type="http://schemas.openxmlformats.org/officeDocument/2006/relationships/customXml" Target="../ink/ink2319.xml"/><Relationship Id="rId19" Type="http://schemas.openxmlformats.org/officeDocument/2006/relationships/customXml" Target="../ink/ink2320.xml"/><Relationship Id="rId20" Type="http://schemas.openxmlformats.org/officeDocument/2006/relationships/customXml" Target="../ink/ink2321.xml"/><Relationship Id="rId21" Type="http://schemas.openxmlformats.org/officeDocument/2006/relationships/customXml" Target="../ink/ink2322.xml"/><Relationship Id="rId22" Type="http://schemas.openxmlformats.org/officeDocument/2006/relationships/customXml" Target="../ink/ink2323.xml"/><Relationship Id="rId23" Type="http://schemas.openxmlformats.org/officeDocument/2006/relationships/customXml" Target="../ink/ink2324.xml"/><Relationship Id="rId24" Type="http://schemas.openxmlformats.org/officeDocument/2006/relationships/customXml" Target="../ink/ink2325.xml"/><Relationship Id="rId25" Type="http://schemas.openxmlformats.org/officeDocument/2006/relationships/customXml" Target="../ink/ink2326.xml"/><Relationship Id="rId26" Type="http://schemas.openxmlformats.org/officeDocument/2006/relationships/customXml" Target="../ink/ink2327.xml"/><Relationship Id="rId27" Type="http://schemas.openxmlformats.org/officeDocument/2006/relationships/customXml" Target="../ink/ink2328.xml"/><Relationship Id="rId28" Type="http://schemas.openxmlformats.org/officeDocument/2006/relationships/customXml" Target="../ink/ink2329.xml"/><Relationship Id="rId29" Type="http://schemas.openxmlformats.org/officeDocument/2006/relationships/customXml" Target="../ink/ink2330.xml"/><Relationship Id="rId30" Type="http://schemas.openxmlformats.org/officeDocument/2006/relationships/customXml" Target="../ink/ink2331.xml"/><Relationship Id="rId31" Type="http://schemas.openxmlformats.org/officeDocument/2006/relationships/customXml" Target="../ink/ink2332.xml"/><Relationship Id="rId32" Type="http://schemas.openxmlformats.org/officeDocument/2006/relationships/customXml" Target="../ink/ink2333.xml"/><Relationship Id="rId33" Type="http://schemas.openxmlformats.org/officeDocument/2006/relationships/customXml" Target="../ink/ink2334.xml"/><Relationship Id="rId34" Type="http://schemas.openxmlformats.org/officeDocument/2006/relationships/customXml" Target="../ink/ink2335.xml"/><Relationship Id="rId35" Type="http://schemas.openxmlformats.org/officeDocument/2006/relationships/customXml" Target="../ink/ink2336.xml"/><Relationship Id="rId36" Type="http://schemas.openxmlformats.org/officeDocument/2006/relationships/customXml" Target="../ink/ink2337.xml"/><Relationship Id="rId37" Type="http://schemas.openxmlformats.org/officeDocument/2006/relationships/customXml" Target="../ink/ink2338.xml"/><Relationship Id="rId38" Type="http://schemas.openxmlformats.org/officeDocument/2006/relationships/customXml" Target="../ink/ink2339.xml"/><Relationship Id="rId39" Type="http://schemas.openxmlformats.org/officeDocument/2006/relationships/customXml" Target="../ink/ink2340.xml"/><Relationship Id="rId40" Type="http://schemas.openxmlformats.org/officeDocument/2006/relationships/customXml" Target="../ink/ink2341.xml"/><Relationship Id="rId41" Type="http://schemas.openxmlformats.org/officeDocument/2006/relationships/customXml" Target="../ink/ink2342.xml"/><Relationship Id="rId42" Type="http://schemas.openxmlformats.org/officeDocument/2006/relationships/customXml" Target="../ink/ink2343.xml"/><Relationship Id="rId43" Type="http://schemas.openxmlformats.org/officeDocument/2006/relationships/customXml" Target="../ink/ink2344.xml"/><Relationship Id="rId44" Type="http://schemas.openxmlformats.org/officeDocument/2006/relationships/customXml" Target="../ink/ink2345.xml"/><Relationship Id="rId45" Type="http://schemas.openxmlformats.org/officeDocument/2006/relationships/customXml" Target="../ink/ink2346.xml"/><Relationship Id="rId46" Type="http://schemas.openxmlformats.org/officeDocument/2006/relationships/customXml" Target="../ink/ink2347.xml"/><Relationship Id="rId47" Type="http://schemas.openxmlformats.org/officeDocument/2006/relationships/customXml" Target="../ink/ink2348.xml"/><Relationship Id="rId48" Type="http://schemas.openxmlformats.org/officeDocument/2006/relationships/customXml" Target="../ink/ink2349.xml"/><Relationship Id="rId49" Type="http://schemas.openxmlformats.org/officeDocument/2006/relationships/customXml" Target="../ink/ink2350.xml"/><Relationship Id="rId50" Type="http://schemas.openxmlformats.org/officeDocument/2006/relationships/customXml" Target="../ink/ink2351.xml"/><Relationship Id="rId51" Type="http://schemas.openxmlformats.org/officeDocument/2006/relationships/customXml" Target="../ink/ink2352.xml"/><Relationship Id="rId52" Type="http://schemas.openxmlformats.org/officeDocument/2006/relationships/customXml" Target="../ink/ink2353.xml"/><Relationship Id="rId53" Type="http://schemas.openxmlformats.org/officeDocument/2006/relationships/customXml" Target="../ink/ink2354.xml"/><Relationship Id="rId54" Type="http://schemas.openxmlformats.org/officeDocument/2006/relationships/customXml" Target="../ink/ink2355.xml"/><Relationship Id="rId55" Type="http://schemas.openxmlformats.org/officeDocument/2006/relationships/customXml" Target="../ink/ink2356.xml"/><Relationship Id="rId56" Type="http://schemas.openxmlformats.org/officeDocument/2006/relationships/customXml" Target="../ink/ink2357.xml"/><Relationship Id="rId57" Type="http://schemas.openxmlformats.org/officeDocument/2006/relationships/customXml" Target="../ink/ink2358.xml"/><Relationship Id="rId58"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customXml" Target="../ink/ink2359.xml"/><Relationship Id="rId2" Type="http://schemas.openxmlformats.org/officeDocument/2006/relationships/customXml" Target="../ink/ink2360.xml"/><Relationship Id="rId3" Type="http://schemas.openxmlformats.org/officeDocument/2006/relationships/customXml" Target="../ink/ink2361.xml"/><Relationship Id="rId4" Type="http://schemas.openxmlformats.org/officeDocument/2006/relationships/customXml" Target="../ink/ink2362.xml"/><Relationship Id="rId5" Type="http://schemas.openxmlformats.org/officeDocument/2006/relationships/customXml" Target="../ink/ink2363.xml"/><Relationship Id="rId6" Type="http://schemas.openxmlformats.org/officeDocument/2006/relationships/customXml" Target="../ink/ink2364.xml"/><Relationship Id="rId7" Type="http://schemas.openxmlformats.org/officeDocument/2006/relationships/customXml" Target="../ink/ink2365.xml"/><Relationship Id="rId8" Type="http://schemas.openxmlformats.org/officeDocument/2006/relationships/customXml" Target="../ink/ink2366.xml"/><Relationship Id="rId9" Type="http://schemas.openxmlformats.org/officeDocument/2006/relationships/customXml" Target="../ink/ink2367.xml"/><Relationship Id="rId10" Type="http://schemas.openxmlformats.org/officeDocument/2006/relationships/customXml" Target="../ink/ink2368.xml"/><Relationship Id="rId11" Type="http://schemas.openxmlformats.org/officeDocument/2006/relationships/customXml" Target="../ink/ink2369.xml"/><Relationship Id="rId12" Type="http://schemas.openxmlformats.org/officeDocument/2006/relationships/customXml" Target="../ink/ink2370.xml"/><Relationship Id="rId13" Type="http://schemas.openxmlformats.org/officeDocument/2006/relationships/customXml" Target="../ink/ink2371.xml"/><Relationship Id="rId14" Type="http://schemas.openxmlformats.org/officeDocument/2006/relationships/customXml" Target="../ink/ink2372.xml"/><Relationship Id="rId15" Type="http://schemas.openxmlformats.org/officeDocument/2006/relationships/customXml" Target="../ink/ink2373.xml"/><Relationship Id="rId16" Type="http://schemas.openxmlformats.org/officeDocument/2006/relationships/customXml" Target="../ink/ink2374.xml"/><Relationship Id="rId17" Type="http://schemas.openxmlformats.org/officeDocument/2006/relationships/customXml" Target="../ink/ink2375.xml"/><Relationship Id="rId18" Type="http://schemas.openxmlformats.org/officeDocument/2006/relationships/customXml" Target="../ink/ink2376.xml"/><Relationship Id="rId19" Type="http://schemas.openxmlformats.org/officeDocument/2006/relationships/customXml" Target="../ink/ink2377.xml"/><Relationship Id="rId20" Type="http://schemas.openxmlformats.org/officeDocument/2006/relationships/customXml" Target="../ink/ink2378.xml"/><Relationship Id="rId21" Type="http://schemas.openxmlformats.org/officeDocument/2006/relationships/customXml" Target="../ink/ink2379.xml"/><Relationship Id="rId22" Type="http://schemas.openxmlformats.org/officeDocument/2006/relationships/customXml" Target="../ink/ink2380.xml"/><Relationship Id="rId23" Type="http://schemas.openxmlformats.org/officeDocument/2006/relationships/customXml" Target="../ink/ink2381.xml"/><Relationship Id="rId24" Type="http://schemas.openxmlformats.org/officeDocument/2006/relationships/customXml" Target="../ink/ink2382.xml"/><Relationship Id="rId25" Type="http://schemas.openxmlformats.org/officeDocument/2006/relationships/customXml" Target="../ink/ink2383.xml"/><Relationship Id="rId26" Type="http://schemas.openxmlformats.org/officeDocument/2006/relationships/customXml" Target="../ink/ink2384.xml"/><Relationship Id="rId27" Type="http://schemas.openxmlformats.org/officeDocument/2006/relationships/customXml" Target="../ink/ink2385.xml"/><Relationship Id="rId28" Type="http://schemas.openxmlformats.org/officeDocument/2006/relationships/customXml" Target="../ink/ink2386.xml"/><Relationship Id="rId29" Type="http://schemas.openxmlformats.org/officeDocument/2006/relationships/customXml" Target="../ink/ink2387.xml"/><Relationship Id="rId30" Type="http://schemas.openxmlformats.org/officeDocument/2006/relationships/customXml" Target="../ink/ink2388.xml"/><Relationship Id="rId31" Type="http://schemas.openxmlformats.org/officeDocument/2006/relationships/customXml" Target="../ink/ink2389.xml"/><Relationship Id="rId32" Type="http://schemas.openxmlformats.org/officeDocument/2006/relationships/customXml" Target="../ink/ink2390.xml"/><Relationship Id="rId33" Type="http://schemas.openxmlformats.org/officeDocument/2006/relationships/customXml" Target="../ink/ink2391.xml"/><Relationship Id="rId34" Type="http://schemas.openxmlformats.org/officeDocument/2006/relationships/customXml" Target="../ink/ink2392.xml"/><Relationship Id="rId35" Type="http://schemas.openxmlformats.org/officeDocument/2006/relationships/customXml" Target="../ink/ink2393.xml"/><Relationship Id="rId36" Type="http://schemas.openxmlformats.org/officeDocument/2006/relationships/customXml" Target="../ink/ink2394.xml"/><Relationship Id="rId37" Type="http://schemas.openxmlformats.org/officeDocument/2006/relationships/customXml" Target="../ink/ink2395.xml"/><Relationship Id="rId38" Type="http://schemas.openxmlformats.org/officeDocument/2006/relationships/customXml" Target="../ink/ink2396.xml"/><Relationship Id="rId39" Type="http://schemas.openxmlformats.org/officeDocument/2006/relationships/customXml" Target="../ink/ink2397.xml"/><Relationship Id="rId40" Type="http://schemas.openxmlformats.org/officeDocument/2006/relationships/customXml" Target="../ink/ink2398.xml"/><Relationship Id="rId41" Type="http://schemas.openxmlformats.org/officeDocument/2006/relationships/customXml" Target="../ink/ink2399.xml"/><Relationship Id="rId42" Type="http://schemas.openxmlformats.org/officeDocument/2006/relationships/customXml" Target="../ink/ink2400.xml"/><Relationship Id="rId43" Type="http://schemas.openxmlformats.org/officeDocument/2006/relationships/customXml" Target="../ink/ink2401.xml"/><Relationship Id="rId44" Type="http://schemas.openxmlformats.org/officeDocument/2006/relationships/customXml" Target="../ink/ink2402.xml"/><Relationship Id="rId45" Type="http://schemas.openxmlformats.org/officeDocument/2006/relationships/customXml" Target="../ink/ink2403.xml"/><Relationship Id="rId46" Type="http://schemas.openxmlformats.org/officeDocument/2006/relationships/customXml" Target="../ink/ink2404.xml"/><Relationship Id="rId47" Type="http://schemas.openxmlformats.org/officeDocument/2006/relationships/customXml" Target="../ink/ink2405.xml"/><Relationship Id="rId48" Type="http://schemas.openxmlformats.org/officeDocument/2006/relationships/customXml" Target="../ink/ink2406.xml"/><Relationship Id="rId49" Type="http://schemas.openxmlformats.org/officeDocument/2006/relationships/customXml" Target="../ink/ink2407.xml"/><Relationship Id="rId50" Type="http://schemas.openxmlformats.org/officeDocument/2006/relationships/customXml" Target="../ink/ink2408.xml"/><Relationship Id="rId51" Type="http://schemas.openxmlformats.org/officeDocument/2006/relationships/customXml" Target="../ink/ink2409.xml"/><Relationship Id="rId52" Type="http://schemas.openxmlformats.org/officeDocument/2006/relationships/customXml" Target="../ink/ink2410.xml"/><Relationship Id="rId53" Type="http://schemas.openxmlformats.org/officeDocument/2006/relationships/customXml" Target="../ink/ink2411.xml"/><Relationship Id="rId54" Type="http://schemas.openxmlformats.org/officeDocument/2006/relationships/customXml" Target="../ink/ink2412.xml"/><Relationship Id="rId55" Type="http://schemas.openxmlformats.org/officeDocument/2006/relationships/customXml" Target="../ink/ink2413.xml"/><Relationship Id="rId56" Type="http://schemas.openxmlformats.org/officeDocument/2006/relationships/customXml" Target="../ink/ink2414.xml"/><Relationship Id="rId57" Type="http://schemas.openxmlformats.org/officeDocument/2006/relationships/customXml" Target="../ink/ink2415.xml"/><Relationship Id="rId58" Type="http://schemas.openxmlformats.org/officeDocument/2006/relationships/customXml" Target="../ink/ink2416.xml"/><Relationship Id="rId59" Type="http://schemas.openxmlformats.org/officeDocument/2006/relationships/customXml" Target="../ink/ink2417.xml"/><Relationship Id="rId60" Type="http://schemas.openxmlformats.org/officeDocument/2006/relationships/customXml" Target="../ink/ink2418.xml"/><Relationship Id="rId61" Type="http://schemas.openxmlformats.org/officeDocument/2006/relationships/customXml" Target="../ink/ink2419.xml"/><Relationship Id="rId62" Type="http://schemas.openxmlformats.org/officeDocument/2006/relationships/customXml" Target="../ink/ink2420.xml"/><Relationship Id="rId63" Type="http://schemas.openxmlformats.org/officeDocument/2006/relationships/customXml" Target="../ink/ink2421.xml"/><Relationship Id="rId64" Type="http://schemas.openxmlformats.org/officeDocument/2006/relationships/customXml" Target="../ink/ink2422.xml"/><Relationship Id="rId65" Type="http://schemas.openxmlformats.org/officeDocument/2006/relationships/customXml" Target="../ink/ink2423.xml"/><Relationship Id="rId66" Type="http://schemas.openxmlformats.org/officeDocument/2006/relationships/customXml" Target="../ink/ink2424.xml"/><Relationship Id="rId67" Type="http://schemas.openxmlformats.org/officeDocument/2006/relationships/customXml" Target="../ink/ink2425.xml"/><Relationship Id="rId68" Type="http://schemas.openxmlformats.org/officeDocument/2006/relationships/customXml" Target="../ink/ink2426.xml"/><Relationship Id="rId69" Type="http://schemas.openxmlformats.org/officeDocument/2006/relationships/customXml" Target="../ink/ink2427.xml"/><Relationship Id="rId70" Type="http://schemas.openxmlformats.org/officeDocument/2006/relationships/customXml" Target="../ink/ink2428.xml"/><Relationship Id="rId71" Type="http://schemas.openxmlformats.org/officeDocument/2006/relationships/customXml" Target="../ink/ink2429.xml"/><Relationship Id="rId72" Type="http://schemas.openxmlformats.org/officeDocument/2006/relationships/customXml" Target="../ink/ink2430.xml"/><Relationship Id="rId73" Type="http://schemas.openxmlformats.org/officeDocument/2006/relationships/customXml" Target="../ink/ink2431.xml"/><Relationship Id="rId74" Type="http://schemas.openxmlformats.org/officeDocument/2006/relationships/customXml" Target="../ink/ink2432.xml"/><Relationship Id="rId75" Type="http://schemas.openxmlformats.org/officeDocument/2006/relationships/customXml" Target="../ink/ink2433.xml"/><Relationship Id="rId76" Type="http://schemas.openxmlformats.org/officeDocument/2006/relationships/customXml" Target="../ink/ink2434.xml"/><Relationship Id="rId77" Type="http://schemas.openxmlformats.org/officeDocument/2006/relationships/customXml" Target="../ink/ink2435.xml"/><Relationship Id="rId78" Type="http://schemas.openxmlformats.org/officeDocument/2006/relationships/customXml" Target="../ink/ink2436.xml"/><Relationship Id="rId79" Type="http://schemas.openxmlformats.org/officeDocument/2006/relationships/customXml" Target="../ink/ink2437.xml"/><Relationship Id="rId80" Type="http://schemas.openxmlformats.org/officeDocument/2006/relationships/customXml" Target="../ink/ink2438.xml"/><Relationship Id="rId81" Type="http://schemas.openxmlformats.org/officeDocument/2006/relationships/customXml" Target="../ink/ink2439.xml"/><Relationship Id="rId82" Type="http://schemas.openxmlformats.org/officeDocument/2006/relationships/customXml" Target="../ink/ink2440.xml"/><Relationship Id="rId83" Type="http://schemas.openxmlformats.org/officeDocument/2006/relationships/customXml" Target="../ink/ink2441.xml"/><Relationship Id="rId84" Type="http://schemas.openxmlformats.org/officeDocument/2006/relationships/customXml" Target="../ink/ink2442.xml"/><Relationship Id="rId85" Type="http://schemas.openxmlformats.org/officeDocument/2006/relationships/customXml" Target="../ink/ink2443.xml"/><Relationship Id="rId86" Type="http://schemas.openxmlformats.org/officeDocument/2006/relationships/customXml" Target="../ink/ink2444.xml"/><Relationship Id="rId87" Type="http://schemas.openxmlformats.org/officeDocument/2006/relationships/customXml" Target="../ink/ink2445.xml"/><Relationship Id="rId88" Type="http://schemas.openxmlformats.org/officeDocument/2006/relationships/customXml" Target="../ink/ink2446.xml"/><Relationship Id="rId89" Type="http://schemas.openxmlformats.org/officeDocument/2006/relationships/customXml" Target="../ink/ink2447.xml"/><Relationship Id="rId90" Type="http://schemas.openxmlformats.org/officeDocument/2006/relationships/customXml" Target="../ink/ink2448.xml"/><Relationship Id="rId91" Type="http://schemas.openxmlformats.org/officeDocument/2006/relationships/customXml" Target="../ink/ink2449.xml"/><Relationship Id="rId92" Type="http://schemas.openxmlformats.org/officeDocument/2006/relationships/customXml" Target="../ink/ink2450.xml"/><Relationship Id="rId93" Type="http://schemas.openxmlformats.org/officeDocument/2006/relationships/customXml" Target="../ink/ink2451.xml"/><Relationship Id="rId94" Type="http://schemas.openxmlformats.org/officeDocument/2006/relationships/customXml" Target="../ink/ink2452.xml"/><Relationship Id="rId95" Type="http://schemas.openxmlformats.org/officeDocument/2006/relationships/customXml" Target="../ink/ink2453.xml"/><Relationship Id="rId96" Type="http://schemas.openxmlformats.org/officeDocument/2006/relationships/customXml" Target="../ink/ink2454.xml"/><Relationship Id="rId97" Type="http://schemas.openxmlformats.org/officeDocument/2006/relationships/customXml" Target="../ink/ink2455.xml"/><Relationship Id="rId98" Type="http://schemas.openxmlformats.org/officeDocument/2006/relationships/customXml" Target="../ink/ink2456.xml"/><Relationship Id="rId99" Type="http://schemas.openxmlformats.org/officeDocument/2006/relationships/customXml" Target="../ink/ink2457.xml"/><Relationship Id="rId100" Type="http://schemas.openxmlformats.org/officeDocument/2006/relationships/customXml" Target="../ink/ink2458.xml"/><Relationship Id="rId101" Type="http://schemas.openxmlformats.org/officeDocument/2006/relationships/customXml" Target="../ink/ink2459.xml"/><Relationship Id="rId102" Type="http://schemas.openxmlformats.org/officeDocument/2006/relationships/customXml" Target="../ink/ink2460.xml"/><Relationship Id="rId103" Type="http://schemas.openxmlformats.org/officeDocument/2006/relationships/customXml" Target="../ink/ink2461.xml"/><Relationship Id="rId104" Type="http://schemas.openxmlformats.org/officeDocument/2006/relationships/customXml" Target="../ink/ink2462.xml"/><Relationship Id="rId105" Type="http://schemas.openxmlformats.org/officeDocument/2006/relationships/customXml" Target="../ink/ink2463.xml"/><Relationship Id="rId106" Type="http://schemas.openxmlformats.org/officeDocument/2006/relationships/customXml" Target="../ink/ink2464.xml"/><Relationship Id="rId107" Type="http://schemas.openxmlformats.org/officeDocument/2006/relationships/customXml" Target="../ink/ink2465.xml"/><Relationship Id="rId108" Type="http://schemas.openxmlformats.org/officeDocument/2006/relationships/customXml" Target="../ink/ink2466.xml"/><Relationship Id="rId109" Type="http://schemas.openxmlformats.org/officeDocument/2006/relationships/customXml" Target="../ink/ink2467.xml"/><Relationship Id="rId110" Type="http://schemas.openxmlformats.org/officeDocument/2006/relationships/customXml" Target="../ink/ink2468.xml"/><Relationship Id="rId111" Type="http://schemas.openxmlformats.org/officeDocument/2006/relationships/customXml" Target="../ink/ink2469.xml"/><Relationship Id="rId112" Type="http://schemas.openxmlformats.org/officeDocument/2006/relationships/customXml" Target="../ink/ink2470.xml"/><Relationship Id="rId113" Type="http://schemas.openxmlformats.org/officeDocument/2006/relationships/customXml" Target="../ink/ink2471.xml"/><Relationship Id="rId114" Type="http://schemas.openxmlformats.org/officeDocument/2006/relationships/customXml" Target="../ink/ink2472.xml"/><Relationship Id="rId115" Type="http://schemas.openxmlformats.org/officeDocument/2006/relationships/customXml" Target="../ink/ink2473.xml"/><Relationship Id="rId116" Type="http://schemas.openxmlformats.org/officeDocument/2006/relationships/customXml" Target="../ink/ink2474.xml"/><Relationship Id="rId117" Type="http://schemas.openxmlformats.org/officeDocument/2006/relationships/customXml" Target="../ink/ink2475.xml"/><Relationship Id="rId118" Type="http://schemas.openxmlformats.org/officeDocument/2006/relationships/customXml" Target="../ink/ink2476.xml"/><Relationship Id="rId119" Type="http://schemas.openxmlformats.org/officeDocument/2006/relationships/customXml" Target="../ink/ink2477.xml"/><Relationship Id="rId120" Type="http://schemas.openxmlformats.org/officeDocument/2006/relationships/customXml" Target="../ink/ink2478.xml"/><Relationship Id="rId121" Type="http://schemas.openxmlformats.org/officeDocument/2006/relationships/customXml" Target="../ink/ink2479.xml"/><Relationship Id="rId122" Type="http://schemas.openxmlformats.org/officeDocument/2006/relationships/customXml" Target="../ink/ink2480.xml"/><Relationship Id="rId123" Type="http://schemas.openxmlformats.org/officeDocument/2006/relationships/customXml" Target="../ink/ink2481.xml"/><Relationship Id="rId124" Type="http://schemas.openxmlformats.org/officeDocument/2006/relationships/customXml" Target="../ink/ink2482.xml"/><Relationship Id="rId125"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customXml" Target="../ink/ink7.xml"/><Relationship Id="rId6" Type="http://schemas.openxmlformats.org/officeDocument/2006/relationships/customXml" Target="../ink/ink8.xml"/><Relationship Id="rId7" Type="http://schemas.openxmlformats.org/officeDocument/2006/relationships/customXml" Target="../ink/ink9.xml"/><Relationship Id="rId8" Type="http://schemas.openxmlformats.org/officeDocument/2006/relationships/customXml" Target="../ink/ink10.xml"/><Relationship Id="rId9" Type="http://schemas.openxmlformats.org/officeDocument/2006/relationships/customXml" Target="../ink/ink11.xml"/><Relationship Id="rId10" Type="http://schemas.openxmlformats.org/officeDocument/2006/relationships/customXml" Target="../ink/ink12.xml"/><Relationship Id="rId11" Type="http://schemas.openxmlformats.org/officeDocument/2006/relationships/customXml" Target="../ink/ink13.xml"/><Relationship Id="rId12" Type="http://schemas.openxmlformats.org/officeDocument/2006/relationships/customXml" Target="../ink/ink14.xml"/><Relationship Id="rId13" Type="http://schemas.openxmlformats.org/officeDocument/2006/relationships/customXml" Target="../ink/ink15.xml"/><Relationship Id="rId14" Type="http://schemas.openxmlformats.org/officeDocument/2006/relationships/customXml" Target="../ink/ink16.xml"/><Relationship Id="rId15" Type="http://schemas.openxmlformats.org/officeDocument/2006/relationships/customXml" Target="../ink/ink17.xml"/><Relationship Id="rId16" Type="http://schemas.openxmlformats.org/officeDocument/2006/relationships/customXml" Target="../ink/ink18.xml"/><Relationship Id="rId17" Type="http://schemas.openxmlformats.org/officeDocument/2006/relationships/customXml" Target="../ink/ink19.xml"/><Relationship Id="rId18" Type="http://schemas.openxmlformats.org/officeDocument/2006/relationships/customXml" Target="../ink/ink20.xml"/><Relationship Id="rId19" Type="http://schemas.openxmlformats.org/officeDocument/2006/relationships/customXml" Target="../ink/ink21.xml"/><Relationship Id="rId20" Type="http://schemas.openxmlformats.org/officeDocument/2006/relationships/customXml" Target="../ink/ink22.xml"/><Relationship Id="rId21" Type="http://schemas.openxmlformats.org/officeDocument/2006/relationships/customXml" Target="../ink/ink23.xml"/><Relationship Id="rId22" Type="http://schemas.openxmlformats.org/officeDocument/2006/relationships/customXml" Target="../ink/ink24.xml"/><Relationship Id="rId23" Type="http://schemas.openxmlformats.org/officeDocument/2006/relationships/customXml" Target="../ink/ink25.xml"/><Relationship Id="rId24" Type="http://schemas.openxmlformats.org/officeDocument/2006/relationships/customXml" Target="../ink/ink26.xml"/><Relationship Id="rId25" Type="http://schemas.openxmlformats.org/officeDocument/2006/relationships/customXml" Target="../ink/ink27.xml"/><Relationship Id="rId26" Type="http://schemas.openxmlformats.org/officeDocument/2006/relationships/customXml" Target="../ink/ink28.xml"/><Relationship Id="rId27" Type="http://schemas.openxmlformats.org/officeDocument/2006/relationships/customXml" Target="../ink/ink29.xml"/><Relationship Id="rId28" Type="http://schemas.openxmlformats.org/officeDocument/2006/relationships/customXml" Target="../ink/ink30.xml"/><Relationship Id="rId29" Type="http://schemas.openxmlformats.org/officeDocument/2006/relationships/customXml" Target="../ink/ink31.xml"/><Relationship Id="rId30" Type="http://schemas.openxmlformats.org/officeDocument/2006/relationships/customXml" Target="../ink/ink32.xml"/><Relationship Id="rId31" Type="http://schemas.openxmlformats.org/officeDocument/2006/relationships/customXml" Target="../ink/ink33.xml"/><Relationship Id="rId32" Type="http://schemas.openxmlformats.org/officeDocument/2006/relationships/customXml" Target="../ink/ink34.xml"/><Relationship Id="rId33" Type="http://schemas.openxmlformats.org/officeDocument/2006/relationships/customXml" Target="../ink/ink35.xml"/><Relationship Id="rId34" Type="http://schemas.openxmlformats.org/officeDocument/2006/relationships/customXml" Target="../ink/ink36.xml"/><Relationship Id="rId35" Type="http://schemas.openxmlformats.org/officeDocument/2006/relationships/customXml" Target="../ink/ink37.xml"/><Relationship Id="rId36" Type="http://schemas.openxmlformats.org/officeDocument/2006/relationships/customXml" Target="../ink/ink38.xml"/><Relationship Id="rId37" Type="http://schemas.openxmlformats.org/officeDocument/2006/relationships/customXml" Target="../ink/ink39.xml"/><Relationship Id="rId38" Type="http://schemas.openxmlformats.org/officeDocument/2006/relationships/customXml" Target="../ink/ink40.xml"/><Relationship Id="rId39" Type="http://schemas.openxmlformats.org/officeDocument/2006/relationships/customXml" Target="../ink/ink41.xml"/><Relationship Id="rId40" Type="http://schemas.openxmlformats.org/officeDocument/2006/relationships/customXml" Target="../ink/ink42.xml"/><Relationship Id="rId41" Type="http://schemas.openxmlformats.org/officeDocument/2006/relationships/customXml" Target="../ink/ink43.xml"/><Relationship Id="rId42" Type="http://schemas.openxmlformats.org/officeDocument/2006/relationships/customXml" Target="../ink/ink44.xml"/><Relationship Id="rId43" Type="http://schemas.openxmlformats.org/officeDocument/2006/relationships/customXml" Target="../ink/ink45.xml"/><Relationship Id="rId44" Type="http://schemas.openxmlformats.org/officeDocument/2006/relationships/customXml" Target="../ink/ink46.xml"/><Relationship Id="rId45" Type="http://schemas.openxmlformats.org/officeDocument/2006/relationships/customXml" Target="../ink/ink47.xml"/><Relationship Id="rId46" Type="http://schemas.openxmlformats.org/officeDocument/2006/relationships/customXml" Target="../ink/ink48.xml"/><Relationship Id="rId47" Type="http://schemas.openxmlformats.org/officeDocument/2006/relationships/customXml" Target="../ink/ink49.xml"/><Relationship Id="rId48" Type="http://schemas.openxmlformats.org/officeDocument/2006/relationships/customXml" Target="../ink/ink50.xml"/><Relationship Id="rId49" Type="http://schemas.openxmlformats.org/officeDocument/2006/relationships/customXml" Target="../ink/ink51.xml"/><Relationship Id="rId50" Type="http://schemas.openxmlformats.org/officeDocument/2006/relationships/customXml" Target="../ink/ink52.xml"/><Relationship Id="rId5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customXml" Target="../ink/ink2483.xml"/><Relationship Id="rId5" Type="http://schemas.openxmlformats.org/officeDocument/2006/relationships/customXml" Target="../ink/ink2484.xml"/><Relationship Id="rId6" Type="http://schemas.openxmlformats.org/officeDocument/2006/relationships/customXml" Target="../ink/ink2485.xml"/><Relationship Id="rId7" Type="http://schemas.openxmlformats.org/officeDocument/2006/relationships/customXml" Target="../ink/ink2486.xml"/><Relationship Id="rId8" Type="http://schemas.openxmlformats.org/officeDocument/2006/relationships/customXml" Target="../ink/ink2487.xml"/><Relationship Id="rId9" Type="http://schemas.openxmlformats.org/officeDocument/2006/relationships/customXml" Target="../ink/ink2488.xml"/><Relationship Id="rId10" Type="http://schemas.openxmlformats.org/officeDocument/2006/relationships/customXml" Target="../ink/ink2489.xml"/><Relationship Id="rId11" Type="http://schemas.openxmlformats.org/officeDocument/2006/relationships/customXml" Target="../ink/ink2490.xml"/><Relationship Id="rId12" Type="http://schemas.openxmlformats.org/officeDocument/2006/relationships/customXml" Target="../ink/ink2491.xml"/><Relationship Id="rId13" Type="http://schemas.openxmlformats.org/officeDocument/2006/relationships/customXml" Target="../ink/ink2492.xml"/><Relationship Id="rId14" Type="http://schemas.openxmlformats.org/officeDocument/2006/relationships/customXml" Target="../ink/ink2493.xml"/><Relationship Id="rId15" Type="http://schemas.openxmlformats.org/officeDocument/2006/relationships/customXml" Target="../ink/ink2494.xml"/><Relationship Id="rId16" Type="http://schemas.openxmlformats.org/officeDocument/2006/relationships/customXml" Target="../ink/ink2495.xml"/><Relationship Id="rId17" Type="http://schemas.openxmlformats.org/officeDocument/2006/relationships/customXml" Target="../ink/ink2496.xml"/><Relationship Id="rId18" Type="http://schemas.openxmlformats.org/officeDocument/2006/relationships/customXml" Target="../ink/ink2497.xml"/><Relationship Id="rId19"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customXml" Target="../ink/ink2498.xml"/><Relationship Id="rId2" Type="http://schemas.openxmlformats.org/officeDocument/2006/relationships/customXml" Target="../ink/ink2499.xml"/><Relationship Id="rId3" Type="http://schemas.openxmlformats.org/officeDocument/2006/relationships/customXml" Target="../ink/ink2500.xml"/><Relationship Id="rId4" Type="http://schemas.openxmlformats.org/officeDocument/2006/relationships/customXml" Target="../ink/ink2501.xml"/><Relationship Id="rId5" Type="http://schemas.openxmlformats.org/officeDocument/2006/relationships/customXml" Target="../ink/ink2502.xml"/><Relationship Id="rId6" Type="http://schemas.openxmlformats.org/officeDocument/2006/relationships/customXml" Target="../ink/ink2503.xml"/><Relationship Id="rId7" Type="http://schemas.openxmlformats.org/officeDocument/2006/relationships/customXml" Target="../ink/ink2504.xml"/><Relationship Id="rId8" Type="http://schemas.openxmlformats.org/officeDocument/2006/relationships/customXml" Target="../ink/ink2505.xml"/><Relationship Id="rId9" Type="http://schemas.openxmlformats.org/officeDocument/2006/relationships/customXml" Target="../ink/ink2506.xml"/><Relationship Id="rId10" Type="http://schemas.openxmlformats.org/officeDocument/2006/relationships/customXml" Target="../ink/ink2507.xml"/><Relationship Id="rId11" Type="http://schemas.openxmlformats.org/officeDocument/2006/relationships/customXml" Target="../ink/ink2508.xml"/><Relationship Id="rId12" Type="http://schemas.openxmlformats.org/officeDocument/2006/relationships/customXml" Target="../ink/ink2509.xml"/><Relationship Id="rId13" Type="http://schemas.openxmlformats.org/officeDocument/2006/relationships/customXml" Target="../ink/ink2510.xml"/><Relationship Id="rId14" Type="http://schemas.openxmlformats.org/officeDocument/2006/relationships/customXml" Target="../ink/ink2511.xml"/><Relationship Id="rId15" Type="http://schemas.openxmlformats.org/officeDocument/2006/relationships/customXml" Target="../ink/ink2512.xml"/><Relationship Id="rId16" Type="http://schemas.openxmlformats.org/officeDocument/2006/relationships/customXml" Target="../ink/ink2513.xml"/><Relationship Id="rId17" Type="http://schemas.openxmlformats.org/officeDocument/2006/relationships/customXml" Target="../ink/ink2514.xml"/><Relationship Id="rId18" Type="http://schemas.openxmlformats.org/officeDocument/2006/relationships/customXml" Target="../ink/ink2515.xml"/><Relationship Id="rId19" Type="http://schemas.openxmlformats.org/officeDocument/2006/relationships/customXml" Target="../ink/ink2516.xml"/><Relationship Id="rId20" Type="http://schemas.openxmlformats.org/officeDocument/2006/relationships/customXml" Target="../ink/ink2517.xml"/><Relationship Id="rId21" Type="http://schemas.openxmlformats.org/officeDocument/2006/relationships/customXml" Target="../ink/ink2518.xml"/><Relationship Id="rId22" Type="http://schemas.openxmlformats.org/officeDocument/2006/relationships/customXml" Target="../ink/ink2519.xml"/><Relationship Id="rId23" Type="http://schemas.openxmlformats.org/officeDocument/2006/relationships/customXml" Target="../ink/ink2520.xml"/><Relationship Id="rId24" Type="http://schemas.openxmlformats.org/officeDocument/2006/relationships/customXml" Target="../ink/ink2521.xml"/><Relationship Id="rId25" Type="http://schemas.openxmlformats.org/officeDocument/2006/relationships/customXml" Target="../ink/ink2522.xml"/><Relationship Id="rId26" Type="http://schemas.openxmlformats.org/officeDocument/2006/relationships/customXml" Target="../ink/ink2523.xml"/><Relationship Id="rId27" Type="http://schemas.openxmlformats.org/officeDocument/2006/relationships/customXml" Target="../ink/ink2524.xml"/><Relationship Id="rId28" Type="http://schemas.openxmlformats.org/officeDocument/2006/relationships/customXml" Target="../ink/ink2525.xml"/><Relationship Id="rId29" Type="http://schemas.openxmlformats.org/officeDocument/2006/relationships/customXml" Target="../ink/ink2526.xml"/><Relationship Id="rId30" Type="http://schemas.openxmlformats.org/officeDocument/2006/relationships/customXml" Target="../ink/ink2527.xml"/><Relationship Id="rId31" Type="http://schemas.openxmlformats.org/officeDocument/2006/relationships/customXml" Target="../ink/ink2528.xml"/><Relationship Id="rId32" Type="http://schemas.openxmlformats.org/officeDocument/2006/relationships/customXml" Target="../ink/ink2529.xml"/><Relationship Id="rId33" Type="http://schemas.openxmlformats.org/officeDocument/2006/relationships/customXml" Target="../ink/ink2530.xml"/><Relationship Id="rId34" Type="http://schemas.openxmlformats.org/officeDocument/2006/relationships/customXml" Target="../ink/ink2531.xml"/><Relationship Id="rId35" Type="http://schemas.openxmlformats.org/officeDocument/2006/relationships/customXml" Target="../ink/ink2532.xml"/><Relationship Id="rId36" Type="http://schemas.openxmlformats.org/officeDocument/2006/relationships/customXml" Target="../ink/ink2533.xml"/><Relationship Id="rId37" Type="http://schemas.openxmlformats.org/officeDocument/2006/relationships/customXml" Target="../ink/ink2534.xml"/><Relationship Id="rId38" Type="http://schemas.openxmlformats.org/officeDocument/2006/relationships/customXml" Target="../ink/ink2535.xml"/><Relationship Id="rId39" Type="http://schemas.openxmlformats.org/officeDocument/2006/relationships/customXml" Target="../ink/ink2536.xml"/><Relationship Id="rId40" Type="http://schemas.openxmlformats.org/officeDocument/2006/relationships/customXml" Target="../ink/ink2537.xml"/><Relationship Id="rId41" Type="http://schemas.openxmlformats.org/officeDocument/2006/relationships/customXml" Target="../ink/ink2538.xml"/><Relationship Id="rId42" Type="http://schemas.openxmlformats.org/officeDocument/2006/relationships/customXml" Target="../ink/ink2539.xml"/><Relationship Id="rId43" Type="http://schemas.openxmlformats.org/officeDocument/2006/relationships/customXml" Target="../ink/ink2540.xml"/><Relationship Id="rId44" Type="http://schemas.openxmlformats.org/officeDocument/2006/relationships/customXml" Target="../ink/ink2541.xml"/><Relationship Id="rId45" Type="http://schemas.openxmlformats.org/officeDocument/2006/relationships/customXml" Target="../ink/ink2542.xml"/><Relationship Id="rId46" Type="http://schemas.openxmlformats.org/officeDocument/2006/relationships/customXml" Target="../ink/ink2543.xml"/><Relationship Id="rId47" Type="http://schemas.openxmlformats.org/officeDocument/2006/relationships/customXml" Target="../ink/ink2544.xml"/><Relationship Id="rId48" Type="http://schemas.openxmlformats.org/officeDocument/2006/relationships/customXml" Target="../ink/ink2545.xml"/><Relationship Id="rId49" Type="http://schemas.openxmlformats.org/officeDocument/2006/relationships/customXml" Target="../ink/ink2546.xml"/><Relationship Id="rId50" Type="http://schemas.openxmlformats.org/officeDocument/2006/relationships/customXml" Target="../ink/ink2547.xml"/><Relationship Id="rId51" Type="http://schemas.openxmlformats.org/officeDocument/2006/relationships/customXml" Target="../ink/ink2548.xml"/><Relationship Id="rId52" Type="http://schemas.openxmlformats.org/officeDocument/2006/relationships/customXml" Target="../ink/ink2549.xml"/><Relationship Id="rId53" Type="http://schemas.openxmlformats.org/officeDocument/2006/relationships/customXml" Target="../ink/ink2550.xml"/><Relationship Id="rId54" Type="http://schemas.openxmlformats.org/officeDocument/2006/relationships/customXml" Target="../ink/ink2551.xml"/><Relationship Id="rId55" Type="http://schemas.openxmlformats.org/officeDocument/2006/relationships/customXml" Target="../ink/ink2552.xml"/><Relationship Id="rId56" Type="http://schemas.openxmlformats.org/officeDocument/2006/relationships/customXml" Target="../ink/ink2553.xml"/><Relationship Id="rId57" Type="http://schemas.openxmlformats.org/officeDocument/2006/relationships/customXml" Target="../ink/ink2554.xml"/><Relationship Id="rId58" Type="http://schemas.openxmlformats.org/officeDocument/2006/relationships/customXml" Target="../ink/ink2555.xml"/><Relationship Id="rId59" Type="http://schemas.openxmlformats.org/officeDocument/2006/relationships/customXml" Target="../ink/ink2556.xml"/><Relationship Id="rId60" Type="http://schemas.openxmlformats.org/officeDocument/2006/relationships/customXml" Target="../ink/ink2557.xml"/><Relationship Id="rId61" Type="http://schemas.openxmlformats.org/officeDocument/2006/relationships/customXml" Target="../ink/ink2558.xml"/><Relationship Id="rId62" Type="http://schemas.openxmlformats.org/officeDocument/2006/relationships/customXml" Target="../ink/ink2559.xml"/><Relationship Id="rId63" Type="http://schemas.openxmlformats.org/officeDocument/2006/relationships/customXml" Target="../ink/ink2560.xml"/><Relationship Id="rId64" Type="http://schemas.openxmlformats.org/officeDocument/2006/relationships/customXml" Target="../ink/ink2561.xml"/><Relationship Id="rId65" Type="http://schemas.openxmlformats.org/officeDocument/2006/relationships/customXml" Target="../ink/ink2562.xml"/><Relationship Id="rId66" Type="http://schemas.openxmlformats.org/officeDocument/2006/relationships/customXml" Target="../ink/ink2563.xml"/><Relationship Id="rId67" Type="http://schemas.openxmlformats.org/officeDocument/2006/relationships/customXml" Target="../ink/ink2564.xml"/><Relationship Id="rId68" Type="http://schemas.openxmlformats.org/officeDocument/2006/relationships/customXml" Target="../ink/ink2565.xml"/><Relationship Id="rId69" Type="http://schemas.openxmlformats.org/officeDocument/2006/relationships/customXml" Target="../ink/ink2566.xml"/><Relationship Id="rId70" Type="http://schemas.openxmlformats.org/officeDocument/2006/relationships/customXml" Target="../ink/ink2567.xml"/><Relationship Id="rId71" Type="http://schemas.openxmlformats.org/officeDocument/2006/relationships/customXml" Target="../ink/ink2568.xml"/><Relationship Id="rId72" Type="http://schemas.openxmlformats.org/officeDocument/2006/relationships/customXml" Target="../ink/ink2569.xml"/><Relationship Id="rId73" Type="http://schemas.openxmlformats.org/officeDocument/2006/relationships/customXml" Target="../ink/ink2570.xml"/><Relationship Id="rId74" Type="http://schemas.openxmlformats.org/officeDocument/2006/relationships/customXml" Target="../ink/ink2571.xml"/><Relationship Id="rId75" Type="http://schemas.openxmlformats.org/officeDocument/2006/relationships/customXml" Target="../ink/ink2572.xml"/><Relationship Id="rId76" Type="http://schemas.openxmlformats.org/officeDocument/2006/relationships/customXml" Target="../ink/ink2573.xml"/><Relationship Id="rId77" Type="http://schemas.openxmlformats.org/officeDocument/2006/relationships/customXml" Target="../ink/ink2574.xml"/><Relationship Id="rId78" Type="http://schemas.openxmlformats.org/officeDocument/2006/relationships/customXml" Target="../ink/ink2575.xml"/><Relationship Id="rId79" Type="http://schemas.openxmlformats.org/officeDocument/2006/relationships/customXml" Target="../ink/ink2576.xml"/><Relationship Id="rId80" Type="http://schemas.openxmlformats.org/officeDocument/2006/relationships/customXml" Target="../ink/ink2577.xml"/><Relationship Id="rId81" Type="http://schemas.openxmlformats.org/officeDocument/2006/relationships/customXml" Target="../ink/ink2578.xml"/><Relationship Id="rId82" Type="http://schemas.openxmlformats.org/officeDocument/2006/relationships/customXml" Target="../ink/ink2579.xml"/><Relationship Id="rId83" Type="http://schemas.openxmlformats.org/officeDocument/2006/relationships/customXml" Target="../ink/ink2580.xml"/><Relationship Id="rId84" Type="http://schemas.openxmlformats.org/officeDocument/2006/relationships/customXml" Target="../ink/ink2581.xml"/><Relationship Id="rId85" Type="http://schemas.openxmlformats.org/officeDocument/2006/relationships/customXml" Target="../ink/ink2582.xml"/><Relationship Id="rId86" Type="http://schemas.openxmlformats.org/officeDocument/2006/relationships/customXml" Target="../ink/ink2583.xml"/><Relationship Id="rId87" Type="http://schemas.openxmlformats.org/officeDocument/2006/relationships/customXml" Target="../ink/ink2584.xml"/><Relationship Id="rId88" Type="http://schemas.openxmlformats.org/officeDocument/2006/relationships/customXml" Target="../ink/ink2585.xml"/><Relationship Id="rId89" Type="http://schemas.openxmlformats.org/officeDocument/2006/relationships/customXml" Target="../ink/ink2586.xml"/><Relationship Id="rId90" Type="http://schemas.openxmlformats.org/officeDocument/2006/relationships/customXml" Target="../ink/ink2587.xml"/><Relationship Id="rId91" Type="http://schemas.openxmlformats.org/officeDocument/2006/relationships/customXml" Target="../ink/ink2588.xml"/><Relationship Id="rId92" Type="http://schemas.openxmlformats.org/officeDocument/2006/relationships/customXml" Target="../ink/ink2589.xml"/><Relationship Id="rId93" Type="http://schemas.openxmlformats.org/officeDocument/2006/relationships/customXml" Target="../ink/ink2590.xml"/><Relationship Id="rId94" Type="http://schemas.openxmlformats.org/officeDocument/2006/relationships/customXml" Target="../ink/ink2591.xml"/><Relationship Id="rId95" Type="http://schemas.openxmlformats.org/officeDocument/2006/relationships/customXml" Target="../ink/ink2592.xml"/><Relationship Id="rId96" Type="http://schemas.openxmlformats.org/officeDocument/2006/relationships/customXml" Target="../ink/ink2593.xml"/><Relationship Id="rId97" Type="http://schemas.openxmlformats.org/officeDocument/2006/relationships/customXml" Target="../ink/ink2594.xml"/><Relationship Id="rId98" Type="http://schemas.openxmlformats.org/officeDocument/2006/relationships/customXml" Target="../ink/ink2595.xml"/><Relationship Id="rId99" Type="http://schemas.openxmlformats.org/officeDocument/2006/relationships/customXml" Target="../ink/ink2596.xml"/><Relationship Id="rId100" Type="http://schemas.openxmlformats.org/officeDocument/2006/relationships/customXml" Target="../ink/ink2597.xml"/><Relationship Id="rId101" Type="http://schemas.openxmlformats.org/officeDocument/2006/relationships/customXml" Target="../ink/ink2598.xml"/><Relationship Id="rId102" Type="http://schemas.openxmlformats.org/officeDocument/2006/relationships/customXml" Target="../ink/ink2599.xml"/><Relationship Id="rId103" Type="http://schemas.openxmlformats.org/officeDocument/2006/relationships/customXml" Target="../ink/ink2600.xml"/><Relationship Id="rId104" Type="http://schemas.openxmlformats.org/officeDocument/2006/relationships/customXml" Target="../ink/ink2601.xml"/><Relationship Id="rId105" Type="http://schemas.openxmlformats.org/officeDocument/2006/relationships/customXml" Target="../ink/ink2602.xml"/><Relationship Id="rId106" Type="http://schemas.openxmlformats.org/officeDocument/2006/relationships/customXml" Target="../ink/ink2603.xml"/><Relationship Id="rId107" Type="http://schemas.openxmlformats.org/officeDocument/2006/relationships/customXml" Target="../ink/ink2604.xml"/><Relationship Id="rId108" Type="http://schemas.openxmlformats.org/officeDocument/2006/relationships/customXml" Target="../ink/ink2605.xml"/><Relationship Id="rId109" Type="http://schemas.openxmlformats.org/officeDocument/2006/relationships/customXml" Target="../ink/ink2606.xml"/><Relationship Id="rId110" Type="http://schemas.openxmlformats.org/officeDocument/2006/relationships/customXml" Target="../ink/ink2607.xml"/><Relationship Id="rId111" Type="http://schemas.openxmlformats.org/officeDocument/2006/relationships/customXml" Target="../ink/ink2608.xml"/><Relationship Id="rId112" Type="http://schemas.openxmlformats.org/officeDocument/2006/relationships/customXml" Target="../ink/ink2609.xml"/><Relationship Id="rId113" Type="http://schemas.openxmlformats.org/officeDocument/2006/relationships/customXml" Target="../ink/ink2610.xml"/><Relationship Id="rId114" Type="http://schemas.openxmlformats.org/officeDocument/2006/relationships/customXml" Target="../ink/ink2611.xml"/><Relationship Id="rId115" Type="http://schemas.openxmlformats.org/officeDocument/2006/relationships/customXml" Target="../ink/ink2612.xml"/><Relationship Id="rId116" Type="http://schemas.openxmlformats.org/officeDocument/2006/relationships/customXml" Target="../ink/ink2613.xml"/><Relationship Id="rId117" Type="http://schemas.openxmlformats.org/officeDocument/2006/relationships/customXml" Target="../ink/ink2614.xml"/><Relationship Id="rId118" Type="http://schemas.openxmlformats.org/officeDocument/2006/relationships/customXml" Target="../ink/ink2615.xml"/><Relationship Id="rId119" Type="http://schemas.openxmlformats.org/officeDocument/2006/relationships/customXml" Target="../ink/ink2616.xml"/><Relationship Id="rId120" Type="http://schemas.openxmlformats.org/officeDocument/2006/relationships/customXml" Target="../ink/ink2617.xml"/><Relationship Id="rId121" Type="http://schemas.openxmlformats.org/officeDocument/2006/relationships/customXml" Target="../ink/ink2618.xml"/><Relationship Id="rId122" Type="http://schemas.openxmlformats.org/officeDocument/2006/relationships/customXml" Target="../ink/ink2619.xml"/><Relationship Id="rId123"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customXml" Target="../ink/ink2620.xml"/><Relationship Id="rId5" Type="http://schemas.openxmlformats.org/officeDocument/2006/relationships/customXml" Target="../ink/ink2621.xml"/><Relationship Id="rId6" Type="http://schemas.openxmlformats.org/officeDocument/2006/relationships/customXml" Target="../ink/ink2622.xml"/><Relationship Id="rId7" Type="http://schemas.openxmlformats.org/officeDocument/2006/relationships/customXml" Target="../ink/ink2623.xml"/><Relationship Id="rId8" Type="http://schemas.openxmlformats.org/officeDocument/2006/relationships/customXml" Target="../ink/ink2624.xml"/><Relationship Id="rId9" Type="http://schemas.openxmlformats.org/officeDocument/2006/relationships/customXml" Target="../ink/ink2625.xml"/><Relationship Id="rId10" Type="http://schemas.openxmlformats.org/officeDocument/2006/relationships/customXml" Target="../ink/ink2626.xml"/><Relationship Id="rId11" Type="http://schemas.openxmlformats.org/officeDocument/2006/relationships/customXml" Target="../ink/ink2627.xml"/><Relationship Id="rId12" Type="http://schemas.openxmlformats.org/officeDocument/2006/relationships/customXml" Target="../ink/ink2628.xml"/><Relationship Id="rId13" Type="http://schemas.openxmlformats.org/officeDocument/2006/relationships/customXml" Target="../ink/ink2629.xml"/><Relationship Id="rId14" Type="http://schemas.openxmlformats.org/officeDocument/2006/relationships/customXml" Target="../ink/ink2630.xml"/><Relationship Id="rId15" Type="http://schemas.openxmlformats.org/officeDocument/2006/relationships/customXml" Target="../ink/ink2631.xml"/><Relationship Id="rId16" Type="http://schemas.openxmlformats.org/officeDocument/2006/relationships/customXml" Target="../ink/ink2632.xml"/><Relationship Id="rId17" Type="http://schemas.openxmlformats.org/officeDocument/2006/relationships/customXml" Target="../ink/ink2633.xml"/><Relationship Id="rId18" Type="http://schemas.openxmlformats.org/officeDocument/2006/relationships/customXml" Target="../ink/ink2634.xml"/><Relationship Id="rId19" Type="http://schemas.openxmlformats.org/officeDocument/2006/relationships/customXml" Target="../ink/ink2635.xml"/><Relationship Id="rId20" Type="http://schemas.openxmlformats.org/officeDocument/2006/relationships/customXml" Target="../ink/ink2636.xml"/><Relationship Id="rId21" Type="http://schemas.openxmlformats.org/officeDocument/2006/relationships/customXml" Target="../ink/ink2637.xml"/><Relationship Id="rId22" Type="http://schemas.openxmlformats.org/officeDocument/2006/relationships/customXml" Target="../ink/ink2638.xml"/><Relationship Id="rId23" Type="http://schemas.openxmlformats.org/officeDocument/2006/relationships/customXml" Target="../ink/ink2639.xml"/><Relationship Id="rId24" Type="http://schemas.openxmlformats.org/officeDocument/2006/relationships/customXml" Target="../ink/ink2640.xml"/><Relationship Id="rId25" Type="http://schemas.openxmlformats.org/officeDocument/2006/relationships/customXml" Target="../ink/ink2641.xml"/><Relationship Id="rId26" Type="http://schemas.openxmlformats.org/officeDocument/2006/relationships/customXml" Target="../ink/ink2642.xml"/><Relationship Id="rId27" Type="http://schemas.openxmlformats.org/officeDocument/2006/relationships/customXml" Target="../ink/ink2643.xml"/><Relationship Id="rId28" Type="http://schemas.openxmlformats.org/officeDocument/2006/relationships/customXml" Target="../ink/ink2644.xml"/><Relationship Id="rId29" Type="http://schemas.openxmlformats.org/officeDocument/2006/relationships/customXml" Target="../ink/ink2645.xml"/><Relationship Id="rId30" Type="http://schemas.openxmlformats.org/officeDocument/2006/relationships/customXml" Target="../ink/ink2646.xml"/><Relationship Id="rId31" Type="http://schemas.openxmlformats.org/officeDocument/2006/relationships/customXml" Target="../ink/ink2647.xml"/><Relationship Id="rId32" Type="http://schemas.openxmlformats.org/officeDocument/2006/relationships/customXml" Target="../ink/ink2648.xml"/><Relationship Id="rId33" Type="http://schemas.openxmlformats.org/officeDocument/2006/relationships/customXml" Target="../ink/ink2649.xml"/><Relationship Id="rId34" Type="http://schemas.openxmlformats.org/officeDocument/2006/relationships/customXml" Target="../ink/ink2650.xml"/><Relationship Id="rId35" Type="http://schemas.openxmlformats.org/officeDocument/2006/relationships/customXml" Target="../ink/ink2651.xml"/><Relationship Id="rId36" Type="http://schemas.openxmlformats.org/officeDocument/2006/relationships/customXml" Target="../ink/ink2652.xml"/><Relationship Id="rId37" Type="http://schemas.openxmlformats.org/officeDocument/2006/relationships/customXml" Target="../ink/ink2653.xml"/><Relationship Id="rId38" Type="http://schemas.openxmlformats.org/officeDocument/2006/relationships/customXml" Target="../ink/ink2654.xml"/><Relationship Id="rId39" Type="http://schemas.openxmlformats.org/officeDocument/2006/relationships/customXml" Target="../ink/ink2655.xml"/><Relationship Id="rId40" Type="http://schemas.openxmlformats.org/officeDocument/2006/relationships/customXml" Target="../ink/ink2656.xml"/><Relationship Id="rId41" Type="http://schemas.openxmlformats.org/officeDocument/2006/relationships/customXml" Target="../ink/ink2657.xml"/><Relationship Id="rId42" Type="http://schemas.openxmlformats.org/officeDocument/2006/relationships/customXml" Target="../ink/ink2658.xml"/><Relationship Id="rId43" Type="http://schemas.openxmlformats.org/officeDocument/2006/relationships/customXml" Target="../ink/ink2659.xml"/><Relationship Id="rId44" Type="http://schemas.openxmlformats.org/officeDocument/2006/relationships/customXml" Target="../ink/ink2660.xml"/><Relationship Id="rId45" Type="http://schemas.openxmlformats.org/officeDocument/2006/relationships/customXml" Target="../ink/ink2661.xml"/><Relationship Id="rId46" Type="http://schemas.openxmlformats.org/officeDocument/2006/relationships/customXml" Target="../ink/ink2662.xml"/><Relationship Id="rId47" Type="http://schemas.openxmlformats.org/officeDocument/2006/relationships/customXml" Target="../ink/ink2663.xml"/><Relationship Id="rId48" Type="http://schemas.openxmlformats.org/officeDocument/2006/relationships/customXml" Target="../ink/ink2664.xml"/><Relationship Id="rId49" Type="http://schemas.openxmlformats.org/officeDocument/2006/relationships/customXml" Target="../ink/ink2665.xml"/><Relationship Id="rId50" Type="http://schemas.openxmlformats.org/officeDocument/2006/relationships/customXml" Target="../ink/ink2666.xml"/><Relationship Id="rId51" Type="http://schemas.openxmlformats.org/officeDocument/2006/relationships/customXml" Target="../ink/ink2667.xml"/><Relationship Id="rId52" Type="http://schemas.openxmlformats.org/officeDocument/2006/relationships/customXml" Target="../ink/ink2668.xml"/><Relationship Id="rId53" Type="http://schemas.openxmlformats.org/officeDocument/2006/relationships/customXml" Target="../ink/ink2669.xml"/><Relationship Id="rId54" Type="http://schemas.openxmlformats.org/officeDocument/2006/relationships/customXml" Target="../ink/ink2670.xml"/><Relationship Id="rId55" Type="http://schemas.openxmlformats.org/officeDocument/2006/relationships/customXml" Target="../ink/ink2671.xml"/><Relationship Id="rId56" Type="http://schemas.openxmlformats.org/officeDocument/2006/relationships/customXml" Target="../ink/ink2672.xml"/><Relationship Id="rId57" Type="http://schemas.openxmlformats.org/officeDocument/2006/relationships/customXml" Target="../ink/ink2673.xml"/><Relationship Id="rId58" Type="http://schemas.openxmlformats.org/officeDocument/2006/relationships/customXml" Target="../ink/ink2674.xml"/><Relationship Id="rId59" Type="http://schemas.openxmlformats.org/officeDocument/2006/relationships/customXml" Target="../ink/ink2675.xml"/><Relationship Id="rId60" Type="http://schemas.openxmlformats.org/officeDocument/2006/relationships/customXml" Target="../ink/ink2676.xml"/><Relationship Id="rId61" Type="http://schemas.openxmlformats.org/officeDocument/2006/relationships/customXml" Target="../ink/ink2677.xml"/><Relationship Id="rId62" Type="http://schemas.openxmlformats.org/officeDocument/2006/relationships/customXml" Target="../ink/ink2678.xml"/><Relationship Id="rId63" Type="http://schemas.openxmlformats.org/officeDocument/2006/relationships/customXml" Target="../ink/ink2679.xml"/><Relationship Id="rId64" Type="http://schemas.openxmlformats.org/officeDocument/2006/relationships/customXml" Target="../ink/ink2680.xml"/><Relationship Id="rId65" Type="http://schemas.openxmlformats.org/officeDocument/2006/relationships/customXml" Target="../ink/ink2681.xml"/><Relationship Id="rId66" Type="http://schemas.openxmlformats.org/officeDocument/2006/relationships/customXml" Target="../ink/ink2682.xml"/><Relationship Id="rId67" Type="http://schemas.openxmlformats.org/officeDocument/2006/relationships/customXml" Target="../ink/ink2683.xml"/><Relationship Id="rId68" Type="http://schemas.openxmlformats.org/officeDocument/2006/relationships/customXml" Target="../ink/ink2684.xml"/><Relationship Id="rId69" Type="http://schemas.openxmlformats.org/officeDocument/2006/relationships/customXml" Target="../ink/ink2685.xml"/><Relationship Id="rId70" Type="http://schemas.openxmlformats.org/officeDocument/2006/relationships/customXml" Target="../ink/ink2686.xml"/><Relationship Id="rId71" Type="http://schemas.openxmlformats.org/officeDocument/2006/relationships/customXml" Target="../ink/ink2687.xml"/><Relationship Id="rId72" Type="http://schemas.openxmlformats.org/officeDocument/2006/relationships/customXml" Target="../ink/ink2688.xml"/><Relationship Id="rId73" Type="http://schemas.openxmlformats.org/officeDocument/2006/relationships/customXml" Target="../ink/ink2689.xml"/><Relationship Id="rId74" Type="http://schemas.openxmlformats.org/officeDocument/2006/relationships/customXml" Target="../ink/ink2690.xml"/><Relationship Id="rId75" Type="http://schemas.openxmlformats.org/officeDocument/2006/relationships/customXml" Target="../ink/ink2691.xml"/><Relationship Id="rId76" Type="http://schemas.openxmlformats.org/officeDocument/2006/relationships/customXml" Target="../ink/ink2692.xml"/><Relationship Id="rId77" Type="http://schemas.openxmlformats.org/officeDocument/2006/relationships/customXml" Target="../ink/ink2693.xml"/><Relationship Id="rId78" Type="http://schemas.openxmlformats.org/officeDocument/2006/relationships/customXml" Target="../ink/ink2694.xml"/><Relationship Id="rId79" Type="http://schemas.openxmlformats.org/officeDocument/2006/relationships/customXml" Target="../ink/ink2695.xml"/><Relationship Id="rId80" Type="http://schemas.openxmlformats.org/officeDocument/2006/relationships/customXml" Target="../ink/ink2696.xml"/><Relationship Id="rId81" Type="http://schemas.openxmlformats.org/officeDocument/2006/relationships/customXml" Target="../ink/ink2697.xml"/><Relationship Id="rId82" Type="http://schemas.openxmlformats.org/officeDocument/2006/relationships/customXml" Target="../ink/ink2698.xml"/><Relationship Id="rId83" Type="http://schemas.openxmlformats.org/officeDocument/2006/relationships/customXml" Target="../ink/ink2699.xml"/><Relationship Id="rId84" Type="http://schemas.openxmlformats.org/officeDocument/2006/relationships/customXml" Target="../ink/ink2700.xml"/><Relationship Id="rId85" Type="http://schemas.openxmlformats.org/officeDocument/2006/relationships/customXml" Target="../ink/ink2701.xml"/><Relationship Id="rId86" Type="http://schemas.openxmlformats.org/officeDocument/2006/relationships/customXml" Target="../ink/ink2702.xml"/><Relationship Id="rId87" Type="http://schemas.openxmlformats.org/officeDocument/2006/relationships/customXml" Target="../ink/ink2703.xml"/><Relationship Id="rId88" Type="http://schemas.openxmlformats.org/officeDocument/2006/relationships/customXml" Target="../ink/ink2704.xml"/><Relationship Id="rId89" Type="http://schemas.openxmlformats.org/officeDocument/2006/relationships/customXml" Target="../ink/ink2705.xml"/><Relationship Id="rId90" Type="http://schemas.openxmlformats.org/officeDocument/2006/relationships/customXml" Target="../ink/ink2706.xml"/><Relationship Id="rId91" Type="http://schemas.openxmlformats.org/officeDocument/2006/relationships/customXml" Target="../ink/ink2707.xml"/><Relationship Id="rId92" Type="http://schemas.openxmlformats.org/officeDocument/2006/relationships/customXml" Target="../ink/ink2708.xml"/><Relationship Id="rId93" Type="http://schemas.openxmlformats.org/officeDocument/2006/relationships/customXml" Target="../ink/ink2709.xml"/><Relationship Id="rId94" Type="http://schemas.openxmlformats.org/officeDocument/2006/relationships/customXml" Target="../ink/ink2710.xml"/><Relationship Id="rId95" Type="http://schemas.openxmlformats.org/officeDocument/2006/relationships/customXml" Target="../ink/ink2711.xml"/><Relationship Id="rId96" Type="http://schemas.openxmlformats.org/officeDocument/2006/relationships/customXml" Target="../ink/ink2712.xml"/><Relationship Id="rId97" Type="http://schemas.openxmlformats.org/officeDocument/2006/relationships/customXml" Target="../ink/ink2713.xml"/><Relationship Id="rId98" Type="http://schemas.openxmlformats.org/officeDocument/2006/relationships/customXml" Target="../ink/ink2714.xml"/><Relationship Id="rId99" Type="http://schemas.openxmlformats.org/officeDocument/2006/relationships/customXml" Target="../ink/ink2715.xml"/><Relationship Id="rId100" Type="http://schemas.openxmlformats.org/officeDocument/2006/relationships/customXml" Target="../ink/ink2716.xml"/><Relationship Id="rId101" Type="http://schemas.openxmlformats.org/officeDocument/2006/relationships/customXml" Target="../ink/ink2717.xml"/><Relationship Id="rId102" Type="http://schemas.openxmlformats.org/officeDocument/2006/relationships/customXml" Target="../ink/ink2718.xml"/><Relationship Id="rId103" Type="http://schemas.openxmlformats.org/officeDocument/2006/relationships/customXml" Target="../ink/ink2719.xml"/><Relationship Id="rId104" Type="http://schemas.openxmlformats.org/officeDocument/2006/relationships/customXml" Target="../ink/ink2720.xml"/><Relationship Id="rId105" Type="http://schemas.openxmlformats.org/officeDocument/2006/relationships/customXml" Target="../ink/ink2721.xml"/><Relationship Id="rId106" Type="http://schemas.openxmlformats.org/officeDocument/2006/relationships/customXml" Target="../ink/ink2722.xml"/><Relationship Id="rId107" Type="http://schemas.openxmlformats.org/officeDocument/2006/relationships/customXml" Target="../ink/ink2723.xml"/><Relationship Id="rId108" Type="http://schemas.openxmlformats.org/officeDocument/2006/relationships/customXml" Target="../ink/ink2724.xml"/><Relationship Id="rId109" Type="http://schemas.openxmlformats.org/officeDocument/2006/relationships/customXml" Target="../ink/ink2725.xml"/><Relationship Id="rId110" Type="http://schemas.openxmlformats.org/officeDocument/2006/relationships/customXml" Target="../ink/ink2726.xml"/><Relationship Id="rId111" Type="http://schemas.openxmlformats.org/officeDocument/2006/relationships/customXml" Target="../ink/ink2727.xml"/><Relationship Id="rId112" Type="http://schemas.openxmlformats.org/officeDocument/2006/relationships/customXml" Target="../ink/ink2728.xml"/><Relationship Id="rId113" Type="http://schemas.openxmlformats.org/officeDocument/2006/relationships/customXml" Target="../ink/ink2729.xml"/><Relationship Id="rId114" Type="http://schemas.openxmlformats.org/officeDocument/2006/relationships/customXml" Target="../ink/ink2730.xml"/><Relationship Id="rId115" Type="http://schemas.openxmlformats.org/officeDocument/2006/relationships/customXml" Target="../ink/ink2731.xml"/><Relationship Id="rId116" Type="http://schemas.openxmlformats.org/officeDocument/2006/relationships/customXml" Target="../ink/ink2732.xml"/><Relationship Id="rId117"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customXml" Target="../ink/ink2733.xml"/><Relationship Id="rId4" Type="http://schemas.openxmlformats.org/officeDocument/2006/relationships/customXml" Target="../ink/ink2734.xml"/><Relationship Id="rId5" Type="http://schemas.openxmlformats.org/officeDocument/2006/relationships/customXml" Target="../ink/ink2735.xml"/><Relationship Id="rId6" Type="http://schemas.openxmlformats.org/officeDocument/2006/relationships/customXml" Target="../ink/ink2736.xml"/><Relationship Id="rId7" Type="http://schemas.openxmlformats.org/officeDocument/2006/relationships/customXml" Target="../ink/ink2746.xml"/><Relationship Id="rId8"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customXml" Target="../ink/ink2747.xml"/><Relationship Id="rId2" Type="http://schemas.openxmlformats.org/officeDocument/2006/relationships/customXml" Target="../ink/ink2748.xml"/><Relationship Id="rId3" Type="http://schemas.openxmlformats.org/officeDocument/2006/relationships/customXml" Target="../ink/ink2749.xml"/><Relationship Id="rId4" Type="http://schemas.openxmlformats.org/officeDocument/2006/relationships/customXml" Target="../ink/ink2750.xml"/><Relationship Id="rId5" Type="http://schemas.openxmlformats.org/officeDocument/2006/relationships/customXml" Target="../ink/ink2751.xml"/><Relationship Id="rId6" Type="http://schemas.openxmlformats.org/officeDocument/2006/relationships/customXml" Target="../ink/ink2752.xml"/><Relationship Id="rId7" Type="http://schemas.openxmlformats.org/officeDocument/2006/relationships/customXml" Target="../ink/ink2753.xml"/><Relationship Id="rId8" Type="http://schemas.openxmlformats.org/officeDocument/2006/relationships/customXml" Target="../ink/ink2754.xml"/><Relationship Id="rId9" Type="http://schemas.openxmlformats.org/officeDocument/2006/relationships/customXml" Target="../ink/ink2755.xml"/><Relationship Id="rId10" Type="http://schemas.openxmlformats.org/officeDocument/2006/relationships/customXml" Target="../ink/ink2756.xml"/><Relationship Id="rId11" Type="http://schemas.openxmlformats.org/officeDocument/2006/relationships/customXml" Target="../ink/ink2757.xml"/><Relationship Id="rId12" Type="http://schemas.openxmlformats.org/officeDocument/2006/relationships/customXml" Target="../ink/ink2758.xml"/><Relationship Id="rId13" Type="http://schemas.openxmlformats.org/officeDocument/2006/relationships/customXml" Target="../ink/ink2759.xml"/><Relationship Id="rId14" Type="http://schemas.openxmlformats.org/officeDocument/2006/relationships/customXml" Target="../ink/ink2760.xml"/><Relationship Id="rId15" Type="http://schemas.openxmlformats.org/officeDocument/2006/relationships/customXml" Target="../ink/ink2761.xml"/><Relationship Id="rId16" Type="http://schemas.openxmlformats.org/officeDocument/2006/relationships/customXml" Target="../ink/ink2762.xml"/><Relationship Id="rId17" Type="http://schemas.openxmlformats.org/officeDocument/2006/relationships/customXml" Target="../ink/ink2763.xml"/><Relationship Id="rId18" Type="http://schemas.openxmlformats.org/officeDocument/2006/relationships/customXml" Target="../ink/ink2764.xml"/><Relationship Id="rId19" Type="http://schemas.openxmlformats.org/officeDocument/2006/relationships/customXml" Target="../ink/ink2765.xml"/><Relationship Id="rId20" Type="http://schemas.openxmlformats.org/officeDocument/2006/relationships/customXml" Target="../ink/ink2766.xml"/><Relationship Id="rId21" Type="http://schemas.openxmlformats.org/officeDocument/2006/relationships/customXml" Target="../ink/ink2767.xml"/><Relationship Id="rId22" Type="http://schemas.openxmlformats.org/officeDocument/2006/relationships/customXml" Target="../ink/ink2768.xml"/><Relationship Id="rId23" Type="http://schemas.openxmlformats.org/officeDocument/2006/relationships/customXml" Target="../ink/ink2769.xml"/><Relationship Id="rId24" Type="http://schemas.openxmlformats.org/officeDocument/2006/relationships/customXml" Target="../ink/ink2770.xml"/><Relationship Id="rId25" Type="http://schemas.openxmlformats.org/officeDocument/2006/relationships/customXml" Target="../ink/ink2771.xml"/><Relationship Id="rId26" Type="http://schemas.openxmlformats.org/officeDocument/2006/relationships/customXml" Target="../ink/ink2772.xml"/><Relationship Id="rId27" Type="http://schemas.openxmlformats.org/officeDocument/2006/relationships/customXml" Target="../ink/ink2773.xml"/><Relationship Id="rId28" Type="http://schemas.openxmlformats.org/officeDocument/2006/relationships/customXml" Target="../ink/ink2774.xml"/><Relationship Id="rId29" Type="http://schemas.openxmlformats.org/officeDocument/2006/relationships/customXml" Target="../ink/ink2775.xml"/><Relationship Id="rId30" Type="http://schemas.openxmlformats.org/officeDocument/2006/relationships/customXml" Target="../ink/ink2776.xml"/><Relationship Id="rId31" Type="http://schemas.openxmlformats.org/officeDocument/2006/relationships/customXml" Target="../ink/ink2777.xml"/><Relationship Id="rId32" Type="http://schemas.openxmlformats.org/officeDocument/2006/relationships/customXml" Target="../ink/ink2778.xml"/><Relationship Id="rId33" Type="http://schemas.openxmlformats.org/officeDocument/2006/relationships/customXml" Target="../ink/ink2779.xml"/><Relationship Id="rId34" Type="http://schemas.openxmlformats.org/officeDocument/2006/relationships/customXml" Target="../ink/ink2780.xml"/><Relationship Id="rId35" Type="http://schemas.openxmlformats.org/officeDocument/2006/relationships/customXml" Target="../ink/ink2781.xml"/><Relationship Id="rId36" Type="http://schemas.openxmlformats.org/officeDocument/2006/relationships/customXml" Target="../ink/ink2782.xml"/><Relationship Id="rId37" Type="http://schemas.openxmlformats.org/officeDocument/2006/relationships/customXml" Target="../ink/ink2783.xml"/><Relationship Id="rId38" Type="http://schemas.openxmlformats.org/officeDocument/2006/relationships/customXml" Target="../ink/ink2784.xml"/><Relationship Id="rId39" Type="http://schemas.openxmlformats.org/officeDocument/2006/relationships/customXml" Target="../ink/ink2785.xml"/><Relationship Id="rId40" Type="http://schemas.openxmlformats.org/officeDocument/2006/relationships/customXml" Target="../ink/ink2786.xml"/><Relationship Id="rId41" Type="http://schemas.openxmlformats.org/officeDocument/2006/relationships/customXml" Target="../ink/ink2787.xml"/><Relationship Id="rId42" Type="http://schemas.openxmlformats.org/officeDocument/2006/relationships/customXml" Target="../ink/ink2788.xml"/><Relationship Id="rId43" Type="http://schemas.openxmlformats.org/officeDocument/2006/relationships/customXml" Target="../ink/ink2789.xml"/><Relationship Id="rId44" Type="http://schemas.openxmlformats.org/officeDocument/2006/relationships/customXml" Target="../ink/ink2790.xml"/><Relationship Id="rId45" Type="http://schemas.openxmlformats.org/officeDocument/2006/relationships/customXml" Target="../ink/ink2791.xml"/><Relationship Id="rId46" Type="http://schemas.openxmlformats.org/officeDocument/2006/relationships/customXml" Target="../ink/ink2792.xml"/><Relationship Id="rId47" Type="http://schemas.openxmlformats.org/officeDocument/2006/relationships/customXml" Target="../ink/ink2793.xml"/><Relationship Id="rId48" Type="http://schemas.openxmlformats.org/officeDocument/2006/relationships/customXml" Target="../ink/ink2794.xml"/><Relationship Id="rId49" Type="http://schemas.openxmlformats.org/officeDocument/2006/relationships/customXml" Target="../ink/ink2795.xml"/><Relationship Id="rId50" Type="http://schemas.openxmlformats.org/officeDocument/2006/relationships/customXml" Target="../ink/ink2796.xml"/><Relationship Id="rId51" Type="http://schemas.openxmlformats.org/officeDocument/2006/relationships/customXml" Target="../ink/ink2797.xml"/><Relationship Id="rId52" Type="http://schemas.openxmlformats.org/officeDocument/2006/relationships/customXml" Target="../ink/ink2798.xml"/><Relationship Id="rId53" Type="http://schemas.openxmlformats.org/officeDocument/2006/relationships/customXml" Target="../ink/ink2799.xml"/><Relationship Id="rId54" Type="http://schemas.openxmlformats.org/officeDocument/2006/relationships/customXml" Target="../ink/ink2800.xml"/><Relationship Id="rId55" Type="http://schemas.openxmlformats.org/officeDocument/2006/relationships/customXml" Target="../ink/ink2801.xml"/><Relationship Id="rId56" Type="http://schemas.openxmlformats.org/officeDocument/2006/relationships/customXml" Target="../ink/ink2802.xml"/><Relationship Id="rId57" Type="http://schemas.openxmlformats.org/officeDocument/2006/relationships/customXml" Target="../ink/ink2803.xml"/><Relationship Id="rId58" Type="http://schemas.openxmlformats.org/officeDocument/2006/relationships/customXml" Target="../ink/ink2804.xml"/><Relationship Id="rId59" Type="http://schemas.openxmlformats.org/officeDocument/2006/relationships/customXml" Target="../ink/ink2805.xml"/><Relationship Id="rId60" Type="http://schemas.openxmlformats.org/officeDocument/2006/relationships/customXml" Target="../ink/ink2806.xml"/><Relationship Id="rId61" Type="http://schemas.openxmlformats.org/officeDocument/2006/relationships/customXml" Target="../ink/ink2807.xml"/><Relationship Id="rId62" Type="http://schemas.openxmlformats.org/officeDocument/2006/relationships/customXml" Target="../ink/ink2808.xml"/><Relationship Id="rId63" Type="http://schemas.openxmlformats.org/officeDocument/2006/relationships/customXml" Target="../ink/ink2809.xml"/><Relationship Id="rId64" Type="http://schemas.openxmlformats.org/officeDocument/2006/relationships/customXml" Target="../ink/ink2810.xml"/><Relationship Id="rId65" Type="http://schemas.openxmlformats.org/officeDocument/2006/relationships/customXml" Target="../ink/ink2811.xml"/><Relationship Id="rId66" Type="http://schemas.openxmlformats.org/officeDocument/2006/relationships/customXml" Target="../ink/ink2812.xml"/><Relationship Id="rId67" Type="http://schemas.openxmlformats.org/officeDocument/2006/relationships/customXml" Target="../ink/ink2813.xml"/><Relationship Id="rId68" Type="http://schemas.openxmlformats.org/officeDocument/2006/relationships/customXml" Target="../ink/ink2814.xml"/><Relationship Id="rId69" Type="http://schemas.openxmlformats.org/officeDocument/2006/relationships/customXml" Target="../ink/ink2815.xml"/><Relationship Id="rId70" Type="http://schemas.openxmlformats.org/officeDocument/2006/relationships/customXml" Target="../ink/ink2816.xml"/><Relationship Id="rId71" Type="http://schemas.openxmlformats.org/officeDocument/2006/relationships/customXml" Target="../ink/ink2817.xml"/><Relationship Id="rId72" Type="http://schemas.openxmlformats.org/officeDocument/2006/relationships/customXml" Target="../ink/ink2818.xml"/><Relationship Id="rId73" Type="http://schemas.openxmlformats.org/officeDocument/2006/relationships/customXml" Target="../ink/ink2819.xml"/><Relationship Id="rId74" Type="http://schemas.openxmlformats.org/officeDocument/2006/relationships/customXml" Target="../ink/ink2820.xml"/><Relationship Id="rId75" Type="http://schemas.openxmlformats.org/officeDocument/2006/relationships/customXml" Target="../ink/ink2821.xml"/><Relationship Id="rId76" Type="http://schemas.openxmlformats.org/officeDocument/2006/relationships/customXml" Target="../ink/ink2822.xml"/><Relationship Id="rId77" Type="http://schemas.openxmlformats.org/officeDocument/2006/relationships/customXml" Target="../ink/ink2823.xml"/><Relationship Id="rId78" Type="http://schemas.openxmlformats.org/officeDocument/2006/relationships/customXml" Target="../ink/ink2824.xml"/><Relationship Id="rId79" Type="http://schemas.openxmlformats.org/officeDocument/2006/relationships/customXml" Target="../ink/ink2825.xml"/><Relationship Id="rId80" Type="http://schemas.openxmlformats.org/officeDocument/2006/relationships/customXml" Target="../ink/ink2826.xml"/><Relationship Id="rId81" Type="http://schemas.openxmlformats.org/officeDocument/2006/relationships/customXml" Target="../ink/ink2827.xml"/><Relationship Id="rId82" Type="http://schemas.openxmlformats.org/officeDocument/2006/relationships/customXml" Target="../ink/ink2828.xml"/><Relationship Id="rId83" Type="http://schemas.openxmlformats.org/officeDocument/2006/relationships/customXml" Target="../ink/ink2829.xml"/><Relationship Id="rId84" Type="http://schemas.openxmlformats.org/officeDocument/2006/relationships/customXml" Target="../ink/ink2830.xml"/><Relationship Id="rId85" Type="http://schemas.openxmlformats.org/officeDocument/2006/relationships/customXml" Target="../ink/ink2831.xml"/><Relationship Id="rId86" Type="http://schemas.openxmlformats.org/officeDocument/2006/relationships/customXml" Target="../ink/ink2832.xml"/><Relationship Id="rId87" Type="http://schemas.openxmlformats.org/officeDocument/2006/relationships/customXml" Target="../ink/ink2833.xml"/><Relationship Id="rId88" Type="http://schemas.openxmlformats.org/officeDocument/2006/relationships/customXml" Target="../ink/ink2834.xml"/><Relationship Id="rId89" Type="http://schemas.openxmlformats.org/officeDocument/2006/relationships/customXml" Target="../ink/ink2835.xml"/><Relationship Id="rId90" Type="http://schemas.openxmlformats.org/officeDocument/2006/relationships/customXml" Target="../ink/ink2836.xml"/><Relationship Id="rId91" Type="http://schemas.openxmlformats.org/officeDocument/2006/relationships/customXml" Target="../ink/ink2837.xml"/><Relationship Id="rId92" Type="http://schemas.openxmlformats.org/officeDocument/2006/relationships/customXml" Target="../ink/ink2838.xml"/><Relationship Id="rId93" Type="http://schemas.openxmlformats.org/officeDocument/2006/relationships/customXml" Target="../ink/ink2839.xml"/><Relationship Id="rId94" Type="http://schemas.openxmlformats.org/officeDocument/2006/relationships/customXml" Target="../ink/ink2840.xml"/><Relationship Id="rId95" Type="http://schemas.openxmlformats.org/officeDocument/2006/relationships/customXml" Target="../ink/ink2841.xml"/><Relationship Id="rId96" Type="http://schemas.openxmlformats.org/officeDocument/2006/relationships/customXml" Target="../ink/ink2842.xml"/><Relationship Id="rId97" Type="http://schemas.openxmlformats.org/officeDocument/2006/relationships/customXml" Target="../ink/ink2843.xml"/><Relationship Id="rId98" Type="http://schemas.openxmlformats.org/officeDocument/2006/relationships/customXml" Target="../ink/ink2844.xml"/><Relationship Id="rId99" Type="http://schemas.openxmlformats.org/officeDocument/2006/relationships/customXml" Target="../ink/ink2845.xml"/><Relationship Id="rId100" Type="http://schemas.openxmlformats.org/officeDocument/2006/relationships/customXml" Target="../ink/ink2846.xml"/><Relationship Id="rId101" Type="http://schemas.openxmlformats.org/officeDocument/2006/relationships/customXml" Target="../ink/ink2847.xml"/><Relationship Id="rId102" Type="http://schemas.openxmlformats.org/officeDocument/2006/relationships/customXml" Target="../ink/ink2848.xml"/><Relationship Id="rId103" Type="http://schemas.openxmlformats.org/officeDocument/2006/relationships/customXml" Target="../ink/ink2849.xml"/><Relationship Id="rId104" Type="http://schemas.openxmlformats.org/officeDocument/2006/relationships/customXml" Target="../ink/ink2850.xml"/><Relationship Id="rId105" Type="http://schemas.openxmlformats.org/officeDocument/2006/relationships/customXml" Target="../ink/ink2851.xml"/><Relationship Id="rId106" Type="http://schemas.openxmlformats.org/officeDocument/2006/relationships/customXml" Target="../ink/ink2852.xml"/><Relationship Id="rId107" Type="http://schemas.openxmlformats.org/officeDocument/2006/relationships/customXml" Target="../ink/ink2853.xml"/><Relationship Id="rId108" Type="http://schemas.openxmlformats.org/officeDocument/2006/relationships/customXml" Target="../ink/ink2854.xml"/><Relationship Id="rId109" Type="http://schemas.openxmlformats.org/officeDocument/2006/relationships/customXml" Target="../ink/ink2855.xml"/><Relationship Id="rId110" Type="http://schemas.openxmlformats.org/officeDocument/2006/relationships/customXml" Target="../ink/ink2856.xml"/><Relationship Id="rId111" Type="http://schemas.openxmlformats.org/officeDocument/2006/relationships/customXml" Target="../ink/ink2857.xml"/><Relationship Id="rId112" Type="http://schemas.openxmlformats.org/officeDocument/2006/relationships/customXml" Target="../ink/ink2858.xml"/><Relationship Id="rId113" Type="http://schemas.openxmlformats.org/officeDocument/2006/relationships/customXml" Target="../ink/ink2859.xml"/><Relationship Id="rId114" Type="http://schemas.openxmlformats.org/officeDocument/2006/relationships/customXml" Target="../ink/ink2860.xml"/><Relationship Id="rId115" Type="http://schemas.openxmlformats.org/officeDocument/2006/relationships/customXml" Target="../ink/ink2861.xml"/><Relationship Id="rId116" Type="http://schemas.openxmlformats.org/officeDocument/2006/relationships/customXml" Target="../ink/ink2862.xml"/><Relationship Id="rId117" Type="http://schemas.openxmlformats.org/officeDocument/2006/relationships/customXml" Target="../ink/ink2863.xml"/><Relationship Id="rId118" Type="http://schemas.openxmlformats.org/officeDocument/2006/relationships/customXml" Target="../ink/ink2864.xml"/><Relationship Id="rId119" Type="http://schemas.openxmlformats.org/officeDocument/2006/relationships/customXml" Target="../ink/ink2865.xml"/><Relationship Id="rId120" Type="http://schemas.openxmlformats.org/officeDocument/2006/relationships/customXml" Target="../ink/ink2866.xml"/><Relationship Id="rId121" Type="http://schemas.openxmlformats.org/officeDocument/2006/relationships/customXml" Target="../ink/ink2867.xml"/><Relationship Id="rId122" Type="http://schemas.openxmlformats.org/officeDocument/2006/relationships/customXml" Target="../ink/ink2868.xml"/><Relationship Id="rId123" Type="http://schemas.openxmlformats.org/officeDocument/2006/relationships/customXml" Target="../ink/ink2869.xml"/><Relationship Id="rId124" Type="http://schemas.openxmlformats.org/officeDocument/2006/relationships/customXml" Target="../ink/ink2870.xml"/><Relationship Id="rId125" Type="http://schemas.openxmlformats.org/officeDocument/2006/relationships/customXml" Target="../ink/ink2871.xml"/><Relationship Id="rId126" Type="http://schemas.openxmlformats.org/officeDocument/2006/relationships/customXml" Target="../ink/ink2872.xml"/><Relationship Id="rId127" Type="http://schemas.openxmlformats.org/officeDocument/2006/relationships/customXml" Target="../ink/ink2873.xml"/><Relationship Id="rId128" Type="http://schemas.openxmlformats.org/officeDocument/2006/relationships/customXml" Target="../ink/ink2874.xml"/><Relationship Id="rId129" Type="http://schemas.openxmlformats.org/officeDocument/2006/relationships/customXml" Target="../ink/ink2875.xml"/><Relationship Id="rId130" Type="http://schemas.openxmlformats.org/officeDocument/2006/relationships/customXml" Target="../ink/ink2876.xml"/><Relationship Id="rId131" Type="http://schemas.openxmlformats.org/officeDocument/2006/relationships/customXml" Target="../ink/ink2877.xml"/><Relationship Id="rId132" Type="http://schemas.openxmlformats.org/officeDocument/2006/relationships/customXml" Target="../ink/ink2878.xml"/><Relationship Id="rId133" Type="http://schemas.openxmlformats.org/officeDocument/2006/relationships/customXml" Target="../ink/ink2879.xml"/><Relationship Id="rId134" Type="http://schemas.openxmlformats.org/officeDocument/2006/relationships/customXml" Target="../ink/ink2880.xml"/><Relationship Id="rId135" Type="http://schemas.openxmlformats.org/officeDocument/2006/relationships/customXml" Target="../ink/ink2881.xml"/><Relationship Id="rId136" Type="http://schemas.openxmlformats.org/officeDocument/2006/relationships/customXml" Target="../ink/ink2882.xml"/><Relationship Id="rId137" Type="http://schemas.openxmlformats.org/officeDocument/2006/relationships/customXml" Target="../ink/ink2883.xml"/><Relationship Id="rId138" Type="http://schemas.openxmlformats.org/officeDocument/2006/relationships/customXml" Target="../ink/ink2884.xml"/><Relationship Id="rId139" Type="http://schemas.openxmlformats.org/officeDocument/2006/relationships/customXml" Target="../ink/ink2885.xml"/><Relationship Id="rId140" Type="http://schemas.openxmlformats.org/officeDocument/2006/relationships/customXml" Target="../ink/ink2886.xml"/><Relationship Id="rId141" Type="http://schemas.openxmlformats.org/officeDocument/2006/relationships/customXml" Target="../ink/ink2887.xml"/><Relationship Id="rId142" Type="http://schemas.openxmlformats.org/officeDocument/2006/relationships/customXml" Target="../ink/ink2888.xml"/><Relationship Id="rId143" Type="http://schemas.openxmlformats.org/officeDocument/2006/relationships/customXml" Target="../ink/ink2889.xml"/><Relationship Id="rId144" Type="http://schemas.openxmlformats.org/officeDocument/2006/relationships/customXml" Target="../ink/ink2890.xml"/><Relationship Id="rId145" Type="http://schemas.openxmlformats.org/officeDocument/2006/relationships/customXml" Target="../ink/ink2891.xml"/><Relationship Id="rId146" Type="http://schemas.openxmlformats.org/officeDocument/2006/relationships/customXml" Target="../ink/ink2892.xml"/><Relationship Id="rId147" Type="http://schemas.openxmlformats.org/officeDocument/2006/relationships/customXml" Target="../ink/ink2893.xml"/><Relationship Id="rId148" Type="http://schemas.openxmlformats.org/officeDocument/2006/relationships/customXml" Target="../ink/ink2894.xml"/><Relationship Id="rId149" Type="http://schemas.openxmlformats.org/officeDocument/2006/relationships/customXml" Target="../ink/ink2895.xml"/><Relationship Id="rId150" Type="http://schemas.openxmlformats.org/officeDocument/2006/relationships/customXml" Target="../ink/ink2896.xml"/><Relationship Id="rId151" Type="http://schemas.openxmlformats.org/officeDocument/2006/relationships/customXml" Target="../ink/ink2897.xml"/><Relationship Id="rId152" Type="http://schemas.openxmlformats.org/officeDocument/2006/relationships/customXml" Target="../ink/ink2898.xml"/><Relationship Id="rId153" Type="http://schemas.openxmlformats.org/officeDocument/2006/relationships/customXml" Target="../ink/ink2899.xml"/><Relationship Id="rId154" Type="http://schemas.openxmlformats.org/officeDocument/2006/relationships/customXml" Target="../ink/ink2900.xml"/><Relationship Id="rId155" Type="http://schemas.openxmlformats.org/officeDocument/2006/relationships/customXml" Target="../ink/ink2901.xml"/><Relationship Id="rId156" Type="http://schemas.openxmlformats.org/officeDocument/2006/relationships/customXml" Target="../ink/ink2902.xml"/><Relationship Id="rId157" Type="http://schemas.openxmlformats.org/officeDocument/2006/relationships/customXml" Target="../ink/ink2903.xml"/><Relationship Id="rId158" Type="http://schemas.openxmlformats.org/officeDocument/2006/relationships/customXml" Target="../ink/ink2904.xml"/><Relationship Id="rId159" Type="http://schemas.openxmlformats.org/officeDocument/2006/relationships/customXml" Target="../ink/ink2905.xml"/><Relationship Id="rId160" Type="http://schemas.openxmlformats.org/officeDocument/2006/relationships/customXml" Target="../ink/ink2906.xml"/><Relationship Id="rId161" Type="http://schemas.openxmlformats.org/officeDocument/2006/relationships/customXml" Target="../ink/ink2907.xml"/><Relationship Id="rId162" Type="http://schemas.openxmlformats.org/officeDocument/2006/relationships/customXml" Target="../ink/ink2908.xml"/><Relationship Id="rId163" Type="http://schemas.openxmlformats.org/officeDocument/2006/relationships/customXml" Target="../ink/ink2909.xml"/><Relationship Id="rId164" Type="http://schemas.openxmlformats.org/officeDocument/2006/relationships/customXml" Target="../ink/ink2910.xml"/><Relationship Id="rId165" Type="http://schemas.openxmlformats.org/officeDocument/2006/relationships/customXml" Target="../ink/ink2911.xml"/><Relationship Id="rId166" Type="http://schemas.openxmlformats.org/officeDocument/2006/relationships/customXml" Target="../ink/ink2912.xml"/><Relationship Id="rId167" Type="http://schemas.openxmlformats.org/officeDocument/2006/relationships/customXml" Target="../ink/ink2913.xml"/><Relationship Id="rId168" Type="http://schemas.openxmlformats.org/officeDocument/2006/relationships/customXml" Target="../ink/ink2914.xml"/><Relationship Id="rId169"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customXml" Target="../ink/ink1540.xml"/><Relationship Id="rId8" Type="http://schemas.openxmlformats.org/officeDocument/2006/relationships/customXml" Target="../ink/ink1541.xml"/><Relationship Id="rId9" Type="http://schemas.openxmlformats.org/officeDocument/2006/relationships/customXml" Target="../ink/ink2915.xml"/><Relationship Id="rId10" Type="http://schemas.openxmlformats.org/officeDocument/2006/relationships/customXml" Target="../ink/ink2916.xml"/><Relationship Id="rId11" Type="http://schemas.openxmlformats.org/officeDocument/2006/relationships/customXml" Target="../ink/ink2917.xml"/><Relationship Id="rId12" Type="http://schemas.openxmlformats.org/officeDocument/2006/relationships/customXml" Target="../ink/ink2918.xml"/><Relationship Id="rId13" Type="http://schemas.openxmlformats.org/officeDocument/2006/relationships/customXml" Target="../ink/ink2919.xml"/><Relationship Id="rId14" Type="http://schemas.openxmlformats.org/officeDocument/2006/relationships/customXml" Target="../ink/ink2920.xml"/><Relationship Id="rId15" Type="http://schemas.openxmlformats.org/officeDocument/2006/relationships/customXml" Target="../ink/ink2921.xml"/><Relationship Id="rId16" Type="http://schemas.openxmlformats.org/officeDocument/2006/relationships/customXml" Target="../ink/ink2922.xml"/><Relationship Id="rId17" Type="http://schemas.openxmlformats.org/officeDocument/2006/relationships/customXml" Target="../ink/ink2923.xml"/><Relationship Id="rId18" Type="http://schemas.openxmlformats.org/officeDocument/2006/relationships/customXml" Target="../ink/ink2924.xml"/><Relationship Id="rId19" Type="http://schemas.openxmlformats.org/officeDocument/2006/relationships/customXml" Target="../ink/ink2925.xml"/><Relationship Id="rId20" Type="http://schemas.openxmlformats.org/officeDocument/2006/relationships/customXml" Target="../ink/ink2926.xml"/><Relationship Id="rId21" Type="http://schemas.openxmlformats.org/officeDocument/2006/relationships/customXml" Target="../ink/ink2927.xml"/><Relationship Id="rId22" Type="http://schemas.openxmlformats.org/officeDocument/2006/relationships/customXml" Target="../ink/ink2928.xml"/><Relationship Id="rId23" Type="http://schemas.openxmlformats.org/officeDocument/2006/relationships/customXml" Target="../ink/ink2929.xml"/><Relationship Id="rId24" Type="http://schemas.openxmlformats.org/officeDocument/2006/relationships/customXml" Target="../ink/ink2930.xml"/><Relationship Id="rId25" Type="http://schemas.openxmlformats.org/officeDocument/2006/relationships/customXml" Target="../ink/ink2931.xml"/><Relationship Id="rId26" Type="http://schemas.openxmlformats.org/officeDocument/2006/relationships/customXml" Target="../ink/ink2932.xml"/><Relationship Id="rId27" Type="http://schemas.openxmlformats.org/officeDocument/2006/relationships/customXml" Target="../ink/ink2933.xml"/><Relationship Id="rId28" Type="http://schemas.openxmlformats.org/officeDocument/2006/relationships/customXml" Target="../ink/ink2934.xml"/><Relationship Id="rId29" Type="http://schemas.openxmlformats.org/officeDocument/2006/relationships/customXml" Target="../ink/ink2935.xml"/><Relationship Id="rId30" Type="http://schemas.openxmlformats.org/officeDocument/2006/relationships/customXml" Target="../ink/ink2936.xml"/><Relationship Id="rId31" Type="http://schemas.openxmlformats.org/officeDocument/2006/relationships/customXml" Target="../ink/ink2937.xml"/><Relationship Id="rId32" Type="http://schemas.openxmlformats.org/officeDocument/2006/relationships/customXml" Target="../ink/ink2938.xml"/><Relationship Id="rId33" Type="http://schemas.openxmlformats.org/officeDocument/2006/relationships/customXml" Target="../ink/ink2939.xml"/><Relationship Id="rId34" Type="http://schemas.openxmlformats.org/officeDocument/2006/relationships/customXml" Target="../ink/ink2940.xml"/><Relationship Id="rId35" Type="http://schemas.openxmlformats.org/officeDocument/2006/relationships/customXml" Target="../ink/ink2941.xml"/><Relationship Id="rId36" Type="http://schemas.openxmlformats.org/officeDocument/2006/relationships/customXml" Target="../ink/ink2942.xml"/><Relationship Id="rId37" Type="http://schemas.openxmlformats.org/officeDocument/2006/relationships/customXml" Target="../ink/ink2943.xml"/><Relationship Id="rId38" Type="http://schemas.openxmlformats.org/officeDocument/2006/relationships/customXml" Target="../ink/ink2944.xml"/><Relationship Id="rId39" Type="http://schemas.openxmlformats.org/officeDocument/2006/relationships/customXml" Target="../ink/ink2945.xml"/><Relationship Id="rId40" Type="http://schemas.openxmlformats.org/officeDocument/2006/relationships/customXml" Target="../ink/ink2946.xml"/><Relationship Id="rId41" Type="http://schemas.openxmlformats.org/officeDocument/2006/relationships/customXml" Target="../ink/ink2947.xml"/><Relationship Id="rId42" Type="http://schemas.openxmlformats.org/officeDocument/2006/relationships/customXml" Target="../ink/ink2948.xml"/><Relationship Id="rId43" Type="http://schemas.openxmlformats.org/officeDocument/2006/relationships/customXml" Target="../ink/ink2949.xml"/><Relationship Id="rId44" Type="http://schemas.openxmlformats.org/officeDocument/2006/relationships/customXml" Target="../ink/ink2950.xml"/><Relationship Id="rId45" Type="http://schemas.openxmlformats.org/officeDocument/2006/relationships/customXml" Target="../ink/ink2951.xml"/><Relationship Id="rId46" Type="http://schemas.openxmlformats.org/officeDocument/2006/relationships/customXml" Target="../ink/ink2952.xml"/><Relationship Id="rId47" Type="http://schemas.openxmlformats.org/officeDocument/2006/relationships/customXml" Target="../ink/ink2953.xml"/><Relationship Id="rId48" Type="http://schemas.openxmlformats.org/officeDocument/2006/relationships/customXml" Target="../ink/ink2954.xml"/><Relationship Id="rId49" Type="http://schemas.openxmlformats.org/officeDocument/2006/relationships/customXml" Target="../ink/ink2955.xml"/><Relationship Id="rId50" Type="http://schemas.openxmlformats.org/officeDocument/2006/relationships/customXml" Target="../ink/ink2956.xml"/><Relationship Id="rId51" Type="http://schemas.openxmlformats.org/officeDocument/2006/relationships/customXml" Target="../ink/ink2957.xml"/><Relationship Id="rId52" Type="http://schemas.openxmlformats.org/officeDocument/2006/relationships/customXml" Target="../ink/ink2958.xml"/><Relationship Id="rId53" Type="http://schemas.openxmlformats.org/officeDocument/2006/relationships/customXml" Target="../ink/ink2959.xml"/><Relationship Id="rId54" Type="http://schemas.openxmlformats.org/officeDocument/2006/relationships/customXml" Target="../ink/ink2960.xml"/><Relationship Id="rId55" Type="http://schemas.openxmlformats.org/officeDocument/2006/relationships/customXml" Target="../ink/ink2961.xml"/><Relationship Id="rId56" Type="http://schemas.openxmlformats.org/officeDocument/2006/relationships/customXml" Target="../ink/ink2962.xml"/><Relationship Id="rId57" Type="http://schemas.openxmlformats.org/officeDocument/2006/relationships/customXml" Target="../ink/ink2963.xml"/><Relationship Id="rId58" Type="http://schemas.openxmlformats.org/officeDocument/2006/relationships/customXml" Target="../ink/ink2964.xml"/><Relationship Id="rId59" Type="http://schemas.openxmlformats.org/officeDocument/2006/relationships/customXml" Target="../ink/ink2965.xml"/><Relationship Id="rId60" Type="http://schemas.openxmlformats.org/officeDocument/2006/relationships/customXml" Target="../ink/ink2966.xml"/><Relationship Id="rId61" Type="http://schemas.openxmlformats.org/officeDocument/2006/relationships/customXml" Target="../ink/ink2967.xml"/><Relationship Id="rId62" Type="http://schemas.openxmlformats.org/officeDocument/2006/relationships/customXml" Target="../ink/ink2968.xml"/><Relationship Id="rId63" Type="http://schemas.openxmlformats.org/officeDocument/2006/relationships/customXml" Target="../ink/ink2969.xml"/><Relationship Id="rId64" Type="http://schemas.openxmlformats.org/officeDocument/2006/relationships/customXml" Target="../ink/ink2970.xml"/><Relationship Id="rId65" Type="http://schemas.openxmlformats.org/officeDocument/2006/relationships/customXml" Target="../ink/ink2971.xml"/><Relationship Id="rId66" Type="http://schemas.openxmlformats.org/officeDocument/2006/relationships/customXml" Target="../ink/ink2972.xml"/><Relationship Id="rId67" Type="http://schemas.openxmlformats.org/officeDocument/2006/relationships/customXml" Target="../ink/ink2973.xml"/><Relationship Id="rId68" Type="http://schemas.openxmlformats.org/officeDocument/2006/relationships/customXml" Target="../ink/ink2974.xml"/><Relationship Id="rId69" Type="http://schemas.openxmlformats.org/officeDocument/2006/relationships/customXml" Target="../ink/ink2975.xml"/><Relationship Id="rId70" Type="http://schemas.openxmlformats.org/officeDocument/2006/relationships/customXml" Target="../ink/ink2976.xml"/><Relationship Id="rId71" Type="http://schemas.openxmlformats.org/officeDocument/2006/relationships/customXml" Target="../ink/ink2977.xml"/><Relationship Id="rId72" Type="http://schemas.openxmlformats.org/officeDocument/2006/relationships/customXml" Target="../ink/ink2978.xml"/><Relationship Id="rId73" Type="http://schemas.openxmlformats.org/officeDocument/2006/relationships/customXml" Target="../ink/ink2979.xml"/><Relationship Id="rId74" Type="http://schemas.openxmlformats.org/officeDocument/2006/relationships/customXml" Target="../ink/ink2980.xml"/><Relationship Id="rId75" Type="http://schemas.openxmlformats.org/officeDocument/2006/relationships/customXml" Target="../ink/ink2981.xml"/><Relationship Id="rId76" Type="http://schemas.openxmlformats.org/officeDocument/2006/relationships/customXml" Target="../ink/ink2982.xml"/><Relationship Id="rId77" Type="http://schemas.openxmlformats.org/officeDocument/2006/relationships/customXml" Target="../ink/ink2983.xml"/><Relationship Id="rId78" Type="http://schemas.openxmlformats.org/officeDocument/2006/relationships/customXml" Target="../ink/ink2984.xml"/><Relationship Id="rId79" Type="http://schemas.openxmlformats.org/officeDocument/2006/relationships/customXml" Target="../ink/ink2985.xml"/><Relationship Id="rId80" Type="http://schemas.openxmlformats.org/officeDocument/2006/relationships/customXml" Target="../ink/ink2986.xml"/><Relationship Id="rId81" Type="http://schemas.openxmlformats.org/officeDocument/2006/relationships/customXml" Target="../ink/ink2987.xml"/><Relationship Id="rId82" Type="http://schemas.openxmlformats.org/officeDocument/2006/relationships/customXml" Target="../ink/ink2988.xml"/><Relationship Id="rId83" Type="http://schemas.openxmlformats.org/officeDocument/2006/relationships/customXml" Target="../ink/ink2989.xml"/><Relationship Id="rId84" Type="http://schemas.openxmlformats.org/officeDocument/2006/relationships/customXml" Target="../ink/ink2990.xml"/><Relationship Id="rId85"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customXml" Target="../ink/ink2991.xml"/><Relationship Id="rId2" Type="http://schemas.openxmlformats.org/officeDocument/2006/relationships/customXml" Target="../ink/ink2992.xml"/><Relationship Id="rId3" Type="http://schemas.openxmlformats.org/officeDocument/2006/relationships/customXml" Target="../ink/ink2993.xml"/><Relationship Id="rId4" Type="http://schemas.openxmlformats.org/officeDocument/2006/relationships/customXml" Target="../ink/ink2994.xml"/><Relationship Id="rId5" Type="http://schemas.openxmlformats.org/officeDocument/2006/relationships/customXml" Target="../ink/ink2995.xml"/><Relationship Id="rId6" Type="http://schemas.openxmlformats.org/officeDocument/2006/relationships/customXml" Target="../ink/ink2996.xml"/><Relationship Id="rId7" Type="http://schemas.openxmlformats.org/officeDocument/2006/relationships/customXml" Target="../ink/ink2997.xml"/><Relationship Id="rId8" Type="http://schemas.openxmlformats.org/officeDocument/2006/relationships/customXml" Target="../ink/ink2998.xml"/><Relationship Id="rId9" Type="http://schemas.openxmlformats.org/officeDocument/2006/relationships/customXml" Target="../ink/ink2999.xml"/><Relationship Id="rId10" Type="http://schemas.openxmlformats.org/officeDocument/2006/relationships/customXml" Target="../ink/ink3000.xml"/><Relationship Id="rId11" Type="http://schemas.openxmlformats.org/officeDocument/2006/relationships/customXml" Target="../ink/ink3001.xml"/><Relationship Id="rId12" Type="http://schemas.openxmlformats.org/officeDocument/2006/relationships/customXml" Target="../ink/ink3002.xml"/><Relationship Id="rId13" Type="http://schemas.openxmlformats.org/officeDocument/2006/relationships/customXml" Target="../ink/ink3003.xml"/><Relationship Id="rId14" Type="http://schemas.openxmlformats.org/officeDocument/2006/relationships/customXml" Target="../ink/ink3004.xml"/><Relationship Id="rId15" Type="http://schemas.openxmlformats.org/officeDocument/2006/relationships/customXml" Target="../ink/ink3005.xml"/><Relationship Id="rId16" Type="http://schemas.openxmlformats.org/officeDocument/2006/relationships/customXml" Target="../ink/ink3006.xml"/><Relationship Id="rId17" Type="http://schemas.openxmlformats.org/officeDocument/2006/relationships/customXml" Target="../ink/ink3007.xml"/><Relationship Id="rId18" Type="http://schemas.openxmlformats.org/officeDocument/2006/relationships/customXml" Target="../ink/ink3008.xml"/><Relationship Id="rId19" Type="http://schemas.openxmlformats.org/officeDocument/2006/relationships/customXml" Target="../ink/ink3009.xml"/><Relationship Id="rId20" Type="http://schemas.openxmlformats.org/officeDocument/2006/relationships/customXml" Target="../ink/ink3010.xml"/><Relationship Id="rId21" Type="http://schemas.openxmlformats.org/officeDocument/2006/relationships/customXml" Target="../ink/ink3011.xml"/><Relationship Id="rId22" Type="http://schemas.openxmlformats.org/officeDocument/2006/relationships/customXml" Target="../ink/ink3012.xml"/><Relationship Id="rId23" Type="http://schemas.openxmlformats.org/officeDocument/2006/relationships/customXml" Target="../ink/ink3013.xml"/><Relationship Id="rId24" Type="http://schemas.openxmlformats.org/officeDocument/2006/relationships/customXml" Target="../ink/ink3014.xml"/><Relationship Id="rId25" Type="http://schemas.openxmlformats.org/officeDocument/2006/relationships/customXml" Target="../ink/ink3015.xml"/><Relationship Id="rId26" Type="http://schemas.openxmlformats.org/officeDocument/2006/relationships/customXml" Target="../ink/ink3016.xml"/><Relationship Id="rId27" Type="http://schemas.openxmlformats.org/officeDocument/2006/relationships/customXml" Target="../ink/ink3017.xml"/><Relationship Id="rId28" Type="http://schemas.openxmlformats.org/officeDocument/2006/relationships/customXml" Target="../ink/ink3018.xml"/><Relationship Id="rId29" Type="http://schemas.openxmlformats.org/officeDocument/2006/relationships/customXml" Target="../ink/ink3019.xml"/><Relationship Id="rId30" Type="http://schemas.openxmlformats.org/officeDocument/2006/relationships/customXml" Target="../ink/ink3020.xml"/><Relationship Id="rId31" Type="http://schemas.openxmlformats.org/officeDocument/2006/relationships/customXml" Target="../ink/ink3021.xml"/><Relationship Id="rId32" Type="http://schemas.openxmlformats.org/officeDocument/2006/relationships/customXml" Target="../ink/ink3022.xml"/><Relationship Id="rId33" Type="http://schemas.openxmlformats.org/officeDocument/2006/relationships/customXml" Target="../ink/ink3023.xml"/><Relationship Id="rId34" Type="http://schemas.openxmlformats.org/officeDocument/2006/relationships/customXml" Target="../ink/ink3024.xml"/><Relationship Id="rId35" Type="http://schemas.openxmlformats.org/officeDocument/2006/relationships/customXml" Target="../ink/ink3025.xml"/><Relationship Id="rId36" Type="http://schemas.openxmlformats.org/officeDocument/2006/relationships/customXml" Target="../ink/ink3026.xml"/><Relationship Id="rId37" Type="http://schemas.openxmlformats.org/officeDocument/2006/relationships/customXml" Target="../ink/ink3027.xml"/><Relationship Id="rId38" Type="http://schemas.openxmlformats.org/officeDocument/2006/relationships/customXml" Target="../ink/ink3028.xml"/><Relationship Id="rId39" Type="http://schemas.openxmlformats.org/officeDocument/2006/relationships/customXml" Target="../ink/ink3029.xml"/><Relationship Id="rId40" Type="http://schemas.openxmlformats.org/officeDocument/2006/relationships/customXml" Target="../ink/ink3030.xml"/><Relationship Id="rId41" Type="http://schemas.openxmlformats.org/officeDocument/2006/relationships/customXml" Target="../ink/ink3031.xml"/><Relationship Id="rId42" Type="http://schemas.openxmlformats.org/officeDocument/2006/relationships/customXml" Target="../ink/ink3032.xml"/><Relationship Id="rId43" Type="http://schemas.openxmlformats.org/officeDocument/2006/relationships/customXml" Target="../ink/ink3033.xml"/><Relationship Id="rId44" Type="http://schemas.openxmlformats.org/officeDocument/2006/relationships/customXml" Target="../ink/ink3034.xml"/><Relationship Id="rId45" Type="http://schemas.openxmlformats.org/officeDocument/2006/relationships/customXml" Target="../ink/ink3035.xml"/><Relationship Id="rId46"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38.emf"/><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customXml" Target="../ink/ink1.xml"/><Relationship Id="rId7" Type="http://schemas.openxmlformats.org/officeDocument/2006/relationships/customXml" Target="../ink/ink2745.xml"/><Relationship Id="rId8" Type="http://schemas.openxmlformats.org/officeDocument/2006/relationships/customXml" Target="../ink/ink3036.xml"/><Relationship Id="rId9" Type="http://schemas.openxmlformats.org/officeDocument/2006/relationships/customXml" Target="../ink/ink3037.xml"/><Relationship Id="rId10" Type="http://schemas.openxmlformats.org/officeDocument/2006/relationships/customXml" Target="../ink/ink3038.xml"/><Relationship Id="rId11" Type="http://schemas.openxmlformats.org/officeDocument/2006/relationships/customXml" Target="../ink/ink3039.xml"/><Relationship Id="rId1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customXml" Target="../ink/ink3040.xml"/><Relationship Id="rId2" Type="http://schemas.openxmlformats.org/officeDocument/2006/relationships/customXml" Target="../ink/ink3041.xml"/><Relationship Id="rId3" Type="http://schemas.openxmlformats.org/officeDocument/2006/relationships/customXml" Target="../ink/ink3042.xml"/><Relationship Id="rId4" Type="http://schemas.openxmlformats.org/officeDocument/2006/relationships/customXml" Target="../ink/ink3043.xml"/><Relationship Id="rId5" Type="http://schemas.openxmlformats.org/officeDocument/2006/relationships/customXml" Target="../ink/ink3044.xml"/><Relationship Id="rId6" Type="http://schemas.openxmlformats.org/officeDocument/2006/relationships/customXml" Target="../ink/ink3045.xml"/><Relationship Id="rId7" Type="http://schemas.openxmlformats.org/officeDocument/2006/relationships/customXml" Target="../ink/ink3046.xml"/><Relationship Id="rId8" Type="http://schemas.openxmlformats.org/officeDocument/2006/relationships/customXml" Target="../ink/ink3047.xml"/><Relationship Id="rId9" Type="http://schemas.openxmlformats.org/officeDocument/2006/relationships/customXml" Target="../ink/ink3048.xml"/><Relationship Id="rId10" Type="http://schemas.openxmlformats.org/officeDocument/2006/relationships/customXml" Target="../ink/ink3049.xml"/><Relationship Id="rId11" Type="http://schemas.openxmlformats.org/officeDocument/2006/relationships/customXml" Target="../ink/ink3050.xml"/><Relationship Id="rId12" Type="http://schemas.openxmlformats.org/officeDocument/2006/relationships/customXml" Target="../ink/ink3051.xml"/><Relationship Id="rId13" Type="http://schemas.openxmlformats.org/officeDocument/2006/relationships/customXml" Target="../ink/ink3052.xml"/><Relationship Id="rId14" Type="http://schemas.openxmlformats.org/officeDocument/2006/relationships/customXml" Target="../ink/ink3053.xml"/><Relationship Id="rId15" Type="http://schemas.openxmlformats.org/officeDocument/2006/relationships/customXml" Target="../ink/ink3054.xml"/><Relationship Id="rId16" Type="http://schemas.openxmlformats.org/officeDocument/2006/relationships/customXml" Target="../ink/ink3055.xml"/><Relationship Id="rId17" Type="http://schemas.openxmlformats.org/officeDocument/2006/relationships/customXml" Target="../ink/ink3058.xml"/><Relationship Id="rId18" Type="http://schemas.openxmlformats.org/officeDocument/2006/relationships/customXml" Target="../ink/ink3059.xml"/><Relationship Id="rId19" Type="http://schemas.openxmlformats.org/officeDocument/2006/relationships/customXml" Target="../ink/ink3060.xml"/><Relationship Id="rId20" Type="http://schemas.openxmlformats.org/officeDocument/2006/relationships/customXml" Target="../ink/ink3061.xml"/><Relationship Id="rId21" Type="http://schemas.openxmlformats.org/officeDocument/2006/relationships/customXml" Target="../ink/ink3062.xml"/><Relationship Id="rId22" Type="http://schemas.openxmlformats.org/officeDocument/2006/relationships/customXml" Target="../ink/ink3063.xml"/><Relationship Id="rId23" Type="http://schemas.openxmlformats.org/officeDocument/2006/relationships/customXml" Target="../ink/ink3064.xml"/><Relationship Id="rId24" Type="http://schemas.openxmlformats.org/officeDocument/2006/relationships/customXml" Target="../ink/ink3065.xml"/><Relationship Id="rId25" Type="http://schemas.openxmlformats.org/officeDocument/2006/relationships/customXml" Target="../ink/ink3066.xml"/><Relationship Id="rId26" Type="http://schemas.openxmlformats.org/officeDocument/2006/relationships/customXml" Target="../ink/ink3067.xml"/><Relationship Id="rId27" Type="http://schemas.openxmlformats.org/officeDocument/2006/relationships/customXml" Target="../ink/ink3068.xml"/><Relationship Id="rId28" Type="http://schemas.openxmlformats.org/officeDocument/2006/relationships/customXml" Target="../ink/ink3069.xml"/><Relationship Id="rId29" Type="http://schemas.openxmlformats.org/officeDocument/2006/relationships/customXml" Target="../ink/ink3070.xml"/><Relationship Id="rId30" Type="http://schemas.openxmlformats.org/officeDocument/2006/relationships/customXml" Target="../ink/ink3071.xml"/><Relationship Id="rId31" Type="http://schemas.openxmlformats.org/officeDocument/2006/relationships/customXml" Target="../ink/ink3072.xml"/><Relationship Id="rId32" Type="http://schemas.openxmlformats.org/officeDocument/2006/relationships/customXml" Target="../ink/ink3073.xml"/><Relationship Id="rId33" Type="http://schemas.openxmlformats.org/officeDocument/2006/relationships/customXml" Target="../ink/ink3074.xml"/><Relationship Id="rId34" Type="http://schemas.openxmlformats.org/officeDocument/2006/relationships/customXml" Target="../ink/ink3075.xml"/><Relationship Id="rId35" Type="http://schemas.openxmlformats.org/officeDocument/2006/relationships/customXml" Target="../ink/ink3076.xml"/><Relationship Id="rId36" Type="http://schemas.openxmlformats.org/officeDocument/2006/relationships/customXml" Target="../ink/ink3077.xml"/><Relationship Id="rId37" Type="http://schemas.openxmlformats.org/officeDocument/2006/relationships/customXml" Target="../ink/ink3078.xml"/><Relationship Id="rId38" Type="http://schemas.openxmlformats.org/officeDocument/2006/relationships/customXml" Target="../ink/ink3079.xml"/><Relationship Id="rId39" Type="http://schemas.openxmlformats.org/officeDocument/2006/relationships/customXml" Target="../ink/ink3080.xml"/><Relationship Id="rId40" Type="http://schemas.openxmlformats.org/officeDocument/2006/relationships/customXml" Target="../ink/ink3081.xml"/><Relationship Id="rId41" Type="http://schemas.openxmlformats.org/officeDocument/2006/relationships/customXml" Target="../ink/ink3082.xml"/><Relationship Id="rId42" Type="http://schemas.openxmlformats.org/officeDocument/2006/relationships/customXml" Target="../ink/ink3083.xml"/><Relationship Id="rId43" Type="http://schemas.openxmlformats.org/officeDocument/2006/relationships/customXml" Target="../ink/ink3084.xml"/><Relationship Id="rId44" Type="http://schemas.openxmlformats.org/officeDocument/2006/relationships/customXml" Target="../ink/ink3085.xml"/><Relationship Id="rId45" Type="http://schemas.openxmlformats.org/officeDocument/2006/relationships/customXml" Target="../ink/ink3086.xml"/><Relationship Id="rId46" Type="http://schemas.openxmlformats.org/officeDocument/2006/relationships/customXml" Target="../ink/ink3087.xml"/><Relationship Id="rId47" Type="http://schemas.openxmlformats.org/officeDocument/2006/relationships/customXml" Target="../ink/ink3088.xml"/><Relationship Id="rId48" Type="http://schemas.openxmlformats.org/officeDocument/2006/relationships/customXml" Target="../ink/ink3089.xml"/><Relationship Id="rId49" Type="http://schemas.openxmlformats.org/officeDocument/2006/relationships/customXml" Target="../ink/ink3090.xml"/><Relationship Id="rId50" Type="http://schemas.openxmlformats.org/officeDocument/2006/relationships/customXml" Target="../ink/ink3091.xml"/><Relationship Id="rId51" Type="http://schemas.openxmlformats.org/officeDocument/2006/relationships/customXml" Target="../ink/ink3092.xml"/><Relationship Id="rId52" Type="http://schemas.openxmlformats.org/officeDocument/2006/relationships/customXml" Target="../ink/ink3093.xml"/><Relationship Id="rId53" Type="http://schemas.openxmlformats.org/officeDocument/2006/relationships/customXml" Target="../ink/ink3094.xml"/><Relationship Id="rId54" Type="http://schemas.openxmlformats.org/officeDocument/2006/relationships/customXml" Target="../ink/ink3095.xml"/><Relationship Id="rId55" Type="http://schemas.openxmlformats.org/officeDocument/2006/relationships/customXml" Target="../ink/ink3096.xml"/><Relationship Id="rId56" Type="http://schemas.openxmlformats.org/officeDocument/2006/relationships/customXml" Target="../ink/ink3097.xml"/><Relationship Id="rId57" Type="http://schemas.openxmlformats.org/officeDocument/2006/relationships/customXml" Target="../ink/ink3098.xml"/><Relationship Id="rId58" Type="http://schemas.openxmlformats.org/officeDocument/2006/relationships/customXml" Target="../ink/ink3099.xml"/><Relationship Id="rId59" Type="http://schemas.openxmlformats.org/officeDocument/2006/relationships/customXml" Target="../ink/ink3100.xml"/><Relationship Id="rId60" Type="http://schemas.openxmlformats.org/officeDocument/2006/relationships/customXml" Target="../ink/ink3101.xml"/><Relationship Id="rId61" Type="http://schemas.openxmlformats.org/officeDocument/2006/relationships/customXml" Target="../ink/ink3102.xml"/><Relationship Id="rId62" Type="http://schemas.openxmlformats.org/officeDocument/2006/relationships/customXml" Target="../ink/ink3103.xml"/><Relationship Id="rId63" Type="http://schemas.openxmlformats.org/officeDocument/2006/relationships/customXml" Target="../ink/ink3104.xml"/><Relationship Id="rId64" Type="http://schemas.openxmlformats.org/officeDocument/2006/relationships/customXml" Target="../ink/ink3105.xml"/><Relationship Id="rId65" Type="http://schemas.openxmlformats.org/officeDocument/2006/relationships/customXml" Target="../ink/ink3106.xml"/><Relationship Id="rId66" Type="http://schemas.openxmlformats.org/officeDocument/2006/relationships/customXml" Target="../ink/ink3107.xml"/><Relationship Id="rId67" Type="http://schemas.openxmlformats.org/officeDocument/2006/relationships/customXml" Target="../ink/ink3108.xml"/><Relationship Id="rId68" Type="http://schemas.openxmlformats.org/officeDocument/2006/relationships/customXml" Target="../ink/ink3109.xml"/><Relationship Id="rId69" Type="http://schemas.openxmlformats.org/officeDocument/2006/relationships/customXml" Target="../ink/ink3110.xml"/><Relationship Id="rId70" Type="http://schemas.openxmlformats.org/officeDocument/2006/relationships/customXml" Target="../ink/ink3111.xml"/><Relationship Id="rId71" Type="http://schemas.openxmlformats.org/officeDocument/2006/relationships/customXml" Target="../ink/ink3112.xml"/><Relationship Id="rId72" Type="http://schemas.openxmlformats.org/officeDocument/2006/relationships/customXml" Target="../ink/ink3113.xml"/><Relationship Id="rId73" Type="http://schemas.openxmlformats.org/officeDocument/2006/relationships/customXml" Target="../ink/ink3114.xml"/><Relationship Id="rId74" Type="http://schemas.openxmlformats.org/officeDocument/2006/relationships/customXml" Target="../ink/ink3115.xml"/><Relationship Id="rId75" Type="http://schemas.openxmlformats.org/officeDocument/2006/relationships/customXml" Target="../ink/ink3116.xml"/><Relationship Id="rId76" Type="http://schemas.openxmlformats.org/officeDocument/2006/relationships/customXml" Target="../ink/ink3117.xml"/><Relationship Id="rId77" Type="http://schemas.openxmlformats.org/officeDocument/2006/relationships/customXml" Target="../ink/ink3118.xml"/><Relationship Id="rId78" Type="http://schemas.openxmlformats.org/officeDocument/2006/relationships/customXml" Target="../ink/ink3119.xml"/><Relationship Id="rId79" Type="http://schemas.openxmlformats.org/officeDocument/2006/relationships/customXml" Target="../ink/ink3120.xml"/><Relationship Id="rId80" Type="http://schemas.openxmlformats.org/officeDocument/2006/relationships/customXml" Target="../ink/ink3121.xml"/><Relationship Id="rId81" Type="http://schemas.openxmlformats.org/officeDocument/2006/relationships/customXml" Target="../ink/ink3122.xml"/><Relationship Id="rId82" Type="http://schemas.openxmlformats.org/officeDocument/2006/relationships/customXml" Target="../ink/ink3123.xml"/><Relationship Id="rId83" Type="http://schemas.openxmlformats.org/officeDocument/2006/relationships/customXml" Target="../ink/ink3124.xml"/><Relationship Id="rId84" Type="http://schemas.openxmlformats.org/officeDocument/2006/relationships/customXml" Target="../ink/ink3125.xml"/><Relationship Id="rId85" Type="http://schemas.openxmlformats.org/officeDocument/2006/relationships/customXml" Target="../ink/ink3126.xml"/><Relationship Id="rId86" Type="http://schemas.openxmlformats.org/officeDocument/2006/relationships/customXml" Target="../ink/ink3127.xml"/><Relationship Id="rId87" Type="http://schemas.openxmlformats.org/officeDocument/2006/relationships/customXml" Target="../ink/ink3128.xml"/><Relationship Id="rId88" Type="http://schemas.openxmlformats.org/officeDocument/2006/relationships/customXml" Target="../ink/ink3129.xml"/><Relationship Id="rId89" Type="http://schemas.openxmlformats.org/officeDocument/2006/relationships/customXml" Target="../ink/ink3130.xml"/><Relationship Id="rId90" Type="http://schemas.openxmlformats.org/officeDocument/2006/relationships/customXml" Target="../ink/ink3131.xml"/><Relationship Id="rId91" Type="http://schemas.openxmlformats.org/officeDocument/2006/relationships/customXml" Target="../ink/ink3132.xml"/><Relationship Id="rId92" Type="http://schemas.openxmlformats.org/officeDocument/2006/relationships/customXml" Target="../ink/ink3133.xml"/><Relationship Id="rId93" Type="http://schemas.openxmlformats.org/officeDocument/2006/relationships/customXml" Target="../ink/ink3134.xml"/><Relationship Id="rId94" Type="http://schemas.openxmlformats.org/officeDocument/2006/relationships/customXml" Target="../ink/ink3135.xml"/><Relationship Id="rId95" Type="http://schemas.openxmlformats.org/officeDocument/2006/relationships/customXml" Target="../ink/ink3136.xml"/><Relationship Id="rId96" Type="http://schemas.openxmlformats.org/officeDocument/2006/relationships/customXml" Target="../ink/ink3137.xml"/><Relationship Id="rId97" Type="http://schemas.openxmlformats.org/officeDocument/2006/relationships/customXml" Target="../ink/ink3138.xml"/><Relationship Id="rId98" Type="http://schemas.openxmlformats.org/officeDocument/2006/relationships/customXml" Target="../ink/ink3139.xml"/><Relationship Id="rId99" Type="http://schemas.openxmlformats.org/officeDocument/2006/relationships/customXml" Target="../ink/ink3140.xml"/><Relationship Id="rId100" Type="http://schemas.openxmlformats.org/officeDocument/2006/relationships/customXml" Target="../ink/ink3141.xml"/><Relationship Id="rId101" Type="http://schemas.openxmlformats.org/officeDocument/2006/relationships/customXml" Target="../ink/ink3142.xml"/><Relationship Id="rId102" Type="http://schemas.openxmlformats.org/officeDocument/2006/relationships/customXml" Target="../ink/ink3143.xml"/><Relationship Id="rId103" Type="http://schemas.openxmlformats.org/officeDocument/2006/relationships/customXml" Target="../ink/ink3144.xml"/><Relationship Id="rId104" Type="http://schemas.openxmlformats.org/officeDocument/2006/relationships/customXml" Target="../ink/ink3145.xml"/><Relationship Id="rId105" Type="http://schemas.openxmlformats.org/officeDocument/2006/relationships/customXml" Target="../ink/ink3146.xml"/><Relationship Id="rId106" Type="http://schemas.openxmlformats.org/officeDocument/2006/relationships/customXml" Target="../ink/ink3147.xml"/><Relationship Id="rId107" Type="http://schemas.openxmlformats.org/officeDocument/2006/relationships/customXml" Target="../ink/ink3148.xml"/><Relationship Id="rId108" Type="http://schemas.openxmlformats.org/officeDocument/2006/relationships/customXml" Target="../ink/ink3149.xml"/><Relationship Id="rId109" Type="http://schemas.openxmlformats.org/officeDocument/2006/relationships/customXml" Target="../ink/ink3150.xml"/><Relationship Id="rId110" Type="http://schemas.openxmlformats.org/officeDocument/2006/relationships/customXml" Target="../ink/ink3151.xml"/><Relationship Id="rId111" Type="http://schemas.openxmlformats.org/officeDocument/2006/relationships/customXml" Target="../ink/ink3152.xml"/><Relationship Id="rId112" Type="http://schemas.openxmlformats.org/officeDocument/2006/relationships/customXml" Target="../ink/ink3153.xml"/><Relationship Id="rId113" Type="http://schemas.openxmlformats.org/officeDocument/2006/relationships/customXml" Target="../ink/ink3154.xml"/><Relationship Id="rId114" Type="http://schemas.openxmlformats.org/officeDocument/2006/relationships/customXml" Target="../ink/ink3155.xml"/><Relationship Id="rId115" Type="http://schemas.openxmlformats.org/officeDocument/2006/relationships/customXml" Target="../ink/ink3156.xml"/><Relationship Id="rId116" Type="http://schemas.openxmlformats.org/officeDocument/2006/relationships/customXml" Target="../ink/ink3157.xml"/><Relationship Id="rId117" Type="http://schemas.openxmlformats.org/officeDocument/2006/relationships/customXml" Target="../ink/ink3158.xml"/><Relationship Id="rId118" Type="http://schemas.openxmlformats.org/officeDocument/2006/relationships/customXml" Target="../ink/ink3159.xml"/><Relationship Id="rId119" Type="http://schemas.openxmlformats.org/officeDocument/2006/relationships/customXml" Target="../ink/ink3160.xml"/><Relationship Id="rId120" Type="http://schemas.openxmlformats.org/officeDocument/2006/relationships/customXml" Target="../ink/ink3161.xml"/><Relationship Id="rId121" Type="http://schemas.openxmlformats.org/officeDocument/2006/relationships/customXml" Target="../ink/ink3162.xml"/><Relationship Id="rId122" Type="http://schemas.openxmlformats.org/officeDocument/2006/relationships/customXml" Target="../ink/ink3163.xml"/><Relationship Id="rId123" Type="http://schemas.openxmlformats.org/officeDocument/2006/relationships/customXml" Target="../ink/ink3164.xml"/><Relationship Id="rId124" Type="http://schemas.openxmlformats.org/officeDocument/2006/relationships/customXml" Target="../ink/ink3165.xml"/><Relationship Id="rId125" Type="http://schemas.openxmlformats.org/officeDocument/2006/relationships/customXml" Target="../ink/ink3166.xml"/><Relationship Id="rId126" Type="http://schemas.openxmlformats.org/officeDocument/2006/relationships/customXml" Target="../ink/ink3167.xml"/><Relationship Id="rId127" Type="http://schemas.openxmlformats.org/officeDocument/2006/relationships/customXml" Target="../ink/ink3168.xml"/><Relationship Id="rId128" Type="http://schemas.openxmlformats.org/officeDocument/2006/relationships/customXml" Target="../ink/ink3169.xml"/><Relationship Id="rId129" Type="http://schemas.openxmlformats.org/officeDocument/2006/relationships/customXml" Target="../ink/ink3170.xml"/><Relationship Id="rId130" Type="http://schemas.openxmlformats.org/officeDocument/2006/relationships/customXml" Target="../ink/ink3171.xml"/><Relationship Id="rId131" Type="http://schemas.openxmlformats.org/officeDocument/2006/relationships/customXml" Target="../ink/ink3172.xml"/><Relationship Id="rId132" Type="http://schemas.openxmlformats.org/officeDocument/2006/relationships/customXml" Target="../ink/ink3173.xml"/><Relationship Id="rId133" Type="http://schemas.openxmlformats.org/officeDocument/2006/relationships/customXml" Target="../ink/ink3174.xml"/><Relationship Id="rId134" Type="http://schemas.openxmlformats.org/officeDocument/2006/relationships/customXml" Target="../ink/ink3175.xml"/><Relationship Id="rId135" Type="http://schemas.openxmlformats.org/officeDocument/2006/relationships/customXml" Target="../ink/ink3176.xml"/><Relationship Id="rId136" Type="http://schemas.openxmlformats.org/officeDocument/2006/relationships/customXml" Target="../ink/ink3177.xml"/><Relationship Id="rId137" Type="http://schemas.openxmlformats.org/officeDocument/2006/relationships/customXml" Target="../ink/ink3178.xml"/><Relationship Id="rId138" Type="http://schemas.openxmlformats.org/officeDocument/2006/relationships/customXml" Target="../ink/ink3179.xml"/><Relationship Id="rId139" Type="http://schemas.openxmlformats.org/officeDocument/2006/relationships/customXml" Target="../ink/ink3180.xml"/><Relationship Id="rId140" Type="http://schemas.openxmlformats.org/officeDocument/2006/relationships/customXml" Target="../ink/ink3181.xml"/><Relationship Id="rId141" Type="http://schemas.openxmlformats.org/officeDocument/2006/relationships/customXml" Target="../ink/ink3182.xml"/><Relationship Id="rId142" Type="http://schemas.openxmlformats.org/officeDocument/2006/relationships/customXml" Target="../ink/ink3183.xml"/><Relationship Id="rId143" Type="http://schemas.openxmlformats.org/officeDocument/2006/relationships/customXml" Target="../ink/ink3184.xml"/><Relationship Id="rId144" Type="http://schemas.openxmlformats.org/officeDocument/2006/relationships/customXml" Target="../ink/ink3185.xml"/><Relationship Id="rId145" Type="http://schemas.openxmlformats.org/officeDocument/2006/relationships/customXml" Target="../ink/ink3186.xml"/><Relationship Id="rId146" Type="http://schemas.openxmlformats.org/officeDocument/2006/relationships/customXml" Target="../ink/ink3187.xml"/><Relationship Id="rId147" Type="http://schemas.openxmlformats.org/officeDocument/2006/relationships/customXml" Target="../ink/ink3188.xml"/><Relationship Id="rId148" Type="http://schemas.openxmlformats.org/officeDocument/2006/relationships/customXml" Target="../ink/ink3189.xml"/><Relationship Id="rId149" Type="http://schemas.openxmlformats.org/officeDocument/2006/relationships/customXml" Target="../ink/ink3190.xml"/><Relationship Id="rId150" Type="http://schemas.openxmlformats.org/officeDocument/2006/relationships/customXml" Target="../ink/ink3191.xml"/><Relationship Id="rId151" Type="http://schemas.openxmlformats.org/officeDocument/2006/relationships/customXml" Target="../ink/ink3192.xml"/><Relationship Id="rId152" Type="http://schemas.openxmlformats.org/officeDocument/2006/relationships/customXml" Target="../ink/ink3193.xml"/><Relationship Id="rId153" Type="http://schemas.openxmlformats.org/officeDocument/2006/relationships/customXml" Target="../ink/ink3194.xml"/><Relationship Id="rId154" Type="http://schemas.openxmlformats.org/officeDocument/2006/relationships/customXml" Target="../ink/ink3195.xml"/><Relationship Id="rId155" Type="http://schemas.openxmlformats.org/officeDocument/2006/relationships/customXml" Target="../ink/ink3196.xml"/><Relationship Id="rId156" Type="http://schemas.openxmlformats.org/officeDocument/2006/relationships/customXml" Target="../ink/ink3197.xml"/><Relationship Id="rId157" Type="http://schemas.openxmlformats.org/officeDocument/2006/relationships/customXml" Target="../ink/ink3198.xml"/><Relationship Id="rId158" Type="http://schemas.openxmlformats.org/officeDocument/2006/relationships/customXml" Target="../ink/ink3199.xml"/><Relationship Id="rId159" Type="http://schemas.openxmlformats.org/officeDocument/2006/relationships/customXml" Target="../ink/ink3200.xml"/><Relationship Id="rId160" Type="http://schemas.openxmlformats.org/officeDocument/2006/relationships/customXml" Target="../ink/ink3201.xml"/><Relationship Id="rId161" Type="http://schemas.openxmlformats.org/officeDocument/2006/relationships/customXml" Target="../ink/ink3202.xml"/><Relationship Id="rId162" Type="http://schemas.openxmlformats.org/officeDocument/2006/relationships/customXml" Target="../ink/ink3203.xml"/><Relationship Id="rId163" Type="http://schemas.openxmlformats.org/officeDocument/2006/relationships/customXml" Target="../ink/ink3204.xml"/><Relationship Id="rId164" Type="http://schemas.openxmlformats.org/officeDocument/2006/relationships/customXml" Target="../ink/ink3205.xml"/><Relationship Id="rId165" Type="http://schemas.openxmlformats.org/officeDocument/2006/relationships/customXml" Target="../ink/ink3206.xml"/><Relationship Id="rId166" Type="http://schemas.openxmlformats.org/officeDocument/2006/relationships/customXml" Target="../ink/ink3207.xml"/><Relationship Id="rId167" Type="http://schemas.openxmlformats.org/officeDocument/2006/relationships/customXml" Target="../ink/ink3208.xml"/><Relationship Id="rId168" Type="http://schemas.openxmlformats.org/officeDocument/2006/relationships/customXml" Target="../ink/ink3209.xml"/><Relationship Id="rId169" Type="http://schemas.openxmlformats.org/officeDocument/2006/relationships/customXml" Target="../ink/ink3210.xml"/><Relationship Id="rId170" Type="http://schemas.openxmlformats.org/officeDocument/2006/relationships/customXml" Target="../ink/ink3211.xml"/><Relationship Id="rId171" Type="http://schemas.openxmlformats.org/officeDocument/2006/relationships/customXml" Target="../ink/ink3212.xml"/><Relationship Id="rId172" Type="http://schemas.openxmlformats.org/officeDocument/2006/relationships/customXml" Target="../ink/ink3213.xml"/><Relationship Id="rId173" Type="http://schemas.openxmlformats.org/officeDocument/2006/relationships/customXml" Target="../ink/ink3214.xml"/><Relationship Id="rId174" Type="http://schemas.openxmlformats.org/officeDocument/2006/relationships/customXml" Target="../ink/ink3215.xml"/><Relationship Id="rId175" Type="http://schemas.openxmlformats.org/officeDocument/2006/relationships/customXml" Target="../ink/ink3216.xml"/><Relationship Id="rId176" Type="http://schemas.openxmlformats.org/officeDocument/2006/relationships/customXml" Target="../ink/ink3217.xml"/><Relationship Id="rId177" Type="http://schemas.openxmlformats.org/officeDocument/2006/relationships/customXml" Target="../ink/ink3218.xml"/><Relationship Id="rId178" Type="http://schemas.openxmlformats.org/officeDocument/2006/relationships/customXml" Target="../ink/ink3219.xml"/><Relationship Id="rId179" Type="http://schemas.openxmlformats.org/officeDocument/2006/relationships/customXml" Target="../ink/ink3220.xml"/><Relationship Id="rId180" Type="http://schemas.openxmlformats.org/officeDocument/2006/relationships/customXml" Target="../ink/ink3221.xml"/><Relationship Id="rId181" Type="http://schemas.openxmlformats.org/officeDocument/2006/relationships/customXml" Target="../ink/ink3222.xml"/><Relationship Id="rId182" Type="http://schemas.openxmlformats.org/officeDocument/2006/relationships/customXml" Target="../ink/ink3223.xml"/><Relationship Id="rId183" Type="http://schemas.openxmlformats.org/officeDocument/2006/relationships/customXml" Target="../ink/ink3224.xml"/><Relationship Id="rId184" Type="http://schemas.openxmlformats.org/officeDocument/2006/relationships/customXml" Target="../ink/ink3225.xml"/><Relationship Id="rId185" Type="http://schemas.openxmlformats.org/officeDocument/2006/relationships/customXml" Target="../ink/ink3226.xml"/><Relationship Id="rId186" Type="http://schemas.openxmlformats.org/officeDocument/2006/relationships/customXml" Target="../ink/ink3227.xml"/><Relationship Id="rId187" Type="http://schemas.openxmlformats.org/officeDocument/2006/relationships/customXml" Target="../ink/ink3228.xml"/><Relationship Id="rId188" Type="http://schemas.openxmlformats.org/officeDocument/2006/relationships/customXml" Target="../ink/ink3229.xml"/><Relationship Id="rId189" Type="http://schemas.openxmlformats.org/officeDocument/2006/relationships/customXml" Target="../ink/ink3230.xml"/><Relationship Id="rId190" Type="http://schemas.openxmlformats.org/officeDocument/2006/relationships/customXml" Target="../ink/ink3231.xml"/><Relationship Id="rId191" Type="http://schemas.openxmlformats.org/officeDocument/2006/relationships/customXml" Target="../ink/ink3232.xml"/><Relationship Id="rId192" Type="http://schemas.openxmlformats.org/officeDocument/2006/relationships/customXml" Target="../ink/ink3233.xml"/><Relationship Id="rId193" Type="http://schemas.openxmlformats.org/officeDocument/2006/relationships/customXml" Target="../ink/ink3234.xml"/><Relationship Id="rId194" Type="http://schemas.openxmlformats.org/officeDocument/2006/relationships/customXml" Target="../ink/ink3235.xml"/><Relationship Id="rId195" Type="http://schemas.openxmlformats.org/officeDocument/2006/relationships/customXml" Target="../ink/ink3236.xml"/><Relationship Id="rId196" Type="http://schemas.openxmlformats.org/officeDocument/2006/relationships/customXml" Target="../ink/ink3237.xml"/><Relationship Id="rId197" Type="http://schemas.openxmlformats.org/officeDocument/2006/relationships/customXml" Target="../ink/ink3238.xml"/><Relationship Id="rId198" Type="http://schemas.openxmlformats.org/officeDocument/2006/relationships/customXml" Target="../ink/ink3239.xml"/><Relationship Id="rId199" Type="http://schemas.openxmlformats.org/officeDocument/2006/relationships/customXml" Target="../ink/ink3240.xml"/><Relationship Id="rId200" Type="http://schemas.openxmlformats.org/officeDocument/2006/relationships/customXml" Target="../ink/ink3241.xml"/><Relationship Id="rId201" Type="http://schemas.openxmlformats.org/officeDocument/2006/relationships/customXml" Target="../ink/ink3242.xml"/><Relationship Id="rId202" Type="http://schemas.openxmlformats.org/officeDocument/2006/relationships/customXml" Target="../ink/ink3243.xml"/><Relationship Id="rId203" Type="http://schemas.openxmlformats.org/officeDocument/2006/relationships/customXml" Target="../ink/ink3244.xml"/><Relationship Id="rId204" Type="http://schemas.openxmlformats.org/officeDocument/2006/relationships/customXml" Target="../ink/ink3245.xml"/><Relationship Id="rId205" Type="http://schemas.openxmlformats.org/officeDocument/2006/relationships/customXml" Target="../ink/ink3246.xml"/><Relationship Id="rId206" Type="http://schemas.openxmlformats.org/officeDocument/2006/relationships/customXml" Target="../ink/ink3247.xml"/><Relationship Id="rId207" Type="http://schemas.openxmlformats.org/officeDocument/2006/relationships/customXml" Target="../ink/ink3248.xml"/><Relationship Id="rId208" Type="http://schemas.openxmlformats.org/officeDocument/2006/relationships/customXml" Target="../ink/ink3249.xml"/><Relationship Id="rId209" Type="http://schemas.openxmlformats.org/officeDocument/2006/relationships/customXml" Target="../ink/ink3250.xml"/><Relationship Id="rId210" Type="http://schemas.openxmlformats.org/officeDocument/2006/relationships/customXml" Target="../ink/ink3251.xml"/><Relationship Id="rId211" Type="http://schemas.openxmlformats.org/officeDocument/2006/relationships/customXml" Target="../ink/ink3252.xml"/><Relationship Id="rId212" Type="http://schemas.openxmlformats.org/officeDocument/2006/relationships/customXml" Target="../ink/ink3253.xml"/><Relationship Id="rId213" Type="http://schemas.openxmlformats.org/officeDocument/2006/relationships/customXml" Target="../ink/ink3254.xml"/><Relationship Id="rId214" Type="http://schemas.openxmlformats.org/officeDocument/2006/relationships/customXml" Target="../ink/ink3255.xml"/><Relationship Id="rId215" Type="http://schemas.openxmlformats.org/officeDocument/2006/relationships/customXml" Target="../ink/ink3256.xml"/><Relationship Id="rId216" Type="http://schemas.openxmlformats.org/officeDocument/2006/relationships/customXml" Target="../ink/ink3257.xml"/><Relationship Id="rId217" Type="http://schemas.openxmlformats.org/officeDocument/2006/relationships/customXml" Target="../ink/ink3258.xml"/><Relationship Id="rId218" Type="http://schemas.openxmlformats.org/officeDocument/2006/relationships/customXml" Target="../ink/ink3259.xml"/><Relationship Id="rId219"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customXml" Target="../ink/ink3260.xml"/><Relationship Id="rId2" Type="http://schemas.openxmlformats.org/officeDocument/2006/relationships/customXml" Target="../ink/ink3261.xml"/><Relationship Id="rId3" Type="http://schemas.openxmlformats.org/officeDocument/2006/relationships/customXml" Target="../ink/ink3263.xml"/><Relationship Id="rId4" Type="http://schemas.openxmlformats.org/officeDocument/2006/relationships/customXml" Target="../ink/ink3264.xml"/><Relationship Id="rId5" Type="http://schemas.openxmlformats.org/officeDocument/2006/relationships/customXml" Target="../ink/ink3265.xml"/><Relationship Id="rId6" Type="http://schemas.openxmlformats.org/officeDocument/2006/relationships/customXml" Target="../ink/ink3266.xml"/><Relationship Id="rId7" Type="http://schemas.openxmlformats.org/officeDocument/2006/relationships/customXml" Target="../ink/ink3267.xml"/><Relationship Id="rId8" Type="http://schemas.openxmlformats.org/officeDocument/2006/relationships/customXml" Target="../ink/ink3268.xml"/><Relationship Id="rId9" Type="http://schemas.openxmlformats.org/officeDocument/2006/relationships/customXml" Target="../ink/ink3269.xml"/><Relationship Id="rId10" Type="http://schemas.openxmlformats.org/officeDocument/2006/relationships/customXml" Target="../ink/ink3270.xml"/><Relationship Id="rId11" Type="http://schemas.openxmlformats.org/officeDocument/2006/relationships/customXml" Target="../ink/ink3271.xml"/><Relationship Id="rId12" Type="http://schemas.openxmlformats.org/officeDocument/2006/relationships/customXml" Target="../ink/ink3272.xml"/><Relationship Id="rId13" Type="http://schemas.openxmlformats.org/officeDocument/2006/relationships/customXml" Target="../ink/ink3273.xml"/><Relationship Id="rId14" Type="http://schemas.openxmlformats.org/officeDocument/2006/relationships/customXml" Target="../ink/ink3274.xml"/><Relationship Id="rId15" Type="http://schemas.openxmlformats.org/officeDocument/2006/relationships/customXml" Target="../ink/ink3275.xml"/><Relationship Id="rId16" Type="http://schemas.openxmlformats.org/officeDocument/2006/relationships/customXml" Target="../ink/ink3276.xml"/><Relationship Id="rId17" Type="http://schemas.openxmlformats.org/officeDocument/2006/relationships/customXml" Target="../ink/ink3277.xml"/><Relationship Id="rId18" Type="http://schemas.openxmlformats.org/officeDocument/2006/relationships/customXml" Target="../ink/ink3278.xml"/><Relationship Id="rId19" Type="http://schemas.openxmlformats.org/officeDocument/2006/relationships/customXml" Target="../ink/ink3279.xml"/><Relationship Id="rId20" Type="http://schemas.openxmlformats.org/officeDocument/2006/relationships/customXml" Target="../ink/ink3280.xml"/><Relationship Id="rId21" Type="http://schemas.openxmlformats.org/officeDocument/2006/relationships/customXml" Target="../ink/ink3281.xml"/><Relationship Id="rId22" Type="http://schemas.openxmlformats.org/officeDocument/2006/relationships/customXml" Target="../ink/ink3282.xml"/><Relationship Id="rId23" Type="http://schemas.openxmlformats.org/officeDocument/2006/relationships/customXml" Target="../ink/ink3283.xml"/><Relationship Id="rId24" Type="http://schemas.openxmlformats.org/officeDocument/2006/relationships/customXml" Target="../ink/ink3284.xml"/><Relationship Id="rId25" Type="http://schemas.openxmlformats.org/officeDocument/2006/relationships/customXml" Target="../ink/ink3285.xml"/><Relationship Id="rId26" Type="http://schemas.openxmlformats.org/officeDocument/2006/relationships/customXml" Target="../ink/ink3286.xml"/><Relationship Id="rId27" Type="http://schemas.openxmlformats.org/officeDocument/2006/relationships/customXml" Target="../ink/ink3287.xml"/><Relationship Id="rId28" Type="http://schemas.openxmlformats.org/officeDocument/2006/relationships/customXml" Target="../ink/ink3288.xml"/><Relationship Id="rId29" Type="http://schemas.openxmlformats.org/officeDocument/2006/relationships/customXml" Target="../ink/ink3289.xml"/><Relationship Id="rId30" Type="http://schemas.openxmlformats.org/officeDocument/2006/relationships/customXml" Target="../ink/ink3290.xml"/><Relationship Id="rId31" Type="http://schemas.openxmlformats.org/officeDocument/2006/relationships/customXml" Target="../ink/ink3291.xml"/><Relationship Id="rId32" Type="http://schemas.openxmlformats.org/officeDocument/2006/relationships/customXml" Target="../ink/ink3292.xml"/><Relationship Id="rId33" Type="http://schemas.openxmlformats.org/officeDocument/2006/relationships/customXml" Target="../ink/ink3293.xml"/><Relationship Id="rId34" Type="http://schemas.openxmlformats.org/officeDocument/2006/relationships/customXml" Target="../ink/ink3294.xml"/><Relationship Id="rId35" Type="http://schemas.openxmlformats.org/officeDocument/2006/relationships/customXml" Target="../ink/ink3295.xml"/><Relationship Id="rId36" Type="http://schemas.openxmlformats.org/officeDocument/2006/relationships/customXml" Target="../ink/ink3296.xml"/><Relationship Id="rId37" Type="http://schemas.openxmlformats.org/officeDocument/2006/relationships/customXml" Target="../ink/ink3297.xml"/><Relationship Id="rId38" Type="http://schemas.openxmlformats.org/officeDocument/2006/relationships/customXml" Target="../ink/ink3298.xml"/><Relationship Id="rId39" Type="http://schemas.openxmlformats.org/officeDocument/2006/relationships/customXml" Target="../ink/ink3299.xml"/><Relationship Id="rId40" Type="http://schemas.openxmlformats.org/officeDocument/2006/relationships/customXml" Target="../ink/ink3300.xml"/><Relationship Id="rId41" Type="http://schemas.openxmlformats.org/officeDocument/2006/relationships/customXml" Target="../ink/ink3301.xml"/><Relationship Id="rId42" Type="http://schemas.openxmlformats.org/officeDocument/2006/relationships/customXml" Target="../ink/ink3302.xml"/><Relationship Id="rId43" Type="http://schemas.openxmlformats.org/officeDocument/2006/relationships/customXml" Target="../ink/ink3303.xml"/><Relationship Id="rId44" Type="http://schemas.openxmlformats.org/officeDocument/2006/relationships/customXml" Target="../ink/ink3304.xml"/><Relationship Id="rId45" Type="http://schemas.openxmlformats.org/officeDocument/2006/relationships/customXml" Target="../ink/ink3305.xml"/><Relationship Id="rId46" Type="http://schemas.openxmlformats.org/officeDocument/2006/relationships/customXml" Target="../ink/ink3306.xml"/><Relationship Id="rId47" Type="http://schemas.openxmlformats.org/officeDocument/2006/relationships/customXml" Target="../ink/ink3307.xml"/><Relationship Id="rId48" Type="http://schemas.openxmlformats.org/officeDocument/2006/relationships/customXml" Target="../ink/ink3308.xml"/><Relationship Id="rId49" Type="http://schemas.openxmlformats.org/officeDocument/2006/relationships/customXml" Target="../ink/ink3309.xml"/><Relationship Id="rId50" Type="http://schemas.openxmlformats.org/officeDocument/2006/relationships/customXml" Target="../ink/ink3310.xml"/><Relationship Id="rId51" Type="http://schemas.openxmlformats.org/officeDocument/2006/relationships/customXml" Target="../ink/ink3311.xml"/><Relationship Id="rId52" Type="http://schemas.openxmlformats.org/officeDocument/2006/relationships/customXml" Target="../ink/ink3312.xml"/><Relationship Id="rId53" Type="http://schemas.openxmlformats.org/officeDocument/2006/relationships/customXml" Target="../ink/ink3313.xml"/><Relationship Id="rId54" Type="http://schemas.openxmlformats.org/officeDocument/2006/relationships/customXml" Target="../ink/ink3314.xml"/><Relationship Id="rId55" Type="http://schemas.openxmlformats.org/officeDocument/2006/relationships/customXml" Target="../ink/ink3315.xml"/><Relationship Id="rId56" Type="http://schemas.openxmlformats.org/officeDocument/2006/relationships/customXml" Target="../ink/ink3316.xml"/><Relationship Id="rId57" Type="http://schemas.openxmlformats.org/officeDocument/2006/relationships/customXml" Target="../ink/ink3317.xml"/><Relationship Id="rId58" Type="http://schemas.openxmlformats.org/officeDocument/2006/relationships/customXml" Target="../ink/ink3318.xml"/><Relationship Id="rId59" Type="http://schemas.openxmlformats.org/officeDocument/2006/relationships/customXml" Target="../ink/ink3319.xml"/><Relationship Id="rId60" Type="http://schemas.openxmlformats.org/officeDocument/2006/relationships/customXml" Target="../ink/ink3320.xml"/><Relationship Id="rId61" Type="http://schemas.openxmlformats.org/officeDocument/2006/relationships/customXml" Target="../ink/ink3321.xml"/><Relationship Id="rId62" Type="http://schemas.openxmlformats.org/officeDocument/2006/relationships/customXml" Target="../ink/ink3322.xml"/><Relationship Id="rId63" Type="http://schemas.openxmlformats.org/officeDocument/2006/relationships/customXml" Target="../ink/ink3323.xml"/><Relationship Id="rId64" Type="http://schemas.openxmlformats.org/officeDocument/2006/relationships/customXml" Target="../ink/ink3324.xml"/><Relationship Id="rId65" Type="http://schemas.openxmlformats.org/officeDocument/2006/relationships/customXml" Target="../ink/ink3325.xml"/><Relationship Id="rId66" Type="http://schemas.openxmlformats.org/officeDocument/2006/relationships/customXml" Target="../ink/ink3326.xml"/><Relationship Id="rId67" Type="http://schemas.openxmlformats.org/officeDocument/2006/relationships/customXml" Target="../ink/ink3327.xml"/><Relationship Id="rId68" Type="http://schemas.openxmlformats.org/officeDocument/2006/relationships/customXml" Target="../ink/ink3328.xml"/><Relationship Id="rId69" Type="http://schemas.openxmlformats.org/officeDocument/2006/relationships/customXml" Target="../ink/ink3329.xml"/><Relationship Id="rId70" Type="http://schemas.openxmlformats.org/officeDocument/2006/relationships/customXml" Target="../ink/ink3330.xml"/><Relationship Id="rId71" Type="http://schemas.openxmlformats.org/officeDocument/2006/relationships/customXml" Target="../ink/ink3331.xml"/><Relationship Id="rId72" Type="http://schemas.openxmlformats.org/officeDocument/2006/relationships/customXml" Target="../ink/ink3332.xml"/><Relationship Id="rId73" Type="http://schemas.openxmlformats.org/officeDocument/2006/relationships/customXml" Target="../ink/ink3333.xml"/><Relationship Id="rId74" Type="http://schemas.openxmlformats.org/officeDocument/2006/relationships/customXml" Target="../ink/ink3334.xml"/><Relationship Id="rId75" Type="http://schemas.openxmlformats.org/officeDocument/2006/relationships/customXml" Target="../ink/ink3335.xml"/><Relationship Id="rId76" Type="http://schemas.openxmlformats.org/officeDocument/2006/relationships/customXml" Target="../ink/ink3336.xml"/><Relationship Id="rId77" Type="http://schemas.openxmlformats.org/officeDocument/2006/relationships/customXml" Target="../ink/ink3337.xml"/><Relationship Id="rId78" Type="http://schemas.openxmlformats.org/officeDocument/2006/relationships/customXml" Target="../ink/ink3338.xml"/><Relationship Id="rId79" Type="http://schemas.openxmlformats.org/officeDocument/2006/relationships/customXml" Target="../ink/ink3339.xml"/><Relationship Id="rId80" Type="http://schemas.openxmlformats.org/officeDocument/2006/relationships/customXml" Target="../ink/ink3340.xml"/><Relationship Id="rId81" Type="http://schemas.openxmlformats.org/officeDocument/2006/relationships/customXml" Target="../ink/ink3341.xml"/><Relationship Id="rId82" Type="http://schemas.openxmlformats.org/officeDocument/2006/relationships/customXml" Target="../ink/ink3342.xml"/><Relationship Id="rId83" Type="http://schemas.openxmlformats.org/officeDocument/2006/relationships/customXml" Target="../ink/ink3343.xml"/><Relationship Id="rId84" Type="http://schemas.openxmlformats.org/officeDocument/2006/relationships/customXml" Target="../ink/ink3344.xml"/><Relationship Id="rId85" Type="http://schemas.openxmlformats.org/officeDocument/2006/relationships/customXml" Target="../ink/ink3345.xml"/><Relationship Id="rId86" Type="http://schemas.openxmlformats.org/officeDocument/2006/relationships/customXml" Target="../ink/ink3346.xml"/><Relationship Id="rId87" Type="http://schemas.openxmlformats.org/officeDocument/2006/relationships/customXml" Target="../ink/ink3347.xml"/><Relationship Id="rId88" Type="http://schemas.openxmlformats.org/officeDocument/2006/relationships/customXml" Target="../ink/ink3348.xml"/><Relationship Id="rId89" Type="http://schemas.openxmlformats.org/officeDocument/2006/relationships/customXml" Target="../ink/ink3349.xml"/><Relationship Id="rId90" Type="http://schemas.openxmlformats.org/officeDocument/2006/relationships/customXml" Target="../ink/ink3350.xml"/><Relationship Id="rId91" Type="http://schemas.openxmlformats.org/officeDocument/2006/relationships/customXml" Target="../ink/ink3351.xml"/><Relationship Id="rId92" Type="http://schemas.openxmlformats.org/officeDocument/2006/relationships/customXml" Target="../ink/ink3352.xml"/><Relationship Id="rId93" Type="http://schemas.openxmlformats.org/officeDocument/2006/relationships/customXml" Target="../ink/ink3353.xml"/><Relationship Id="rId94" Type="http://schemas.openxmlformats.org/officeDocument/2006/relationships/customXml" Target="../ink/ink3354.xml"/><Relationship Id="rId95" Type="http://schemas.openxmlformats.org/officeDocument/2006/relationships/customXml" Target="../ink/ink3355.xml"/><Relationship Id="rId96" Type="http://schemas.openxmlformats.org/officeDocument/2006/relationships/customXml" Target="../ink/ink3356.xml"/><Relationship Id="rId97" Type="http://schemas.openxmlformats.org/officeDocument/2006/relationships/customXml" Target="../ink/ink3357.xml"/><Relationship Id="rId98" Type="http://schemas.openxmlformats.org/officeDocument/2006/relationships/customXml" Target="../ink/ink3358.xml"/><Relationship Id="rId99" Type="http://schemas.openxmlformats.org/officeDocument/2006/relationships/customXml" Target="../ink/ink3359.xml"/><Relationship Id="rId100" Type="http://schemas.openxmlformats.org/officeDocument/2006/relationships/customXml" Target="../ink/ink3360.xml"/><Relationship Id="rId101" Type="http://schemas.openxmlformats.org/officeDocument/2006/relationships/customXml" Target="../ink/ink3361.xml"/><Relationship Id="rId102" Type="http://schemas.openxmlformats.org/officeDocument/2006/relationships/customXml" Target="../ink/ink3362.xml"/><Relationship Id="rId103" Type="http://schemas.openxmlformats.org/officeDocument/2006/relationships/customXml" Target="../ink/ink3363.xml"/><Relationship Id="rId104" Type="http://schemas.openxmlformats.org/officeDocument/2006/relationships/customXml" Target="../ink/ink3364.xml"/><Relationship Id="rId105" Type="http://schemas.openxmlformats.org/officeDocument/2006/relationships/customXml" Target="../ink/ink3365.xml"/><Relationship Id="rId106" Type="http://schemas.openxmlformats.org/officeDocument/2006/relationships/customXml" Target="../ink/ink3366.xml"/><Relationship Id="rId107" Type="http://schemas.openxmlformats.org/officeDocument/2006/relationships/customXml" Target="../ink/ink3367.xml"/><Relationship Id="rId108" Type="http://schemas.openxmlformats.org/officeDocument/2006/relationships/customXml" Target="../ink/ink3368.xml"/><Relationship Id="rId109" Type="http://schemas.openxmlformats.org/officeDocument/2006/relationships/customXml" Target="../ink/ink3369.xml"/><Relationship Id="rId110" Type="http://schemas.openxmlformats.org/officeDocument/2006/relationships/customXml" Target="../ink/ink3370.xml"/><Relationship Id="rId111" Type="http://schemas.openxmlformats.org/officeDocument/2006/relationships/customXml" Target="../ink/ink3371.xml"/><Relationship Id="rId112" Type="http://schemas.openxmlformats.org/officeDocument/2006/relationships/customXml" Target="../ink/ink3372.xml"/><Relationship Id="rId113" Type="http://schemas.openxmlformats.org/officeDocument/2006/relationships/customXml" Target="../ink/ink3373.xml"/><Relationship Id="rId114" Type="http://schemas.openxmlformats.org/officeDocument/2006/relationships/customXml" Target="../ink/ink3374.xml"/><Relationship Id="rId115" Type="http://schemas.openxmlformats.org/officeDocument/2006/relationships/customXml" Target="../ink/ink3375.xml"/><Relationship Id="rId116" Type="http://schemas.openxmlformats.org/officeDocument/2006/relationships/customXml" Target="../ink/ink3376.xml"/><Relationship Id="rId117" Type="http://schemas.openxmlformats.org/officeDocument/2006/relationships/customXml" Target="../ink/ink3377.xml"/><Relationship Id="rId118" Type="http://schemas.openxmlformats.org/officeDocument/2006/relationships/customXml" Target="../ink/ink3378.xml"/><Relationship Id="rId119" Type="http://schemas.openxmlformats.org/officeDocument/2006/relationships/customXml" Target="../ink/ink3379.xml"/><Relationship Id="rId120" Type="http://schemas.openxmlformats.org/officeDocument/2006/relationships/customXml" Target="../ink/ink3380.xml"/><Relationship Id="rId121" Type="http://schemas.openxmlformats.org/officeDocument/2006/relationships/customXml" Target="../ink/ink3381.xml"/><Relationship Id="rId122" Type="http://schemas.openxmlformats.org/officeDocument/2006/relationships/customXml" Target="../ink/ink3382.xml"/><Relationship Id="rId123" Type="http://schemas.openxmlformats.org/officeDocument/2006/relationships/customXml" Target="../ink/ink3383.xml"/><Relationship Id="rId124" Type="http://schemas.openxmlformats.org/officeDocument/2006/relationships/customXml" Target="../ink/ink3384.xml"/><Relationship Id="rId125" Type="http://schemas.openxmlformats.org/officeDocument/2006/relationships/customXml" Target="../ink/ink3385.xml"/><Relationship Id="rId126" Type="http://schemas.openxmlformats.org/officeDocument/2006/relationships/customXml" Target="../ink/ink3386.xml"/><Relationship Id="rId127" Type="http://schemas.openxmlformats.org/officeDocument/2006/relationships/customXml" Target="../ink/ink3387.xml"/><Relationship Id="rId128" Type="http://schemas.openxmlformats.org/officeDocument/2006/relationships/customXml" Target="../ink/ink3388.xml"/><Relationship Id="rId129" Type="http://schemas.openxmlformats.org/officeDocument/2006/relationships/customXml" Target="../ink/ink3389.xml"/><Relationship Id="rId130" Type="http://schemas.openxmlformats.org/officeDocument/2006/relationships/customXml" Target="../ink/ink3390.xml"/><Relationship Id="rId131" Type="http://schemas.openxmlformats.org/officeDocument/2006/relationships/customXml" Target="../ink/ink3391.xml"/><Relationship Id="rId132" Type="http://schemas.openxmlformats.org/officeDocument/2006/relationships/customXml" Target="../ink/ink3392.xml"/><Relationship Id="rId133" Type="http://schemas.openxmlformats.org/officeDocument/2006/relationships/customXml" Target="../ink/ink3393.xml"/><Relationship Id="rId134" Type="http://schemas.openxmlformats.org/officeDocument/2006/relationships/customXml" Target="../ink/ink3394.xml"/><Relationship Id="rId135" Type="http://schemas.openxmlformats.org/officeDocument/2006/relationships/customXml" Target="../ink/ink3395.xml"/><Relationship Id="rId136" Type="http://schemas.openxmlformats.org/officeDocument/2006/relationships/customXml" Target="../ink/ink3396.xml"/><Relationship Id="rId137" Type="http://schemas.openxmlformats.org/officeDocument/2006/relationships/customXml" Target="../ink/ink3397.xml"/><Relationship Id="rId138" Type="http://schemas.openxmlformats.org/officeDocument/2006/relationships/customXml" Target="../ink/ink3398.xml"/><Relationship Id="rId139" Type="http://schemas.openxmlformats.org/officeDocument/2006/relationships/customXml" Target="../ink/ink3399.xml"/><Relationship Id="rId140" Type="http://schemas.openxmlformats.org/officeDocument/2006/relationships/customXml" Target="../ink/ink3400.xml"/><Relationship Id="rId141" Type="http://schemas.openxmlformats.org/officeDocument/2006/relationships/customXml" Target="../ink/ink3401.xml"/><Relationship Id="rId142" Type="http://schemas.openxmlformats.org/officeDocument/2006/relationships/customXml" Target="../ink/ink3402.xml"/><Relationship Id="rId143" Type="http://schemas.openxmlformats.org/officeDocument/2006/relationships/customXml" Target="../ink/ink3403.xml"/><Relationship Id="rId144" Type="http://schemas.openxmlformats.org/officeDocument/2006/relationships/customXml" Target="../ink/ink3404.xml"/><Relationship Id="rId145" Type="http://schemas.openxmlformats.org/officeDocument/2006/relationships/customXml" Target="../ink/ink3405.xml"/><Relationship Id="rId146" Type="http://schemas.openxmlformats.org/officeDocument/2006/relationships/customXml" Target="../ink/ink3406.xml"/><Relationship Id="rId147" Type="http://schemas.openxmlformats.org/officeDocument/2006/relationships/customXml" Target="../ink/ink3407.xml"/><Relationship Id="rId148" Type="http://schemas.openxmlformats.org/officeDocument/2006/relationships/customXml" Target="../ink/ink3408.xml"/><Relationship Id="rId149" Type="http://schemas.openxmlformats.org/officeDocument/2006/relationships/customXml" Target="../ink/ink3409.xml"/><Relationship Id="rId150" Type="http://schemas.openxmlformats.org/officeDocument/2006/relationships/customXml" Target="../ink/ink3410.xml"/><Relationship Id="rId151" Type="http://schemas.openxmlformats.org/officeDocument/2006/relationships/customXml" Target="../ink/ink3411.xml"/><Relationship Id="rId152" Type="http://schemas.openxmlformats.org/officeDocument/2006/relationships/customXml" Target="../ink/ink3412.xml"/><Relationship Id="rId153" Type="http://schemas.openxmlformats.org/officeDocument/2006/relationships/customXml" Target="../ink/ink3413.xml"/><Relationship Id="rId154" Type="http://schemas.openxmlformats.org/officeDocument/2006/relationships/customXml" Target="../ink/ink3414.xml"/><Relationship Id="rId155" Type="http://schemas.openxmlformats.org/officeDocument/2006/relationships/customXml" Target="../ink/ink3415.xml"/><Relationship Id="rId156" Type="http://schemas.openxmlformats.org/officeDocument/2006/relationships/customXml" Target="../ink/ink3416.xml"/><Relationship Id="rId157" Type="http://schemas.openxmlformats.org/officeDocument/2006/relationships/customXml" Target="../ink/ink3417.xml"/><Relationship Id="rId158" Type="http://schemas.openxmlformats.org/officeDocument/2006/relationships/customXml" Target="../ink/ink3418.xml"/><Relationship Id="rId159" Type="http://schemas.openxmlformats.org/officeDocument/2006/relationships/customXml" Target="../ink/ink3419.xml"/><Relationship Id="rId160" Type="http://schemas.openxmlformats.org/officeDocument/2006/relationships/customXml" Target="../ink/ink3420.xml"/><Relationship Id="rId161" Type="http://schemas.openxmlformats.org/officeDocument/2006/relationships/customXml" Target="../ink/ink3421.xml"/><Relationship Id="rId162" Type="http://schemas.openxmlformats.org/officeDocument/2006/relationships/customXml" Target="../ink/ink3422.xml"/><Relationship Id="rId163" Type="http://schemas.openxmlformats.org/officeDocument/2006/relationships/customXml" Target="../ink/ink3423.xml"/><Relationship Id="rId164" Type="http://schemas.openxmlformats.org/officeDocument/2006/relationships/customXml" Target="../ink/ink3424.xml"/><Relationship Id="rId165" Type="http://schemas.openxmlformats.org/officeDocument/2006/relationships/customXml" Target="../ink/ink3425.xml"/><Relationship Id="rId166" Type="http://schemas.openxmlformats.org/officeDocument/2006/relationships/customXml" Target="../ink/ink3426.xml"/><Relationship Id="rId167" Type="http://schemas.openxmlformats.org/officeDocument/2006/relationships/customXml" Target="../ink/ink3427.xml"/><Relationship Id="rId168" Type="http://schemas.openxmlformats.org/officeDocument/2006/relationships/customXml" Target="../ink/ink3428.xml"/><Relationship Id="rId169" Type="http://schemas.openxmlformats.org/officeDocument/2006/relationships/customXml" Target="../ink/ink3429.xml"/><Relationship Id="rId170" Type="http://schemas.openxmlformats.org/officeDocument/2006/relationships/customXml" Target="../ink/ink3430.xml"/><Relationship Id="rId171" Type="http://schemas.openxmlformats.org/officeDocument/2006/relationships/customXml" Target="../ink/ink3431.xml"/><Relationship Id="rId172" Type="http://schemas.openxmlformats.org/officeDocument/2006/relationships/customXml" Target="../ink/ink3432.xml"/><Relationship Id="rId173" Type="http://schemas.openxmlformats.org/officeDocument/2006/relationships/customXml" Target="../ink/ink3433.xml"/><Relationship Id="rId174" Type="http://schemas.openxmlformats.org/officeDocument/2006/relationships/customXml" Target="../ink/ink3434.xml"/><Relationship Id="rId175" Type="http://schemas.openxmlformats.org/officeDocument/2006/relationships/customXml" Target="../ink/ink3435.xml"/><Relationship Id="rId176" Type="http://schemas.openxmlformats.org/officeDocument/2006/relationships/customXml" Target="../ink/ink3436.xml"/><Relationship Id="rId177" Type="http://schemas.openxmlformats.org/officeDocument/2006/relationships/customXml" Target="../ink/ink3437.xml"/><Relationship Id="rId178" Type="http://schemas.openxmlformats.org/officeDocument/2006/relationships/customXml" Target="../ink/ink3438.xml"/><Relationship Id="rId179" Type="http://schemas.openxmlformats.org/officeDocument/2006/relationships/customXml" Target="../ink/ink3439.xml"/><Relationship Id="rId180" Type="http://schemas.openxmlformats.org/officeDocument/2006/relationships/customXml" Target="../ink/ink3440.xml"/><Relationship Id="rId181" Type="http://schemas.openxmlformats.org/officeDocument/2006/relationships/customXml" Target="../ink/ink3441.xml"/><Relationship Id="rId182" Type="http://schemas.openxmlformats.org/officeDocument/2006/relationships/customXml" Target="../ink/ink3442.xml"/><Relationship Id="rId183" Type="http://schemas.openxmlformats.org/officeDocument/2006/relationships/customXml" Target="../ink/ink3443.xml"/><Relationship Id="rId184" Type="http://schemas.openxmlformats.org/officeDocument/2006/relationships/customXml" Target="../ink/ink3444.xml"/><Relationship Id="rId185" Type="http://schemas.openxmlformats.org/officeDocument/2006/relationships/customXml" Target="../ink/ink3445.xml"/><Relationship Id="rId186" Type="http://schemas.openxmlformats.org/officeDocument/2006/relationships/customXml" Target="../ink/ink3446.xml"/><Relationship Id="rId187" Type="http://schemas.openxmlformats.org/officeDocument/2006/relationships/customXml" Target="../ink/ink3447.xml"/><Relationship Id="rId188" Type="http://schemas.openxmlformats.org/officeDocument/2006/relationships/customXml" Target="../ink/ink3448.xml"/><Relationship Id="rId189" Type="http://schemas.openxmlformats.org/officeDocument/2006/relationships/customXml" Target="../ink/ink3449.xml"/><Relationship Id="rId190" Type="http://schemas.openxmlformats.org/officeDocument/2006/relationships/customXml" Target="../ink/ink3450.xml"/><Relationship Id="rId191" Type="http://schemas.openxmlformats.org/officeDocument/2006/relationships/customXml" Target="../ink/ink3451.xml"/><Relationship Id="rId192" Type="http://schemas.openxmlformats.org/officeDocument/2006/relationships/customXml" Target="../ink/ink3452.xml"/><Relationship Id="rId193" Type="http://schemas.openxmlformats.org/officeDocument/2006/relationships/customXml" Target="../ink/ink3453.xml"/><Relationship Id="rId194" Type="http://schemas.openxmlformats.org/officeDocument/2006/relationships/customXml" Target="../ink/ink3454.xml"/><Relationship Id="rId195" Type="http://schemas.openxmlformats.org/officeDocument/2006/relationships/customXml" Target="../ink/ink3455.xml"/><Relationship Id="rId196" Type="http://schemas.openxmlformats.org/officeDocument/2006/relationships/customXml" Target="../ink/ink3456.xml"/><Relationship Id="rId197" Type="http://schemas.openxmlformats.org/officeDocument/2006/relationships/customXml" Target="../ink/ink3457.xml"/><Relationship Id="rId198" Type="http://schemas.openxmlformats.org/officeDocument/2006/relationships/customXml" Target="../ink/ink3458.xml"/><Relationship Id="rId19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customXml" Target="../ink/ink53.xml"/><Relationship Id="rId8" Type="http://schemas.openxmlformats.org/officeDocument/2006/relationships/customXml" Target="../ink/ink54.xml"/><Relationship Id="rId9" Type="http://schemas.openxmlformats.org/officeDocument/2006/relationships/customXml" Target="../ink/ink55.xml"/><Relationship Id="rId10" Type="http://schemas.openxmlformats.org/officeDocument/2006/relationships/customXml" Target="../ink/ink56.xml"/><Relationship Id="rId11" Type="http://schemas.openxmlformats.org/officeDocument/2006/relationships/customXml" Target="../ink/ink57.xml"/><Relationship Id="rId12" Type="http://schemas.openxmlformats.org/officeDocument/2006/relationships/customXml" Target="../ink/ink58.xml"/><Relationship Id="rId13" Type="http://schemas.openxmlformats.org/officeDocument/2006/relationships/customXml" Target="../ink/ink59.xml"/><Relationship Id="rId14" Type="http://schemas.openxmlformats.org/officeDocument/2006/relationships/customXml" Target="../ink/ink60.xml"/><Relationship Id="rId15" Type="http://schemas.openxmlformats.org/officeDocument/2006/relationships/customXml" Target="../ink/ink61.xml"/><Relationship Id="rId16" Type="http://schemas.openxmlformats.org/officeDocument/2006/relationships/customXml" Target="../ink/ink62.xml"/><Relationship Id="rId17" Type="http://schemas.openxmlformats.org/officeDocument/2006/relationships/customXml" Target="../ink/ink63.xml"/><Relationship Id="rId18" Type="http://schemas.openxmlformats.org/officeDocument/2006/relationships/customXml" Target="../ink/ink64.xml"/><Relationship Id="rId19" Type="http://schemas.openxmlformats.org/officeDocument/2006/relationships/customXml" Target="../ink/ink65.xml"/><Relationship Id="rId20" Type="http://schemas.openxmlformats.org/officeDocument/2006/relationships/customXml" Target="../ink/ink66.xml"/><Relationship Id="rId21" Type="http://schemas.openxmlformats.org/officeDocument/2006/relationships/customXml" Target="../ink/ink67.xml"/><Relationship Id="rId22" Type="http://schemas.openxmlformats.org/officeDocument/2006/relationships/customXml" Target="../ink/ink68.xml"/><Relationship Id="rId23" Type="http://schemas.openxmlformats.org/officeDocument/2006/relationships/customXml" Target="../ink/ink69.xml"/><Relationship Id="rId24" Type="http://schemas.openxmlformats.org/officeDocument/2006/relationships/customXml" Target="../ink/ink70.xml"/><Relationship Id="rId25" Type="http://schemas.openxmlformats.org/officeDocument/2006/relationships/customXml" Target="../ink/ink71.xml"/><Relationship Id="rId26" Type="http://schemas.openxmlformats.org/officeDocument/2006/relationships/customXml" Target="../ink/ink72.xml"/><Relationship Id="rId27" Type="http://schemas.openxmlformats.org/officeDocument/2006/relationships/customXml" Target="../ink/ink73.xml"/><Relationship Id="rId28" Type="http://schemas.openxmlformats.org/officeDocument/2006/relationships/customXml" Target="../ink/ink74.xml"/><Relationship Id="rId29" Type="http://schemas.openxmlformats.org/officeDocument/2006/relationships/customXml" Target="../ink/ink75.xml"/><Relationship Id="rId30" Type="http://schemas.openxmlformats.org/officeDocument/2006/relationships/customXml" Target="../ink/ink76.xml"/><Relationship Id="rId31" Type="http://schemas.openxmlformats.org/officeDocument/2006/relationships/customXml" Target="../ink/ink77.xml"/><Relationship Id="rId32" Type="http://schemas.openxmlformats.org/officeDocument/2006/relationships/customXml" Target="../ink/ink78.xml"/><Relationship Id="rId33" Type="http://schemas.openxmlformats.org/officeDocument/2006/relationships/customXml" Target="../ink/ink79.xml"/><Relationship Id="rId34" Type="http://schemas.openxmlformats.org/officeDocument/2006/relationships/customXml" Target="../ink/ink80.xml"/><Relationship Id="rId35" Type="http://schemas.openxmlformats.org/officeDocument/2006/relationships/customXml" Target="../ink/ink81.xml"/><Relationship Id="rId36" Type="http://schemas.openxmlformats.org/officeDocument/2006/relationships/customXml" Target="../ink/ink82.xml"/><Relationship Id="rId37" Type="http://schemas.openxmlformats.org/officeDocument/2006/relationships/customXml" Target="../ink/ink83.xml"/><Relationship Id="rId38" Type="http://schemas.openxmlformats.org/officeDocument/2006/relationships/customXml" Target="../ink/ink84.xml"/><Relationship Id="rId39" Type="http://schemas.openxmlformats.org/officeDocument/2006/relationships/customXml" Target="../ink/ink85.xml"/><Relationship Id="rId40" Type="http://schemas.openxmlformats.org/officeDocument/2006/relationships/customXml" Target="../ink/ink86.xml"/><Relationship Id="rId41" Type="http://schemas.openxmlformats.org/officeDocument/2006/relationships/customXml" Target="../ink/ink87.xml"/><Relationship Id="rId42" Type="http://schemas.openxmlformats.org/officeDocument/2006/relationships/customXml" Target="../ink/ink88.xml"/><Relationship Id="rId43" Type="http://schemas.openxmlformats.org/officeDocument/2006/relationships/customXml" Target="../ink/ink89.xml"/><Relationship Id="rId44" Type="http://schemas.openxmlformats.org/officeDocument/2006/relationships/customXml" Target="../ink/ink90.xml"/><Relationship Id="rId45" Type="http://schemas.openxmlformats.org/officeDocument/2006/relationships/customXml" Target="../ink/ink91.xml"/><Relationship Id="rId46" Type="http://schemas.openxmlformats.org/officeDocument/2006/relationships/customXml" Target="../ink/ink92.xml"/><Relationship Id="rId47" Type="http://schemas.openxmlformats.org/officeDocument/2006/relationships/customXml" Target="../ink/ink93.xml"/><Relationship Id="rId48" Type="http://schemas.openxmlformats.org/officeDocument/2006/relationships/customXml" Target="../ink/ink94.xml"/><Relationship Id="rId49" Type="http://schemas.openxmlformats.org/officeDocument/2006/relationships/customXml" Target="../ink/ink95.xml"/><Relationship Id="rId50" Type="http://schemas.openxmlformats.org/officeDocument/2006/relationships/customXml" Target="../ink/ink96.xml"/><Relationship Id="rId51" Type="http://schemas.openxmlformats.org/officeDocument/2006/relationships/customXml" Target="../ink/ink97.xml"/><Relationship Id="rId52" Type="http://schemas.openxmlformats.org/officeDocument/2006/relationships/customXml" Target="../ink/ink98.xml"/><Relationship Id="rId53" Type="http://schemas.openxmlformats.org/officeDocument/2006/relationships/customXml" Target="../ink/ink99.xml"/><Relationship Id="rId54" Type="http://schemas.openxmlformats.org/officeDocument/2006/relationships/customXml" Target="../ink/ink100.xml"/><Relationship Id="rId55" Type="http://schemas.openxmlformats.org/officeDocument/2006/relationships/customXml" Target="../ink/ink101.xml"/><Relationship Id="rId56"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customXml" Target="../ink/ink3459.xml"/><Relationship Id="rId2" Type="http://schemas.openxmlformats.org/officeDocument/2006/relationships/customXml" Target="../ink/ink3460.xml"/><Relationship Id="rId3" Type="http://schemas.openxmlformats.org/officeDocument/2006/relationships/customXml" Target="../ink/ink3461.xml"/><Relationship Id="rId4" Type="http://schemas.openxmlformats.org/officeDocument/2006/relationships/customXml" Target="../ink/ink3462.xml"/><Relationship Id="rId5" Type="http://schemas.openxmlformats.org/officeDocument/2006/relationships/customXml" Target="../ink/ink3463.xml"/><Relationship Id="rId6" Type="http://schemas.openxmlformats.org/officeDocument/2006/relationships/customXml" Target="../ink/ink3464.xml"/><Relationship Id="rId7" Type="http://schemas.openxmlformats.org/officeDocument/2006/relationships/customXml" Target="../ink/ink3465.xml"/><Relationship Id="rId8" Type="http://schemas.openxmlformats.org/officeDocument/2006/relationships/customXml" Target="../ink/ink3466.xml"/><Relationship Id="rId9" Type="http://schemas.openxmlformats.org/officeDocument/2006/relationships/customXml" Target="../ink/ink3467.xml"/><Relationship Id="rId10" Type="http://schemas.openxmlformats.org/officeDocument/2006/relationships/customXml" Target="../ink/ink3468.xml"/><Relationship Id="rId11" Type="http://schemas.openxmlformats.org/officeDocument/2006/relationships/customXml" Target="../ink/ink3469.xml"/><Relationship Id="rId12" Type="http://schemas.openxmlformats.org/officeDocument/2006/relationships/customXml" Target="../ink/ink3470.xml"/><Relationship Id="rId13" Type="http://schemas.openxmlformats.org/officeDocument/2006/relationships/customXml" Target="../ink/ink3471.xml"/><Relationship Id="rId14" Type="http://schemas.openxmlformats.org/officeDocument/2006/relationships/customXml" Target="../ink/ink3472.xml"/><Relationship Id="rId15" Type="http://schemas.openxmlformats.org/officeDocument/2006/relationships/customXml" Target="../ink/ink3473.xml"/><Relationship Id="rId16" Type="http://schemas.openxmlformats.org/officeDocument/2006/relationships/customXml" Target="../ink/ink3474.xml"/><Relationship Id="rId17" Type="http://schemas.openxmlformats.org/officeDocument/2006/relationships/customXml" Target="../ink/ink3475.xml"/><Relationship Id="rId18" Type="http://schemas.openxmlformats.org/officeDocument/2006/relationships/customXml" Target="../ink/ink3476.xml"/><Relationship Id="rId19" Type="http://schemas.openxmlformats.org/officeDocument/2006/relationships/customXml" Target="../ink/ink3477.xml"/><Relationship Id="rId20" Type="http://schemas.openxmlformats.org/officeDocument/2006/relationships/customXml" Target="../ink/ink3478.xml"/><Relationship Id="rId21" Type="http://schemas.openxmlformats.org/officeDocument/2006/relationships/customXml" Target="../ink/ink3479.xml"/><Relationship Id="rId22" Type="http://schemas.openxmlformats.org/officeDocument/2006/relationships/customXml" Target="../ink/ink3480.xml"/><Relationship Id="rId23" Type="http://schemas.openxmlformats.org/officeDocument/2006/relationships/customXml" Target="../ink/ink3481.xml"/><Relationship Id="rId24" Type="http://schemas.openxmlformats.org/officeDocument/2006/relationships/customXml" Target="../ink/ink3482.xml"/><Relationship Id="rId25" Type="http://schemas.openxmlformats.org/officeDocument/2006/relationships/customXml" Target="../ink/ink3483.xml"/><Relationship Id="rId26" Type="http://schemas.openxmlformats.org/officeDocument/2006/relationships/customXml" Target="../ink/ink3484.xml"/><Relationship Id="rId27" Type="http://schemas.openxmlformats.org/officeDocument/2006/relationships/customXml" Target="../ink/ink3485.xml"/><Relationship Id="rId28" Type="http://schemas.openxmlformats.org/officeDocument/2006/relationships/customXml" Target="../ink/ink3486.xml"/><Relationship Id="rId29" Type="http://schemas.openxmlformats.org/officeDocument/2006/relationships/customXml" Target="../ink/ink3487.xml"/><Relationship Id="rId30" Type="http://schemas.openxmlformats.org/officeDocument/2006/relationships/customXml" Target="../ink/ink3488.xml"/><Relationship Id="rId31" Type="http://schemas.openxmlformats.org/officeDocument/2006/relationships/customXml" Target="../ink/ink3489.xml"/><Relationship Id="rId32" Type="http://schemas.openxmlformats.org/officeDocument/2006/relationships/customXml" Target="../ink/ink3490.xml"/><Relationship Id="rId33" Type="http://schemas.openxmlformats.org/officeDocument/2006/relationships/customXml" Target="../ink/ink3491.xml"/><Relationship Id="rId34" Type="http://schemas.openxmlformats.org/officeDocument/2006/relationships/customXml" Target="../ink/ink3492.xml"/><Relationship Id="rId35" Type="http://schemas.openxmlformats.org/officeDocument/2006/relationships/customXml" Target="../ink/ink3493.xml"/><Relationship Id="rId36" Type="http://schemas.openxmlformats.org/officeDocument/2006/relationships/customXml" Target="../ink/ink3494.xml"/><Relationship Id="rId37" Type="http://schemas.openxmlformats.org/officeDocument/2006/relationships/customXml" Target="../ink/ink3495.xml"/><Relationship Id="rId38" Type="http://schemas.openxmlformats.org/officeDocument/2006/relationships/customXml" Target="../ink/ink3496.xml"/><Relationship Id="rId39" Type="http://schemas.openxmlformats.org/officeDocument/2006/relationships/customXml" Target="../ink/ink3497.xml"/><Relationship Id="rId40" Type="http://schemas.openxmlformats.org/officeDocument/2006/relationships/customXml" Target="../ink/ink3498.xml"/><Relationship Id="rId41" Type="http://schemas.openxmlformats.org/officeDocument/2006/relationships/customXml" Target="../ink/ink3499.xml"/><Relationship Id="rId42" Type="http://schemas.openxmlformats.org/officeDocument/2006/relationships/customXml" Target="../ink/ink3500.xml"/><Relationship Id="rId43" Type="http://schemas.openxmlformats.org/officeDocument/2006/relationships/customXml" Target="../ink/ink3501.xml"/><Relationship Id="rId44" Type="http://schemas.openxmlformats.org/officeDocument/2006/relationships/customXml" Target="../ink/ink3502.xml"/><Relationship Id="rId45" Type="http://schemas.openxmlformats.org/officeDocument/2006/relationships/customXml" Target="../ink/ink3503.xml"/><Relationship Id="rId46" Type="http://schemas.openxmlformats.org/officeDocument/2006/relationships/customXml" Target="../ink/ink3504.xml"/><Relationship Id="rId47" Type="http://schemas.openxmlformats.org/officeDocument/2006/relationships/customXml" Target="../ink/ink3505.xml"/><Relationship Id="rId48" Type="http://schemas.openxmlformats.org/officeDocument/2006/relationships/customXml" Target="../ink/ink3506.xml"/><Relationship Id="rId49" Type="http://schemas.openxmlformats.org/officeDocument/2006/relationships/customXml" Target="../ink/ink3507.xml"/><Relationship Id="rId50" Type="http://schemas.openxmlformats.org/officeDocument/2006/relationships/customXml" Target="../ink/ink3508.xml"/><Relationship Id="rId51" Type="http://schemas.openxmlformats.org/officeDocument/2006/relationships/customXml" Target="../ink/ink3509.xml"/><Relationship Id="rId52" Type="http://schemas.openxmlformats.org/officeDocument/2006/relationships/customXml" Target="../ink/ink3510.xml"/><Relationship Id="rId53" Type="http://schemas.openxmlformats.org/officeDocument/2006/relationships/customXml" Target="../ink/ink3511.xml"/><Relationship Id="rId54" Type="http://schemas.openxmlformats.org/officeDocument/2006/relationships/customXml" Target="../ink/ink3512.xml"/><Relationship Id="rId55" Type="http://schemas.openxmlformats.org/officeDocument/2006/relationships/customXml" Target="../ink/ink3513.xml"/><Relationship Id="rId56" Type="http://schemas.openxmlformats.org/officeDocument/2006/relationships/customXml" Target="../ink/ink3514.xml"/><Relationship Id="rId57" Type="http://schemas.openxmlformats.org/officeDocument/2006/relationships/customXml" Target="../ink/ink3515.xml"/><Relationship Id="rId58" Type="http://schemas.openxmlformats.org/officeDocument/2006/relationships/customXml" Target="../ink/ink3516.xml"/><Relationship Id="rId59" Type="http://schemas.openxmlformats.org/officeDocument/2006/relationships/customXml" Target="../ink/ink3517.xml"/><Relationship Id="rId60" Type="http://schemas.openxmlformats.org/officeDocument/2006/relationships/customXml" Target="../ink/ink3518.xml"/><Relationship Id="rId61" Type="http://schemas.openxmlformats.org/officeDocument/2006/relationships/customXml" Target="../ink/ink3519.xml"/><Relationship Id="rId62" Type="http://schemas.openxmlformats.org/officeDocument/2006/relationships/customXml" Target="../ink/ink3520.xml"/><Relationship Id="rId63" Type="http://schemas.openxmlformats.org/officeDocument/2006/relationships/customXml" Target="../ink/ink3521.xml"/><Relationship Id="rId64" Type="http://schemas.openxmlformats.org/officeDocument/2006/relationships/customXml" Target="../ink/ink3522.xml"/><Relationship Id="rId65" Type="http://schemas.openxmlformats.org/officeDocument/2006/relationships/customXml" Target="../ink/ink3523.xml"/><Relationship Id="rId66" Type="http://schemas.openxmlformats.org/officeDocument/2006/relationships/customXml" Target="../ink/ink3524.xml"/><Relationship Id="rId67" Type="http://schemas.openxmlformats.org/officeDocument/2006/relationships/customXml" Target="../ink/ink3525.xml"/><Relationship Id="rId68" Type="http://schemas.openxmlformats.org/officeDocument/2006/relationships/customXml" Target="../ink/ink3526.xml"/><Relationship Id="rId69" Type="http://schemas.openxmlformats.org/officeDocument/2006/relationships/customXml" Target="../ink/ink3527.xml"/><Relationship Id="rId70" Type="http://schemas.openxmlformats.org/officeDocument/2006/relationships/customXml" Target="../ink/ink3528.xml"/><Relationship Id="rId71" Type="http://schemas.openxmlformats.org/officeDocument/2006/relationships/customXml" Target="../ink/ink3529.xml"/><Relationship Id="rId72" Type="http://schemas.openxmlformats.org/officeDocument/2006/relationships/customXml" Target="../ink/ink3530.xml"/><Relationship Id="rId73" Type="http://schemas.openxmlformats.org/officeDocument/2006/relationships/customXml" Target="../ink/ink3531.xml"/><Relationship Id="rId74" Type="http://schemas.openxmlformats.org/officeDocument/2006/relationships/customXml" Target="../ink/ink3532.xml"/><Relationship Id="rId75" Type="http://schemas.openxmlformats.org/officeDocument/2006/relationships/customXml" Target="../ink/ink3533.xml"/><Relationship Id="rId76" Type="http://schemas.openxmlformats.org/officeDocument/2006/relationships/customXml" Target="../ink/ink3534.xml"/><Relationship Id="rId77" Type="http://schemas.openxmlformats.org/officeDocument/2006/relationships/customXml" Target="../ink/ink3535.xml"/><Relationship Id="rId78" Type="http://schemas.openxmlformats.org/officeDocument/2006/relationships/customXml" Target="../ink/ink3536.xml"/><Relationship Id="rId79" Type="http://schemas.openxmlformats.org/officeDocument/2006/relationships/customXml" Target="../ink/ink3537.xml"/><Relationship Id="rId80" Type="http://schemas.openxmlformats.org/officeDocument/2006/relationships/customXml" Target="../ink/ink3538.xml"/><Relationship Id="rId81" Type="http://schemas.openxmlformats.org/officeDocument/2006/relationships/customXml" Target="../ink/ink3539.xml"/><Relationship Id="rId82" Type="http://schemas.openxmlformats.org/officeDocument/2006/relationships/customXml" Target="../ink/ink3540.xml"/><Relationship Id="rId83" Type="http://schemas.openxmlformats.org/officeDocument/2006/relationships/customXml" Target="../ink/ink3541.xml"/><Relationship Id="rId84" Type="http://schemas.openxmlformats.org/officeDocument/2006/relationships/customXml" Target="../ink/ink3542.xml"/><Relationship Id="rId85" Type="http://schemas.openxmlformats.org/officeDocument/2006/relationships/customXml" Target="../ink/ink3543.xml"/><Relationship Id="rId86" Type="http://schemas.openxmlformats.org/officeDocument/2006/relationships/customXml" Target="../ink/ink3544.xml"/><Relationship Id="rId87" Type="http://schemas.openxmlformats.org/officeDocument/2006/relationships/customXml" Target="../ink/ink3545.xml"/><Relationship Id="rId88" Type="http://schemas.openxmlformats.org/officeDocument/2006/relationships/customXml" Target="../ink/ink3546.xml"/><Relationship Id="rId89" Type="http://schemas.openxmlformats.org/officeDocument/2006/relationships/customXml" Target="../ink/ink3547.xml"/><Relationship Id="rId90" Type="http://schemas.openxmlformats.org/officeDocument/2006/relationships/customXml" Target="../ink/ink3548.xml"/><Relationship Id="rId91" Type="http://schemas.openxmlformats.org/officeDocument/2006/relationships/customXml" Target="../ink/ink3549.xml"/><Relationship Id="rId92" Type="http://schemas.openxmlformats.org/officeDocument/2006/relationships/customXml" Target="../ink/ink3550.xml"/><Relationship Id="rId93" Type="http://schemas.openxmlformats.org/officeDocument/2006/relationships/customXml" Target="../ink/ink3551.xml"/><Relationship Id="rId94" Type="http://schemas.openxmlformats.org/officeDocument/2006/relationships/customXml" Target="../ink/ink3552.xml"/><Relationship Id="rId95" Type="http://schemas.openxmlformats.org/officeDocument/2006/relationships/customXml" Target="../ink/ink3553.xml"/><Relationship Id="rId96" Type="http://schemas.openxmlformats.org/officeDocument/2006/relationships/customXml" Target="../ink/ink3554.xml"/><Relationship Id="rId97" Type="http://schemas.openxmlformats.org/officeDocument/2006/relationships/customXml" Target="../ink/ink3555.xml"/><Relationship Id="rId98" Type="http://schemas.openxmlformats.org/officeDocument/2006/relationships/customXml" Target="../ink/ink3556.xml"/><Relationship Id="rId99" Type="http://schemas.openxmlformats.org/officeDocument/2006/relationships/customXml" Target="../ink/ink3557.xml"/><Relationship Id="rId100" Type="http://schemas.openxmlformats.org/officeDocument/2006/relationships/customXml" Target="../ink/ink3558.xml"/><Relationship Id="rId101" Type="http://schemas.openxmlformats.org/officeDocument/2006/relationships/customXml" Target="../ink/ink3559.xml"/><Relationship Id="rId102" Type="http://schemas.openxmlformats.org/officeDocument/2006/relationships/customXml" Target="../ink/ink3560.xml"/><Relationship Id="rId103" Type="http://schemas.openxmlformats.org/officeDocument/2006/relationships/customXml" Target="../ink/ink3561.xml"/><Relationship Id="rId10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customXml" Target="../ink/ink3562.xml"/><Relationship Id="rId5" Type="http://schemas.openxmlformats.org/officeDocument/2006/relationships/customXml" Target="../ink/ink3563.xml"/><Relationship Id="rId6" Type="http://schemas.openxmlformats.org/officeDocument/2006/relationships/customXml" Target="../ink/ink3564.xml"/><Relationship Id="rId7" Type="http://schemas.openxmlformats.org/officeDocument/2006/relationships/customXml" Target="../ink/ink3565.xml"/><Relationship Id="rId8" Type="http://schemas.openxmlformats.org/officeDocument/2006/relationships/customXml" Target="../ink/ink3566.xml"/><Relationship Id="rId9" Type="http://schemas.openxmlformats.org/officeDocument/2006/relationships/customXml" Target="../ink/ink3567.xml"/><Relationship Id="rId10" Type="http://schemas.openxmlformats.org/officeDocument/2006/relationships/customXml" Target="../ink/ink3568.xml"/><Relationship Id="rId11" Type="http://schemas.openxmlformats.org/officeDocument/2006/relationships/customXml" Target="../ink/ink3569.xml"/><Relationship Id="rId12" Type="http://schemas.openxmlformats.org/officeDocument/2006/relationships/customXml" Target="../ink/ink3570.xml"/><Relationship Id="rId13" Type="http://schemas.openxmlformats.org/officeDocument/2006/relationships/customXml" Target="../ink/ink3571.xml"/><Relationship Id="rId14" Type="http://schemas.openxmlformats.org/officeDocument/2006/relationships/customXml" Target="../ink/ink3572.xml"/><Relationship Id="rId15" Type="http://schemas.openxmlformats.org/officeDocument/2006/relationships/customXml" Target="../ink/ink3573.xml"/><Relationship Id="rId16" Type="http://schemas.openxmlformats.org/officeDocument/2006/relationships/customXml" Target="../ink/ink3574.xml"/><Relationship Id="rId17" Type="http://schemas.openxmlformats.org/officeDocument/2006/relationships/customXml" Target="../ink/ink3575.xml"/><Relationship Id="rId18" Type="http://schemas.openxmlformats.org/officeDocument/2006/relationships/customXml" Target="../ink/ink3576.xml"/><Relationship Id="rId19" Type="http://schemas.openxmlformats.org/officeDocument/2006/relationships/customXml" Target="../ink/ink3577.xml"/><Relationship Id="rId20" Type="http://schemas.openxmlformats.org/officeDocument/2006/relationships/customXml" Target="../ink/ink3578.xml"/><Relationship Id="rId21" Type="http://schemas.openxmlformats.org/officeDocument/2006/relationships/customXml" Target="../ink/ink3579.xml"/><Relationship Id="rId22" Type="http://schemas.openxmlformats.org/officeDocument/2006/relationships/customXml" Target="../ink/ink3580.xml"/><Relationship Id="rId23" Type="http://schemas.openxmlformats.org/officeDocument/2006/relationships/customXml" Target="../ink/ink3581.xml"/><Relationship Id="rId24" Type="http://schemas.openxmlformats.org/officeDocument/2006/relationships/customXml" Target="../ink/ink3582.xml"/><Relationship Id="rId25" Type="http://schemas.openxmlformats.org/officeDocument/2006/relationships/customXml" Target="../ink/ink3583.xml"/><Relationship Id="rId26" Type="http://schemas.openxmlformats.org/officeDocument/2006/relationships/customXml" Target="../ink/ink3584.xml"/><Relationship Id="rId27" Type="http://schemas.openxmlformats.org/officeDocument/2006/relationships/customXml" Target="../ink/ink3585.xml"/><Relationship Id="rId28" Type="http://schemas.openxmlformats.org/officeDocument/2006/relationships/customXml" Target="../ink/ink3586.xml"/><Relationship Id="rId29" Type="http://schemas.openxmlformats.org/officeDocument/2006/relationships/customXml" Target="../ink/ink3587.xml"/><Relationship Id="rId30" Type="http://schemas.openxmlformats.org/officeDocument/2006/relationships/customXml" Target="../ink/ink3588.xml"/><Relationship Id="rId31" Type="http://schemas.openxmlformats.org/officeDocument/2006/relationships/customXml" Target="../ink/ink3589.xml"/><Relationship Id="rId32" Type="http://schemas.openxmlformats.org/officeDocument/2006/relationships/customXml" Target="../ink/ink3590.xml"/><Relationship Id="rId33" Type="http://schemas.openxmlformats.org/officeDocument/2006/relationships/customXml" Target="../ink/ink3591.xml"/><Relationship Id="rId34" Type="http://schemas.openxmlformats.org/officeDocument/2006/relationships/customXml" Target="../ink/ink3592.xml"/><Relationship Id="rId35" Type="http://schemas.openxmlformats.org/officeDocument/2006/relationships/customXml" Target="../ink/ink3593.xml"/><Relationship Id="rId36" Type="http://schemas.openxmlformats.org/officeDocument/2006/relationships/customXml" Target="../ink/ink3594.xml"/><Relationship Id="rId37" Type="http://schemas.openxmlformats.org/officeDocument/2006/relationships/customXml" Target="../ink/ink3595.xml"/><Relationship Id="rId38" Type="http://schemas.openxmlformats.org/officeDocument/2006/relationships/customXml" Target="../ink/ink3596.xml"/><Relationship Id="rId39" Type="http://schemas.openxmlformats.org/officeDocument/2006/relationships/customXml" Target="../ink/ink3597.xml"/><Relationship Id="rId40" Type="http://schemas.openxmlformats.org/officeDocument/2006/relationships/customXml" Target="../ink/ink3598.xml"/><Relationship Id="rId41" Type="http://schemas.openxmlformats.org/officeDocument/2006/relationships/customXml" Target="../ink/ink3599.xml"/><Relationship Id="rId42" Type="http://schemas.openxmlformats.org/officeDocument/2006/relationships/customXml" Target="../ink/ink3600.xml"/><Relationship Id="rId43" Type="http://schemas.openxmlformats.org/officeDocument/2006/relationships/customXml" Target="../ink/ink3601.xml"/><Relationship Id="rId44" Type="http://schemas.openxmlformats.org/officeDocument/2006/relationships/customXml" Target="../ink/ink3602.xml"/><Relationship Id="rId45" Type="http://schemas.openxmlformats.org/officeDocument/2006/relationships/customXml" Target="../ink/ink3603.xml"/><Relationship Id="rId46" Type="http://schemas.openxmlformats.org/officeDocument/2006/relationships/customXml" Target="../ink/ink3604.xml"/><Relationship Id="rId47" Type="http://schemas.openxmlformats.org/officeDocument/2006/relationships/customXml" Target="../ink/ink3605.xml"/><Relationship Id="rId48" Type="http://schemas.openxmlformats.org/officeDocument/2006/relationships/customXml" Target="../ink/ink3606.xml"/><Relationship Id="rId49" Type="http://schemas.openxmlformats.org/officeDocument/2006/relationships/customXml" Target="../ink/ink3607.xml"/><Relationship Id="rId50" Type="http://schemas.openxmlformats.org/officeDocument/2006/relationships/customXml" Target="../ink/ink3608.xml"/><Relationship Id="rId51" Type="http://schemas.openxmlformats.org/officeDocument/2006/relationships/customXml" Target="../ink/ink3609.xml"/><Relationship Id="rId5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customXml" Target="../ink/ink3610.xml"/><Relationship Id="rId6" Type="http://schemas.openxmlformats.org/officeDocument/2006/relationships/customXml" Target="../ink/ink3611.xml"/><Relationship Id="rId7" Type="http://schemas.openxmlformats.org/officeDocument/2006/relationships/customXml" Target="../ink/ink3612.xml"/><Relationship Id="rId8" Type="http://schemas.openxmlformats.org/officeDocument/2006/relationships/customXml" Target="../ink/ink3613.xml"/><Relationship Id="rId9" Type="http://schemas.openxmlformats.org/officeDocument/2006/relationships/customXml" Target="../ink/ink3614.xml"/><Relationship Id="rId10" Type="http://schemas.openxmlformats.org/officeDocument/2006/relationships/customXml" Target="../ink/ink3615.xml"/><Relationship Id="rId11" Type="http://schemas.openxmlformats.org/officeDocument/2006/relationships/customXml" Target="../ink/ink3616.xml"/><Relationship Id="rId12" Type="http://schemas.openxmlformats.org/officeDocument/2006/relationships/customXml" Target="../ink/ink3617.xml"/><Relationship Id="rId13" Type="http://schemas.openxmlformats.org/officeDocument/2006/relationships/customXml" Target="../ink/ink3618.xml"/><Relationship Id="rId14" Type="http://schemas.openxmlformats.org/officeDocument/2006/relationships/customXml" Target="../ink/ink3619.xml"/><Relationship Id="rId15" Type="http://schemas.openxmlformats.org/officeDocument/2006/relationships/customXml" Target="../ink/ink3620.xml"/><Relationship Id="rId16" Type="http://schemas.openxmlformats.org/officeDocument/2006/relationships/customXml" Target="../ink/ink3621.xml"/><Relationship Id="rId17" Type="http://schemas.openxmlformats.org/officeDocument/2006/relationships/customXml" Target="../ink/ink3622.xml"/><Relationship Id="rId18" Type="http://schemas.openxmlformats.org/officeDocument/2006/relationships/customXml" Target="../ink/ink3623.xml"/><Relationship Id="rId19" Type="http://schemas.openxmlformats.org/officeDocument/2006/relationships/customXml" Target="../ink/ink3624.xml"/><Relationship Id="rId20" Type="http://schemas.openxmlformats.org/officeDocument/2006/relationships/customXml" Target="../ink/ink3625.xml"/><Relationship Id="rId21" Type="http://schemas.openxmlformats.org/officeDocument/2006/relationships/customXml" Target="../ink/ink3626.xml"/><Relationship Id="rId22" Type="http://schemas.openxmlformats.org/officeDocument/2006/relationships/customXml" Target="../ink/ink3627.xml"/><Relationship Id="rId23" Type="http://schemas.openxmlformats.org/officeDocument/2006/relationships/customXml" Target="../ink/ink3628.xml"/><Relationship Id="rId24" Type="http://schemas.openxmlformats.org/officeDocument/2006/relationships/customXml" Target="../ink/ink3629.xml"/><Relationship Id="rId25" Type="http://schemas.openxmlformats.org/officeDocument/2006/relationships/customXml" Target="../ink/ink3630.xml"/><Relationship Id="rId26" Type="http://schemas.openxmlformats.org/officeDocument/2006/relationships/customXml" Target="../ink/ink3631.xml"/><Relationship Id="rId27" Type="http://schemas.openxmlformats.org/officeDocument/2006/relationships/customXml" Target="../ink/ink3632.xml"/><Relationship Id="rId28" Type="http://schemas.openxmlformats.org/officeDocument/2006/relationships/customXml" Target="../ink/ink3633.xml"/><Relationship Id="rId29" Type="http://schemas.openxmlformats.org/officeDocument/2006/relationships/customXml" Target="../ink/ink3634.xml"/><Relationship Id="rId30" Type="http://schemas.openxmlformats.org/officeDocument/2006/relationships/customXml" Target="../ink/ink3635.xml"/><Relationship Id="rId31" Type="http://schemas.openxmlformats.org/officeDocument/2006/relationships/customXml" Target="../ink/ink3636.xml"/><Relationship Id="rId32" Type="http://schemas.openxmlformats.org/officeDocument/2006/relationships/customXml" Target="../ink/ink3637.xml"/><Relationship Id="rId33" Type="http://schemas.openxmlformats.org/officeDocument/2006/relationships/customXml" Target="../ink/ink3638.xml"/><Relationship Id="rId34" Type="http://schemas.openxmlformats.org/officeDocument/2006/relationships/customXml" Target="../ink/ink3639.xml"/><Relationship Id="rId35" Type="http://schemas.openxmlformats.org/officeDocument/2006/relationships/customXml" Target="../ink/ink3640.xml"/><Relationship Id="rId36" Type="http://schemas.openxmlformats.org/officeDocument/2006/relationships/customXml" Target="../ink/ink3641.xml"/><Relationship Id="rId37" Type="http://schemas.openxmlformats.org/officeDocument/2006/relationships/customXml" Target="../ink/ink3642.xml"/><Relationship Id="rId38" Type="http://schemas.openxmlformats.org/officeDocument/2006/relationships/customXml" Target="../ink/ink3643.xml"/><Relationship Id="rId39" Type="http://schemas.openxmlformats.org/officeDocument/2006/relationships/customXml" Target="../ink/ink3644.xml"/><Relationship Id="rId40" Type="http://schemas.openxmlformats.org/officeDocument/2006/relationships/customXml" Target="../ink/ink3645.xml"/><Relationship Id="rId41" Type="http://schemas.openxmlformats.org/officeDocument/2006/relationships/customXml" Target="../ink/ink3646.xml"/><Relationship Id="rId42" Type="http://schemas.openxmlformats.org/officeDocument/2006/relationships/customXml" Target="../ink/ink3647.xml"/><Relationship Id="rId43" Type="http://schemas.openxmlformats.org/officeDocument/2006/relationships/customXml" Target="../ink/ink3648.xml"/><Relationship Id="rId44" Type="http://schemas.openxmlformats.org/officeDocument/2006/relationships/customXml" Target="../ink/ink3649.xml"/><Relationship Id="rId45" Type="http://schemas.openxmlformats.org/officeDocument/2006/relationships/customXml" Target="../ink/ink3650.xml"/><Relationship Id="rId46" Type="http://schemas.openxmlformats.org/officeDocument/2006/relationships/customXml" Target="../ink/ink3651.xml"/><Relationship Id="rId47" Type="http://schemas.openxmlformats.org/officeDocument/2006/relationships/customXml" Target="../ink/ink3652.xml"/><Relationship Id="rId48" Type="http://schemas.openxmlformats.org/officeDocument/2006/relationships/customXml" Target="../ink/ink3653.xml"/><Relationship Id="rId49" Type="http://schemas.openxmlformats.org/officeDocument/2006/relationships/customXml" Target="../ink/ink3654.xml"/><Relationship Id="rId50" Type="http://schemas.openxmlformats.org/officeDocument/2006/relationships/customXml" Target="../ink/ink3655.xml"/><Relationship Id="rId51" Type="http://schemas.openxmlformats.org/officeDocument/2006/relationships/customXml" Target="../ink/ink3656.xml"/><Relationship Id="rId52" Type="http://schemas.openxmlformats.org/officeDocument/2006/relationships/customXml" Target="../ink/ink3657.xml"/><Relationship Id="rId53" Type="http://schemas.openxmlformats.org/officeDocument/2006/relationships/customXml" Target="../ink/ink3658.xml"/><Relationship Id="rId54" Type="http://schemas.openxmlformats.org/officeDocument/2006/relationships/customXml" Target="../ink/ink3659.xml"/><Relationship Id="rId55" Type="http://schemas.openxmlformats.org/officeDocument/2006/relationships/customXml" Target="../ink/ink3660.xml"/><Relationship Id="rId56" Type="http://schemas.openxmlformats.org/officeDocument/2006/relationships/customXml" Target="../ink/ink3661.xml"/><Relationship Id="rId57" Type="http://schemas.openxmlformats.org/officeDocument/2006/relationships/customXml" Target="../ink/ink3662.xml"/><Relationship Id="rId58" Type="http://schemas.openxmlformats.org/officeDocument/2006/relationships/customXml" Target="../ink/ink3663.xml"/><Relationship Id="rId59" Type="http://schemas.openxmlformats.org/officeDocument/2006/relationships/customXml" Target="../ink/ink3664.xml"/><Relationship Id="rId60" Type="http://schemas.openxmlformats.org/officeDocument/2006/relationships/customXml" Target="../ink/ink3665.xml"/><Relationship Id="rId61" Type="http://schemas.openxmlformats.org/officeDocument/2006/relationships/customXml" Target="../ink/ink3666.xml"/><Relationship Id="rId62" Type="http://schemas.openxmlformats.org/officeDocument/2006/relationships/customXml" Target="../ink/ink3667.xml"/><Relationship Id="rId63" Type="http://schemas.openxmlformats.org/officeDocument/2006/relationships/customXml" Target="../ink/ink3668.xml"/><Relationship Id="rId64" Type="http://schemas.openxmlformats.org/officeDocument/2006/relationships/customXml" Target="../ink/ink3669.xml"/><Relationship Id="rId65" Type="http://schemas.openxmlformats.org/officeDocument/2006/relationships/customXml" Target="../ink/ink3670.xml"/><Relationship Id="rId66" Type="http://schemas.openxmlformats.org/officeDocument/2006/relationships/customXml" Target="../ink/ink3671.xml"/><Relationship Id="rId67" Type="http://schemas.openxmlformats.org/officeDocument/2006/relationships/customXml" Target="../ink/ink3672.xml"/><Relationship Id="rId68" Type="http://schemas.openxmlformats.org/officeDocument/2006/relationships/customXml" Target="../ink/ink3673.xml"/><Relationship Id="rId69" Type="http://schemas.openxmlformats.org/officeDocument/2006/relationships/customXml" Target="../ink/ink3674.xml"/><Relationship Id="rId70" Type="http://schemas.openxmlformats.org/officeDocument/2006/relationships/customXml" Target="../ink/ink3675.xml"/><Relationship Id="rId71" Type="http://schemas.openxmlformats.org/officeDocument/2006/relationships/customXml" Target="../ink/ink3676.xml"/><Relationship Id="rId72" Type="http://schemas.openxmlformats.org/officeDocument/2006/relationships/customXml" Target="../ink/ink3677.xml"/><Relationship Id="rId73" Type="http://schemas.openxmlformats.org/officeDocument/2006/relationships/customXml" Target="../ink/ink3678.xml"/><Relationship Id="rId74" Type="http://schemas.openxmlformats.org/officeDocument/2006/relationships/customXml" Target="../ink/ink3679.xml"/><Relationship Id="rId75" Type="http://schemas.openxmlformats.org/officeDocument/2006/relationships/customXml" Target="../ink/ink3680.xml"/><Relationship Id="rId76" Type="http://schemas.openxmlformats.org/officeDocument/2006/relationships/customXml" Target="../ink/ink3681.xml"/><Relationship Id="rId77" Type="http://schemas.openxmlformats.org/officeDocument/2006/relationships/customXml" Target="../ink/ink3682.xml"/><Relationship Id="rId78" Type="http://schemas.openxmlformats.org/officeDocument/2006/relationships/customXml" Target="../ink/ink3683.xml"/><Relationship Id="rId79" Type="http://schemas.openxmlformats.org/officeDocument/2006/relationships/customXml" Target="../ink/ink3684.xml"/><Relationship Id="rId80" Type="http://schemas.openxmlformats.org/officeDocument/2006/relationships/customXml" Target="../ink/ink3685.xml"/><Relationship Id="rId81" Type="http://schemas.openxmlformats.org/officeDocument/2006/relationships/customXml" Target="../ink/ink3686.xml"/><Relationship Id="rId82" Type="http://schemas.openxmlformats.org/officeDocument/2006/relationships/customXml" Target="../ink/ink3687.xml"/><Relationship Id="rId83" Type="http://schemas.openxmlformats.org/officeDocument/2006/relationships/customXml" Target="../ink/ink3688.xml"/><Relationship Id="rId84" Type="http://schemas.openxmlformats.org/officeDocument/2006/relationships/customXml" Target="../ink/ink3689.xml"/><Relationship Id="rId85" Type="http://schemas.openxmlformats.org/officeDocument/2006/relationships/customXml" Target="../ink/ink3690.xml"/><Relationship Id="rId86" Type="http://schemas.openxmlformats.org/officeDocument/2006/relationships/customXml" Target="../ink/ink3691.xml"/><Relationship Id="rId87"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customXml" Target="../ink/ink2.xml"/><Relationship Id="rId8" Type="http://schemas.openxmlformats.org/officeDocument/2006/relationships/customXml" Target="../ink/ink3.xml"/><Relationship Id="rId9" Type="http://schemas.openxmlformats.org/officeDocument/2006/relationships/customXml" Target="../ink/ink4.xml"/><Relationship Id="rId10" Type="http://schemas.openxmlformats.org/officeDocument/2006/relationships/customXml" Target="../ink/ink5.xml"/><Relationship Id="rId11" Type="http://schemas.openxmlformats.org/officeDocument/2006/relationships/customXml" Target="../ink/ink6.xml"/><Relationship Id="rId12" Type="http://schemas.openxmlformats.org/officeDocument/2006/relationships/customXml" Target="../ink/ink3692.xml"/><Relationship Id="rId13" Type="http://schemas.openxmlformats.org/officeDocument/2006/relationships/customXml" Target="../ink/ink3693.xml"/><Relationship Id="rId14" Type="http://schemas.openxmlformats.org/officeDocument/2006/relationships/customXml" Target="../ink/ink3694.xml"/><Relationship Id="rId15" Type="http://schemas.openxmlformats.org/officeDocument/2006/relationships/customXml" Target="../ink/ink3695.xml"/><Relationship Id="rId16" Type="http://schemas.openxmlformats.org/officeDocument/2006/relationships/customXml" Target="../ink/ink3696.xml"/><Relationship Id="rId17" Type="http://schemas.openxmlformats.org/officeDocument/2006/relationships/customXml" Target="../ink/ink3697.xml"/><Relationship Id="rId18" Type="http://schemas.openxmlformats.org/officeDocument/2006/relationships/customXml" Target="../ink/ink3698.xml"/><Relationship Id="rId19" Type="http://schemas.openxmlformats.org/officeDocument/2006/relationships/customXml" Target="../ink/ink3699.xml"/><Relationship Id="rId20" Type="http://schemas.openxmlformats.org/officeDocument/2006/relationships/customXml" Target="../ink/ink3700.xml"/><Relationship Id="rId21" Type="http://schemas.openxmlformats.org/officeDocument/2006/relationships/customXml" Target="../ink/ink3701.xml"/><Relationship Id="rId22" Type="http://schemas.openxmlformats.org/officeDocument/2006/relationships/customXml" Target="../ink/ink3702.xml"/><Relationship Id="rId23" Type="http://schemas.openxmlformats.org/officeDocument/2006/relationships/customXml" Target="../ink/ink3703.xml"/><Relationship Id="rId24" Type="http://schemas.openxmlformats.org/officeDocument/2006/relationships/customXml" Target="../ink/ink3704.xml"/><Relationship Id="rId25" Type="http://schemas.openxmlformats.org/officeDocument/2006/relationships/customXml" Target="../ink/ink3705.xml"/><Relationship Id="rId26" Type="http://schemas.openxmlformats.org/officeDocument/2006/relationships/customXml" Target="../ink/ink3706.xml"/><Relationship Id="rId27" Type="http://schemas.openxmlformats.org/officeDocument/2006/relationships/customXml" Target="../ink/ink3707.xml"/><Relationship Id="rId28" Type="http://schemas.openxmlformats.org/officeDocument/2006/relationships/customXml" Target="../ink/ink3708.xml"/><Relationship Id="rId29" Type="http://schemas.openxmlformats.org/officeDocument/2006/relationships/customXml" Target="../ink/ink3709.xml"/><Relationship Id="rId30" Type="http://schemas.openxmlformats.org/officeDocument/2006/relationships/customXml" Target="../ink/ink3710.xml"/><Relationship Id="rId31" Type="http://schemas.openxmlformats.org/officeDocument/2006/relationships/customXml" Target="../ink/ink3711.xml"/><Relationship Id="rId32" Type="http://schemas.openxmlformats.org/officeDocument/2006/relationships/customXml" Target="../ink/ink3712.xml"/><Relationship Id="rId33" Type="http://schemas.openxmlformats.org/officeDocument/2006/relationships/customXml" Target="../ink/ink3713.xml"/><Relationship Id="rId34" Type="http://schemas.openxmlformats.org/officeDocument/2006/relationships/customXml" Target="../ink/ink3714.xml"/><Relationship Id="rId35" Type="http://schemas.openxmlformats.org/officeDocument/2006/relationships/customXml" Target="../ink/ink3715.xml"/><Relationship Id="rId36" Type="http://schemas.openxmlformats.org/officeDocument/2006/relationships/customXml" Target="../ink/ink3716.xml"/><Relationship Id="rId37" Type="http://schemas.openxmlformats.org/officeDocument/2006/relationships/customXml" Target="../ink/ink3717.xml"/><Relationship Id="rId38" Type="http://schemas.openxmlformats.org/officeDocument/2006/relationships/customXml" Target="../ink/ink3718.xml"/><Relationship Id="rId39" Type="http://schemas.openxmlformats.org/officeDocument/2006/relationships/customXml" Target="../ink/ink3719.xml"/><Relationship Id="rId40" Type="http://schemas.openxmlformats.org/officeDocument/2006/relationships/customXml" Target="../ink/ink3720.xml"/><Relationship Id="rId41" Type="http://schemas.openxmlformats.org/officeDocument/2006/relationships/customXml" Target="../ink/ink3721.xml"/><Relationship Id="rId42" Type="http://schemas.openxmlformats.org/officeDocument/2006/relationships/customXml" Target="../ink/ink3722.xml"/><Relationship Id="rId43" Type="http://schemas.openxmlformats.org/officeDocument/2006/relationships/customXml" Target="../ink/ink3723.xml"/><Relationship Id="rId44" Type="http://schemas.openxmlformats.org/officeDocument/2006/relationships/customXml" Target="../ink/ink3724.xml"/><Relationship Id="rId45" Type="http://schemas.openxmlformats.org/officeDocument/2006/relationships/customXml" Target="../ink/ink3725.xml"/><Relationship Id="rId46" Type="http://schemas.openxmlformats.org/officeDocument/2006/relationships/customXml" Target="../ink/ink3726.xml"/><Relationship Id="rId47" Type="http://schemas.openxmlformats.org/officeDocument/2006/relationships/customXml" Target="../ink/ink3727.xml"/><Relationship Id="rId48" Type="http://schemas.openxmlformats.org/officeDocument/2006/relationships/customXml" Target="../ink/ink3728.xml"/><Relationship Id="rId49" Type="http://schemas.openxmlformats.org/officeDocument/2006/relationships/customXml" Target="../ink/ink3729.xml"/><Relationship Id="rId50" Type="http://schemas.openxmlformats.org/officeDocument/2006/relationships/customXml" Target="../ink/ink3730.xml"/><Relationship Id="rId51" Type="http://schemas.openxmlformats.org/officeDocument/2006/relationships/customXml" Target="../ink/ink3731.xml"/><Relationship Id="rId52" Type="http://schemas.openxmlformats.org/officeDocument/2006/relationships/customXml" Target="../ink/ink3732.xml"/><Relationship Id="rId53" Type="http://schemas.openxmlformats.org/officeDocument/2006/relationships/customXml" Target="../ink/ink3733.xml"/><Relationship Id="rId54" Type="http://schemas.openxmlformats.org/officeDocument/2006/relationships/customXml" Target="../ink/ink3734.xml"/><Relationship Id="rId55" Type="http://schemas.openxmlformats.org/officeDocument/2006/relationships/customXml" Target="../ink/ink3735.xml"/><Relationship Id="rId56"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customXml" Target="../ink/ink3736.xml"/><Relationship Id="rId2" Type="http://schemas.openxmlformats.org/officeDocument/2006/relationships/customXml" Target="../ink/ink3737.xml"/><Relationship Id="rId3" Type="http://schemas.openxmlformats.org/officeDocument/2006/relationships/customXml" Target="../ink/ink3738.xml"/><Relationship Id="rId4" Type="http://schemas.openxmlformats.org/officeDocument/2006/relationships/customXml" Target="../ink/ink3739.xml"/><Relationship Id="rId5" Type="http://schemas.openxmlformats.org/officeDocument/2006/relationships/customXml" Target="../ink/ink3740.xml"/><Relationship Id="rId6" Type="http://schemas.openxmlformats.org/officeDocument/2006/relationships/customXml" Target="../ink/ink3741.xml"/><Relationship Id="rId7" Type="http://schemas.openxmlformats.org/officeDocument/2006/relationships/customXml" Target="../ink/ink3742.xml"/><Relationship Id="rId8" Type="http://schemas.openxmlformats.org/officeDocument/2006/relationships/customXml" Target="../ink/ink3743.xml"/><Relationship Id="rId9" Type="http://schemas.openxmlformats.org/officeDocument/2006/relationships/customXml" Target="../ink/ink3744.xml"/><Relationship Id="rId10" Type="http://schemas.openxmlformats.org/officeDocument/2006/relationships/customXml" Target="../ink/ink3745.xml"/><Relationship Id="rId11" Type="http://schemas.openxmlformats.org/officeDocument/2006/relationships/customXml" Target="../ink/ink3746.xml"/><Relationship Id="rId12" Type="http://schemas.openxmlformats.org/officeDocument/2006/relationships/customXml" Target="../ink/ink3747.xml"/><Relationship Id="rId13" Type="http://schemas.openxmlformats.org/officeDocument/2006/relationships/customXml" Target="../ink/ink3748.xml"/><Relationship Id="rId14" Type="http://schemas.openxmlformats.org/officeDocument/2006/relationships/customXml" Target="../ink/ink3749.xml"/><Relationship Id="rId15" Type="http://schemas.openxmlformats.org/officeDocument/2006/relationships/customXml" Target="../ink/ink3750.xml"/><Relationship Id="rId16" Type="http://schemas.openxmlformats.org/officeDocument/2006/relationships/customXml" Target="../ink/ink3751.xml"/><Relationship Id="rId17" Type="http://schemas.openxmlformats.org/officeDocument/2006/relationships/customXml" Target="../ink/ink3752.xml"/><Relationship Id="rId18" Type="http://schemas.openxmlformats.org/officeDocument/2006/relationships/customXml" Target="../ink/ink3753.xml"/><Relationship Id="rId19" Type="http://schemas.openxmlformats.org/officeDocument/2006/relationships/customXml" Target="../ink/ink3754.xml"/><Relationship Id="rId20" Type="http://schemas.openxmlformats.org/officeDocument/2006/relationships/customXml" Target="../ink/ink3755.xml"/><Relationship Id="rId21" Type="http://schemas.openxmlformats.org/officeDocument/2006/relationships/customXml" Target="../ink/ink3756.xml"/><Relationship Id="rId22" Type="http://schemas.openxmlformats.org/officeDocument/2006/relationships/customXml" Target="../ink/ink3757.xml"/><Relationship Id="rId23" Type="http://schemas.openxmlformats.org/officeDocument/2006/relationships/customXml" Target="../ink/ink3758.xml"/><Relationship Id="rId24" Type="http://schemas.openxmlformats.org/officeDocument/2006/relationships/customXml" Target="../ink/ink3759.xml"/><Relationship Id="rId25" Type="http://schemas.openxmlformats.org/officeDocument/2006/relationships/customXml" Target="../ink/ink3760.xml"/><Relationship Id="rId26" Type="http://schemas.openxmlformats.org/officeDocument/2006/relationships/customXml" Target="../ink/ink3761.xml"/><Relationship Id="rId27" Type="http://schemas.openxmlformats.org/officeDocument/2006/relationships/customXml" Target="../ink/ink3762.xml"/><Relationship Id="rId28" Type="http://schemas.openxmlformats.org/officeDocument/2006/relationships/customXml" Target="../ink/ink3763.xml"/><Relationship Id="rId29" Type="http://schemas.openxmlformats.org/officeDocument/2006/relationships/customXml" Target="../ink/ink3764.xml"/><Relationship Id="rId30" Type="http://schemas.openxmlformats.org/officeDocument/2006/relationships/customXml" Target="../ink/ink3765.xml"/><Relationship Id="rId31" Type="http://schemas.openxmlformats.org/officeDocument/2006/relationships/customXml" Target="../ink/ink3766.xml"/><Relationship Id="rId32" Type="http://schemas.openxmlformats.org/officeDocument/2006/relationships/customXml" Target="../ink/ink3767.xml"/><Relationship Id="rId33" Type="http://schemas.openxmlformats.org/officeDocument/2006/relationships/customXml" Target="../ink/ink3768.xml"/><Relationship Id="rId34" Type="http://schemas.openxmlformats.org/officeDocument/2006/relationships/customXml" Target="../ink/ink3769.xml"/><Relationship Id="rId35" Type="http://schemas.openxmlformats.org/officeDocument/2006/relationships/customXml" Target="../ink/ink3770.xml"/><Relationship Id="rId36" Type="http://schemas.openxmlformats.org/officeDocument/2006/relationships/customXml" Target="../ink/ink3771.xml"/><Relationship Id="rId37" Type="http://schemas.openxmlformats.org/officeDocument/2006/relationships/customXml" Target="../ink/ink3772.xml"/><Relationship Id="rId38" Type="http://schemas.openxmlformats.org/officeDocument/2006/relationships/customXml" Target="../ink/ink3773.xml"/><Relationship Id="rId39" Type="http://schemas.openxmlformats.org/officeDocument/2006/relationships/customXml" Target="../ink/ink3774.xml"/><Relationship Id="rId40" Type="http://schemas.openxmlformats.org/officeDocument/2006/relationships/customXml" Target="../ink/ink3775.xml"/><Relationship Id="rId41" Type="http://schemas.openxmlformats.org/officeDocument/2006/relationships/customXml" Target="../ink/ink3776.xml"/><Relationship Id="rId42" Type="http://schemas.openxmlformats.org/officeDocument/2006/relationships/customXml" Target="../ink/ink3777.xml"/><Relationship Id="rId43" Type="http://schemas.openxmlformats.org/officeDocument/2006/relationships/customXml" Target="../ink/ink3778.xml"/><Relationship Id="rId44" Type="http://schemas.openxmlformats.org/officeDocument/2006/relationships/customXml" Target="../ink/ink3779.xml"/><Relationship Id="rId45" Type="http://schemas.openxmlformats.org/officeDocument/2006/relationships/customXml" Target="../ink/ink3780.xml"/><Relationship Id="rId46" Type="http://schemas.openxmlformats.org/officeDocument/2006/relationships/customXml" Target="../ink/ink3781.xml"/><Relationship Id="rId47" Type="http://schemas.openxmlformats.org/officeDocument/2006/relationships/customXml" Target="../ink/ink3782.xml"/><Relationship Id="rId48" Type="http://schemas.openxmlformats.org/officeDocument/2006/relationships/customXml" Target="../ink/ink3783.xml"/><Relationship Id="rId49" Type="http://schemas.openxmlformats.org/officeDocument/2006/relationships/customXml" Target="../ink/ink3784.xml"/><Relationship Id="rId50" Type="http://schemas.openxmlformats.org/officeDocument/2006/relationships/customXml" Target="../ink/ink3785.xml"/><Relationship Id="rId51" Type="http://schemas.openxmlformats.org/officeDocument/2006/relationships/customXml" Target="../ink/ink3786.xml"/><Relationship Id="rId52" Type="http://schemas.openxmlformats.org/officeDocument/2006/relationships/customXml" Target="../ink/ink3787.xml"/><Relationship Id="rId53" Type="http://schemas.openxmlformats.org/officeDocument/2006/relationships/customXml" Target="../ink/ink3788.xml"/><Relationship Id="rId54" Type="http://schemas.openxmlformats.org/officeDocument/2006/relationships/customXml" Target="../ink/ink3789.xml"/><Relationship Id="rId55" Type="http://schemas.openxmlformats.org/officeDocument/2006/relationships/customXml" Target="../ink/ink3790.xml"/><Relationship Id="rId56" Type="http://schemas.openxmlformats.org/officeDocument/2006/relationships/customXml" Target="../ink/ink3791.xml"/><Relationship Id="rId57" Type="http://schemas.openxmlformats.org/officeDocument/2006/relationships/customXml" Target="../ink/ink3792.xml"/><Relationship Id="rId58" Type="http://schemas.openxmlformats.org/officeDocument/2006/relationships/customXml" Target="../ink/ink3793.xml"/><Relationship Id="rId59" Type="http://schemas.openxmlformats.org/officeDocument/2006/relationships/customXml" Target="../ink/ink3794.xml"/><Relationship Id="rId60" Type="http://schemas.openxmlformats.org/officeDocument/2006/relationships/customXml" Target="../ink/ink3795.xml"/><Relationship Id="rId61" Type="http://schemas.openxmlformats.org/officeDocument/2006/relationships/customXml" Target="../ink/ink3796.xml"/><Relationship Id="rId62" Type="http://schemas.openxmlformats.org/officeDocument/2006/relationships/customXml" Target="../ink/ink3797.xml"/><Relationship Id="rId63" Type="http://schemas.openxmlformats.org/officeDocument/2006/relationships/customXml" Target="../ink/ink3798.xml"/><Relationship Id="rId64" Type="http://schemas.openxmlformats.org/officeDocument/2006/relationships/customXml" Target="../ink/ink3799.xml"/><Relationship Id="rId65" Type="http://schemas.openxmlformats.org/officeDocument/2006/relationships/customXml" Target="../ink/ink3800.xml"/><Relationship Id="rId66" Type="http://schemas.openxmlformats.org/officeDocument/2006/relationships/customXml" Target="../ink/ink3801.xml"/><Relationship Id="rId67" Type="http://schemas.openxmlformats.org/officeDocument/2006/relationships/customXml" Target="../ink/ink3802.xml"/><Relationship Id="rId68" Type="http://schemas.openxmlformats.org/officeDocument/2006/relationships/customXml" Target="../ink/ink3803.xml"/><Relationship Id="rId69" Type="http://schemas.openxmlformats.org/officeDocument/2006/relationships/customXml" Target="../ink/ink3804.xml"/><Relationship Id="rId70" Type="http://schemas.openxmlformats.org/officeDocument/2006/relationships/customXml" Target="../ink/ink3805.xml"/><Relationship Id="rId71" Type="http://schemas.openxmlformats.org/officeDocument/2006/relationships/customXml" Target="../ink/ink3806.xml"/><Relationship Id="rId72" Type="http://schemas.openxmlformats.org/officeDocument/2006/relationships/customXml" Target="../ink/ink3807.xml"/><Relationship Id="rId73" Type="http://schemas.openxmlformats.org/officeDocument/2006/relationships/customXml" Target="../ink/ink3808.xml"/><Relationship Id="rId74" Type="http://schemas.openxmlformats.org/officeDocument/2006/relationships/customXml" Target="../ink/ink3809.xml"/><Relationship Id="rId75" Type="http://schemas.openxmlformats.org/officeDocument/2006/relationships/customXml" Target="../ink/ink3810.xml"/><Relationship Id="rId76" Type="http://schemas.openxmlformats.org/officeDocument/2006/relationships/customXml" Target="../ink/ink3811.xml"/><Relationship Id="rId77" Type="http://schemas.openxmlformats.org/officeDocument/2006/relationships/customXml" Target="../ink/ink3812.xml"/><Relationship Id="rId78" Type="http://schemas.openxmlformats.org/officeDocument/2006/relationships/customXml" Target="../ink/ink3813.xml"/><Relationship Id="rId79" Type="http://schemas.openxmlformats.org/officeDocument/2006/relationships/customXml" Target="../ink/ink3814.xml"/><Relationship Id="rId80" Type="http://schemas.openxmlformats.org/officeDocument/2006/relationships/customXml" Target="../ink/ink3815.xml"/><Relationship Id="rId81" Type="http://schemas.openxmlformats.org/officeDocument/2006/relationships/customXml" Target="../ink/ink3816.xml"/><Relationship Id="rId82" Type="http://schemas.openxmlformats.org/officeDocument/2006/relationships/customXml" Target="../ink/ink3817.xml"/><Relationship Id="rId83" Type="http://schemas.openxmlformats.org/officeDocument/2006/relationships/customXml" Target="../ink/ink3818.xml"/><Relationship Id="rId84" Type="http://schemas.openxmlformats.org/officeDocument/2006/relationships/customXml" Target="../ink/ink3819.xml"/><Relationship Id="rId85" Type="http://schemas.openxmlformats.org/officeDocument/2006/relationships/customXml" Target="../ink/ink3820.xml"/><Relationship Id="rId86" Type="http://schemas.openxmlformats.org/officeDocument/2006/relationships/customXml" Target="../ink/ink3821.xml"/><Relationship Id="rId87" Type="http://schemas.openxmlformats.org/officeDocument/2006/relationships/customXml" Target="../ink/ink3822.xml"/><Relationship Id="rId88" Type="http://schemas.openxmlformats.org/officeDocument/2006/relationships/customXml" Target="../ink/ink3823.xml"/><Relationship Id="rId89" Type="http://schemas.openxmlformats.org/officeDocument/2006/relationships/customXml" Target="../ink/ink3824.xml"/><Relationship Id="rId90" Type="http://schemas.openxmlformats.org/officeDocument/2006/relationships/customXml" Target="../ink/ink3825.xml"/><Relationship Id="rId91" Type="http://schemas.openxmlformats.org/officeDocument/2006/relationships/customXml" Target="../ink/ink3826.xml"/><Relationship Id="rId92" Type="http://schemas.openxmlformats.org/officeDocument/2006/relationships/customXml" Target="../ink/ink3827.xml"/><Relationship Id="rId93" Type="http://schemas.openxmlformats.org/officeDocument/2006/relationships/customXml" Target="../ink/ink3828.xml"/><Relationship Id="rId94" Type="http://schemas.openxmlformats.org/officeDocument/2006/relationships/customXml" Target="../ink/ink3829.xml"/><Relationship Id="rId95" Type="http://schemas.openxmlformats.org/officeDocument/2006/relationships/customXml" Target="../ink/ink3830.xml"/><Relationship Id="rId96" Type="http://schemas.openxmlformats.org/officeDocument/2006/relationships/customXml" Target="../ink/ink3831.xml"/><Relationship Id="rId97" Type="http://schemas.openxmlformats.org/officeDocument/2006/relationships/customXml" Target="../ink/ink3832.xml"/><Relationship Id="rId98" Type="http://schemas.openxmlformats.org/officeDocument/2006/relationships/customXml" Target="../ink/ink3833.xml"/><Relationship Id="rId99" Type="http://schemas.openxmlformats.org/officeDocument/2006/relationships/customXml" Target="../ink/ink3834.xml"/><Relationship Id="rId100" Type="http://schemas.openxmlformats.org/officeDocument/2006/relationships/customXml" Target="../ink/ink3835.xml"/><Relationship Id="rId101" Type="http://schemas.openxmlformats.org/officeDocument/2006/relationships/customXml" Target="../ink/ink3836.xml"/><Relationship Id="rId102" Type="http://schemas.openxmlformats.org/officeDocument/2006/relationships/customXml" Target="../ink/ink3837.xml"/><Relationship Id="rId103" Type="http://schemas.openxmlformats.org/officeDocument/2006/relationships/customXml" Target="../ink/ink3838.xml"/><Relationship Id="rId104" Type="http://schemas.openxmlformats.org/officeDocument/2006/relationships/customXml" Target="../ink/ink3839.xml"/><Relationship Id="rId105" Type="http://schemas.openxmlformats.org/officeDocument/2006/relationships/customXml" Target="../ink/ink3840.xml"/><Relationship Id="rId106" Type="http://schemas.openxmlformats.org/officeDocument/2006/relationships/customXml" Target="../ink/ink3841.xml"/><Relationship Id="rId107" Type="http://schemas.openxmlformats.org/officeDocument/2006/relationships/customXml" Target="../ink/ink3842.xml"/><Relationship Id="rId108" Type="http://schemas.openxmlformats.org/officeDocument/2006/relationships/customXml" Target="../ink/ink3843.xml"/><Relationship Id="rId109" Type="http://schemas.openxmlformats.org/officeDocument/2006/relationships/customXml" Target="../ink/ink3844.xml"/><Relationship Id="rId110" Type="http://schemas.openxmlformats.org/officeDocument/2006/relationships/customXml" Target="../ink/ink3845.xml"/><Relationship Id="rId111" Type="http://schemas.openxmlformats.org/officeDocument/2006/relationships/customXml" Target="../ink/ink3846.xml"/><Relationship Id="rId112" Type="http://schemas.openxmlformats.org/officeDocument/2006/relationships/customXml" Target="../ink/ink3847.xml"/><Relationship Id="rId113" Type="http://schemas.openxmlformats.org/officeDocument/2006/relationships/customXml" Target="../ink/ink3848.xml"/><Relationship Id="rId114" Type="http://schemas.openxmlformats.org/officeDocument/2006/relationships/customXml" Target="../ink/ink3849.xml"/><Relationship Id="rId115"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customXml" Target="../ink/ink2737.xml"/><Relationship Id="rId3" Type="http://schemas.openxmlformats.org/officeDocument/2006/relationships/customXml" Target="../ink/ink2738.xml"/><Relationship Id="rId4" Type="http://schemas.openxmlformats.org/officeDocument/2006/relationships/customXml" Target="../ink/ink2739.xml"/><Relationship Id="rId5" Type="http://schemas.openxmlformats.org/officeDocument/2006/relationships/customXml" Target="../ink/ink3850.xml"/><Relationship Id="rId6" Type="http://schemas.openxmlformats.org/officeDocument/2006/relationships/customXml" Target="../ink/ink3851.xml"/><Relationship Id="rId7" Type="http://schemas.openxmlformats.org/officeDocument/2006/relationships/customXml" Target="../ink/ink3852.xml"/><Relationship Id="rId8" Type="http://schemas.openxmlformats.org/officeDocument/2006/relationships/customXml" Target="../ink/ink3853.xml"/><Relationship Id="rId9" Type="http://schemas.openxmlformats.org/officeDocument/2006/relationships/customXml" Target="../ink/ink3854.xml"/><Relationship Id="rId10" Type="http://schemas.openxmlformats.org/officeDocument/2006/relationships/customXml" Target="../ink/ink3855.xml"/><Relationship Id="rId11" Type="http://schemas.openxmlformats.org/officeDocument/2006/relationships/customXml" Target="../ink/ink3856.xml"/><Relationship Id="rId12" Type="http://schemas.openxmlformats.org/officeDocument/2006/relationships/customXml" Target="../ink/ink3857.xml"/><Relationship Id="rId13" Type="http://schemas.openxmlformats.org/officeDocument/2006/relationships/customXml" Target="../ink/ink3858.xml"/><Relationship Id="rId14" Type="http://schemas.openxmlformats.org/officeDocument/2006/relationships/customXml" Target="../ink/ink3859.xml"/><Relationship Id="rId15" Type="http://schemas.openxmlformats.org/officeDocument/2006/relationships/customXml" Target="../ink/ink3860.xml"/><Relationship Id="rId16" Type="http://schemas.openxmlformats.org/officeDocument/2006/relationships/customXml" Target="../ink/ink3861.xml"/><Relationship Id="rId17" Type="http://schemas.openxmlformats.org/officeDocument/2006/relationships/customXml" Target="../ink/ink3862.xml"/><Relationship Id="rId18" Type="http://schemas.openxmlformats.org/officeDocument/2006/relationships/customXml" Target="../ink/ink3863.xml"/><Relationship Id="rId19" Type="http://schemas.openxmlformats.org/officeDocument/2006/relationships/customXml" Target="../ink/ink3864.xml"/><Relationship Id="rId20" Type="http://schemas.openxmlformats.org/officeDocument/2006/relationships/customXml" Target="../ink/ink3865.xml"/><Relationship Id="rId21" Type="http://schemas.openxmlformats.org/officeDocument/2006/relationships/customXml" Target="../ink/ink3866.xml"/><Relationship Id="rId22" Type="http://schemas.openxmlformats.org/officeDocument/2006/relationships/customXml" Target="../ink/ink3867.xml"/><Relationship Id="rId23" Type="http://schemas.openxmlformats.org/officeDocument/2006/relationships/customXml" Target="../ink/ink3868.xml"/><Relationship Id="rId24" Type="http://schemas.openxmlformats.org/officeDocument/2006/relationships/customXml" Target="../ink/ink3869.xml"/><Relationship Id="rId25" Type="http://schemas.openxmlformats.org/officeDocument/2006/relationships/customXml" Target="../ink/ink3870.xml"/><Relationship Id="rId26" Type="http://schemas.openxmlformats.org/officeDocument/2006/relationships/customXml" Target="../ink/ink3871.xml"/><Relationship Id="rId27" Type="http://schemas.openxmlformats.org/officeDocument/2006/relationships/customXml" Target="../ink/ink3872.xml"/><Relationship Id="rId28" Type="http://schemas.openxmlformats.org/officeDocument/2006/relationships/customXml" Target="../ink/ink3873.xml"/><Relationship Id="rId29" Type="http://schemas.openxmlformats.org/officeDocument/2006/relationships/customXml" Target="../ink/ink3874.xml"/><Relationship Id="rId30" Type="http://schemas.openxmlformats.org/officeDocument/2006/relationships/customXml" Target="../ink/ink3875.xml"/><Relationship Id="rId31" Type="http://schemas.openxmlformats.org/officeDocument/2006/relationships/customXml" Target="../ink/ink3876.xml"/><Relationship Id="rId32" Type="http://schemas.openxmlformats.org/officeDocument/2006/relationships/customXml" Target="../ink/ink3877.xml"/><Relationship Id="rId33" Type="http://schemas.openxmlformats.org/officeDocument/2006/relationships/customXml" Target="../ink/ink3878.xml"/><Relationship Id="rId34" Type="http://schemas.openxmlformats.org/officeDocument/2006/relationships/customXml" Target="../ink/ink3879.xml"/><Relationship Id="rId35" Type="http://schemas.openxmlformats.org/officeDocument/2006/relationships/customXml" Target="../ink/ink3880.xml"/><Relationship Id="rId36" Type="http://schemas.openxmlformats.org/officeDocument/2006/relationships/customXml" Target="../ink/ink3881.xml"/><Relationship Id="rId37" Type="http://schemas.openxmlformats.org/officeDocument/2006/relationships/customXml" Target="../ink/ink3882.xml"/><Relationship Id="rId38" Type="http://schemas.openxmlformats.org/officeDocument/2006/relationships/customXml" Target="../ink/ink3883.xml"/><Relationship Id="rId39" Type="http://schemas.openxmlformats.org/officeDocument/2006/relationships/customXml" Target="../ink/ink3884.xml"/><Relationship Id="rId40" Type="http://schemas.openxmlformats.org/officeDocument/2006/relationships/customXml" Target="../ink/ink3885.xml"/><Relationship Id="rId41" Type="http://schemas.openxmlformats.org/officeDocument/2006/relationships/customXml" Target="../ink/ink3886.xml"/><Relationship Id="rId42" Type="http://schemas.openxmlformats.org/officeDocument/2006/relationships/customXml" Target="../ink/ink3887.xml"/><Relationship Id="rId43" Type="http://schemas.openxmlformats.org/officeDocument/2006/relationships/customXml" Target="../ink/ink3888.xml"/><Relationship Id="rId44" Type="http://schemas.openxmlformats.org/officeDocument/2006/relationships/customXml" Target="../ink/ink3889.xml"/><Relationship Id="rId45" Type="http://schemas.openxmlformats.org/officeDocument/2006/relationships/customXml" Target="../ink/ink3890.xml"/><Relationship Id="rId46" Type="http://schemas.openxmlformats.org/officeDocument/2006/relationships/customXml" Target="../ink/ink3891.xml"/><Relationship Id="rId47" Type="http://schemas.openxmlformats.org/officeDocument/2006/relationships/customXml" Target="../ink/ink3892.xml"/><Relationship Id="rId48" Type="http://schemas.openxmlformats.org/officeDocument/2006/relationships/customXml" Target="../ink/ink3893.xml"/><Relationship Id="rId49" Type="http://schemas.openxmlformats.org/officeDocument/2006/relationships/customXml" Target="../ink/ink3894.xml"/><Relationship Id="rId50" Type="http://schemas.openxmlformats.org/officeDocument/2006/relationships/customXml" Target="../ink/ink3895.xml"/><Relationship Id="rId51" Type="http://schemas.openxmlformats.org/officeDocument/2006/relationships/customXml" Target="../ink/ink3896.xml"/><Relationship Id="rId52" Type="http://schemas.openxmlformats.org/officeDocument/2006/relationships/customXml" Target="../ink/ink3897.xml"/><Relationship Id="rId53" Type="http://schemas.openxmlformats.org/officeDocument/2006/relationships/customXml" Target="../ink/ink3898.xml"/><Relationship Id="rId54" Type="http://schemas.openxmlformats.org/officeDocument/2006/relationships/customXml" Target="../ink/ink3899.xml"/><Relationship Id="rId55" Type="http://schemas.openxmlformats.org/officeDocument/2006/relationships/customXml" Target="../ink/ink3900.xml"/><Relationship Id="rId56" Type="http://schemas.openxmlformats.org/officeDocument/2006/relationships/customXml" Target="../ink/ink3901.xml"/><Relationship Id="rId57" Type="http://schemas.openxmlformats.org/officeDocument/2006/relationships/customXml" Target="../ink/ink3902.xml"/><Relationship Id="rId58" Type="http://schemas.openxmlformats.org/officeDocument/2006/relationships/customXml" Target="../ink/ink3903.xml"/><Relationship Id="rId59" Type="http://schemas.openxmlformats.org/officeDocument/2006/relationships/customXml" Target="../ink/ink3904.xml"/><Relationship Id="rId60" Type="http://schemas.openxmlformats.org/officeDocument/2006/relationships/customXml" Target="../ink/ink3905.xml"/><Relationship Id="rId61" Type="http://schemas.openxmlformats.org/officeDocument/2006/relationships/customXml" Target="../ink/ink3906.xml"/><Relationship Id="rId62" Type="http://schemas.openxmlformats.org/officeDocument/2006/relationships/customXml" Target="../ink/ink3907.xml"/><Relationship Id="rId63" Type="http://schemas.openxmlformats.org/officeDocument/2006/relationships/customXml" Target="../ink/ink3908.xml"/><Relationship Id="rId64" Type="http://schemas.openxmlformats.org/officeDocument/2006/relationships/customXml" Target="../ink/ink3909.xml"/><Relationship Id="rId65" Type="http://schemas.openxmlformats.org/officeDocument/2006/relationships/customXml" Target="../ink/ink3910.xml"/><Relationship Id="rId66" Type="http://schemas.openxmlformats.org/officeDocument/2006/relationships/customXml" Target="../ink/ink3911.xml"/><Relationship Id="rId67" Type="http://schemas.openxmlformats.org/officeDocument/2006/relationships/customXml" Target="../ink/ink3912.xml"/><Relationship Id="rId68" Type="http://schemas.openxmlformats.org/officeDocument/2006/relationships/customXml" Target="../ink/ink3913.xml"/><Relationship Id="rId69" Type="http://schemas.openxmlformats.org/officeDocument/2006/relationships/customXml" Target="../ink/ink3914.xml"/><Relationship Id="rId70" Type="http://schemas.openxmlformats.org/officeDocument/2006/relationships/customXml" Target="../ink/ink3915.xml"/><Relationship Id="rId71" Type="http://schemas.openxmlformats.org/officeDocument/2006/relationships/customXml" Target="../ink/ink3916.xml"/><Relationship Id="rId72" Type="http://schemas.openxmlformats.org/officeDocument/2006/relationships/customXml" Target="../ink/ink3917.xml"/><Relationship Id="rId73" Type="http://schemas.openxmlformats.org/officeDocument/2006/relationships/customXml" Target="../ink/ink3918.xml"/><Relationship Id="rId74" Type="http://schemas.openxmlformats.org/officeDocument/2006/relationships/customXml" Target="../ink/ink3919.xml"/><Relationship Id="rId75" Type="http://schemas.openxmlformats.org/officeDocument/2006/relationships/customXml" Target="../ink/ink3920.xml"/><Relationship Id="rId76" Type="http://schemas.openxmlformats.org/officeDocument/2006/relationships/customXml" Target="../ink/ink3921.xml"/><Relationship Id="rId77" Type="http://schemas.openxmlformats.org/officeDocument/2006/relationships/customXml" Target="../ink/ink3922.xml"/><Relationship Id="rId78" Type="http://schemas.openxmlformats.org/officeDocument/2006/relationships/customXml" Target="../ink/ink3923.xml"/><Relationship Id="rId79" Type="http://schemas.openxmlformats.org/officeDocument/2006/relationships/customXml" Target="../ink/ink3924.xml"/><Relationship Id="rId80" Type="http://schemas.openxmlformats.org/officeDocument/2006/relationships/customXml" Target="../ink/ink3925.xml"/><Relationship Id="rId81" Type="http://schemas.openxmlformats.org/officeDocument/2006/relationships/customXml" Target="../ink/ink3926.xml"/><Relationship Id="rId82" Type="http://schemas.openxmlformats.org/officeDocument/2006/relationships/customXml" Target="../ink/ink3927.xml"/><Relationship Id="rId83" Type="http://schemas.openxmlformats.org/officeDocument/2006/relationships/customXml" Target="../ink/ink3928.xml"/><Relationship Id="rId84" Type="http://schemas.openxmlformats.org/officeDocument/2006/relationships/customXml" Target="../ink/ink3929.xml"/><Relationship Id="rId85" Type="http://schemas.openxmlformats.org/officeDocument/2006/relationships/customXml" Target="../ink/ink3930.xml"/><Relationship Id="rId86" Type="http://schemas.openxmlformats.org/officeDocument/2006/relationships/customXml" Target="../ink/ink3931.xml"/><Relationship Id="rId87" Type="http://schemas.openxmlformats.org/officeDocument/2006/relationships/customXml" Target="../ink/ink3932.xml"/><Relationship Id="rId88" Type="http://schemas.openxmlformats.org/officeDocument/2006/relationships/customXml" Target="../ink/ink3933.xml"/><Relationship Id="rId89" Type="http://schemas.openxmlformats.org/officeDocument/2006/relationships/customXml" Target="../ink/ink3934.xml"/><Relationship Id="rId90" Type="http://schemas.openxmlformats.org/officeDocument/2006/relationships/customXml" Target="../ink/ink3935.xml"/><Relationship Id="rId91" Type="http://schemas.openxmlformats.org/officeDocument/2006/relationships/customXml" Target="../ink/ink3936.xml"/><Relationship Id="rId92" Type="http://schemas.openxmlformats.org/officeDocument/2006/relationships/customXml" Target="../ink/ink3937.xml"/><Relationship Id="rId93" Type="http://schemas.openxmlformats.org/officeDocument/2006/relationships/customXml" Target="../ink/ink3938.xml"/><Relationship Id="rId94" Type="http://schemas.openxmlformats.org/officeDocument/2006/relationships/customXml" Target="../ink/ink3939.xml"/><Relationship Id="rId95" Type="http://schemas.openxmlformats.org/officeDocument/2006/relationships/customXml" Target="../ink/ink3940.xml"/><Relationship Id="rId96" Type="http://schemas.openxmlformats.org/officeDocument/2006/relationships/customXml" Target="../ink/ink3941.xml"/><Relationship Id="rId97" Type="http://schemas.openxmlformats.org/officeDocument/2006/relationships/customXml" Target="../ink/ink3942.xml"/><Relationship Id="rId98" Type="http://schemas.openxmlformats.org/officeDocument/2006/relationships/customXml" Target="../ink/ink3943.xml"/><Relationship Id="rId99" Type="http://schemas.openxmlformats.org/officeDocument/2006/relationships/customXml" Target="../ink/ink3944.xml"/><Relationship Id="rId100" Type="http://schemas.openxmlformats.org/officeDocument/2006/relationships/customXml" Target="../ink/ink3945.xml"/><Relationship Id="rId101" Type="http://schemas.openxmlformats.org/officeDocument/2006/relationships/customXml" Target="../ink/ink3946.xml"/><Relationship Id="rId102" Type="http://schemas.openxmlformats.org/officeDocument/2006/relationships/customXml" Target="../ink/ink3947.xml"/><Relationship Id="rId103" Type="http://schemas.openxmlformats.org/officeDocument/2006/relationships/customXml" Target="../ink/ink3948.xml"/><Relationship Id="rId104" Type="http://schemas.openxmlformats.org/officeDocument/2006/relationships/customXml" Target="../ink/ink3949.xml"/><Relationship Id="rId105" Type="http://schemas.openxmlformats.org/officeDocument/2006/relationships/customXml" Target="../ink/ink3950.xml"/><Relationship Id="rId106" Type="http://schemas.openxmlformats.org/officeDocument/2006/relationships/customXml" Target="../ink/ink3951.xml"/><Relationship Id="rId107" Type="http://schemas.openxmlformats.org/officeDocument/2006/relationships/customXml" Target="../ink/ink3952.xml"/><Relationship Id="rId108" Type="http://schemas.openxmlformats.org/officeDocument/2006/relationships/customXml" Target="../ink/ink3953.xml"/><Relationship Id="rId109" Type="http://schemas.openxmlformats.org/officeDocument/2006/relationships/customXml" Target="../ink/ink3954.xml"/><Relationship Id="rId110" Type="http://schemas.openxmlformats.org/officeDocument/2006/relationships/customXml" Target="../ink/ink3955.xml"/><Relationship Id="rId111" Type="http://schemas.openxmlformats.org/officeDocument/2006/relationships/customXml" Target="../ink/ink3956.xml"/><Relationship Id="rId112" Type="http://schemas.openxmlformats.org/officeDocument/2006/relationships/customXml" Target="../ink/ink3957.xml"/><Relationship Id="rId113" Type="http://schemas.openxmlformats.org/officeDocument/2006/relationships/customXml" Target="../ink/ink3958.xml"/><Relationship Id="rId114" Type="http://schemas.openxmlformats.org/officeDocument/2006/relationships/customXml" Target="../ink/ink3959.xml"/><Relationship Id="rId115" Type="http://schemas.openxmlformats.org/officeDocument/2006/relationships/customXml" Target="../ink/ink3960.xml"/><Relationship Id="rId116" Type="http://schemas.openxmlformats.org/officeDocument/2006/relationships/customXml" Target="../ink/ink3961.xml"/><Relationship Id="rId117" Type="http://schemas.openxmlformats.org/officeDocument/2006/relationships/customXml" Target="../ink/ink3962.xml"/><Relationship Id="rId118" Type="http://schemas.openxmlformats.org/officeDocument/2006/relationships/customXml" Target="../ink/ink3963.xml"/><Relationship Id="rId119" Type="http://schemas.openxmlformats.org/officeDocument/2006/relationships/customXml" Target="../ink/ink3964.xml"/><Relationship Id="rId120" Type="http://schemas.openxmlformats.org/officeDocument/2006/relationships/customXml" Target="../ink/ink3965.xml"/><Relationship Id="rId121" Type="http://schemas.openxmlformats.org/officeDocument/2006/relationships/customXml" Target="../ink/ink3966.xml"/><Relationship Id="rId122" Type="http://schemas.openxmlformats.org/officeDocument/2006/relationships/customXml" Target="../ink/ink4156.xml"/><Relationship Id="rId123" Type="http://schemas.openxmlformats.org/officeDocument/2006/relationships/customXml" Target="../ink/ink4157.xml"/><Relationship Id="rId124" Type="http://schemas.openxmlformats.org/officeDocument/2006/relationships/customXml" Target="../ink/ink4158.xml"/><Relationship Id="rId125" Type="http://schemas.openxmlformats.org/officeDocument/2006/relationships/customXml" Target="../ink/ink4159.xml"/><Relationship Id="rId126" Type="http://schemas.openxmlformats.org/officeDocument/2006/relationships/customXml" Target="../ink/ink4160.xml"/><Relationship Id="rId127" Type="http://schemas.openxmlformats.org/officeDocument/2006/relationships/customXml" Target="../ink/ink4161.xml"/><Relationship Id="rId128" Type="http://schemas.openxmlformats.org/officeDocument/2006/relationships/customXml" Target="../ink/ink4162.xml"/><Relationship Id="rId129" Type="http://schemas.openxmlformats.org/officeDocument/2006/relationships/customXml" Target="../ink/ink4163.xml"/><Relationship Id="rId130" Type="http://schemas.openxmlformats.org/officeDocument/2006/relationships/customXml" Target="../ink/ink4164.xml"/><Relationship Id="rId131" Type="http://schemas.openxmlformats.org/officeDocument/2006/relationships/customXml" Target="../ink/ink4165.xml"/><Relationship Id="rId132" Type="http://schemas.openxmlformats.org/officeDocument/2006/relationships/customXml" Target="../ink/ink4166.xml"/><Relationship Id="rId133" Type="http://schemas.openxmlformats.org/officeDocument/2006/relationships/customXml" Target="../ink/ink4167.xml"/><Relationship Id="rId134" Type="http://schemas.openxmlformats.org/officeDocument/2006/relationships/customXml" Target="../ink/ink4168.xml"/><Relationship Id="rId135" Type="http://schemas.openxmlformats.org/officeDocument/2006/relationships/customXml" Target="../ink/ink4169.xml"/><Relationship Id="rId136" Type="http://schemas.openxmlformats.org/officeDocument/2006/relationships/customXml" Target="../ink/ink4170.xml"/><Relationship Id="rId137" Type="http://schemas.openxmlformats.org/officeDocument/2006/relationships/customXml" Target="../ink/ink4171.xml"/><Relationship Id="rId138" Type="http://schemas.openxmlformats.org/officeDocument/2006/relationships/customXml" Target="../ink/ink4172.xml"/><Relationship Id="rId139" Type="http://schemas.openxmlformats.org/officeDocument/2006/relationships/customXml" Target="../ink/ink4173.xml"/><Relationship Id="rId140" Type="http://schemas.openxmlformats.org/officeDocument/2006/relationships/customXml" Target="../ink/ink4174.xml"/><Relationship Id="rId141" Type="http://schemas.openxmlformats.org/officeDocument/2006/relationships/customXml" Target="../ink/ink4175.xml"/><Relationship Id="rId142" Type="http://schemas.openxmlformats.org/officeDocument/2006/relationships/customXml" Target="../ink/ink4176.xml"/><Relationship Id="rId143" Type="http://schemas.openxmlformats.org/officeDocument/2006/relationships/customXml" Target="../ink/ink4177.xml"/><Relationship Id="rId144" Type="http://schemas.openxmlformats.org/officeDocument/2006/relationships/customXml" Target="../ink/ink4178.xml"/><Relationship Id="rId145" Type="http://schemas.openxmlformats.org/officeDocument/2006/relationships/customXml" Target="../ink/ink4179.xml"/><Relationship Id="rId146" Type="http://schemas.openxmlformats.org/officeDocument/2006/relationships/customXml" Target="../ink/ink4180.xml"/><Relationship Id="rId147" Type="http://schemas.openxmlformats.org/officeDocument/2006/relationships/customXml" Target="../ink/ink4181.xml"/><Relationship Id="rId148" Type="http://schemas.openxmlformats.org/officeDocument/2006/relationships/customXml" Target="../ink/ink4182.xml"/><Relationship Id="rId149" Type="http://schemas.openxmlformats.org/officeDocument/2006/relationships/customXml" Target="../ink/ink4183.xml"/><Relationship Id="rId150" Type="http://schemas.openxmlformats.org/officeDocument/2006/relationships/customXml" Target="../ink/ink4184.xml"/><Relationship Id="rId151" Type="http://schemas.openxmlformats.org/officeDocument/2006/relationships/customXml" Target="../ink/ink4185.xml"/><Relationship Id="rId152" Type="http://schemas.openxmlformats.org/officeDocument/2006/relationships/customXml" Target="../ink/ink4186.xml"/><Relationship Id="rId153" Type="http://schemas.openxmlformats.org/officeDocument/2006/relationships/customXml" Target="../ink/ink4187.xml"/><Relationship Id="rId154" Type="http://schemas.openxmlformats.org/officeDocument/2006/relationships/customXml" Target="../ink/ink4188.xml"/><Relationship Id="rId155" Type="http://schemas.openxmlformats.org/officeDocument/2006/relationships/customXml" Target="../ink/ink4189.xml"/><Relationship Id="rId156" Type="http://schemas.openxmlformats.org/officeDocument/2006/relationships/customXml" Target="../ink/ink4190.xml"/><Relationship Id="rId157" Type="http://schemas.openxmlformats.org/officeDocument/2006/relationships/customXml" Target="../ink/ink4191.xml"/><Relationship Id="rId158"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customXml" Target="../ink/ink3967.xml"/><Relationship Id="rId2" Type="http://schemas.openxmlformats.org/officeDocument/2006/relationships/customXml" Target="../ink/ink3968.xml"/><Relationship Id="rId3" Type="http://schemas.openxmlformats.org/officeDocument/2006/relationships/customXml" Target="../ink/ink3969.xml"/><Relationship Id="rId4" Type="http://schemas.openxmlformats.org/officeDocument/2006/relationships/customXml" Target="../ink/ink3970.xml"/><Relationship Id="rId5" Type="http://schemas.openxmlformats.org/officeDocument/2006/relationships/customXml" Target="../ink/ink3971.xml"/><Relationship Id="rId6" Type="http://schemas.openxmlformats.org/officeDocument/2006/relationships/customXml" Target="../ink/ink3972.xml"/><Relationship Id="rId7" Type="http://schemas.openxmlformats.org/officeDocument/2006/relationships/customXml" Target="../ink/ink3973.xml"/><Relationship Id="rId8" Type="http://schemas.openxmlformats.org/officeDocument/2006/relationships/customXml" Target="../ink/ink3974.xml"/><Relationship Id="rId9" Type="http://schemas.openxmlformats.org/officeDocument/2006/relationships/customXml" Target="../ink/ink3975.xml"/><Relationship Id="rId10" Type="http://schemas.openxmlformats.org/officeDocument/2006/relationships/customXml" Target="../ink/ink3976.xml"/><Relationship Id="rId11" Type="http://schemas.openxmlformats.org/officeDocument/2006/relationships/customXml" Target="../ink/ink3977.xml"/><Relationship Id="rId12" Type="http://schemas.openxmlformats.org/officeDocument/2006/relationships/customXml" Target="../ink/ink3978.xml"/><Relationship Id="rId13" Type="http://schemas.openxmlformats.org/officeDocument/2006/relationships/customXml" Target="../ink/ink3979.xml"/><Relationship Id="rId14" Type="http://schemas.openxmlformats.org/officeDocument/2006/relationships/customXml" Target="../ink/ink3980.xml"/><Relationship Id="rId15" Type="http://schemas.openxmlformats.org/officeDocument/2006/relationships/customXml" Target="../ink/ink3981.xml"/><Relationship Id="rId16" Type="http://schemas.openxmlformats.org/officeDocument/2006/relationships/customXml" Target="../ink/ink3982.xml"/><Relationship Id="rId17" Type="http://schemas.openxmlformats.org/officeDocument/2006/relationships/customXml" Target="../ink/ink3983.xml"/><Relationship Id="rId18" Type="http://schemas.openxmlformats.org/officeDocument/2006/relationships/customXml" Target="../ink/ink3984.xml"/><Relationship Id="rId19" Type="http://schemas.openxmlformats.org/officeDocument/2006/relationships/customXml" Target="../ink/ink3985.xml"/><Relationship Id="rId20" Type="http://schemas.openxmlformats.org/officeDocument/2006/relationships/customXml" Target="../ink/ink3986.xml"/><Relationship Id="rId21" Type="http://schemas.openxmlformats.org/officeDocument/2006/relationships/customXml" Target="../ink/ink3987.xml"/><Relationship Id="rId22" Type="http://schemas.openxmlformats.org/officeDocument/2006/relationships/customXml" Target="../ink/ink3988.xml"/><Relationship Id="rId23" Type="http://schemas.openxmlformats.org/officeDocument/2006/relationships/customXml" Target="../ink/ink3989.xml"/><Relationship Id="rId24" Type="http://schemas.openxmlformats.org/officeDocument/2006/relationships/customXml" Target="../ink/ink3990.xml"/><Relationship Id="rId25" Type="http://schemas.openxmlformats.org/officeDocument/2006/relationships/customXml" Target="../ink/ink3991.xml"/><Relationship Id="rId26" Type="http://schemas.openxmlformats.org/officeDocument/2006/relationships/customXml" Target="../ink/ink3992.xml"/><Relationship Id="rId27" Type="http://schemas.openxmlformats.org/officeDocument/2006/relationships/customXml" Target="../ink/ink3993.xml"/><Relationship Id="rId28" Type="http://schemas.openxmlformats.org/officeDocument/2006/relationships/customXml" Target="../ink/ink3994.xml"/><Relationship Id="rId29" Type="http://schemas.openxmlformats.org/officeDocument/2006/relationships/customXml" Target="../ink/ink3995.xml"/><Relationship Id="rId30" Type="http://schemas.openxmlformats.org/officeDocument/2006/relationships/customXml" Target="../ink/ink3996.xml"/><Relationship Id="rId31" Type="http://schemas.openxmlformats.org/officeDocument/2006/relationships/customXml" Target="../ink/ink3997.xml"/><Relationship Id="rId32" Type="http://schemas.openxmlformats.org/officeDocument/2006/relationships/customXml" Target="../ink/ink3998.xml"/><Relationship Id="rId33" Type="http://schemas.openxmlformats.org/officeDocument/2006/relationships/customXml" Target="../ink/ink3999.xml"/><Relationship Id="rId34" Type="http://schemas.openxmlformats.org/officeDocument/2006/relationships/customXml" Target="../ink/ink4000.xml"/><Relationship Id="rId35" Type="http://schemas.openxmlformats.org/officeDocument/2006/relationships/customXml" Target="../ink/ink4001.xml"/><Relationship Id="rId36" Type="http://schemas.openxmlformats.org/officeDocument/2006/relationships/customXml" Target="../ink/ink4002.xml"/><Relationship Id="rId37" Type="http://schemas.openxmlformats.org/officeDocument/2006/relationships/customXml" Target="../ink/ink4003.xml"/><Relationship Id="rId38" Type="http://schemas.openxmlformats.org/officeDocument/2006/relationships/customXml" Target="../ink/ink4004.xml"/><Relationship Id="rId39" Type="http://schemas.openxmlformats.org/officeDocument/2006/relationships/customXml" Target="../ink/ink4005.xml"/><Relationship Id="rId40" Type="http://schemas.openxmlformats.org/officeDocument/2006/relationships/customXml" Target="../ink/ink4006.xml"/><Relationship Id="rId41" Type="http://schemas.openxmlformats.org/officeDocument/2006/relationships/customXml" Target="../ink/ink4007.xml"/><Relationship Id="rId42" Type="http://schemas.openxmlformats.org/officeDocument/2006/relationships/customXml" Target="../ink/ink4008.xml"/><Relationship Id="rId43" Type="http://schemas.openxmlformats.org/officeDocument/2006/relationships/customXml" Target="../ink/ink4009.xml"/><Relationship Id="rId44" Type="http://schemas.openxmlformats.org/officeDocument/2006/relationships/customXml" Target="../ink/ink4010.xml"/><Relationship Id="rId45" Type="http://schemas.openxmlformats.org/officeDocument/2006/relationships/customXml" Target="../ink/ink4011.xml"/><Relationship Id="rId46" Type="http://schemas.openxmlformats.org/officeDocument/2006/relationships/customXml" Target="../ink/ink4012.xml"/><Relationship Id="rId47" Type="http://schemas.openxmlformats.org/officeDocument/2006/relationships/customXml" Target="../ink/ink4013.xml"/><Relationship Id="rId48" Type="http://schemas.openxmlformats.org/officeDocument/2006/relationships/customXml" Target="../ink/ink4014.xml"/><Relationship Id="rId49" Type="http://schemas.openxmlformats.org/officeDocument/2006/relationships/customXml" Target="../ink/ink4015.xml"/><Relationship Id="rId50" Type="http://schemas.openxmlformats.org/officeDocument/2006/relationships/customXml" Target="../ink/ink4016.xml"/><Relationship Id="rId51" Type="http://schemas.openxmlformats.org/officeDocument/2006/relationships/customXml" Target="../ink/ink4017.xml"/><Relationship Id="rId52" Type="http://schemas.openxmlformats.org/officeDocument/2006/relationships/customXml" Target="../ink/ink4018.xml"/><Relationship Id="rId53" Type="http://schemas.openxmlformats.org/officeDocument/2006/relationships/customXml" Target="../ink/ink4019.xml"/><Relationship Id="rId54" Type="http://schemas.openxmlformats.org/officeDocument/2006/relationships/customXml" Target="../ink/ink4020.xml"/><Relationship Id="rId55" Type="http://schemas.openxmlformats.org/officeDocument/2006/relationships/customXml" Target="../ink/ink4021.xml"/><Relationship Id="rId56" Type="http://schemas.openxmlformats.org/officeDocument/2006/relationships/customXml" Target="../ink/ink4022.xml"/><Relationship Id="rId57" Type="http://schemas.openxmlformats.org/officeDocument/2006/relationships/customXml" Target="../ink/ink4023.xml"/><Relationship Id="rId58" Type="http://schemas.openxmlformats.org/officeDocument/2006/relationships/customXml" Target="../ink/ink4024.xml"/><Relationship Id="rId59" Type="http://schemas.openxmlformats.org/officeDocument/2006/relationships/customXml" Target="../ink/ink4025.xml"/><Relationship Id="rId60" Type="http://schemas.openxmlformats.org/officeDocument/2006/relationships/customXml" Target="../ink/ink4026.xml"/><Relationship Id="rId61" Type="http://schemas.openxmlformats.org/officeDocument/2006/relationships/customXml" Target="../ink/ink4027.xml"/><Relationship Id="rId62" Type="http://schemas.openxmlformats.org/officeDocument/2006/relationships/customXml" Target="../ink/ink4028.xml"/><Relationship Id="rId63" Type="http://schemas.openxmlformats.org/officeDocument/2006/relationships/customXml" Target="../ink/ink4029.xml"/><Relationship Id="rId64" Type="http://schemas.openxmlformats.org/officeDocument/2006/relationships/customXml" Target="../ink/ink4030.xml"/><Relationship Id="rId65" Type="http://schemas.openxmlformats.org/officeDocument/2006/relationships/customXml" Target="../ink/ink4031.xml"/><Relationship Id="rId66" Type="http://schemas.openxmlformats.org/officeDocument/2006/relationships/customXml" Target="../ink/ink4032.xml"/><Relationship Id="rId67" Type="http://schemas.openxmlformats.org/officeDocument/2006/relationships/customXml" Target="../ink/ink4033.xml"/><Relationship Id="rId68" Type="http://schemas.openxmlformats.org/officeDocument/2006/relationships/customXml" Target="../ink/ink4034.xml"/><Relationship Id="rId69" Type="http://schemas.openxmlformats.org/officeDocument/2006/relationships/customXml" Target="../ink/ink4035.xml"/><Relationship Id="rId70" Type="http://schemas.openxmlformats.org/officeDocument/2006/relationships/customXml" Target="../ink/ink4036.xml"/><Relationship Id="rId71" Type="http://schemas.openxmlformats.org/officeDocument/2006/relationships/customXml" Target="../ink/ink4037.xml"/><Relationship Id="rId72" Type="http://schemas.openxmlformats.org/officeDocument/2006/relationships/customXml" Target="../ink/ink4038.xml"/><Relationship Id="rId73" Type="http://schemas.openxmlformats.org/officeDocument/2006/relationships/customXml" Target="../ink/ink4039.xml"/><Relationship Id="rId74" Type="http://schemas.openxmlformats.org/officeDocument/2006/relationships/customXml" Target="../ink/ink4040.xml"/><Relationship Id="rId75" Type="http://schemas.openxmlformats.org/officeDocument/2006/relationships/customXml" Target="../ink/ink4041.xml"/><Relationship Id="rId76" Type="http://schemas.openxmlformats.org/officeDocument/2006/relationships/customXml" Target="../ink/ink4042.xml"/><Relationship Id="rId77" Type="http://schemas.openxmlformats.org/officeDocument/2006/relationships/customXml" Target="../ink/ink4043.xml"/><Relationship Id="rId78" Type="http://schemas.openxmlformats.org/officeDocument/2006/relationships/customXml" Target="../ink/ink4044.xml"/><Relationship Id="rId79" Type="http://schemas.openxmlformats.org/officeDocument/2006/relationships/customXml" Target="../ink/ink4045.xml"/><Relationship Id="rId80" Type="http://schemas.openxmlformats.org/officeDocument/2006/relationships/customXml" Target="../ink/ink4046.xml"/><Relationship Id="rId81" Type="http://schemas.openxmlformats.org/officeDocument/2006/relationships/customXml" Target="../ink/ink4047.xml"/><Relationship Id="rId82" Type="http://schemas.openxmlformats.org/officeDocument/2006/relationships/customXml" Target="../ink/ink4048.xml"/><Relationship Id="rId83" Type="http://schemas.openxmlformats.org/officeDocument/2006/relationships/customXml" Target="../ink/ink4049.xml"/><Relationship Id="rId84" Type="http://schemas.openxmlformats.org/officeDocument/2006/relationships/customXml" Target="../ink/ink4050.xml"/><Relationship Id="rId85" Type="http://schemas.openxmlformats.org/officeDocument/2006/relationships/customXml" Target="../ink/ink4051.xml"/><Relationship Id="rId86" Type="http://schemas.openxmlformats.org/officeDocument/2006/relationships/customXml" Target="../ink/ink4052.xml"/><Relationship Id="rId87" Type="http://schemas.openxmlformats.org/officeDocument/2006/relationships/customXml" Target="../ink/ink4053.xml"/><Relationship Id="rId88" Type="http://schemas.openxmlformats.org/officeDocument/2006/relationships/customXml" Target="../ink/ink4054.xml"/><Relationship Id="rId89" Type="http://schemas.openxmlformats.org/officeDocument/2006/relationships/customXml" Target="../ink/ink4055.xml"/><Relationship Id="rId90" Type="http://schemas.openxmlformats.org/officeDocument/2006/relationships/customXml" Target="../ink/ink4056.xml"/><Relationship Id="rId91" Type="http://schemas.openxmlformats.org/officeDocument/2006/relationships/customXml" Target="../ink/ink4057.xml"/><Relationship Id="rId92" Type="http://schemas.openxmlformats.org/officeDocument/2006/relationships/customXml" Target="../ink/ink4058.xml"/><Relationship Id="rId93" Type="http://schemas.openxmlformats.org/officeDocument/2006/relationships/customXml" Target="../ink/ink4059.xml"/><Relationship Id="rId94" Type="http://schemas.openxmlformats.org/officeDocument/2006/relationships/customXml" Target="../ink/ink4060.xml"/><Relationship Id="rId95" Type="http://schemas.openxmlformats.org/officeDocument/2006/relationships/customXml" Target="../ink/ink4061.xml"/><Relationship Id="rId96" Type="http://schemas.openxmlformats.org/officeDocument/2006/relationships/customXml" Target="../ink/ink4062.xml"/><Relationship Id="rId97" Type="http://schemas.openxmlformats.org/officeDocument/2006/relationships/customXml" Target="../ink/ink4063.xml"/><Relationship Id="rId98" Type="http://schemas.openxmlformats.org/officeDocument/2006/relationships/customXml" Target="../ink/ink4064.xml"/><Relationship Id="rId99" Type="http://schemas.openxmlformats.org/officeDocument/2006/relationships/customXml" Target="../ink/ink4065.xml"/><Relationship Id="rId100" Type="http://schemas.openxmlformats.org/officeDocument/2006/relationships/customXml" Target="../ink/ink4066.xml"/><Relationship Id="rId101" Type="http://schemas.openxmlformats.org/officeDocument/2006/relationships/customXml" Target="../ink/ink4067.xml"/><Relationship Id="rId102" Type="http://schemas.openxmlformats.org/officeDocument/2006/relationships/customXml" Target="../ink/ink4068.xml"/><Relationship Id="rId103" Type="http://schemas.openxmlformats.org/officeDocument/2006/relationships/customXml" Target="../ink/ink4069.xml"/><Relationship Id="rId104" Type="http://schemas.openxmlformats.org/officeDocument/2006/relationships/customXml" Target="../ink/ink4070.xml"/><Relationship Id="rId105" Type="http://schemas.openxmlformats.org/officeDocument/2006/relationships/customXml" Target="../ink/ink4071.xml"/><Relationship Id="rId106" Type="http://schemas.openxmlformats.org/officeDocument/2006/relationships/customXml" Target="../ink/ink4072.xml"/><Relationship Id="rId107" Type="http://schemas.openxmlformats.org/officeDocument/2006/relationships/customXml" Target="../ink/ink4073.xml"/><Relationship Id="rId108" Type="http://schemas.openxmlformats.org/officeDocument/2006/relationships/customXml" Target="../ink/ink4074.xml"/><Relationship Id="rId109" Type="http://schemas.openxmlformats.org/officeDocument/2006/relationships/customXml" Target="../ink/ink4075.xml"/><Relationship Id="rId110" Type="http://schemas.openxmlformats.org/officeDocument/2006/relationships/customXml" Target="../ink/ink4076.xml"/><Relationship Id="rId111" Type="http://schemas.openxmlformats.org/officeDocument/2006/relationships/customXml" Target="../ink/ink4077.xml"/><Relationship Id="rId112" Type="http://schemas.openxmlformats.org/officeDocument/2006/relationships/customXml" Target="../ink/ink4078.xml"/><Relationship Id="rId113" Type="http://schemas.openxmlformats.org/officeDocument/2006/relationships/customXml" Target="../ink/ink4079.xml"/><Relationship Id="rId114" Type="http://schemas.openxmlformats.org/officeDocument/2006/relationships/customXml" Target="../ink/ink4080.xml"/><Relationship Id="rId115" Type="http://schemas.openxmlformats.org/officeDocument/2006/relationships/customXml" Target="../ink/ink4081.xml"/><Relationship Id="rId116" Type="http://schemas.openxmlformats.org/officeDocument/2006/relationships/customXml" Target="../ink/ink4082.xml"/><Relationship Id="rId117" Type="http://schemas.openxmlformats.org/officeDocument/2006/relationships/customXml" Target="../ink/ink4083.xml"/><Relationship Id="rId118" Type="http://schemas.openxmlformats.org/officeDocument/2006/relationships/customXml" Target="../ink/ink4084.xml"/><Relationship Id="rId119" Type="http://schemas.openxmlformats.org/officeDocument/2006/relationships/customXml" Target="../ink/ink4085.xml"/><Relationship Id="rId120" Type="http://schemas.openxmlformats.org/officeDocument/2006/relationships/customXml" Target="../ink/ink4086.xml"/><Relationship Id="rId121" Type="http://schemas.openxmlformats.org/officeDocument/2006/relationships/customXml" Target="../ink/ink4087.xml"/><Relationship Id="rId122" Type="http://schemas.openxmlformats.org/officeDocument/2006/relationships/customXml" Target="../ink/ink4088.xml"/><Relationship Id="rId123" Type="http://schemas.openxmlformats.org/officeDocument/2006/relationships/customXml" Target="../ink/ink4089.xml"/><Relationship Id="rId124" Type="http://schemas.openxmlformats.org/officeDocument/2006/relationships/customXml" Target="../ink/ink4090.xml"/><Relationship Id="rId125" Type="http://schemas.openxmlformats.org/officeDocument/2006/relationships/customXml" Target="../ink/ink4091.xml"/><Relationship Id="rId126" Type="http://schemas.openxmlformats.org/officeDocument/2006/relationships/customXml" Target="../ink/ink4092.xml"/><Relationship Id="rId127" Type="http://schemas.openxmlformats.org/officeDocument/2006/relationships/customXml" Target="../ink/ink4093.xml"/><Relationship Id="rId128" Type="http://schemas.openxmlformats.org/officeDocument/2006/relationships/customXml" Target="../ink/ink4094.xml"/><Relationship Id="rId129" Type="http://schemas.openxmlformats.org/officeDocument/2006/relationships/customXml" Target="../ink/ink4095.xml"/><Relationship Id="rId130" Type="http://schemas.openxmlformats.org/officeDocument/2006/relationships/customXml" Target="../ink/ink4096.xml"/><Relationship Id="rId131" Type="http://schemas.openxmlformats.org/officeDocument/2006/relationships/customXml" Target="../ink/ink4097.xml"/><Relationship Id="rId132" Type="http://schemas.openxmlformats.org/officeDocument/2006/relationships/customXml" Target="../ink/ink4098.xml"/><Relationship Id="rId133" Type="http://schemas.openxmlformats.org/officeDocument/2006/relationships/customXml" Target="../ink/ink4099.xml"/><Relationship Id="rId134" Type="http://schemas.openxmlformats.org/officeDocument/2006/relationships/customXml" Target="../ink/ink4100.xml"/><Relationship Id="rId135" Type="http://schemas.openxmlformats.org/officeDocument/2006/relationships/customXml" Target="../ink/ink4101.xml"/><Relationship Id="rId136" Type="http://schemas.openxmlformats.org/officeDocument/2006/relationships/customXml" Target="../ink/ink4102.xml"/><Relationship Id="rId137" Type="http://schemas.openxmlformats.org/officeDocument/2006/relationships/customXml" Target="../ink/ink4103.xml"/><Relationship Id="rId138" Type="http://schemas.openxmlformats.org/officeDocument/2006/relationships/customXml" Target="../ink/ink4104.xml"/><Relationship Id="rId139" Type="http://schemas.openxmlformats.org/officeDocument/2006/relationships/customXml" Target="../ink/ink4105.xml"/><Relationship Id="rId140" Type="http://schemas.openxmlformats.org/officeDocument/2006/relationships/customXml" Target="../ink/ink4106.xml"/><Relationship Id="rId141" Type="http://schemas.openxmlformats.org/officeDocument/2006/relationships/customXml" Target="../ink/ink4107.xml"/><Relationship Id="rId142" Type="http://schemas.openxmlformats.org/officeDocument/2006/relationships/customXml" Target="../ink/ink4108.xml"/><Relationship Id="rId143" Type="http://schemas.openxmlformats.org/officeDocument/2006/relationships/customXml" Target="../ink/ink4109.xml"/><Relationship Id="rId144" Type="http://schemas.openxmlformats.org/officeDocument/2006/relationships/customXml" Target="../ink/ink4110.xml"/><Relationship Id="rId145" Type="http://schemas.openxmlformats.org/officeDocument/2006/relationships/customXml" Target="../ink/ink4111.xml"/><Relationship Id="rId146" Type="http://schemas.openxmlformats.org/officeDocument/2006/relationships/customXml" Target="../ink/ink4112.xml"/><Relationship Id="rId147" Type="http://schemas.openxmlformats.org/officeDocument/2006/relationships/customXml" Target="../ink/ink4113.xml"/><Relationship Id="rId148" Type="http://schemas.openxmlformats.org/officeDocument/2006/relationships/customXml" Target="../ink/ink4114.xml"/><Relationship Id="rId149" Type="http://schemas.openxmlformats.org/officeDocument/2006/relationships/customXml" Target="../ink/ink4115.xml"/><Relationship Id="rId150" Type="http://schemas.openxmlformats.org/officeDocument/2006/relationships/customXml" Target="../ink/ink4116.xml"/><Relationship Id="rId151" Type="http://schemas.openxmlformats.org/officeDocument/2006/relationships/customXml" Target="../ink/ink4117.xml"/><Relationship Id="rId152" Type="http://schemas.openxmlformats.org/officeDocument/2006/relationships/customXml" Target="../ink/ink4118.xml"/><Relationship Id="rId153" Type="http://schemas.openxmlformats.org/officeDocument/2006/relationships/customXml" Target="../ink/ink4119.xml"/><Relationship Id="rId154" Type="http://schemas.openxmlformats.org/officeDocument/2006/relationships/customXml" Target="../ink/ink4120.xml"/><Relationship Id="rId155" Type="http://schemas.openxmlformats.org/officeDocument/2006/relationships/customXml" Target="../ink/ink4121.xml"/><Relationship Id="rId156" Type="http://schemas.openxmlformats.org/officeDocument/2006/relationships/customXml" Target="../ink/ink4122.xml"/><Relationship Id="rId157" Type="http://schemas.openxmlformats.org/officeDocument/2006/relationships/customXml" Target="../ink/ink4123.xml"/><Relationship Id="rId158" Type="http://schemas.openxmlformats.org/officeDocument/2006/relationships/customXml" Target="../ink/ink4124.xml"/><Relationship Id="rId159" Type="http://schemas.openxmlformats.org/officeDocument/2006/relationships/customXml" Target="../ink/ink4125.xml"/><Relationship Id="rId160" Type="http://schemas.openxmlformats.org/officeDocument/2006/relationships/customXml" Target="../ink/ink4126.xml"/><Relationship Id="rId161" Type="http://schemas.openxmlformats.org/officeDocument/2006/relationships/customXml" Target="../ink/ink4127.xml"/><Relationship Id="rId162" Type="http://schemas.openxmlformats.org/officeDocument/2006/relationships/customXml" Target="../ink/ink4128.xml"/><Relationship Id="rId163" Type="http://schemas.openxmlformats.org/officeDocument/2006/relationships/customXml" Target="../ink/ink4129.xml"/><Relationship Id="rId164" Type="http://schemas.openxmlformats.org/officeDocument/2006/relationships/customXml" Target="../ink/ink4130.xml"/><Relationship Id="rId165" Type="http://schemas.openxmlformats.org/officeDocument/2006/relationships/customXml" Target="../ink/ink4131.xml"/><Relationship Id="rId166" Type="http://schemas.openxmlformats.org/officeDocument/2006/relationships/customXml" Target="../ink/ink4132.xml"/><Relationship Id="rId167" Type="http://schemas.openxmlformats.org/officeDocument/2006/relationships/customXml" Target="../ink/ink4133.xml"/><Relationship Id="rId168" Type="http://schemas.openxmlformats.org/officeDocument/2006/relationships/customXml" Target="../ink/ink4134.xml"/><Relationship Id="rId169" Type="http://schemas.openxmlformats.org/officeDocument/2006/relationships/customXml" Target="../ink/ink4135.xml"/><Relationship Id="rId170" Type="http://schemas.openxmlformats.org/officeDocument/2006/relationships/customXml" Target="../ink/ink4136.xml"/><Relationship Id="rId171" Type="http://schemas.openxmlformats.org/officeDocument/2006/relationships/customXml" Target="../ink/ink4137.xml"/><Relationship Id="rId172" Type="http://schemas.openxmlformats.org/officeDocument/2006/relationships/customXml" Target="../ink/ink4138.xml"/><Relationship Id="rId173" Type="http://schemas.openxmlformats.org/officeDocument/2006/relationships/customXml" Target="../ink/ink4139.xml"/><Relationship Id="rId174" Type="http://schemas.openxmlformats.org/officeDocument/2006/relationships/customXml" Target="../ink/ink4140.xml"/><Relationship Id="rId175" Type="http://schemas.openxmlformats.org/officeDocument/2006/relationships/customXml" Target="../ink/ink4141.xml"/><Relationship Id="rId176" Type="http://schemas.openxmlformats.org/officeDocument/2006/relationships/customXml" Target="../ink/ink4142.xml"/><Relationship Id="rId177" Type="http://schemas.openxmlformats.org/officeDocument/2006/relationships/customXml" Target="../ink/ink4143.xml"/><Relationship Id="rId178" Type="http://schemas.openxmlformats.org/officeDocument/2006/relationships/customXml" Target="../ink/ink4144.xml"/><Relationship Id="rId179" Type="http://schemas.openxmlformats.org/officeDocument/2006/relationships/customXml" Target="../ink/ink4145.xml"/><Relationship Id="rId180" Type="http://schemas.openxmlformats.org/officeDocument/2006/relationships/customXml" Target="../ink/ink4146.xml"/><Relationship Id="rId181" Type="http://schemas.openxmlformats.org/officeDocument/2006/relationships/customXml" Target="../ink/ink4147.xml"/><Relationship Id="rId182" Type="http://schemas.openxmlformats.org/officeDocument/2006/relationships/customXml" Target="../ink/ink4148.xml"/><Relationship Id="rId183" Type="http://schemas.openxmlformats.org/officeDocument/2006/relationships/customXml" Target="../ink/ink4149.xml"/><Relationship Id="rId184" Type="http://schemas.openxmlformats.org/officeDocument/2006/relationships/customXml" Target="../ink/ink4150.xml"/><Relationship Id="rId185" Type="http://schemas.openxmlformats.org/officeDocument/2006/relationships/customXml" Target="../ink/ink4151.xml"/><Relationship Id="rId186" Type="http://schemas.openxmlformats.org/officeDocument/2006/relationships/customXml" Target="../ink/ink4152.xml"/><Relationship Id="rId187" Type="http://schemas.openxmlformats.org/officeDocument/2006/relationships/customXml" Target="../ink/ink4153.xml"/><Relationship Id="rId188" Type="http://schemas.openxmlformats.org/officeDocument/2006/relationships/customXml" Target="../ink/ink4154.xml"/><Relationship Id="rId189" Type="http://schemas.openxmlformats.org/officeDocument/2006/relationships/customXml" Target="../ink/ink4155.xml"/><Relationship Id="rId190" Type="http://schemas.openxmlformats.org/officeDocument/2006/relationships/customXml" Target="../ink/ink4192.xml"/><Relationship Id="rId191" Type="http://schemas.openxmlformats.org/officeDocument/2006/relationships/customXml" Target="../ink/ink4193.xml"/><Relationship Id="rId192" Type="http://schemas.openxmlformats.org/officeDocument/2006/relationships/customXml" Target="../ink/ink4194.xml"/><Relationship Id="rId193" Type="http://schemas.openxmlformats.org/officeDocument/2006/relationships/customXml" Target="../ink/ink4195.xml"/><Relationship Id="rId194" Type="http://schemas.openxmlformats.org/officeDocument/2006/relationships/customXml" Target="../ink/ink4196.xml"/><Relationship Id="rId195" Type="http://schemas.openxmlformats.org/officeDocument/2006/relationships/customXml" Target="../ink/ink4197.xml"/><Relationship Id="rId196" Type="http://schemas.openxmlformats.org/officeDocument/2006/relationships/customXml" Target="../ink/ink4198.xml"/><Relationship Id="rId197" Type="http://schemas.openxmlformats.org/officeDocument/2006/relationships/customXml" Target="../ink/ink4199.xml"/><Relationship Id="rId198" Type="http://schemas.openxmlformats.org/officeDocument/2006/relationships/customXml" Target="../ink/ink4200.xml"/><Relationship Id="rId199" Type="http://schemas.openxmlformats.org/officeDocument/2006/relationships/customXml" Target="../ink/ink4201.xml"/><Relationship Id="rId200" Type="http://schemas.openxmlformats.org/officeDocument/2006/relationships/customXml" Target="../ink/ink4202.xml"/><Relationship Id="rId201" Type="http://schemas.openxmlformats.org/officeDocument/2006/relationships/customXml" Target="../ink/ink4203.xml"/><Relationship Id="rId202" Type="http://schemas.openxmlformats.org/officeDocument/2006/relationships/customXml" Target="../ink/ink4204.xml"/><Relationship Id="rId203" Type="http://schemas.openxmlformats.org/officeDocument/2006/relationships/customXml" Target="../ink/ink4205.xml"/><Relationship Id="rId204" Type="http://schemas.openxmlformats.org/officeDocument/2006/relationships/customXml" Target="../ink/ink4206.xml"/><Relationship Id="rId205" Type="http://schemas.openxmlformats.org/officeDocument/2006/relationships/customXml" Target="../ink/ink4207.xml"/><Relationship Id="rId206" Type="http://schemas.openxmlformats.org/officeDocument/2006/relationships/customXml" Target="../ink/ink4208.xml"/><Relationship Id="rId207" Type="http://schemas.openxmlformats.org/officeDocument/2006/relationships/customXml" Target="../ink/ink4209.xml"/><Relationship Id="rId208" Type="http://schemas.openxmlformats.org/officeDocument/2006/relationships/customXml" Target="../ink/ink4210.xml"/><Relationship Id="rId209" Type="http://schemas.openxmlformats.org/officeDocument/2006/relationships/customXml" Target="../ink/ink4211.xml"/><Relationship Id="rId210" Type="http://schemas.openxmlformats.org/officeDocument/2006/relationships/customXml" Target="../ink/ink4212.xml"/><Relationship Id="rId211" Type="http://schemas.openxmlformats.org/officeDocument/2006/relationships/customXml" Target="../ink/ink4213.xml"/><Relationship Id="rId212" Type="http://schemas.openxmlformats.org/officeDocument/2006/relationships/customXml" Target="../ink/ink4214.xml"/><Relationship Id="rId213" Type="http://schemas.openxmlformats.org/officeDocument/2006/relationships/customXml" Target="../ink/ink4215.xml"/><Relationship Id="rId214" Type="http://schemas.openxmlformats.org/officeDocument/2006/relationships/customXml" Target="../ink/ink4216.xml"/><Relationship Id="rId215" Type="http://schemas.openxmlformats.org/officeDocument/2006/relationships/customXml" Target="../ink/ink4217.xml"/><Relationship Id="rId216" Type="http://schemas.openxmlformats.org/officeDocument/2006/relationships/customXml" Target="../ink/ink4219.xml"/><Relationship Id="rId217" Type="http://schemas.openxmlformats.org/officeDocument/2006/relationships/customXml" Target="../ink/ink4273.xml"/><Relationship Id="rId218" Type="http://schemas.openxmlformats.org/officeDocument/2006/relationships/customXml" Target="../ink/ink4274.xml"/><Relationship Id="rId219" Type="http://schemas.openxmlformats.org/officeDocument/2006/relationships/customXml" Target="../ink/ink4275.xml"/><Relationship Id="rId220" Type="http://schemas.openxmlformats.org/officeDocument/2006/relationships/customXml" Target="../ink/ink4276.xml"/><Relationship Id="rId221" Type="http://schemas.openxmlformats.org/officeDocument/2006/relationships/customXml" Target="../ink/ink4277.xml"/><Relationship Id="rId222" Type="http://schemas.openxmlformats.org/officeDocument/2006/relationships/customXml" Target="../ink/ink4278.xml"/><Relationship Id="rId223" Type="http://schemas.openxmlformats.org/officeDocument/2006/relationships/customXml" Target="../ink/ink4279.xml"/><Relationship Id="rId224" Type="http://schemas.openxmlformats.org/officeDocument/2006/relationships/customXml" Target="../ink/ink4280.xml"/><Relationship Id="rId225" Type="http://schemas.openxmlformats.org/officeDocument/2006/relationships/customXml" Target="../ink/ink4281.xml"/><Relationship Id="rId226" Type="http://schemas.openxmlformats.org/officeDocument/2006/relationships/customXml" Target="../ink/ink4282.xml"/><Relationship Id="rId227" Type="http://schemas.openxmlformats.org/officeDocument/2006/relationships/customXml" Target="../ink/ink4283.xml"/><Relationship Id="rId228" Type="http://schemas.openxmlformats.org/officeDocument/2006/relationships/customXml" Target="../ink/ink4284.xml"/><Relationship Id="rId229"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 Id="rId11" Type="http://schemas.openxmlformats.org/officeDocument/2006/relationships/customXml" Target="../ink/ink2740.xml"/><Relationship Id="rId12" Type="http://schemas.openxmlformats.org/officeDocument/2006/relationships/customXml" Target="../ink/ink2741.xml"/><Relationship Id="rId13" Type="http://schemas.openxmlformats.org/officeDocument/2006/relationships/customXml" Target="../ink/ink2742.xml"/><Relationship Id="rId14" Type="http://schemas.openxmlformats.org/officeDocument/2006/relationships/customXml" Target="../ink/ink2743.xml"/><Relationship Id="rId15" Type="http://schemas.openxmlformats.org/officeDocument/2006/relationships/customXml" Target="../ink/ink4220.xml"/><Relationship Id="rId16" Type="http://schemas.openxmlformats.org/officeDocument/2006/relationships/customXml" Target="../ink/ink4221.xml"/><Relationship Id="rId17" Type="http://schemas.openxmlformats.org/officeDocument/2006/relationships/customXml" Target="../ink/ink4222.xml"/><Relationship Id="rId18" Type="http://schemas.openxmlformats.org/officeDocument/2006/relationships/customXml" Target="../ink/ink4223.xml"/><Relationship Id="rId19" Type="http://schemas.openxmlformats.org/officeDocument/2006/relationships/customXml" Target="../ink/ink4224.xml"/><Relationship Id="rId20" Type="http://schemas.openxmlformats.org/officeDocument/2006/relationships/customXml" Target="../ink/ink4225.xml"/><Relationship Id="rId21" Type="http://schemas.openxmlformats.org/officeDocument/2006/relationships/customXml" Target="../ink/ink4226.xml"/><Relationship Id="rId22" Type="http://schemas.openxmlformats.org/officeDocument/2006/relationships/customXml" Target="../ink/ink4227.xml"/><Relationship Id="rId23" Type="http://schemas.openxmlformats.org/officeDocument/2006/relationships/customXml" Target="../ink/ink4228.xml"/><Relationship Id="rId24" Type="http://schemas.openxmlformats.org/officeDocument/2006/relationships/customXml" Target="../ink/ink4229.xml"/><Relationship Id="rId25" Type="http://schemas.openxmlformats.org/officeDocument/2006/relationships/customXml" Target="../ink/ink4230.xml"/><Relationship Id="rId26" Type="http://schemas.openxmlformats.org/officeDocument/2006/relationships/customXml" Target="../ink/ink4231.xml"/><Relationship Id="rId27" Type="http://schemas.openxmlformats.org/officeDocument/2006/relationships/customXml" Target="../ink/ink4232.xml"/><Relationship Id="rId28" Type="http://schemas.openxmlformats.org/officeDocument/2006/relationships/customXml" Target="../ink/ink4233.xml"/><Relationship Id="rId29" Type="http://schemas.openxmlformats.org/officeDocument/2006/relationships/customXml" Target="../ink/ink4234.xml"/><Relationship Id="rId30" Type="http://schemas.openxmlformats.org/officeDocument/2006/relationships/customXml" Target="../ink/ink4235.xml"/><Relationship Id="rId31" Type="http://schemas.openxmlformats.org/officeDocument/2006/relationships/customXml" Target="../ink/ink4236.xml"/><Relationship Id="rId32" Type="http://schemas.openxmlformats.org/officeDocument/2006/relationships/customXml" Target="../ink/ink4237.xml"/><Relationship Id="rId33" Type="http://schemas.openxmlformats.org/officeDocument/2006/relationships/customXml" Target="../ink/ink4238.xml"/><Relationship Id="rId34" Type="http://schemas.openxmlformats.org/officeDocument/2006/relationships/customXml" Target="../ink/ink4239.xml"/><Relationship Id="rId35" Type="http://schemas.openxmlformats.org/officeDocument/2006/relationships/customXml" Target="../ink/ink4240.xml"/><Relationship Id="rId36" Type="http://schemas.openxmlformats.org/officeDocument/2006/relationships/customXml" Target="../ink/ink4241.xml"/><Relationship Id="rId37" Type="http://schemas.openxmlformats.org/officeDocument/2006/relationships/customXml" Target="../ink/ink4242.xml"/><Relationship Id="rId38" Type="http://schemas.openxmlformats.org/officeDocument/2006/relationships/customXml" Target="../ink/ink4243.xml"/><Relationship Id="rId39" Type="http://schemas.openxmlformats.org/officeDocument/2006/relationships/customXml" Target="../ink/ink4244.xml"/><Relationship Id="rId40" Type="http://schemas.openxmlformats.org/officeDocument/2006/relationships/customXml" Target="../ink/ink4245.xml"/><Relationship Id="rId41" Type="http://schemas.openxmlformats.org/officeDocument/2006/relationships/customXml" Target="../ink/ink4246.xml"/><Relationship Id="rId42" Type="http://schemas.openxmlformats.org/officeDocument/2006/relationships/customXml" Target="../ink/ink4247.xml"/><Relationship Id="rId43" Type="http://schemas.openxmlformats.org/officeDocument/2006/relationships/customXml" Target="../ink/ink4248.xml"/><Relationship Id="rId44" Type="http://schemas.openxmlformats.org/officeDocument/2006/relationships/customXml" Target="../ink/ink4249.xml"/><Relationship Id="rId45" Type="http://schemas.openxmlformats.org/officeDocument/2006/relationships/customXml" Target="../ink/ink4250.xml"/><Relationship Id="rId46" Type="http://schemas.openxmlformats.org/officeDocument/2006/relationships/customXml" Target="../ink/ink4251.xml"/><Relationship Id="rId47" Type="http://schemas.openxmlformats.org/officeDocument/2006/relationships/customXml" Target="../ink/ink4252.xml"/><Relationship Id="rId48" Type="http://schemas.openxmlformats.org/officeDocument/2006/relationships/customXml" Target="../ink/ink4253.xml"/><Relationship Id="rId49" Type="http://schemas.openxmlformats.org/officeDocument/2006/relationships/customXml" Target="../ink/ink4254.xml"/><Relationship Id="rId50" Type="http://schemas.openxmlformats.org/officeDocument/2006/relationships/customXml" Target="../ink/ink4255.xml"/><Relationship Id="rId51" Type="http://schemas.openxmlformats.org/officeDocument/2006/relationships/customXml" Target="../ink/ink4256.xml"/><Relationship Id="rId52" Type="http://schemas.openxmlformats.org/officeDocument/2006/relationships/customXml" Target="../ink/ink4257.xml"/><Relationship Id="rId53" Type="http://schemas.openxmlformats.org/officeDocument/2006/relationships/customXml" Target="../ink/ink4258.xml"/><Relationship Id="rId54" Type="http://schemas.openxmlformats.org/officeDocument/2006/relationships/customXml" Target="../ink/ink4259.xml"/><Relationship Id="rId55" Type="http://schemas.openxmlformats.org/officeDocument/2006/relationships/customXml" Target="../ink/ink4260.xml"/><Relationship Id="rId56" Type="http://schemas.openxmlformats.org/officeDocument/2006/relationships/customXml" Target="../ink/ink4261.xml"/><Relationship Id="rId57" Type="http://schemas.openxmlformats.org/officeDocument/2006/relationships/customXml" Target="../ink/ink4262.xml"/><Relationship Id="rId58" Type="http://schemas.openxmlformats.org/officeDocument/2006/relationships/customXml" Target="../ink/ink4263.xml"/><Relationship Id="rId59" Type="http://schemas.openxmlformats.org/officeDocument/2006/relationships/customXml" Target="../ink/ink4264.xml"/><Relationship Id="rId60" Type="http://schemas.openxmlformats.org/officeDocument/2006/relationships/customXml" Target="../ink/ink4265.xml"/><Relationship Id="rId61" Type="http://schemas.openxmlformats.org/officeDocument/2006/relationships/customXml" Target="../ink/ink4266.xml"/><Relationship Id="rId62" Type="http://schemas.openxmlformats.org/officeDocument/2006/relationships/customXml" Target="../ink/ink4267.xml"/><Relationship Id="rId63" Type="http://schemas.openxmlformats.org/officeDocument/2006/relationships/customXml" Target="../ink/ink4268.xml"/><Relationship Id="rId64" Type="http://schemas.openxmlformats.org/officeDocument/2006/relationships/customXml" Target="../ink/ink4269.xml"/><Relationship Id="rId65" Type="http://schemas.openxmlformats.org/officeDocument/2006/relationships/customXml" Target="../ink/ink4270.xml"/><Relationship Id="rId66" Type="http://schemas.openxmlformats.org/officeDocument/2006/relationships/customXml" Target="../ink/ink4271.xml"/><Relationship Id="rId67" Type="http://schemas.openxmlformats.org/officeDocument/2006/relationships/customXml" Target="../ink/ink4272.xml"/><Relationship Id="rId68"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customXml" Target="../ink/ink4285.xml"/><Relationship Id="rId2" Type="http://schemas.openxmlformats.org/officeDocument/2006/relationships/customXml" Target="../ink/ink4286.xml"/><Relationship Id="rId3" Type="http://schemas.openxmlformats.org/officeDocument/2006/relationships/customXml" Target="../ink/ink4287.xml"/><Relationship Id="rId4" Type="http://schemas.openxmlformats.org/officeDocument/2006/relationships/customXml" Target="../ink/ink4288.xml"/><Relationship Id="rId5" Type="http://schemas.openxmlformats.org/officeDocument/2006/relationships/customXml" Target="../ink/ink4289.xml"/><Relationship Id="rId6" Type="http://schemas.openxmlformats.org/officeDocument/2006/relationships/customXml" Target="../ink/ink4290.xml"/><Relationship Id="rId7" Type="http://schemas.openxmlformats.org/officeDocument/2006/relationships/customXml" Target="../ink/ink4291.xml"/><Relationship Id="rId8" Type="http://schemas.openxmlformats.org/officeDocument/2006/relationships/customXml" Target="../ink/ink4292.xml"/><Relationship Id="rId9" Type="http://schemas.openxmlformats.org/officeDocument/2006/relationships/customXml" Target="../ink/ink4293.xml"/><Relationship Id="rId10" Type="http://schemas.openxmlformats.org/officeDocument/2006/relationships/customXml" Target="../ink/ink4294.xml"/><Relationship Id="rId11" Type="http://schemas.openxmlformats.org/officeDocument/2006/relationships/customXml" Target="../ink/ink4295.xml"/><Relationship Id="rId12" Type="http://schemas.openxmlformats.org/officeDocument/2006/relationships/customXml" Target="../ink/ink4296.xml"/><Relationship Id="rId13" Type="http://schemas.openxmlformats.org/officeDocument/2006/relationships/customXml" Target="../ink/ink4297.xml"/><Relationship Id="rId14" Type="http://schemas.openxmlformats.org/officeDocument/2006/relationships/customXml" Target="../ink/ink4298.xml"/><Relationship Id="rId15" Type="http://schemas.openxmlformats.org/officeDocument/2006/relationships/customXml" Target="../ink/ink4299.xml"/><Relationship Id="rId16" Type="http://schemas.openxmlformats.org/officeDocument/2006/relationships/customXml" Target="../ink/ink4300.xml"/><Relationship Id="rId17" Type="http://schemas.openxmlformats.org/officeDocument/2006/relationships/customXml" Target="../ink/ink4301.xml"/><Relationship Id="rId18" Type="http://schemas.openxmlformats.org/officeDocument/2006/relationships/customXml" Target="../ink/ink4302.xml"/><Relationship Id="rId19" Type="http://schemas.openxmlformats.org/officeDocument/2006/relationships/customXml" Target="../ink/ink4303.xml"/><Relationship Id="rId20" Type="http://schemas.openxmlformats.org/officeDocument/2006/relationships/customXml" Target="../ink/ink4304.xml"/><Relationship Id="rId21" Type="http://schemas.openxmlformats.org/officeDocument/2006/relationships/customXml" Target="../ink/ink4305.xml"/><Relationship Id="rId22" Type="http://schemas.openxmlformats.org/officeDocument/2006/relationships/customXml" Target="../ink/ink4306.xml"/><Relationship Id="rId23" Type="http://schemas.openxmlformats.org/officeDocument/2006/relationships/customXml" Target="../ink/ink4307.xml"/><Relationship Id="rId24" Type="http://schemas.openxmlformats.org/officeDocument/2006/relationships/customXml" Target="../ink/ink4308.xml"/><Relationship Id="rId25" Type="http://schemas.openxmlformats.org/officeDocument/2006/relationships/customXml" Target="../ink/ink4309.xml"/><Relationship Id="rId26" Type="http://schemas.openxmlformats.org/officeDocument/2006/relationships/customXml" Target="../ink/ink4310.xml"/><Relationship Id="rId27" Type="http://schemas.openxmlformats.org/officeDocument/2006/relationships/customXml" Target="../ink/ink4311.xml"/><Relationship Id="rId28" Type="http://schemas.openxmlformats.org/officeDocument/2006/relationships/customXml" Target="../ink/ink4312.xml"/><Relationship Id="rId29" Type="http://schemas.openxmlformats.org/officeDocument/2006/relationships/customXml" Target="../ink/ink4313.xml"/><Relationship Id="rId30" Type="http://schemas.openxmlformats.org/officeDocument/2006/relationships/customXml" Target="../ink/ink4314.xml"/><Relationship Id="rId31" Type="http://schemas.openxmlformats.org/officeDocument/2006/relationships/customXml" Target="../ink/ink4315.xml"/><Relationship Id="rId32" Type="http://schemas.openxmlformats.org/officeDocument/2006/relationships/customXml" Target="../ink/ink4316.xml"/><Relationship Id="rId33" Type="http://schemas.openxmlformats.org/officeDocument/2006/relationships/customXml" Target="../ink/ink4317.xml"/><Relationship Id="rId34" Type="http://schemas.openxmlformats.org/officeDocument/2006/relationships/customXml" Target="../ink/ink4318.xml"/><Relationship Id="rId35" Type="http://schemas.openxmlformats.org/officeDocument/2006/relationships/customXml" Target="../ink/ink4319.xml"/><Relationship Id="rId36" Type="http://schemas.openxmlformats.org/officeDocument/2006/relationships/customXml" Target="../ink/ink4320.xml"/><Relationship Id="rId37" Type="http://schemas.openxmlformats.org/officeDocument/2006/relationships/customXml" Target="../ink/ink4321.xml"/><Relationship Id="rId38" Type="http://schemas.openxmlformats.org/officeDocument/2006/relationships/customXml" Target="../ink/ink4322.xml"/><Relationship Id="rId39" Type="http://schemas.openxmlformats.org/officeDocument/2006/relationships/customXml" Target="../ink/ink4323.xml"/><Relationship Id="rId40" Type="http://schemas.openxmlformats.org/officeDocument/2006/relationships/customXml" Target="../ink/ink4324.xml"/><Relationship Id="rId41" Type="http://schemas.openxmlformats.org/officeDocument/2006/relationships/customXml" Target="../ink/ink4325.xml"/><Relationship Id="rId42" Type="http://schemas.openxmlformats.org/officeDocument/2006/relationships/customXml" Target="../ink/ink4326.xml"/><Relationship Id="rId43" Type="http://schemas.openxmlformats.org/officeDocument/2006/relationships/customXml" Target="../ink/ink4327.xml"/><Relationship Id="rId44" Type="http://schemas.openxmlformats.org/officeDocument/2006/relationships/customXml" Target="../ink/ink4328.xml"/><Relationship Id="rId45" Type="http://schemas.openxmlformats.org/officeDocument/2006/relationships/customXml" Target="../ink/ink4329.xml"/><Relationship Id="rId46" Type="http://schemas.openxmlformats.org/officeDocument/2006/relationships/customXml" Target="../ink/ink4330.xml"/><Relationship Id="rId47" Type="http://schemas.openxmlformats.org/officeDocument/2006/relationships/customXml" Target="../ink/ink4331.xml"/><Relationship Id="rId48" Type="http://schemas.openxmlformats.org/officeDocument/2006/relationships/customXml" Target="../ink/ink4332.xml"/><Relationship Id="rId49" Type="http://schemas.openxmlformats.org/officeDocument/2006/relationships/customXml" Target="../ink/ink4333.xml"/><Relationship Id="rId50" Type="http://schemas.openxmlformats.org/officeDocument/2006/relationships/customXml" Target="../ink/ink4334.xml"/><Relationship Id="rId51" Type="http://schemas.openxmlformats.org/officeDocument/2006/relationships/customXml" Target="../ink/ink4335.xml"/><Relationship Id="rId52" Type="http://schemas.openxmlformats.org/officeDocument/2006/relationships/customXml" Target="../ink/ink4336.xml"/><Relationship Id="rId53" Type="http://schemas.openxmlformats.org/officeDocument/2006/relationships/customXml" Target="../ink/ink4337.xml"/><Relationship Id="rId54" Type="http://schemas.openxmlformats.org/officeDocument/2006/relationships/customXml" Target="../ink/ink4338.xml"/><Relationship Id="rId55" Type="http://schemas.openxmlformats.org/officeDocument/2006/relationships/customXml" Target="../ink/ink4339.xml"/><Relationship Id="rId56" Type="http://schemas.openxmlformats.org/officeDocument/2006/relationships/customXml" Target="../ink/ink4340.xml"/><Relationship Id="rId57" Type="http://schemas.openxmlformats.org/officeDocument/2006/relationships/customXml" Target="../ink/ink4341.xml"/><Relationship Id="rId58" Type="http://schemas.openxmlformats.org/officeDocument/2006/relationships/customXml" Target="../ink/ink4342.xml"/><Relationship Id="rId59" Type="http://schemas.openxmlformats.org/officeDocument/2006/relationships/customXml" Target="../ink/ink4343.xml"/><Relationship Id="rId60" Type="http://schemas.openxmlformats.org/officeDocument/2006/relationships/customXml" Target="../ink/ink4344.xml"/><Relationship Id="rId61" Type="http://schemas.openxmlformats.org/officeDocument/2006/relationships/customXml" Target="../ink/ink4345.xml"/><Relationship Id="rId62" Type="http://schemas.openxmlformats.org/officeDocument/2006/relationships/customXml" Target="../ink/ink4346.xml"/><Relationship Id="rId63" Type="http://schemas.openxmlformats.org/officeDocument/2006/relationships/customXml" Target="../ink/ink4347.xml"/><Relationship Id="rId64" Type="http://schemas.openxmlformats.org/officeDocument/2006/relationships/customXml" Target="../ink/ink4348.xml"/><Relationship Id="rId65" Type="http://schemas.openxmlformats.org/officeDocument/2006/relationships/customXml" Target="../ink/ink4349.xml"/><Relationship Id="rId66" Type="http://schemas.openxmlformats.org/officeDocument/2006/relationships/customXml" Target="../ink/ink4350.xml"/><Relationship Id="rId67" Type="http://schemas.openxmlformats.org/officeDocument/2006/relationships/customXml" Target="../ink/ink4351.xml"/><Relationship Id="rId68" Type="http://schemas.openxmlformats.org/officeDocument/2006/relationships/customXml" Target="../ink/ink4352.xml"/><Relationship Id="rId69" Type="http://schemas.openxmlformats.org/officeDocument/2006/relationships/customXml" Target="../ink/ink4353.xml"/><Relationship Id="rId70" Type="http://schemas.openxmlformats.org/officeDocument/2006/relationships/customXml" Target="../ink/ink4354.xml"/><Relationship Id="rId71" Type="http://schemas.openxmlformats.org/officeDocument/2006/relationships/customXml" Target="../ink/ink4355.xml"/><Relationship Id="rId72" Type="http://schemas.openxmlformats.org/officeDocument/2006/relationships/customXml" Target="../ink/ink4356.xml"/><Relationship Id="rId73" Type="http://schemas.openxmlformats.org/officeDocument/2006/relationships/customXml" Target="../ink/ink4357.xml"/><Relationship Id="rId74" Type="http://schemas.openxmlformats.org/officeDocument/2006/relationships/customXml" Target="../ink/ink4358.xml"/><Relationship Id="rId75" Type="http://schemas.openxmlformats.org/officeDocument/2006/relationships/customXml" Target="../ink/ink4359.xml"/><Relationship Id="rId76" Type="http://schemas.openxmlformats.org/officeDocument/2006/relationships/customXml" Target="../ink/ink4360.xml"/><Relationship Id="rId77" Type="http://schemas.openxmlformats.org/officeDocument/2006/relationships/customXml" Target="../ink/ink4361.xml"/><Relationship Id="rId78" Type="http://schemas.openxmlformats.org/officeDocument/2006/relationships/customXml" Target="../ink/ink4362.xml"/><Relationship Id="rId79" Type="http://schemas.openxmlformats.org/officeDocument/2006/relationships/customXml" Target="../ink/ink4363.xml"/><Relationship Id="rId80" Type="http://schemas.openxmlformats.org/officeDocument/2006/relationships/customXml" Target="../ink/ink4364.xml"/><Relationship Id="rId81" Type="http://schemas.openxmlformats.org/officeDocument/2006/relationships/customXml" Target="../ink/ink4365.xml"/><Relationship Id="rId82" Type="http://schemas.openxmlformats.org/officeDocument/2006/relationships/customXml" Target="../ink/ink4366.xml"/><Relationship Id="rId83" Type="http://schemas.openxmlformats.org/officeDocument/2006/relationships/customXml" Target="../ink/ink4367.xml"/><Relationship Id="rId84" Type="http://schemas.openxmlformats.org/officeDocument/2006/relationships/customXml" Target="../ink/ink4368.xml"/><Relationship Id="rId85" Type="http://schemas.openxmlformats.org/officeDocument/2006/relationships/customXml" Target="../ink/ink4369.xml"/><Relationship Id="rId86" Type="http://schemas.openxmlformats.org/officeDocument/2006/relationships/customXml" Target="../ink/ink4370.xml"/><Relationship Id="rId87" Type="http://schemas.openxmlformats.org/officeDocument/2006/relationships/customXml" Target="../ink/ink4371.xml"/><Relationship Id="rId88" Type="http://schemas.openxmlformats.org/officeDocument/2006/relationships/customXml" Target="../ink/ink4372.xml"/><Relationship Id="rId89" Type="http://schemas.openxmlformats.org/officeDocument/2006/relationships/customXml" Target="../ink/ink4373.xml"/><Relationship Id="rId90" Type="http://schemas.openxmlformats.org/officeDocument/2006/relationships/customXml" Target="../ink/ink4374.xml"/><Relationship Id="rId91" Type="http://schemas.openxmlformats.org/officeDocument/2006/relationships/customXml" Target="../ink/ink4375.xml"/><Relationship Id="rId9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image" Target="../media/image78.emf"/><Relationship Id="rId2" Type="http://schemas.openxmlformats.org/officeDocument/2006/relationships/image" Target="../media/image79.emf"/><Relationship Id="rId3" Type="http://schemas.openxmlformats.org/officeDocument/2006/relationships/customXml" Target="../ink/ink2744.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customXml" Target="../ink/ink102.xml"/><Relationship Id="rId8" Type="http://schemas.openxmlformats.org/officeDocument/2006/relationships/customXml" Target="../ink/ink103.xml"/><Relationship Id="rId9" Type="http://schemas.openxmlformats.org/officeDocument/2006/relationships/customXml" Target="../ink/ink104.xml"/><Relationship Id="rId10" Type="http://schemas.openxmlformats.org/officeDocument/2006/relationships/customXml" Target="../ink/ink105.xml"/><Relationship Id="rId11" Type="http://schemas.openxmlformats.org/officeDocument/2006/relationships/customXml" Target="../ink/ink106.xml"/><Relationship Id="rId12" Type="http://schemas.openxmlformats.org/officeDocument/2006/relationships/customXml" Target="../ink/ink107.xml"/><Relationship Id="rId13" Type="http://schemas.openxmlformats.org/officeDocument/2006/relationships/customXml" Target="../ink/ink108.xml"/><Relationship Id="rId14" Type="http://schemas.openxmlformats.org/officeDocument/2006/relationships/customXml" Target="../ink/ink109.xml"/><Relationship Id="rId15" Type="http://schemas.openxmlformats.org/officeDocument/2006/relationships/customXml" Target="../ink/ink110.xml"/><Relationship Id="rId16" Type="http://schemas.openxmlformats.org/officeDocument/2006/relationships/customXml" Target="../ink/ink111.xml"/><Relationship Id="rId17" Type="http://schemas.openxmlformats.org/officeDocument/2006/relationships/customXml" Target="../ink/ink112.xml"/><Relationship Id="rId18" Type="http://schemas.openxmlformats.org/officeDocument/2006/relationships/customXml" Target="../ink/ink113.xml"/><Relationship Id="rId19" Type="http://schemas.openxmlformats.org/officeDocument/2006/relationships/customXml" Target="../ink/ink114.xml"/><Relationship Id="rId20" Type="http://schemas.openxmlformats.org/officeDocument/2006/relationships/customXml" Target="../ink/ink115.xml"/><Relationship Id="rId21" Type="http://schemas.openxmlformats.org/officeDocument/2006/relationships/customXml" Target="../ink/ink116.xml"/><Relationship Id="rId22" Type="http://schemas.openxmlformats.org/officeDocument/2006/relationships/customXml" Target="../ink/ink117.xml"/><Relationship Id="rId23" Type="http://schemas.openxmlformats.org/officeDocument/2006/relationships/customXml" Target="../ink/ink118.xml"/><Relationship Id="rId24" Type="http://schemas.openxmlformats.org/officeDocument/2006/relationships/customXml" Target="../ink/ink119.xml"/><Relationship Id="rId25" Type="http://schemas.openxmlformats.org/officeDocument/2006/relationships/customXml" Target="../ink/ink120.xml"/><Relationship Id="rId26" Type="http://schemas.openxmlformats.org/officeDocument/2006/relationships/customXml" Target="../ink/ink121.xml"/><Relationship Id="rId27" Type="http://schemas.openxmlformats.org/officeDocument/2006/relationships/customXml" Target="../ink/ink122.xml"/><Relationship Id="rId28" Type="http://schemas.openxmlformats.org/officeDocument/2006/relationships/customXml" Target="../ink/ink123.xml"/><Relationship Id="rId29" Type="http://schemas.openxmlformats.org/officeDocument/2006/relationships/customXml" Target="../ink/ink124.xml"/><Relationship Id="rId30" Type="http://schemas.openxmlformats.org/officeDocument/2006/relationships/customXml" Target="../ink/ink125.xml"/><Relationship Id="rId31" Type="http://schemas.openxmlformats.org/officeDocument/2006/relationships/customXml" Target="../ink/ink126.xml"/><Relationship Id="rId32" Type="http://schemas.openxmlformats.org/officeDocument/2006/relationships/customXml" Target="../ink/ink127.xml"/><Relationship Id="rId33" Type="http://schemas.openxmlformats.org/officeDocument/2006/relationships/customXml" Target="../ink/ink128.xml"/><Relationship Id="rId34" Type="http://schemas.openxmlformats.org/officeDocument/2006/relationships/customXml" Target="../ink/ink129.xml"/><Relationship Id="rId35" Type="http://schemas.openxmlformats.org/officeDocument/2006/relationships/customXml" Target="../ink/ink130.xml"/><Relationship Id="rId36" Type="http://schemas.openxmlformats.org/officeDocument/2006/relationships/customXml" Target="../ink/ink131.xml"/><Relationship Id="rId37" Type="http://schemas.openxmlformats.org/officeDocument/2006/relationships/customXml" Target="../ink/ink132.xml"/><Relationship Id="rId38"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image" Target="../media/image80.emf"/><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emf"/><Relationship Id="rId4" Type="http://schemas.openxmlformats.org/officeDocument/2006/relationships/image" Target="../media/image84.png"/><Relationship Id="rId5"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customXml" Target="../ink/ink133.xml"/><Relationship Id="rId5" Type="http://schemas.openxmlformats.org/officeDocument/2006/relationships/customXml" Target="../ink/ink134.xml"/><Relationship Id="rId6" Type="http://schemas.openxmlformats.org/officeDocument/2006/relationships/customXml" Target="../ink/ink135.xml"/><Relationship Id="rId7" Type="http://schemas.openxmlformats.org/officeDocument/2006/relationships/customXml" Target="../ink/ink136.xml"/><Relationship Id="rId8" Type="http://schemas.openxmlformats.org/officeDocument/2006/relationships/customXml" Target="../ink/ink137.xml"/><Relationship Id="rId9" Type="http://schemas.openxmlformats.org/officeDocument/2006/relationships/customXml" Target="../ink/ink138.xml"/><Relationship Id="rId10" Type="http://schemas.openxmlformats.org/officeDocument/2006/relationships/customXml" Target="../ink/ink139.xml"/><Relationship Id="rId11" Type="http://schemas.openxmlformats.org/officeDocument/2006/relationships/customXml" Target="../ink/ink140.xml"/><Relationship Id="rId12" Type="http://schemas.openxmlformats.org/officeDocument/2006/relationships/customXml" Target="../ink/ink141.xml"/><Relationship Id="rId13" Type="http://schemas.openxmlformats.org/officeDocument/2006/relationships/customXml" Target="../ink/ink142.xml"/><Relationship Id="rId14" Type="http://schemas.openxmlformats.org/officeDocument/2006/relationships/customXml" Target="../ink/ink143.xml"/><Relationship Id="rId15" Type="http://schemas.openxmlformats.org/officeDocument/2006/relationships/customXml" Target="../ink/ink144.xml"/><Relationship Id="rId16" Type="http://schemas.openxmlformats.org/officeDocument/2006/relationships/customXml" Target="../ink/ink145.xml"/><Relationship Id="rId17" Type="http://schemas.openxmlformats.org/officeDocument/2006/relationships/customXml" Target="../ink/ink146.xml"/><Relationship Id="rId18" Type="http://schemas.openxmlformats.org/officeDocument/2006/relationships/customXml" Target="../ink/ink147.xml"/><Relationship Id="rId19" Type="http://schemas.openxmlformats.org/officeDocument/2006/relationships/customXml" Target="../ink/ink148.xml"/><Relationship Id="rId20" Type="http://schemas.openxmlformats.org/officeDocument/2006/relationships/customXml" Target="../ink/ink149.xml"/><Relationship Id="rId21" Type="http://schemas.openxmlformats.org/officeDocument/2006/relationships/customXml" Target="../ink/ink150.xml"/><Relationship Id="rId22" Type="http://schemas.openxmlformats.org/officeDocument/2006/relationships/customXml" Target="../ink/ink151.xml"/><Relationship Id="rId23" Type="http://schemas.openxmlformats.org/officeDocument/2006/relationships/customXml" Target="../ink/ink152.xml"/><Relationship Id="rId24" Type="http://schemas.openxmlformats.org/officeDocument/2006/relationships/customXml" Target="../ink/ink153.xml"/><Relationship Id="rId25" Type="http://schemas.openxmlformats.org/officeDocument/2006/relationships/customXml" Target="../ink/ink154.xml"/><Relationship Id="rId26" Type="http://schemas.openxmlformats.org/officeDocument/2006/relationships/customXml" Target="../ink/ink155.xml"/><Relationship Id="rId27" Type="http://schemas.openxmlformats.org/officeDocument/2006/relationships/customXml" Target="../ink/ink156.xml"/><Relationship Id="rId28" Type="http://schemas.openxmlformats.org/officeDocument/2006/relationships/customXml" Target="../ink/ink157.xml"/><Relationship Id="rId29" Type="http://schemas.openxmlformats.org/officeDocument/2006/relationships/customXml" Target="../ink/ink158.xml"/><Relationship Id="rId30"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customXml" Target="../ink/ink159.xml"/><Relationship Id="rId2" Type="http://schemas.openxmlformats.org/officeDocument/2006/relationships/customXml" Target="../ink/ink160.xml"/><Relationship Id="rId3" Type="http://schemas.openxmlformats.org/officeDocument/2006/relationships/customXml" Target="../ink/ink161.xml"/><Relationship Id="rId4" Type="http://schemas.openxmlformats.org/officeDocument/2006/relationships/customXml" Target="../ink/ink162.xml"/><Relationship Id="rId5" Type="http://schemas.openxmlformats.org/officeDocument/2006/relationships/customXml" Target="../ink/ink163.xml"/><Relationship Id="rId6" Type="http://schemas.openxmlformats.org/officeDocument/2006/relationships/customXml" Target="../ink/ink164.xml"/><Relationship Id="rId7" Type="http://schemas.openxmlformats.org/officeDocument/2006/relationships/customXml" Target="../ink/ink165.xml"/><Relationship Id="rId8" Type="http://schemas.openxmlformats.org/officeDocument/2006/relationships/customXml" Target="../ink/ink166.xml"/><Relationship Id="rId9" Type="http://schemas.openxmlformats.org/officeDocument/2006/relationships/customXml" Target="../ink/ink167.xml"/><Relationship Id="rId10" Type="http://schemas.openxmlformats.org/officeDocument/2006/relationships/customXml" Target="../ink/ink168.xml"/><Relationship Id="rId11" Type="http://schemas.openxmlformats.org/officeDocument/2006/relationships/customXml" Target="../ink/ink169.xml"/><Relationship Id="rId12" Type="http://schemas.openxmlformats.org/officeDocument/2006/relationships/customXml" Target="../ink/ink170.xml"/><Relationship Id="rId13" Type="http://schemas.openxmlformats.org/officeDocument/2006/relationships/customXml" Target="../ink/ink171.xml"/><Relationship Id="rId14" Type="http://schemas.openxmlformats.org/officeDocument/2006/relationships/customXml" Target="../ink/ink172.xml"/><Relationship Id="rId15" Type="http://schemas.openxmlformats.org/officeDocument/2006/relationships/customXml" Target="../ink/ink173.xml"/><Relationship Id="rId16" Type="http://schemas.openxmlformats.org/officeDocument/2006/relationships/customXml" Target="../ink/ink174.xml"/><Relationship Id="rId17" Type="http://schemas.openxmlformats.org/officeDocument/2006/relationships/customXml" Target="../ink/ink175.xml"/><Relationship Id="rId18" Type="http://schemas.openxmlformats.org/officeDocument/2006/relationships/customXml" Target="../ink/ink176.xml"/><Relationship Id="rId19" Type="http://schemas.openxmlformats.org/officeDocument/2006/relationships/customXml" Target="../ink/ink177.xml"/><Relationship Id="rId20" Type="http://schemas.openxmlformats.org/officeDocument/2006/relationships/customXml" Target="../ink/ink178.xml"/><Relationship Id="rId21" Type="http://schemas.openxmlformats.org/officeDocument/2006/relationships/customXml" Target="../ink/ink179.xml"/><Relationship Id="rId22" Type="http://schemas.openxmlformats.org/officeDocument/2006/relationships/customXml" Target="../ink/ink180.xml"/><Relationship Id="rId23" Type="http://schemas.openxmlformats.org/officeDocument/2006/relationships/customXml" Target="../ink/ink181.xml"/><Relationship Id="rId24" Type="http://schemas.openxmlformats.org/officeDocument/2006/relationships/customXml" Target="../ink/ink182.xml"/><Relationship Id="rId25" Type="http://schemas.openxmlformats.org/officeDocument/2006/relationships/customXml" Target="../ink/ink183.xml"/><Relationship Id="rId26" Type="http://schemas.openxmlformats.org/officeDocument/2006/relationships/customXml" Target="../ink/ink184.xml"/><Relationship Id="rId27" Type="http://schemas.openxmlformats.org/officeDocument/2006/relationships/customXml" Target="../ink/ink185.xml"/><Relationship Id="rId28" Type="http://schemas.openxmlformats.org/officeDocument/2006/relationships/customXml" Target="../ink/ink186.xml"/><Relationship Id="rId29" Type="http://schemas.openxmlformats.org/officeDocument/2006/relationships/customXml" Target="../ink/ink187.xml"/><Relationship Id="rId30" Type="http://schemas.openxmlformats.org/officeDocument/2006/relationships/customXml" Target="../ink/ink188.xml"/><Relationship Id="rId31" Type="http://schemas.openxmlformats.org/officeDocument/2006/relationships/customXml" Target="../ink/ink189.xml"/><Relationship Id="rId32" Type="http://schemas.openxmlformats.org/officeDocument/2006/relationships/customXml" Target="../ink/ink190.xml"/><Relationship Id="rId33" Type="http://schemas.openxmlformats.org/officeDocument/2006/relationships/customXml" Target="../ink/ink191.xml"/><Relationship Id="rId34" Type="http://schemas.openxmlformats.org/officeDocument/2006/relationships/customXml" Target="../ink/ink192.xml"/><Relationship Id="rId35" Type="http://schemas.openxmlformats.org/officeDocument/2006/relationships/customXml" Target="../ink/ink193.xml"/><Relationship Id="rId36" Type="http://schemas.openxmlformats.org/officeDocument/2006/relationships/customXml" Target="../ink/ink194.xml"/><Relationship Id="rId37" Type="http://schemas.openxmlformats.org/officeDocument/2006/relationships/customXml" Target="../ink/ink195.xml"/><Relationship Id="rId38" Type="http://schemas.openxmlformats.org/officeDocument/2006/relationships/customXml" Target="../ink/ink196.xml"/><Relationship Id="rId39" Type="http://schemas.openxmlformats.org/officeDocument/2006/relationships/customXml" Target="../ink/ink197.xml"/><Relationship Id="rId40" Type="http://schemas.openxmlformats.org/officeDocument/2006/relationships/customXml" Target="../ink/ink198.xml"/><Relationship Id="rId41" Type="http://schemas.openxmlformats.org/officeDocument/2006/relationships/customXml" Target="../ink/ink199.xml"/><Relationship Id="rId42" Type="http://schemas.openxmlformats.org/officeDocument/2006/relationships/customXml" Target="../ink/ink200.xml"/><Relationship Id="rId43" Type="http://schemas.openxmlformats.org/officeDocument/2006/relationships/customXml" Target="../ink/ink201.xml"/><Relationship Id="rId44" Type="http://schemas.openxmlformats.org/officeDocument/2006/relationships/customXml" Target="../ink/ink202.xml"/><Relationship Id="rId45" Type="http://schemas.openxmlformats.org/officeDocument/2006/relationships/customXml" Target="../ink/ink203.xml"/><Relationship Id="rId46" Type="http://schemas.openxmlformats.org/officeDocument/2006/relationships/customXml" Target="../ink/ink204.xml"/><Relationship Id="rId47" Type="http://schemas.openxmlformats.org/officeDocument/2006/relationships/customXml" Target="../ink/ink205.xml"/><Relationship Id="rId48" Type="http://schemas.openxmlformats.org/officeDocument/2006/relationships/customXml" Target="../ink/ink206.xml"/><Relationship Id="rId49" Type="http://schemas.openxmlformats.org/officeDocument/2006/relationships/customXml" Target="../ink/ink207.xml"/><Relationship Id="rId50" Type="http://schemas.openxmlformats.org/officeDocument/2006/relationships/customXml" Target="../ink/ink208.xml"/><Relationship Id="rId51" Type="http://schemas.openxmlformats.org/officeDocument/2006/relationships/customXml" Target="../ink/ink209.xml"/><Relationship Id="rId52" Type="http://schemas.openxmlformats.org/officeDocument/2006/relationships/customXml" Target="../ink/ink210.xml"/><Relationship Id="rId53" Type="http://schemas.openxmlformats.org/officeDocument/2006/relationships/customXml" Target="../ink/ink211.xml"/><Relationship Id="rId54" Type="http://schemas.openxmlformats.org/officeDocument/2006/relationships/customXml" Target="../ink/ink212.xml"/><Relationship Id="rId55" Type="http://schemas.openxmlformats.org/officeDocument/2006/relationships/customXml" Target="../ink/ink213.xml"/><Relationship Id="rId56" Type="http://schemas.openxmlformats.org/officeDocument/2006/relationships/customXml" Target="../ink/ink214.xml"/><Relationship Id="rId57" Type="http://schemas.openxmlformats.org/officeDocument/2006/relationships/customXml" Target="../ink/ink215.xml"/><Relationship Id="rId58" Type="http://schemas.openxmlformats.org/officeDocument/2006/relationships/customXml" Target="../ink/ink216.xml"/><Relationship Id="rId59" Type="http://schemas.openxmlformats.org/officeDocument/2006/relationships/customXml" Target="../ink/ink217.xml"/><Relationship Id="rId60" Type="http://schemas.openxmlformats.org/officeDocument/2006/relationships/customXml" Target="../ink/ink218.xml"/><Relationship Id="rId61" Type="http://schemas.openxmlformats.org/officeDocument/2006/relationships/customXml" Target="../ink/ink219.xml"/><Relationship Id="rId62" Type="http://schemas.openxmlformats.org/officeDocument/2006/relationships/customXml" Target="../ink/ink220.xml"/><Relationship Id="rId63" Type="http://schemas.openxmlformats.org/officeDocument/2006/relationships/customXml" Target="../ink/ink221.xml"/><Relationship Id="rId64" Type="http://schemas.openxmlformats.org/officeDocument/2006/relationships/customXml" Target="../ink/ink222.xml"/><Relationship Id="rId65" Type="http://schemas.openxmlformats.org/officeDocument/2006/relationships/customXml" Target="../ink/ink223.xml"/><Relationship Id="rId66" Type="http://schemas.openxmlformats.org/officeDocument/2006/relationships/customXml" Target="../ink/ink224.xml"/><Relationship Id="rId67" Type="http://schemas.openxmlformats.org/officeDocument/2006/relationships/customXml" Target="../ink/ink225.xml"/><Relationship Id="rId68" Type="http://schemas.openxmlformats.org/officeDocument/2006/relationships/customXml" Target="../ink/ink226.xml"/><Relationship Id="rId69" Type="http://schemas.openxmlformats.org/officeDocument/2006/relationships/customXml" Target="../ink/ink227.xml"/><Relationship Id="rId70" Type="http://schemas.openxmlformats.org/officeDocument/2006/relationships/customXml" Target="../ink/ink228.xml"/><Relationship Id="rId71" Type="http://schemas.openxmlformats.org/officeDocument/2006/relationships/customXml" Target="../ink/ink229.xml"/><Relationship Id="rId72" Type="http://schemas.openxmlformats.org/officeDocument/2006/relationships/customXml" Target="../ink/ink230.xml"/><Relationship Id="rId73" Type="http://schemas.openxmlformats.org/officeDocument/2006/relationships/customXml" Target="../ink/ink231.xml"/><Relationship Id="rId74" Type="http://schemas.openxmlformats.org/officeDocument/2006/relationships/customXml" Target="../ink/ink232.xml"/><Relationship Id="rId75" Type="http://schemas.openxmlformats.org/officeDocument/2006/relationships/customXml" Target="../ink/ink233.xml"/><Relationship Id="rId76" Type="http://schemas.openxmlformats.org/officeDocument/2006/relationships/customXml" Target="../ink/ink234.xml"/><Relationship Id="rId77" Type="http://schemas.openxmlformats.org/officeDocument/2006/relationships/customXml" Target="../ink/ink235.xml"/><Relationship Id="rId78" Type="http://schemas.openxmlformats.org/officeDocument/2006/relationships/customXml" Target="../ink/ink236.xml"/><Relationship Id="rId79" Type="http://schemas.openxmlformats.org/officeDocument/2006/relationships/customXml" Target="../ink/ink237.xml"/><Relationship Id="rId80" Type="http://schemas.openxmlformats.org/officeDocument/2006/relationships/customXml" Target="../ink/ink238.xml"/><Relationship Id="rId81" Type="http://schemas.openxmlformats.org/officeDocument/2006/relationships/customXml" Target="../ink/ink239.xml"/><Relationship Id="rId82" Type="http://schemas.openxmlformats.org/officeDocument/2006/relationships/customXml" Target="../ink/ink240.xml"/><Relationship Id="rId83" Type="http://schemas.openxmlformats.org/officeDocument/2006/relationships/customXml" Target="../ink/ink241.xml"/><Relationship Id="rId84" Type="http://schemas.openxmlformats.org/officeDocument/2006/relationships/customXml" Target="../ink/ink242.xml"/><Relationship Id="rId85" Type="http://schemas.openxmlformats.org/officeDocument/2006/relationships/customXml" Target="../ink/ink243.xml"/><Relationship Id="rId86" Type="http://schemas.openxmlformats.org/officeDocument/2006/relationships/customXml" Target="../ink/ink244.xml"/><Relationship Id="rId87" Type="http://schemas.openxmlformats.org/officeDocument/2006/relationships/customXml" Target="../ink/ink245.xml"/><Relationship Id="rId88" Type="http://schemas.openxmlformats.org/officeDocument/2006/relationships/customXml" Target="../ink/ink246.xml"/><Relationship Id="rId89" Type="http://schemas.openxmlformats.org/officeDocument/2006/relationships/customXml" Target="../ink/ink247.xml"/><Relationship Id="rId90" Type="http://schemas.openxmlformats.org/officeDocument/2006/relationships/customXml" Target="../ink/ink248.xml"/><Relationship Id="rId91" Type="http://schemas.openxmlformats.org/officeDocument/2006/relationships/customXml" Target="../ink/ink249.xml"/><Relationship Id="rId92" Type="http://schemas.openxmlformats.org/officeDocument/2006/relationships/customXml" Target="../ink/ink250.xml"/><Relationship Id="rId93" Type="http://schemas.openxmlformats.org/officeDocument/2006/relationships/customXml" Target="../ink/ink251.xml"/><Relationship Id="rId94" Type="http://schemas.openxmlformats.org/officeDocument/2006/relationships/customXml" Target="../ink/ink252.xml"/><Relationship Id="rId95" Type="http://schemas.openxmlformats.org/officeDocument/2006/relationships/customXml" Target="../ink/ink253.xml"/><Relationship Id="rId96" Type="http://schemas.openxmlformats.org/officeDocument/2006/relationships/customXml" Target="../ink/ink254.xml"/><Relationship Id="rId97" Type="http://schemas.openxmlformats.org/officeDocument/2006/relationships/customXml" Target="../ink/ink255.xml"/><Relationship Id="rId98" Type="http://schemas.openxmlformats.org/officeDocument/2006/relationships/customXml" Target="../ink/ink256.xml"/><Relationship Id="rId99" Type="http://schemas.openxmlformats.org/officeDocument/2006/relationships/customXml" Target="../ink/ink257.xml"/><Relationship Id="rId100" Type="http://schemas.openxmlformats.org/officeDocument/2006/relationships/customXml" Target="../ink/ink258.xml"/><Relationship Id="rId101" Type="http://schemas.openxmlformats.org/officeDocument/2006/relationships/customXml" Target="../ink/ink259.xml"/><Relationship Id="rId102" Type="http://schemas.openxmlformats.org/officeDocument/2006/relationships/customXml" Target="../ink/ink260.xml"/><Relationship Id="rId103" Type="http://schemas.openxmlformats.org/officeDocument/2006/relationships/customXml" Target="../ink/ink261.xml"/><Relationship Id="rId104" Type="http://schemas.openxmlformats.org/officeDocument/2006/relationships/customXml" Target="../ink/ink262.xml"/><Relationship Id="rId105" Type="http://schemas.openxmlformats.org/officeDocument/2006/relationships/customXml" Target="../ink/ink263.xml"/><Relationship Id="rId106" Type="http://schemas.openxmlformats.org/officeDocument/2006/relationships/customXml" Target="../ink/ink264.xml"/><Relationship Id="rId107" Type="http://schemas.openxmlformats.org/officeDocument/2006/relationships/customXml" Target="../ink/ink265.xml"/><Relationship Id="rId108" Type="http://schemas.openxmlformats.org/officeDocument/2006/relationships/customXml" Target="../ink/ink266.xml"/><Relationship Id="rId109" Type="http://schemas.openxmlformats.org/officeDocument/2006/relationships/customXml" Target="../ink/ink267.xml"/><Relationship Id="rId110" Type="http://schemas.openxmlformats.org/officeDocument/2006/relationships/customXml" Target="../ink/ink268.xml"/><Relationship Id="rId111" Type="http://schemas.openxmlformats.org/officeDocument/2006/relationships/customXml" Target="../ink/ink269.xml"/><Relationship Id="rId112" Type="http://schemas.openxmlformats.org/officeDocument/2006/relationships/customXml" Target="../ink/ink270.xml"/><Relationship Id="rId113" Type="http://schemas.openxmlformats.org/officeDocument/2006/relationships/customXml" Target="../ink/ink271.xml"/><Relationship Id="rId114" Type="http://schemas.openxmlformats.org/officeDocument/2006/relationships/customXml" Target="../ink/ink272.xml"/><Relationship Id="rId115" Type="http://schemas.openxmlformats.org/officeDocument/2006/relationships/customXml" Target="../ink/ink273.xml"/><Relationship Id="rId116" Type="http://schemas.openxmlformats.org/officeDocument/2006/relationships/customXml" Target="../ink/ink274.xml"/><Relationship Id="rId117" Type="http://schemas.openxmlformats.org/officeDocument/2006/relationships/customXml" Target="../ink/ink275.xml"/><Relationship Id="rId118" Type="http://schemas.openxmlformats.org/officeDocument/2006/relationships/customXml" Target="../ink/ink276.xml"/><Relationship Id="rId119" Type="http://schemas.openxmlformats.org/officeDocument/2006/relationships/customXml" Target="../ink/ink277.xml"/><Relationship Id="rId120" Type="http://schemas.openxmlformats.org/officeDocument/2006/relationships/customXml" Target="../ink/ink278.xml"/><Relationship Id="rId121" Type="http://schemas.openxmlformats.org/officeDocument/2006/relationships/customXml" Target="../ink/ink279.xml"/><Relationship Id="rId122" Type="http://schemas.openxmlformats.org/officeDocument/2006/relationships/customXml" Target="../ink/ink280.xml"/><Relationship Id="rId123" Type="http://schemas.openxmlformats.org/officeDocument/2006/relationships/customXml" Target="../ink/ink281.xml"/><Relationship Id="rId124" Type="http://schemas.openxmlformats.org/officeDocument/2006/relationships/customXml" Target="../ink/ink282.xml"/><Relationship Id="rId125" Type="http://schemas.openxmlformats.org/officeDocument/2006/relationships/customXml" Target="../ink/ink283.xml"/><Relationship Id="rId126" Type="http://schemas.openxmlformats.org/officeDocument/2006/relationships/customXml" Target="../ink/ink284.xml"/><Relationship Id="rId127" Type="http://schemas.openxmlformats.org/officeDocument/2006/relationships/customXml" Target="../ink/ink285.xml"/><Relationship Id="rId128" Type="http://schemas.openxmlformats.org/officeDocument/2006/relationships/customXml" Target="../ink/ink286.xml"/><Relationship Id="rId129" Type="http://schemas.openxmlformats.org/officeDocument/2006/relationships/customXml" Target="../ink/ink287.xml"/><Relationship Id="rId130" Type="http://schemas.openxmlformats.org/officeDocument/2006/relationships/customXml" Target="../ink/ink288.xml"/><Relationship Id="rId131" Type="http://schemas.openxmlformats.org/officeDocument/2006/relationships/customXml" Target="../ink/ink289.xml"/><Relationship Id="rId132" Type="http://schemas.openxmlformats.org/officeDocument/2006/relationships/customXml" Target="../ink/ink290.xml"/><Relationship Id="rId133" Type="http://schemas.openxmlformats.org/officeDocument/2006/relationships/customXml" Target="../ink/ink291.xml"/><Relationship Id="rId134" Type="http://schemas.openxmlformats.org/officeDocument/2006/relationships/customXml" Target="../ink/ink292.xml"/><Relationship Id="rId135" Type="http://schemas.openxmlformats.org/officeDocument/2006/relationships/customXml" Target="../ink/ink293.xml"/><Relationship Id="rId136" Type="http://schemas.openxmlformats.org/officeDocument/2006/relationships/customXml" Target="../ink/ink294.xml"/><Relationship Id="rId137" Type="http://schemas.openxmlformats.org/officeDocument/2006/relationships/customXml" Target="../ink/ink295.xml"/><Relationship Id="rId138" Type="http://schemas.openxmlformats.org/officeDocument/2006/relationships/customXml" Target="../ink/ink296.xml"/><Relationship Id="rId139" Type="http://schemas.openxmlformats.org/officeDocument/2006/relationships/customXml" Target="../ink/ink297.xml"/><Relationship Id="rId140" Type="http://schemas.openxmlformats.org/officeDocument/2006/relationships/customXml" Target="../ink/ink298.xml"/><Relationship Id="rId141" Type="http://schemas.openxmlformats.org/officeDocument/2006/relationships/customXml" Target="../ink/ink299.xml"/><Relationship Id="rId142" Type="http://schemas.openxmlformats.org/officeDocument/2006/relationships/customXml" Target="../ink/ink300.xml"/><Relationship Id="rId143" Type="http://schemas.openxmlformats.org/officeDocument/2006/relationships/customXml" Target="../ink/ink301.xml"/><Relationship Id="rId144" Type="http://schemas.openxmlformats.org/officeDocument/2006/relationships/customXml" Target="../ink/ink302.xml"/><Relationship Id="rId145" Type="http://schemas.openxmlformats.org/officeDocument/2006/relationships/customXml" Target="../ink/ink303.xml"/><Relationship Id="rId146" Type="http://schemas.openxmlformats.org/officeDocument/2006/relationships/customXml" Target="../ink/ink304.xml"/><Relationship Id="rId147" Type="http://schemas.openxmlformats.org/officeDocument/2006/relationships/customXml" Target="../ink/ink305.xml"/><Relationship Id="rId148" Type="http://schemas.openxmlformats.org/officeDocument/2006/relationships/customXml" Target="../ink/ink306.xml"/><Relationship Id="rId149" Type="http://schemas.openxmlformats.org/officeDocument/2006/relationships/customXml" Target="../ink/ink307.xml"/><Relationship Id="rId150" Type="http://schemas.openxmlformats.org/officeDocument/2006/relationships/customXml" Target="../ink/ink308.xml"/><Relationship Id="rId151" Type="http://schemas.openxmlformats.org/officeDocument/2006/relationships/customXml" Target="../ink/ink309.xml"/><Relationship Id="rId152" Type="http://schemas.openxmlformats.org/officeDocument/2006/relationships/customXml" Target="../ink/ink310.xml"/><Relationship Id="rId153" Type="http://schemas.openxmlformats.org/officeDocument/2006/relationships/customXml" Target="../ink/ink311.xml"/><Relationship Id="rId154" Type="http://schemas.openxmlformats.org/officeDocument/2006/relationships/customXml" Target="../ink/ink312.xml"/><Relationship Id="rId155" Type="http://schemas.openxmlformats.org/officeDocument/2006/relationships/customXml" Target="../ink/ink313.xml"/><Relationship Id="rId156" Type="http://schemas.openxmlformats.org/officeDocument/2006/relationships/customXml" Target="../ink/ink314.xml"/><Relationship Id="rId157" Type="http://schemas.openxmlformats.org/officeDocument/2006/relationships/customXml" Target="../ink/ink315.xml"/><Relationship Id="rId158" Type="http://schemas.openxmlformats.org/officeDocument/2006/relationships/customXml" Target="../ink/ink316.xml"/><Relationship Id="rId159" Type="http://schemas.openxmlformats.org/officeDocument/2006/relationships/customXml" Target="../ink/ink317.xml"/><Relationship Id="rId160" Type="http://schemas.openxmlformats.org/officeDocument/2006/relationships/customXml" Target="../ink/ink318.xml"/><Relationship Id="rId161" Type="http://schemas.openxmlformats.org/officeDocument/2006/relationships/customXml" Target="../ink/ink319.xml"/><Relationship Id="rId162" Type="http://schemas.openxmlformats.org/officeDocument/2006/relationships/customXml" Target="../ink/ink320.xml"/><Relationship Id="rId163" Type="http://schemas.openxmlformats.org/officeDocument/2006/relationships/customXml" Target="../ink/ink321.xml"/><Relationship Id="rId164" Type="http://schemas.openxmlformats.org/officeDocument/2006/relationships/customXml" Target="../ink/ink322.xml"/><Relationship Id="rId165" Type="http://schemas.openxmlformats.org/officeDocument/2006/relationships/customXml" Target="../ink/ink323.xml"/><Relationship Id="rId166" Type="http://schemas.openxmlformats.org/officeDocument/2006/relationships/customXml" Target="../ink/ink324.xml"/><Relationship Id="rId167" Type="http://schemas.openxmlformats.org/officeDocument/2006/relationships/customXml" Target="../ink/ink325.xml"/><Relationship Id="rId168" Type="http://schemas.openxmlformats.org/officeDocument/2006/relationships/customXml" Target="../ink/ink326.xml"/><Relationship Id="rId169" Type="http://schemas.openxmlformats.org/officeDocument/2006/relationships/customXml" Target="../ink/ink327.xml"/><Relationship Id="rId170" Type="http://schemas.openxmlformats.org/officeDocument/2006/relationships/customXml" Target="../ink/ink328.xml"/><Relationship Id="rId171" Type="http://schemas.openxmlformats.org/officeDocument/2006/relationships/customXml" Target="../ink/ink329.xml"/><Relationship Id="rId172" Type="http://schemas.openxmlformats.org/officeDocument/2006/relationships/customXml" Target="../ink/ink330.xml"/><Relationship Id="rId173" Type="http://schemas.openxmlformats.org/officeDocument/2006/relationships/customXml" Target="../ink/ink331.xml"/><Relationship Id="rId174" Type="http://schemas.openxmlformats.org/officeDocument/2006/relationships/customXml" Target="../ink/ink332.xml"/><Relationship Id="rId175" Type="http://schemas.openxmlformats.org/officeDocument/2006/relationships/customXml" Target="../ink/ink333.xml"/><Relationship Id="rId176" Type="http://schemas.openxmlformats.org/officeDocument/2006/relationships/customXml" Target="../ink/ink334.xml"/><Relationship Id="rId177" Type="http://schemas.openxmlformats.org/officeDocument/2006/relationships/customXml" Target="../ink/ink335.xml"/><Relationship Id="rId178" Type="http://schemas.openxmlformats.org/officeDocument/2006/relationships/customXml" Target="../ink/ink336.xml"/><Relationship Id="rId179" Type="http://schemas.openxmlformats.org/officeDocument/2006/relationships/customXml" Target="../ink/ink337.xml"/><Relationship Id="rId180" Type="http://schemas.openxmlformats.org/officeDocument/2006/relationships/customXml" Target="../ink/ink338.xml"/><Relationship Id="rId181" Type="http://schemas.openxmlformats.org/officeDocument/2006/relationships/customXml" Target="../ink/ink339.xml"/><Relationship Id="rId182" Type="http://schemas.openxmlformats.org/officeDocument/2006/relationships/customXml" Target="../ink/ink340.xml"/><Relationship Id="rId183" Type="http://schemas.openxmlformats.org/officeDocument/2006/relationships/customXml" Target="../ink/ink341.xml"/><Relationship Id="rId184" Type="http://schemas.openxmlformats.org/officeDocument/2006/relationships/customXml" Target="../ink/ink342.xml"/><Relationship Id="rId185" Type="http://schemas.openxmlformats.org/officeDocument/2006/relationships/customXml" Target="../ink/ink343.xml"/><Relationship Id="rId186" Type="http://schemas.openxmlformats.org/officeDocument/2006/relationships/customXml" Target="../ink/ink344.xml"/><Relationship Id="rId187" Type="http://schemas.openxmlformats.org/officeDocument/2006/relationships/customXml" Target="../ink/ink345.xml"/><Relationship Id="rId188" Type="http://schemas.openxmlformats.org/officeDocument/2006/relationships/customXml" Target="../ink/ink346.xml"/><Relationship Id="rId189" Type="http://schemas.openxmlformats.org/officeDocument/2006/relationships/customXml" Target="../ink/ink347.xml"/><Relationship Id="rId190" Type="http://schemas.openxmlformats.org/officeDocument/2006/relationships/customXml" Target="../ink/ink348.xml"/><Relationship Id="rId191" Type="http://schemas.openxmlformats.org/officeDocument/2006/relationships/customXml" Target="../ink/ink349.xml"/><Relationship Id="rId192" Type="http://schemas.openxmlformats.org/officeDocument/2006/relationships/customXml" Target="../ink/ink350.xml"/><Relationship Id="rId193" Type="http://schemas.openxmlformats.org/officeDocument/2006/relationships/customXml" Target="../ink/ink351.xml"/><Relationship Id="rId194" Type="http://schemas.openxmlformats.org/officeDocument/2006/relationships/customXml" Target="../ink/ink352.xml"/><Relationship Id="rId195" Type="http://schemas.openxmlformats.org/officeDocument/2006/relationships/customXml" Target="../ink/ink353.xml"/><Relationship Id="rId196" Type="http://schemas.openxmlformats.org/officeDocument/2006/relationships/customXml" Target="../ink/ink354.xml"/><Relationship Id="rId197" Type="http://schemas.openxmlformats.org/officeDocument/2006/relationships/customXml" Target="../ink/ink355.xml"/><Relationship Id="rId198" Type="http://schemas.openxmlformats.org/officeDocument/2006/relationships/customXml" Target="../ink/ink356.xml"/><Relationship Id="rId199" Type="http://schemas.openxmlformats.org/officeDocument/2006/relationships/customXml" Target="../ink/ink357.xml"/><Relationship Id="rId200" Type="http://schemas.openxmlformats.org/officeDocument/2006/relationships/customXml" Target="../ink/ink358.xml"/><Relationship Id="rId201" Type="http://schemas.openxmlformats.org/officeDocument/2006/relationships/customXml" Target="../ink/ink359.xml"/><Relationship Id="rId202" Type="http://schemas.openxmlformats.org/officeDocument/2006/relationships/customXml" Target="../ink/ink360.xml"/><Relationship Id="rId203" Type="http://schemas.openxmlformats.org/officeDocument/2006/relationships/customXml" Target="../ink/ink361.xml"/><Relationship Id="rId204" Type="http://schemas.openxmlformats.org/officeDocument/2006/relationships/customXml" Target="../ink/ink362.xml"/><Relationship Id="rId205" Type="http://schemas.openxmlformats.org/officeDocument/2006/relationships/customXml" Target="../ink/ink363.xml"/><Relationship Id="rId206" Type="http://schemas.openxmlformats.org/officeDocument/2006/relationships/customXml" Target="../ink/ink364.xml"/><Relationship Id="rId207" Type="http://schemas.openxmlformats.org/officeDocument/2006/relationships/customXml" Target="../ink/ink365.xml"/><Relationship Id="rId208" Type="http://schemas.openxmlformats.org/officeDocument/2006/relationships/customXml" Target="../ink/ink366.xml"/><Relationship Id="rId209" Type="http://schemas.openxmlformats.org/officeDocument/2006/relationships/customXml" Target="../ink/ink367.xml"/><Relationship Id="rId210" Type="http://schemas.openxmlformats.org/officeDocument/2006/relationships/customXml" Target="../ink/ink368.xml"/><Relationship Id="rId211" Type="http://schemas.openxmlformats.org/officeDocument/2006/relationships/customXml" Target="../ink/ink369.xml"/><Relationship Id="rId212" Type="http://schemas.openxmlformats.org/officeDocument/2006/relationships/customXml" Target="../ink/ink370.xml"/><Relationship Id="rId213" Type="http://schemas.openxmlformats.org/officeDocument/2006/relationships/customXml" Target="../ink/ink371.xml"/><Relationship Id="rId214" Type="http://schemas.openxmlformats.org/officeDocument/2006/relationships/customXml" Target="../ink/ink372.xml"/><Relationship Id="rId215" Type="http://schemas.openxmlformats.org/officeDocument/2006/relationships/customXml" Target="../ink/ink373.xml"/><Relationship Id="rId216" Type="http://schemas.openxmlformats.org/officeDocument/2006/relationships/customXml" Target="../ink/ink374.xml"/><Relationship Id="rId217" Type="http://schemas.openxmlformats.org/officeDocument/2006/relationships/customXml" Target="../ink/ink375.xml"/><Relationship Id="rId218" Type="http://schemas.openxmlformats.org/officeDocument/2006/relationships/customXml" Target="../ink/ink376.xml"/><Relationship Id="rId219" Type="http://schemas.openxmlformats.org/officeDocument/2006/relationships/customXml" Target="../ink/ink377.xml"/><Relationship Id="rId220" Type="http://schemas.openxmlformats.org/officeDocument/2006/relationships/customXml" Target="../ink/ink378.xml"/><Relationship Id="rId221" Type="http://schemas.openxmlformats.org/officeDocument/2006/relationships/customXml" Target="../ink/ink379.xml"/><Relationship Id="rId222" Type="http://schemas.openxmlformats.org/officeDocument/2006/relationships/customXml" Target="../ink/ink380.xml"/><Relationship Id="rId223" Type="http://schemas.openxmlformats.org/officeDocument/2006/relationships/customXml" Target="../ink/ink381.xml"/><Relationship Id="rId224" Type="http://schemas.openxmlformats.org/officeDocument/2006/relationships/customXml" Target="../ink/ink382.xml"/><Relationship Id="rId225" Type="http://schemas.openxmlformats.org/officeDocument/2006/relationships/customXml" Target="../ink/ink383.xml"/><Relationship Id="rId226" Type="http://schemas.openxmlformats.org/officeDocument/2006/relationships/customXml" Target="../ink/ink384.xml"/><Relationship Id="rId227" Type="http://schemas.openxmlformats.org/officeDocument/2006/relationships/customXml" Target="../ink/ink385.xml"/><Relationship Id="rId228" Type="http://schemas.openxmlformats.org/officeDocument/2006/relationships/customXml" Target="../ink/ink386.xml"/><Relationship Id="rId229" Type="http://schemas.openxmlformats.org/officeDocument/2006/relationships/customXml" Target="../ink/ink387.xml"/><Relationship Id="rId230" Type="http://schemas.openxmlformats.org/officeDocument/2006/relationships/customXml" Target="../ink/ink388.xml"/><Relationship Id="rId231" Type="http://schemas.openxmlformats.org/officeDocument/2006/relationships/customXml" Target="../ink/ink389.xml"/><Relationship Id="rId232" Type="http://schemas.openxmlformats.org/officeDocument/2006/relationships/customXml" Target="../ink/ink390.xml"/><Relationship Id="rId233" Type="http://schemas.openxmlformats.org/officeDocument/2006/relationships/customXml" Target="../ink/ink391.xml"/><Relationship Id="rId234" Type="http://schemas.openxmlformats.org/officeDocument/2006/relationships/customXml" Target="../ink/ink392.xml"/><Relationship Id="rId235" Type="http://schemas.openxmlformats.org/officeDocument/2006/relationships/customXml" Target="../ink/ink393.xml"/><Relationship Id="rId236" Type="http://schemas.openxmlformats.org/officeDocument/2006/relationships/customXml" Target="../ink/ink394.xml"/><Relationship Id="rId237" Type="http://schemas.openxmlformats.org/officeDocument/2006/relationships/customXml" Target="../ink/ink395.xml"/><Relationship Id="rId238" Type="http://schemas.openxmlformats.org/officeDocument/2006/relationships/customXml" Target="../ink/ink396.xml"/><Relationship Id="rId239" Type="http://schemas.openxmlformats.org/officeDocument/2006/relationships/customXml" Target="../ink/ink397.xml"/><Relationship Id="rId240" Type="http://schemas.openxmlformats.org/officeDocument/2006/relationships/customXml" Target="../ink/ink398.xml"/><Relationship Id="rId241" Type="http://schemas.openxmlformats.org/officeDocument/2006/relationships/customXml" Target="../ink/ink399.xml"/><Relationship Id="rId242" Type="http://schemas.openxmlformats.org/officeDocument/2006/relationships/customXml" Target="../ink/ink400.xml"/><Relationship Id="rId243" Type="http://schemas.openxmlformats.org/officeDocument/2006/relationships/customXml" Target="../ink/ink401.xml"/><Relationship Id="rId244" Type="http://schemas.openxmlformats.org/officeDocument/2006/relationships/customXml" Target="../ink/ink402.xml"/><Relationship Id="rId245" Type="http://schemas.openxmlformats.org/officeDocument/2006/relationships/customXml" Target="../ink/ink403.xml"/><Relationship Id="rId246" Type="http://schemas.openxmlformats.org/officeDocument/2006/relationships/customXml" Target="../ink/ink404.xml"/><Relationship Id="rId247" Type="http://schemas.openxmlformats.org/officeDocument/2006/relationships/customXml" Target="../ink/ink405.xml"/><Relationship Id="rId248" Type="http://schemas.openxmlformats.org/officeDocument/2006/relationships/customXml" Target="../ink/ink406.xml"/><Relationship Id="rId249" Type="http://schemas.openxmlformats.org/officeDocument/2006/relationships/customXml" Target="../ink/ink407.xml"/><Relationship Id="rId250" Type="http://schemas.openxmlformats.org/officeDocument/2006/relationships/customXml" Target="../ink/ink408.xml"/><Relationship Id="rId251" Type="http://schemas.openxmlformats.org/officeDocument/2006/relationships/customXml" Target="../ink/ink409.xml"/><Relationship Id="rId252" Type="http://schemas.openxmlformats.org/officeDocument/2006/relationships/customXml" Target="../ink/ink410.xml"/><Relationship Id="rId253" Type="http://schemas.openxmlformats.org/officeDocument/2006/relationships/customXml" Target="../ink/ink411.xml"/><Relationship Id="rId254" Type="http://schemas.openxmlformats.org/officeDocument/2006/relationships/customXml" Target="../ink/ink412.xml"/><Relationship Id="rId255" Type="http://schemas.openxmlformats.org/officeDocument/2006/relationships/customXml" Target="../ink/ink413.xml"/><Relationship Id="rId256" Type="http://schemas.openxmlformats.org/officeDocument/2006/relationships/customXml" Target="../ink/ink414.xml"/><Relationship Id="rId257" Type="http://schemas.openxmlformats.org/officeDocument/2006/relationships/customXml" Target="../ink/ink415.xml"/><Relationship Id="rId258" Type="http://schemas.openxmlformats.org/officeDocument/2006/relationships/customXml" Target="../ink/ink416.xml"/><Relationship Id="rId259" Type="http://schemas.openxmlformats.org/officeDocument/2006/relationships/customXml" Target="../ink/ink417.xml"/><Relationship Id="rId260" Type="http://schemas.openxmlformats.org/officeDocument/2006/relationships/customXml" Target="../ink/ink418.xml"/><Relationship Id="rId261" Type="http://schemas.openxmlformats.org/officeDocument/2006/relationships/customXml" Target="../ink/ink419.xml"/><Relationship Id="rId262" Type="http://schemas.openxmlformats.org/officeDocument/2006/relationships/customXml" Target="../ink/ink420.xml"/><Relationship Id="rId263" Type="http://schemas.openxmlformats.org/officeDocument/2006/relationships/customXml" Target="../ink/ink421.xml"/><Relationship Id="rId264" Type="http://schemas.openxmlformats.org/officeDocument/2006/relationships/customXml" Target="../ink/ink422.xml"/><Relationship Id="rId265" Type="http://schemas.openxmlformats.org/officeDocument/2006/relationships/customXml" Target="../ink/ink423.xml"/><Relationship Id="rId266" Type="http://schemas.openxmlformats.org/officeDocument/2006/relationships/customXml" Target="../ink/ink424.xml"/><Relationship Id="rId267" Type="http://schemas.openxmlformats.org/officeDocument/2006/relationships/customXml" Target="../ink/ink425.xml"/><Relationship Id="rId268" Type="http://schemas.openxmlformats.org/officeDocument/2006/relationships/customXml" Target="../ink/ink426.xml"/><Relationship Id="rId269" Type="http://schemas.openxmlformats.org/officeDocument/2006/relationships/customXml" Target="../ink/ink427.xml"/><Relationship Id="rId270" Type="http://schemas.openxmlformats.org/officeDocument/2006/relationships/customXml" Target="../ink/ink428.xml"/><Relationship Id="rId271" Type="http://schemas.openxmlformats.org/officeDocument/2006/relationships/customXml" Target="../ink/ink429.xml"/><Relationship Id="rId272" Type="http://schemas.openxmlformats.org/officeDocument/2006/relationships/customXml" Target="../ink/ink430.xml"/><Relationship Id="rId273" Type="http://schemas.openxmlformats.org/officeDocument/2006/relationships/customXml" Target="../ink/ink431.xml"/><Relationship Id="rId274" Type="http://schemas.openxmlformats.org/officeDocument/2006/relationships/customXml" Target="../ink/ink432.xml"/><Relationship Id="rId275" Type="http://schemas.openxmlformats.org/officeDocument/2006/relationships/customXml" Target="../ink/ink433.xml"/><Relationship Id="rId276" Type="http://schemas.openxmlformats.org/officeDocument/2006/relationships/customXml" Target="../ink/ink434.xml"/><Relationship Id="rId277" Type="http://schemas.openxmlformats.org/officeDocument/2006/relationships/customXml" Target="../ink/ink435.xml"/><Relationship Id="rId278" Type="http://schemas.openxmlformats.org/officeDocument/2006/relationships/customXml" Target="../ink/ink436.xml"/><Relationship Id="rId279" Type="http://schemas.openxmlformats.org/officeDocument/2006/relationships/customXml" Target="../ink/ink437.xml"/><Relationship Id="rId280" Type="http://schemas.openxmlformats.org/officeDocument/2006/relationships/customXml" Target="../ink/ink438.xml"/><Relationship Id="rId281" Type="http://schemas.openxmlformats.org/officeDocument/2006/relationships/customXml" Target="../ink/ink439.xml"/><Relationship Id="rId282" Type="http://schemas.openxmlformats.org/officeDocument/2006/relationships/customXml" Target="../ink/ink440.xml"/><Relationship Id="rId283" Type="http://schemas.openxmlformats.org/officeDocument/2006/relationships/customXml" Target="../ink/ink441.xml"/><Relationship Id="rId284" Type="http://schemas.openxmlformats.org/officeDocument/2006/relationships/customXml" Target="../ink/ink442.xml"/><Relationship Id="rId285" Type="http://schemas.openxmlformats.org/officeDocument/2006/relationships/customXml" Target="../ink/ink443.xml"/><Relationship Id="rId286" Type="http://schemas.openxmlformats.org/officeDocument/2006/relationships/customXml" Target="../ink/ink444.xml"/><Relationship Id="rId287" Type="http://schemas.openxmlformats.org/officeDocument/2006/relationships/customXml" Target="../ink/ink445.xml"/><Relationship Id="rId288" Type="http://schemas.openxmlformats.org/officeDocument/2006/relationships/customXml" Target="../ink/ink446.xml"/><Relationship Id="rId289" Type="http://schemas.openxmlformats.org/officeDocument/2006/relationships/customXml" Target="../ink/ink447.xml"/><Relationship Id="rId290" Type="http://schemas.openxmlformats.org/officeDocument/2006/relationships/customXml" Target="../ink/ink448.xml"/><Relationship Id="rId291" Type="http://schemas.openxmlformats.org/officeDocument/2006/relationships/customXml" Target="../ink/ink449.xml"/><Relationship Id="rId292" Type="http://schemas.openxmlformats.org/officeDocument/2006/relationships/customXml" Target="../ink/ink450.xml"/><Relationship Id="rId293" Type="http://schemas.openxmlformats.org/officeDocument/2006/relationships/customXml" Target="../ink/ink451.xml"/><Relationship Id="rId294" Type="http://schemas.openxmlformats.org/officeDocument/2006/relationships/customXml" Target="../ink/ink452.xml"/><Relationship Id="rId295" Type="http://schemas.openxmlformats.org/officeDocument/2006/relationships/customXml" Target="../ink/ink453.xml"/><Relationship Id="rId296" Type="http://schemas.openxmlformats.org/officeDocument/2006/relationships/customXml" Target="../ink/ink454.xml"/><Relationship Id="rId297" Type="http://schemas.openxmlformats.org/officeDocument/2006/relationships/customXml" Target="../ink/ink455.xml"/><Relationship Id="rId298" Type="http://schemas.openxmlformats.org/officeDocument/2006/relationships/customXml" Target="../ink/ink456.xml"/><Relationship Id="rId299" Type="http://schemas.openxmlformats.org/officeDocument/2006/relationships/customXml" Target="../ink/ink457.xml"/><Relationship Id="rId300" Type="http://schemas.openxmlformats.org/officeDocument/2006/relationships/customXml" Target="../ink/ink458.xml"/><Relationship Id="rId301" Type="http://schemas.openxmlformats.org/officeDocument/2006/relationships/customXml" Target="../ink/ink459.xml"/><Relationship Id="rId302" Type="http://schemas.openxmlformats.org/officeDocument/2006/relationships/customXml" Target="../ink/ink460.xml"/><Relationship Id="rId303" Type="http://schemas.openxmlformats.org/officeDocument/2006/relationships/customXml" Target="../ink/ink461.xml"/><Relationship Id="rId304" Type="http://schemas.openxmlformats.org/officeDocument/2006/relationships/customXml" Target="../ink/ink462.xml"/><Relationship Id="rId305" Type="http://schemas.openxmlformats.org/officeDocument/2006/relationships/customXml" Target="../ink/ink463.xml"/><Relationship Id="rId306" Type="http://schemas.openxmlformats.org/officeDocument/2006/relationships/customXml" Target="../ink/ink464.xml"/><Relationship Id="rId307" Type="http://schemas.openxmlformats.org/officeDocument/2006/relationships/customXml" Target="../ink/ink465.xml"/><Relationship Id="rId308" Type="http://schemas.openxmlformats.org/officeDocument/2006/relationships/customXml" Target="../ink/ink466.xml"/><Relationship Id="rId309" Type="http://schemas.openxmlformats.org/officeDocument/2006/relationships/customXml" Target="../ink/ink467.xml"/><Relationship Id="rId310" Type="http://schemas.openxmlformats.org/officeDocument/2006/relationships/customXml" Target="../ink/ink468.xml"/><Relationship Id="rId311" Type="http://schemas.openxmlformats.org/officeDocument/2006/relationships/customXml" Target="../ink/ink469.xml"/><Relationship Id="rId312" Type="http://schemas.openxmlformats.org/officeDocument/2006/relationships/customXml" Target="../ink/ink470.xml"/><Relationship Id="rId313" Type="http://schemas.openxmlformats.org/officeDocument/2006/relationships/customXml" Target="../ink/ink471.xml"/><Relationship Id="rId314" Type="http://schemas.openxmlformats.org/officeDocument/2006/relationships/customXml" Target="../ink/ink472.xml"/><Relationship Id="rId315" Type="http://schemas.openxmlformats.org/officeDocument/2006/relationships/customXml" Target="../ink/ink473.xml"/><Relationship Id="rId316" Type="http://schemas.openxmlformats.org/officeDocument/2006/relationships/customXml" Target="../ink/ink474.xml"/><Relationship Id="rId317" Type="http://schemas.openxmlformats.org/officeDocument/2006/relationships/customXml" Target="../ink/ink475.xml"/><Relationship Id="rId318" Type="http://schemas.openxmlformats.org/officeDocument/2006/relationships/customXml" Target="../ink/ink476.xml"/><Relationship Id="rId319" Type="http://schemas.openxmlformats.org/officeDocument/2006/relationships/customXml" Target="../ink/ink477.xml"/><Relationship Id="rId320"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customXml" Target="../ink/ink478.xml"/><Relationship Id="rId2" Type="http://schemas.openxmlformats.org/officeDocument/2006/relationships/customXml" Target="../ink/ink479.xml"/><Relationship Id="rId3" Type="http://schemas.openxmlformats.org/officeDocument/2006/relationships/customXml" Target="../ink/ink480.xml"/><Relationship Id="rId4" Type="http://schemas.openxmlformats.org/officeDocument/2006/relationships/customXml" Target="../ink/ink481.xml"/><Relationship Id="rId5" Type="http://schemas.openxmlformats.org/officeDocument/2006/relationships/customXml" Target="../ink/ink482.xml"/><Relationship Id="rId6" Type="http://schemas.openxmlformats.org/officeDocument/2006/relationships/customXml" Target="../ink/ink483.xml"/><Relationship Id="rId7" Type="http://schemas.openxmlformats.org/officeDocument/2006/relationships/customXml" Target="../ink/ink484.xml"/><Relationship Id="rId8" Type="http://schemas.openxmlformats.org/officeDocument/2006/relationships/customXml" Target="../ink/ink485.xml"/><Relationship Id="rId9" Type="http://schemas.openxmlformats.org/officeDocument/2006/relationships/customXml" Target="../ink/ink486.xml"/><Relationship Id="rId10" Type="http://schemas.openxmlformats.org/officeDocument/2006/relationships/customXml" Target="../ink/ink487.xml"/><Relationship Id="rId11" Type="http://schemas.openxmlformats.org/officeDocument/2006/relationships/customXml" Target="../ink/ink488.xml"/><Relationship Id="rId12" Type="http://schemas.openxmlformats.org/officeDocument/2006/relationships/customXml" Target="../ink/ink489.xml"/><Relationship Id="rId13" Type="http://schemas.openxmlformats.org/officeDocument/2006/relationships/customXml" Target="../ink/ink490.xml"/><Relationship Id="rId14" Type="http://schemas.openxmlformats.org/officeDocument/2006/relationships/customXml" Target="../ink/ink491.xml"/><Relationship Id="rId15" Type="http://schemas.openxmlformats.org/officeDocument/2006/relationships/customXml" Target="../ink/ink492.xml"/><Relationship Id="rId16" Type="http://schemas.openxmlformats.org/officeDocument/2006/relationships/customXml" Target="../ink/ink493.xml"/><Relationship Id="rId17" Type="http://schemas.openxmlformats.org/officeDocument/2006/relationships/customXml" Target="../ink/ink494.xml"/><Relationship Id="rId18" Type="http://schemas.openxmlformats.org/officeDocument/2006/relationships/customXml" Target="../ink/ink495.xml"/><Relationship Id="rId19" Type="http://schemas.openxmlformats.org/officeDocument/2006/relationships/customXml" Target="../ink/ink496.xml"/><Relationship Id="rId20" Type="http://schemas.openxmlformats.org/officeDocument/2006/relationships/customXml" Target="../ink/ink497.xml"/><Relationship Id="rId21" Type="http://schemas.openxmlformats.org/officeDocument/2006/relationships/customXml" Target="../ink/ink498.xml"/><Relationship Id="rId22" Type="http://schemas.openxmlformats.org/officeDocument/2006/relationships/customXml" Target="../ink/ink499.xml"/><Relationship Id="rId23" Type="http://schemas.openxmlformats.org/officeDocument/2006/relationships/customXml" Target="../ink/ink500.xml"/><Relationship Id="rId24" Type="http://schemas.openxmlformats.org/officeDocument/2006/relationships/customXml" Target="../ink/ink501.xml"/><Relationship Id="rId25" Type="http://schemas.openxmlformats.org/officeDocument/2006/relationships/customXml" Target="../ink/ink502.xml"/><Relationship Id="rId26" Type="http://schemas.openxmlformats.org/officeDocument/2006/relationships/customXml" Target="../ink/ink503.xml"/><Relationship Id="rId27" Type="http://schemas.openxmlformats.org/officeDocument/2006/relationships/customXml" Target="../ink/ink504.xml"/><Relationship Id="rId28" Type="http://schemas.openxmlformats.org/officeDocument/2006/relationships/customXml" Target="../ink/ink505.xml"/><Relationship Id="rId29" Type="http://schemas.openxmlformats.org/officeDocument/2006/relationships/customXml" Target="../ink/ink506.xml"/><Relationship Id="rId30" Type="http://schemas.openxmlformats.org/officeDocument/2006/relationships/customXml" Target="../ink/ink507.xml"/><Relationship Id="rId31" Type="http://schemas.openxmlformats.org/officeDocument/2006/relationships/customXml" Target="../ink/ink508.xml"/><Relationship Id="rId32" Type="http://schemas.openxmlformats.org/officeDocument/2006/relationships/customXml" Target="../ink/ink509.xml"/><Relationship Id="rId33" Type="http://schemas.openxmlformats.org/officeDocument/2006/relationships/customXml" Target="../ink/ink510.xml"/><Relationship Id="rId34" Type="http://schemas.openxmlformats.org/officeDocument/2006/relationships/customXml" Target="../ink/ink511.xml"/><Relationship Id="rId35" Type="http://schemas.openxmlformats.org/officeDocument/2006/relationships/customXml" Target="../ink/ink512.xml"/><Relationship Id="rId36" Type="http://schemas.openxmlformats.org/officeDocument/2006/relationships/customXml" Target="../ink/ink513.xml"/><Relationship Id="rId37" Type="http://schemas.openxmlformats.org/officeDocument/2006/relationships/customXml" Target="../ink/ink514.xml"/><Relationship Id="rId38" Type="http://schemas.openxmlformats.org/officeDocument/2006/relationships/customXml" Target="../ink/ink515.xml"/><Relationship Id="rId39" Type="http://schemas.openxmlformats.org/officeDocument/2006/relationships/customXml" Target="../ink/ink516.xml"/><Relationship Id="rId40" Type="http://schemas.openxmlformats.org/officeDocument/2006/relationships/customXml" Target="../ink/ink517.xml"/><Relationship Id="rId41" Type="http://schemas.openxmlformats.org/officeDocument/2006/relationships/customXml" Target="../ink/ink518.xml"/><Relationship Id="rId42" Type="http://schemas.openxmlformats.org/officeDocument/2006/relationships/customXml" Target="../ink/ink519.xml"/><Relationship Id="rId43" Type="http://schemas.openxmlformats.org/officeDocument/2006/relationships/customXml" Target="../ink/ink520.xml"/><Relationship Id="rId44" Type="http://schemas.openxmlformats.org/officeDocument/2006/relationships/customXml" Target="../ink/ink521.xml"/><Relationship Id="rId45" Type="http://schemas.openxmlformats.org/officeDocument/2006/relationships/customXml" Target="../ink/ink522.xml"/><Relationship Id="rId46" Type="http://schemas.openxmlformats.org/officeDocument/2006/relationships/customXml" Target="../ink/ink523.xml"/><Relationship Id="rId47" Type="http://schemas.openxmlformats.org/officeDocument/2006/relationships/customXml" Target="../ink/ink524.xml"/><Relationship Id="rId48" Type="http://schemas.openxmlformats.org/officeDocument/2006/relationships/customXml" Target="../ink/ink525.xml"/><Relationship Id="rId49" Type="http://schemas.openxmlformats.org/officeDocument/2006/relationships/customXml" Target="../ink/ink526.xml"/><Relationship Id="rId50" Type="http://schemas.openxmlformats.org/officeDocument/2006/relationships/customXml" Target="../ink/ink527.xml"/><Relationship Id="rId51" Type="http://schemas.openxmlformats.org/officeDocument/2006/relationships/customXml" Target="../ink/ink528.xml"/><Relationship Id="rId52" Type="http://schemas.openxmlformats.org/officeDocument/2006/relationships/customXml" Target="../ink/ink529.xml"/><Relationship Id="rId53" Type="http://schemas.openxmlformats.org/officeDocument/2006/relationships/customXml" Target="../ink/ink530.xml"/><Relationship Id="rId54" Type="http://schemas.openxmlformats.org/officeDocument/2006/relationships/customXml" Target="../ink/ink531.xml"/><Relationship Id="rId55" Type="http://schemas.openxmlformats.org/officeDocument/2006/relationships/customXml" Target="../ink/ink532.xml"/><Relationship Id="rId56" Type="http://schemas.openxmlformats.org/officeDocument/2006/relationships/customXml" Target="../ink/ink533.xml"/><Relationship Id="rId57" Type="http://schemas.openxmlformats.org/officeDocument/2006/relationships/customXml" Target="../ink/ink534.xml"/><Relationship Id="rId58" Type="http://schemas.openxmlformats.org/officeDocument/2006/relationships/customXml" Target="../ink/ink535.xml"/><Relationship Id="rId59" Type="http://schemas.openxmlformats.org/officeDocument/2006/relationships/customXml" Target="../ink/ink536.xml"/><Relationship Id="rId60" Type="http://schemas.openxmlformats.org/officeDocument/2006/relationships/customXml" Target="../ink/ink537.xml"/><Relationship Id="rId61" Type="http://schemas.openxmlformats.org/officeDocument/2006/relationships/customXml" Target="../ink/ink538.xml"/><Relationship Id="rId62" Type="http://schemas.openxmlformats.org/officeDocument/2006/relationships/customXml" Target="../ink/ink539.xml"/><Relationship Id="rId63" Type="http://schemas.openxmlformats.org/officeDocument/2006/relationships/customXml" Target="../ink/ink540.xml"/><Relationship Id="rId64" Type="http://schemas.openxmlformats.org/officeDocument/2006/relationships/customXml" Target="../ink/ink541.xml"/><Relationship Id="rId65" Type="http://schemas.openxmlformats.org/officeDocument/2006/relationships/customXml" Target="../ink/ink542.xml"/><Relationship Id="rId66" Type="http://schemas.openxmlformats.org/officeDocument/2006/relationships/customXml" Target="../ink/ink543.xml"/><Relationship Id="rId67" Type="http://schemas.openxmlformats.org/officeDocument/2006/relationships/customXml" Target="../ink/ink544.xml"/><Relationship Id="rId68" Type="http://schemas.openxmlformats.org/officeDocument/2006/relationships/customXml" Target="../ink/ink545.xml"/><Relationship Id="rId69" Type="http://schemas.openxmlformats.org/officeDocument/2006/relationships/customXml" Target="../ink/ink546.xml"/><Relationship Id="rId70" Type="http://schemas.openxmlformats.org/officeDocument/2006/relationships/customXml" Target="../ink/ink547.xml"/><Relationship Id="rId71" Type="http://schemas.openxmlformats.org/officeDocument/2006/relationships/customXml" Target="../ink/ink548.xml"/><Relationship Id="rId72" Type="http://schemas.openxmlformats.org/officeDocument/2006/relationships/customXml" Target="../ink/ink549.xml"/><Relationship Id="rId73" Type="http://schemas.openxmlformats.org/officeDocument/2006/relationships/customXml" Target="../ink/ink550.xml"/><Relationship Id="rId74" Type="http://schemas.openxmlformats.org/officeDocument/2006/relationships/customXml" Target="../ink/ink551.xml"/><Relationship Id="rId75" Type="http://schemas.openxmlformats.org/officeDocument/2006/relationships/customXml" Target="../ink/ink552.xml"/><Relationship Id="rId76" Type="http://schemas.openxmlformats.org/officeDocument/2006/relationships/customXml" Target="../ink/ink553.xml"/><Relationship Id="rId77" Type="http://schemas.openxmlformats.org/officeDocument/2006/relationships/customXml" Target="../ink/ink554.xml"/><Relationship Id="rId78" Type="http://schemas.openxmlformats.org/officeDocument/2006/relationships/customXml" Target="../ink/ink555.xml"/><Relationship Id="rId79" Type="http://schemas.openxmlformats.org/officeDocument/2006/relationships/customXml" Target="../ink/ink556.xml"/><Relationship Id="rId80" Type="http://schemas.openxmlformats.org/officeDocument/2006/relationships/customXml" Target="../ink/ink557.xml"/><Relationship Id="rId81" Type="http://schemas.openxmlformats.org/officeDocument/2006/relationships/customXml" Target="../ink/ink558.xml"/><Relationship Id="rId82" Type="http://schemas.openxmlformats.org/officeDocument/2006/relationships/customXml" Target="../ink/ink559.xml"/><Relationship Id="rId83" Type="http://schemas.openxmlformats.org/officeDocument/2006/relationships/customXml" Target="../ink/ink560.xml"/><Relationship Id="rId84" Type="http://schemas.openxmlformats.org/officeDocument/2006/relationships/customXml" Target="../ink/ink561.xml"/><Relationship Id="rId85" Type="http://schemas.openxmlformats.org/officeDocument/2006/relationships/customXml" Target="../ink/ink562.xml"/><Relationship Id="rId86" Type="http://schemas.openxmlformats.org/officeDocument/2006/relationships/customXml" Target="../ink/ink563.xml"/><Relationship Id="rId87" Type="http://schemas.openxmlformats.org/officeDocument/2006/relationships/customXml" Target="../ink/ink564.xml"/><Relationship Id="rId88" Type="http://schemas.openxmlformats.org/officeDocument/2006/relationships/customXml" Target="../ink/ink565.xml"/><Relationship Id="rId89" Type="http://schemas.openxmlformats.org/officeDocument/2006/relationships/customXml" Target="../ink/ink566.xml"/><Relationship Id="rId90" Type="http://schemas.openxmlformats.org/officeDocument/2006/relationships/customXml" Target="../ink/ink567.xml"/><Relationship Id="rId91" Type="http://schemas.openxmlformats.org/officeDocument/2006/relationships/customXml" Target="../ink/ink568.xml"/><Relationship Id="rId92" Type="http://schemas.openxmlformats.org/officeDocument/2006/relationships/customXml" Target="../ink/ink569.xml"/><Relationship Id="rId93" Type="http://schemas.openxmlformats.org/officeDocument/2006/relationships/customXml" Target="../ink/ink570.xml"/><Relationship Id="rId94" Type="http://schemas.openxmlformats.org/officeDocument/2006/relationships/customXml" Target="../ink/ink571.xml"/><Relationship Id="rId95" Type="http://schemas.openxmlformats.org/officeDocument/2006/relationships/customXml" Target="../ink/ink572.xml"/><Relationship Id="rId96" Type="http://schemas.openxmlformats.org/officeDocument/2006/relationships/customXml" Target="../ink/ink573.xml"/><Relationship Id="rId97" Type="http://schemas.openxmlformats.org/officeDocument/2006/relationships/customXml" Target="../ink/ink574.xml"/><Relationship Id="rId98" Type="http://schemas.openxmlformats.org/officeDocument/2006/relationships/customXml" Target="../ink/ink575.xml"/><Relationship Id="rId99" Type="http://schemas.openxmlformats.org/officeDocument/2006/relationships/customXml" Target="../ink/ink576.xml"/><Relationship Id="rId100" Type="http://schemas.openxmlformats.org/officeDocument/2006/relationships/customXml" Target="../ink/ink577.xml"/><Relationship Id="rId101" Type="http://schemas.openxmlformats.org/officeDocument/2006/relationships/customXml" Target="../ink/ink578.xml"/><Relationship Id="rId102" Type="http://schemas.openxmlformats.org/officeDocument/2006/relationships/customXml" Target="../ink/ink579.xml"/><Relationship Id="rId103" Type="http://schemas.openxmlformats.org/officeDocument/2006/relationships/customXml" Target="../ink/ink580.xml"/><Relationship Id="rId104" Type="http://schemas.openxmlformats.org/officeDocument/2006/relationships/customXml" Target="../ink/ink581.xml"/><Relationship Id="rId105" Type="http://schemas.openxmlformats.org/officeDocument/2006/relationships/customXml" Target="../ink/ink582.xml"/><Relationship Id="rId106" Type="http://schemas.openxmlformats.org/officeDocument/2006/relationships/customXml" Target="../ink/ink583.xml"/><Relationship Id="rId107" Type="http://schemas.openxmlformats.org/officeDocument/2006/relationships/customXml" Target="../ink/ink584.xml"/><Relationship Id="rId108" Type="http://schemas.openxmlformats.org/officeDocument/2006/relationships/customXml" Target="../ink/ink585.xml"/><Relationship Id="rId109" Type="http://schemas.openxmlformats.org/officeDocument/2006/relationships/customXml" Target="../ink/ink586.xml"/><Relationship Id="rId110" Type="http://schemas.openxmlformats.org/officeDocument/2006/relationships/customXml" Target="../ink/ink587.xml"/><Relationship Id="rId111" Type="http://schemas.openxmlformats.org/officeDocument/2006/relationships/customXml" Target="../ink/ink588.xml"/><Relationship Id="rId112" Type="http://schemas.openxmlformats.org/officeDocument/2006/relationships/customXml" Target="../ink/ink589.xml"/><Relationship Id="rId113" Type="http://schemas.openxmlformats.org/officeDocument/2006/relationships/customXml" Target="../ink/ink590.xml"/><Relationship Id="rId114" Type="http://schemas.openxmlformats.org/officeDocument/2006/relationships/customXml" Target="../ink/ink591.xml"/><Relationship Id="rId115" Type="http://schemas.openxmlformats.org/officeDocument/2006/relationships/customXml" Target="../ink/ink592.xml"/><Relationship Id="rId116" Type="http://schemas.openxmlformats.org/officeDocument/2006/relationships/customXml" Target="../ink/ink593.xml"/><Relationship Id="rId117" Type="http://schemas.openxmlformats.org/officeDocument/2006/relationships/customXml" Target="../ink/ink594.xml"/><Relationship Id="rId118" Type="http://schemas.openxmlformats.org/officeDocument/2006/relationships/customXml" Target="../ink/ink595.xml"/><Relationship Id="rId119" Type="http://schemas.openxmlformats.org/officeDocument/2006/relationships/customXml" Target="../ink/ink596.xml"/><Relationship Id="rId120" Type="http://schemas.openxmlformats.org/officeDocument/2006/relationships/customXml" Target="../ink/ink597.xml"/><Relationship Id="rId121" Type="http://schemas.openxmlformats.org/officeDocument/2006/relationships/customXml" Target="../ink/ink598.xml"/><Relationship Id="rId122" Type="http://schemas.openxmlformats.org/officeDocument/2006/relationships/customXml" Target="../ink/ink599.xml"/><Relationship Id="rId123" Type="http://schemas.openxmlformats.org/officeDocument/2006/relationships/customXml" Target="../ink/ink600.xml"/><Relationship Id="rId124" Type="http://schemas.openxmlformats.org/officeDocument/2006/relationships/customXml" Target="../ink/ink601.xml"/><Relationship Id="rId125" Type="http://schemas.openxmlformats.org/officeDocument/2006/relationships/customXml" Target="../ink/ink602.xml"/><Relationship Id="rId126" Type="http://schemas.openxmlformats.org/officeDocument/2006/relationships/customXml" Target="../ink/ink603.xml"/><Relationship Id="rId127" Type="http://schemas.openxmlformats.org/officeDocument/2006/relationships/customXml" Target="../ink/ink604.xml"/><Relationship Id="rId128" Type="http://schemas.openxmlformats.org/officeDocument/2006/relationships/customXml" Target="../ink/ink605.xml"/><Relationship Id="rId129" Type="http://schemas.openxmlformats.org/officeDocument/2006/relationships/customXml" Target="../ink/ink606.xml"/><Relationship Id="rId130" Type="http://schemas.openxmlformats.org/officeDocument/2006/relationships/customXml" Target="../ink/ink607.xml"/><Relationship Id="rId131" Type="http://schemas.openxmlformats.org/officeDocument/2006/relationships/customXml" Target="../ink/ink608.xml"/><Relationship Id="rId132" Type="http://schemas.openxmlformats.org/officeDocument/2006/relationships/customXml" Target="../ink/ink609.xml"/><Relationship Id="rId133" Type="http://schemas.openxmlformats.org/officeDocument/2006/relationships/customXml" Target="../ink/ink610.xml"/><Relationship Id="rId134" Type="http://schemas.openxmlformats.org/officeDocument/2006/relationships/customXml" Target="../ink/ink611.xml"/><Relationship Id="rId135" Type="http://schemas.openxmlformats.org/officeDocument/2006/relationships/customXml" Target="../ink/ink612.xml"/><Relationship Id="rId136" Type="http://schemas.openxmlformats.org/officeDocument/2006/relationships/customXml" Target="../ink/ink613.xml"/><Relationship Id="rId137" Type="http://schemas.openxmlformats.org/officeDocument/2006/relationships/customXml" Target="../ink/ink614.xml"/><Relationship Id="rId138" Type="http://schemas.openxmlformats.org/officeDocument/2006/relationships/customXml" Target="../ink/ink615.xml"/><Relationship Id="rId139" Type="http://schemas.openxmlformats.org/officeDocument/2006/relationships/customXml" Target="../ink/ink616.xml"/><Relationship Id="rId140" Type="http://schemas.openxmlformats.org/officeDocument/2006/relationships/customXml" Target="../ink/ink617.xml"/><Relationship Id="rId141" Type="http://schemas.openxmlformats.org/officeDocument/2006/relationships/customXml" Target="../ink/ink618.xml"/><Relationship Id="rId142" Type="http://schemas.openxmlformats.org/officeDocument/2006/relationships/customXml" Target="../ink/ink619.xml"/><Relationship Id="rId143" Type="http://schemas.openxmlformats.org/officeDocument/2006/relationships/customXml" Target="../ink/ink620.xml"/><Relationship Id="rId144" Type="http://schemas.openxmlformats.org/officeDocument/2006/relationships/customXml" Target="../ink/ink621.xml"/><Relationship Id="rId145" Type="http://schemas.openxmlformats.org/officeDocument/2006/relationships/customXml" Target="../ink/ink622.xml"/><Relationship Id="rId146" Type="http://schemas.openxmlformats.org/officeDocument/2006/relationships/customXml" Target="../ink/ink623.xml"/><Relationship Id="rId147" Type="http://schemas.openxmlformats.org/officeDocument/2006/relationships/customXml" Target="../ink/ink624.xml"/><Relationship Id="rId148" Type="http://schemas.openxmlformats.org/officeDocument/2006/relationships/customXml" Target="../ink/ink625.xml"/><Relationship Id="rId149" Type="http://schemas.openxmlformats.org/officeDocument/2006/relationships/customXml" Target="../ink/ink626.xml"/><Relationship Id="rId150" Type="http://schemas.openxmlformats.org/officeDocument/2006/relationships/customXml" Target="../ink/ink627.xml"/><Relationship Id="rId151" Type="http://schemas.openxmlformats.org/officeDocument/2006/relationships/customXml" Target="../ink/ink628.xml"/><Relationship Id="rId152" Type="http://schemas.openxmlformats.org/officeDocument/2006/relationships/customXml" Target="../ink/ink629.xml"/><Relationship Id="rId153" Type="http://schemas.openxmlformats.org/officeDocument/2006/relationships/customXml" Target="../ink/ink630.xml"/><Relationship Id="rId154" Type="http://schemas.openxmlformats.org/officeDocument/2006/relationships/customXml" Target="../ink/ink631.xml"/><Relationship Id="rId155" Type="http://schemas.openxmlformats.org/officeDocument/2006/relationships/customXml" Target="../ink/ink632.xml"/><Relationship Id="rId156" Type="http://schemas.openxmlformats.org/officeDocument/2006/relationships/customXml" Target="../ink/ink633.xml"/><Relationship Id="rId157" Type="http://schemas.openxmlformats.org/officeDocument/2006/relationships/customXml" Target="../ink/ink634.xml"/><Relationship Id="rId158" Type="http://schemas.openxmlformats.org/officeDocument/2006/relationships/customXml" Target="../ink/ink635.xml"/><Relationship Id="rId159" Type="http://schemas.openxmlformats.org/officeDocument/2006/relationships/customXml" Target="../ink/ink636.xml"/><Relationship Id="rId160" Type="http://schemas.openxmlformats.org/officeDocument/2006/relationships/customXml" Target="../ink/ink637.xml"/><Relationship Id="rId161" Type="http://schemas.openxmlformats.org/officeDocument/2006/relationships/customXml" Target="../ink/ink638.xml"/><Relationship Id="rId162" Type="http://schemas.openxmlformats.org/officeDocument/2006/relationships/customXml" Target="../ink/ink639.xml"/><Relationship Id="rId163" Type="http://schemas.openxmlformats.org/officeDocument/2006/relationships/customXml" Target="../ink/ink640.xml"/><Relationship Id="rId164" Type="http://schemas.openxmlformats.org/officeDocument/2006/relationships/customXml" Target="../ink/ink641.xml"/><Relationship Id="rId165" Type="http://schemas.openxmlformats.org/officeDocument/2006/relationships/customXml" Target="../ink/ink642.xml"/><Relationship Id="rId166" Type="http://schemas.openxmlformats.org/officeDocument/2006/relationships/customXml" Target="../ink/ink643.xml"/><Relationship Id="rId167" Type="http://schemas.openxmlformats.org/officeDocument/2006/relationships/customXml" Target="../ink/ink644.xml"/><Relationship Id="rId168" Type="http://schemas.openxmlformats.org/officeDocument/2006/relationships/customXml" Target="../ink/ink645.xml"/><Relationship Id="rId169" Type="http://schemas.openxmlformats.org/officeDocument/2006/relationships/customXml" Target="../ink/ink646.xml"/><Relationship Id="rId170" Type="http://schemas.openxmlformats.org/officeDocument/2006/relationships/customXml" Target="../ink/ink647.xml"/><Relationship Id="rId171" Type="http://schemas.openxmlformats.org/officeDocument/2006/relationships/customXml" Target="../ink/ink648.xml"/><Relationship Id="rId172" Type="http://schemas.openxmlformats.org/officeDocument/2006/relationships/customXml" Target="../ink/ink649.xml"/><Relationship Id="rId173" Type="http://schemas.openxmlformats.org/officeDocument/2006/relationships/customXml" Target="../ink/ink650.xml"/><Relationship Id="rId174" Type="http://schemas.openxmlformats.org/officeDocument/2006/relationships/customXml" Target="../ink/ink651.xml"/><Relationship Id="rId175" Type="http://schemas.openxmlformats.org/officeDocument/2006/relationships/customXml" Target="../ink/ink652.xml"/><Relationship Id="rId176" Type="http://schemas.openxmlformats.org/officeDocument/2006/relationships/customXml" Target="../ink/ink653.xml"/><Relationship Id="rId177" Type="http://schemas.openxmlformats.org/officeDocument/2006/relationships/customXml" Target="../ink/ink654.xml"/><Relationship Id="rId178" Type="http://schemas.openxmlformats.org/officeDocument/2006/relationships/customXml" Target="../ink/ink655.xml"/><Relationship Id="rId179" Type="http://schemas.openxmlformats.org/officeDocument/2006/relationships/customXml" Target="../ink/ink656.xml"/><Relationship Id="rId180" Type="http://schemas.openxmlformats.org/officeDocument/2006/relationships/customXml" Target="../ink/ink657.xml"/><Relationship Id="rId181" Type="http://schemas.openxmlformats.org/officeDocument/2006/relationships/customXml" Target="../ink/ink658.xml"/><Relationship Id="rId182" Type="http://schemas.openxmlformats.org/officeDocument/2006/relationships/customXml" Target="../ink/ink659.xml"/><Relationship Id="rId183" Type="http://schemas.openxmlformats.org/officeDocument/2006/relationships/customXml" Target="../ink/ink660.xml"/><Relationship Id="rId184" Type="http://schemas.openxmlformats.org/officeDocument/2006/relationships/customXml" Target="../ink/ink661.xml"/><Relationship Id="rId185" Type="http://schemas.openxmlformats.org/officeDocument/2006/relationships/customXml" Target="../ink/ink662.xml"/><Relationship Id="rId186" Type="http://schemas.openxmlformats.org/officeDocument/2006/relationships/customXml" Target="../ink/ink663.xml"/><Relationship Id="rId187" Type="http://schemas.openxmlformats.org/officeDocument/2006/relationships/customXml" Target="../ink/ink664.xml"/><Relationship Id="rId188" Type="http://schemas.openxmlformats.org/officeDocument/2006/relationships/customXml" Target="../ink/ink665.xml"/><Relationship Id="rId189" Type="http://schemas.openxmlformats.org/officeDocument/2006/relationships/customXml" Target="../ink/ink666.xml"/><Relationship Id="rId190" Type="http://schemas.openxmlformats.org/officeDocument/2006/relationships/customXml" Target="../ink/ink667.xml"/><Relationship Id="rId191" Type="http://schemas.openxmlformats.org/officeDocument/2006/relationships/customXml" Target="../ink/ink668.xml"/><Relationship Id="rId192" Type="http://schemas.openxmlformats.org/officeDocument/2006/relationships/customXml" Target="../ink/ink669.xml"/><Relationship Id="rId193" Type="http://schemas.openxmlformats.org/officeDocument/2006/relationships/customXml" Target="../ink/ink670.xml"/><Relationship Id="rId194" Type="http://schemas.openxmlformats.org/officeDocument/2006/relationships/customXml" Target="../ink/ink671.xml"/><Relationship Id="rId195" Type="http://schemas.openxmlformats.org/officeDocument/2006/relationships/customXml" Target="../ink/ink672.xml"/><Relationship Id="rId196" Type="http://schemas.openxmlformats.org/officeDocument/2006/relationships/customXml" Target="../ink/ink673.xml"/><Relationship Id="rId197" Type="http://schemas.openxmlformats.org/officeDocument/2006/relationships/customXml" Target="../ink/ink674.xml"/><Relationship Id="rId198" Type="http://schemas.openxmlformats.org/officeDocument/2006/relationships/customXml" Target="../ink/ink675.xml"/><Relationship Id="rId199" Type="http://schemas.openxmlformats.org/officeDocument/2006/relationships/customXml" Target="../ink/ink676.xml"/><Relationship Id="rId200" Type="http://schemas.openxmlformats.org/officeDocument/2006/relationships/customXml" Target="../ink/ink677.xml"/><Relationship Id="rId201" Type="http://schemas.openxmlformats.org/officeDocument/2006/relationships/customXml" Target="../ink/ink678.xml"/><Relationship Id="rId202" Type="http://schemas.openxmlformats.org/officeDocument/2006/relationships/customXml" Target="../ink/ink679.xml"/><Relationship Id="rId203" Type="http://schemas.openxmlformats.org/officeDocument/2006/relationships/customXml" Target="../ink/ink680.xml"/><Relationship Id="rId204" Type="http://schemas.openxmlformats.org/officeDocument/2006/relationships/customXml" Target="../ink/ink681.xml"/><Relationship Id="rId205" Type="http://schemas.openxmlformats.org/officeDocument/2006/relationships/customXml" Target="../ink/ink682.xml"/><Relationship Id="rId206" Type="http://schemas.openxmlformats.org/officeDocument/2006/relationships/customXml" Target="../ink/ink683.xml"/><Relationship Id="rId207" Type="http://schemas.openxmlformats.org/officeDocument/2006/relationships/customXml" Target="../ink/ink684.xml"/><Relationship Id="rId208" Type="http://schemas.openxmlformats.org/officeDocument/2006/relationships/customXml" Target="../ink/ink685.xml"/><Relationship Id="rId209" Type="http://schemas.openxmlformats.org/officeDocument/2006/relationships/customXml" Target="../ink/ink686.xml"/><Relationship Id="rId210" Type="http://schemas.openxmlformats.org/officeDocument/2006/relationships/customXml" Target="../ink/ink687.xml"/><Relationship Id="rId211" Type="http://schemas.openxmlformats.org/officeDocument/2006/relationships/customXml" Target="../ink/ink688.xml"/><Relationship Id="rId212" Type="http://schemas.openxmlformats.org/officeDocument/2006/relationships/customXml" Target="../ink/ink689.xml"/><Relationship Id="rId213" Type="http://schemas.openxmlformats.org/officeDocument/2006/relationships/customXml" Target="../ink/ink690.xml"/><Relationship Id="rId214" Type="http://schemas.openxmlformats.org/officeDocument/2006/relationships/customXml" Target="../ink/ink691.xml"/><Relationship Id="rId215"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customXml" Target="../ink/ink692.xml"/><Relationship Id="rId2" Type="http://schemas.openxmlformats.org/officeDocument/2006/relationships/customXml" Target="../ink/ink693.xml"/><Relationship Id="rId3" Type="http://schemas.openxmlformats.org/officeDocument/2006/relationships/customXml" Target="../ink/ink694.xml"/><Relationship Id="rId4" Type="http://schemas.openxmlformats.org/officeDocument/2006/relationships/customXml" Target="../ink/ink695.xml"/><Relationship Id="rId5" Type="http://schemas.openxmlformats.org/officeDocument/2006/relationships/customXml" Target="../ink/ink696.xml"/><Relationship Id="rId6" Type="http://schemas.openxmlformats.org/officeDocument/2006/relationships/customXml" Target="../ink/ink697.xml"/><Relationship Id="rId7" Type="http://schemas.openxmlformats.org/officeDocument/2006/relationships/customXml" Target="../ink/ink698.xml"/><Relationship Id="rId8" Type="http://schemas.openxmlformats.org/officeDocument/2006/relationships/customXml" Target="../ink/ink699.xml"/><Relationship Id="rId9" Type="http://schemas.openxmlformats.org/officeDocument/2006/relationships/customXml" Target="../ink/ink700.xml"/><Relationship Id="rId10" Type="http://schemas.openxmlformats.org/officeDocument/2006/relationships/customXml" Target="../ink/ink701.xml"/><Relationship Id="rId11" Type="http://schemas.openxmlformats.org/officeDocument/2006/relationships/customXml" Target="../ink/ink702.xml"/><Relationship Id="rId12" Type="http://schemas.openxmlformats.org/officeDocument/2006/relationships/customXml" Target="../ink/ink703.xml"/><Relationship Id="rId13" Type="http://schemas.openxmlformats.org/officeDocument/2006/relationships/customXml" Target="../ink/ink704.xml"/><Relationship Id="rId14" Type="http://schemas.openxmlformats.org/officeDocument/2006/relationships/customXml" Target="../ink/ink705.xml"/><Relationship Id="rId15" Type="http://schemas.openxmlformats.org/officeDocument/2006/relationships/customXml" Target="../ink/ink706.xml"/><Relationship Id="rId16" Type="http://schemas.openxmlformats.org/officeDocument/2006/relationships/customXml" Target="../ink/ink707.xml"/><Relationship Id="rId17" Type="http://schemas.openxmlformats.org/officeDocument/2006/relationships/customXml" Target="../ink/ink708.xml"/><Relationship Id="rId18" Type="http://schemas.openxmlformats.org/officeDocument/2006/relationships/customXml" Target="../ink/ink709.xml"/><Relationship Id="rId19" Type="http://schemas.openxmlformats.org/officeDocument/2006/relationships/customXml" Target="../ink/ink710.xml"/><Relationship Id="rId20" Type="http://schemas.openxmlformats.org/officeDocument/2006/relationships/customXml" Target="../ink/ink711.xml"/><Relationship Id="rId21" Type="http://schemas.openxmlformats.org/officeDocument/2006/relationships/customXml" Target="../ink/ink712.xml"/><Relationship Id="rId22" Type="http://schemas.openxmlformats.org/officeDocument/2006/relationships/customXml" Target="../ink/ink713.xml"/><Relationship Id="rId23" Type="http://schemas.openxmlformats.org/officeDocument/2006/relationships/customXml" Target="../ink/ink714.xml"/><Relationship Id="rId24" Type="http://schemas.openxmlformats.org/officeDocument/2006/relationships/customXml" Target="../ink/ink715.xml"/><Relationship Id="rId25" Type="http://schemas.openxmlformats.org/officeDocument/2006/relationships/customXml" Target="../ink/ink716.xml"/><Relationship Id="rId26" Type="http://schemas.openxmlformats.org/officeDocument/2006/relationships/customXml" Target="../ink/ink717.xml"/><Relationship Id="rId27" Type="http://schemas.openxmlformats.org/officeDocument/2006/relationships/customXml" Target="../ink/ink718.xml"/><Relationship Id="rId28" Type="http://schemas.openxmlformats.org/officeDocument/2006/relationships/customXml" Target="../ink/ink719.xml"/><Relationship Id="rId29" Type="http://schemas.openxmlformats.org/officeDocument/2006/relationships/customXml" Target="../ink/ink720.xml"/><Relationship Id="rId30" Type="http://schemas.openxmlformats.org/officeDocument/2006/relationships/customXml" Target="../ink/ink721.xml"/><Relationship Id="rId31" Type="http://schemas.openxmlformats.org/officeDocument/2006/relationships/customXml" Target="../ink/ink722.xml"/><Relationship Id="rId32" Type="http://schemas.openxmlformats.org/officeDocument/2006/relationships/customXml" Target="../ink/ink723.xml"/><Relationship Id="rId33" Type="http://schemas.openxmlformats.org/officeDocument/2006/relationships/customXml" Target="../ink/ink724.xml"/><Relationship Id="rId34" Type="http://schemas.openxmlformats.org/officeDocument/2006/relationships/customXml" Target="../ink/ink725.xml"/><Relationship Id="rId35" Type="http://schemas.openxmlformats.org/officeDocument/2006/relationships/customXml" Target="../ink/ink726.xml"/><Relationship Id="rId36" Type="http://schemas.openxmlformats.org/officeDocument/2006/relationships/customXml" Target="../ink/ink727.xml"/><Relationship Id="rId37" Type="http://schemas.openxmlformats.org/officeDocument/2006/relationships/customXml" Target="../ink/ink728.xml"/><Relationship Id="rId38" Type="http://schemas.openxmlformats.org/officeDocument/2006/relationships/customXml" Target="../ink/ink729.xml"/><Relationship Id="rId39" Type="http://schemas.openxmlformats.org/officeDocument/2006/relationships/customXml" Target="../ink/ink730.xml"/><Relationship Id="rId40" Type="http://schemas.openxmlformats.org/officeDocument/2006/relationships/customXml" Target="../ink/ink731.xml"/><Relationship Id="rId41" Type="http://schemas.openxmlformats.org/officeDocument/2006/relationships/customXml" Target="../ink/ink732.xml"/><Relationship Id="rId42" Type="http://schemas.openxmlformats.org/officeDocument/2006/relationships/customXml" Target="../ink/ink733.xml"/><Relationship Id="rId43" Type="http://schemas.openxmlformats.org/officeDocument/2006/relationships/customXml" Target="../ink/ink734.xml"/><Relationship Id="rId44" Type="http://schemas.openxmlformats.org/officeDocument/2006/relationships/customXml" Target="../ink/ink735.xml"/><Relationship Id="rId45" Type="http://schemas.openxmlformats.org/officeDocument/2006/relationships/customXml" Target="../ink/ink736.xml"/><Relationship Id="rId46" Type="http://schemas.openxmlformats.org/officeDocument/2006/relationships/customXml" Target="../ink/ink737.xml"/><Relationship Id="rId47" Type="http://schemas.openxmlformats.org/officeDocument/2006/relationships/customXml" Target="../ink/ink738.xml"/><Relationship Id="rId48" Type="http://schemas.openxmlformats.org/officeDocument/2006/relationships/customXml" Target="../ink/ink739.xml"/><Relationship Id="rId49" Type="http://schemas.openxmlformats.org/officeDocument/2006/relationships/customXml" Target="../ink/ink740.xml"/><Relationship Id="rId50" Type="http://schemas.openxmlformats.org/officeDocument/2006/relationships/customXml" Target="../ink/ink741.xml"/><Relationship Id="rId51" Type="http://schemas.openxmlformats.org/officeDocument/2006/relationships/customXml" Target="../ink/ink742.xml"/><Relationship Id="rId52" Type="http://schemas.openxmlformats.org/officeDocument/2006/relationships/customXml" Target="../ink/ink743.xml"/><Relationship Id="rId53" Type="http://schemas.openxmlformats.org/officeDocument/2006/relationships/customXml" Target="../ink/ink744.xml"/><Relationship Id="rId54" Type="http://schemas.openxmlformats.org/officeDocument/2006/relationships/customXml" Target="../ink/ink745.xml"/><Relationship Id="rId55" Type="http://schemas.openxmlformats.org/officeDocument/2006/relationships/customXml" Target="../ink/ink746.xml"/><Relationship Id="rId56" Type="http://schemas.openxmlformats.org/officeDocument/2006/relationships/customXml" Target="../ink/ink747.xml"/><Relationship Id="rId57" Type="http://schemas.openxmlformats.org/officeDocument/2006/relationships/customXml" Target="../ink/ink748.xml"/><Relationship Id="rId58" Type="http://schemas.openxmlformats.org/officeDocument/2006/relationships/customXml" Target="../ink/ink749.xml"/><Relationship Id="rId59" Type="http://schemas.openxmlformats.org/officeDocument/2006/relationships/customXml" Target="../ink/ink750.xml"/><Relationship Id="rId60" Type="http://schemas.openxmlformats.org/officeDocument/2006/relationships/customXml" Target="../ink/ink751.xml"/><Relationship Id="rId61" Type="http://schemas.openxmlformats.org/officeDocument/2006/relationships/customXml" Target="../ink/ink752.xml"/><Relationship Id="rId62" Type="http://schemas.openxmlformats.org/officeDocument/2006/relationships/customXml" Target="../ink/ink753.xml"/><Relationship Id="rId63" Type="http://schemas.openxmlformats.org/officeDocument/2006/relationships/customXml" Target="../ink/ink754.xml"/><Relationship Id="rId64" Type="http://schemas.openxmlformats.org/officeDocument/2006/relationships/customXml" Target="../ink/ink755.xml"/><Relationship Id="rId65" Type="http://schemas.openxmlformats.org/officeDocument/2006/relationships/customXml" Target="../ink/ink756.xml"/><Relationship Id="rId66" Type="http://schemas.openxmlformats.org/officeDocument/2006/relationships/customXml" Target="../ink/ink757.xml"/><Relationship Id="rId67" Type="http://schemas.openxmlformats.org/officeDocument/2006/relationships/customXml" Target="../ink/ink758.xml"/><Relationship Id="rId68" Type="http://schemas.openxmlformats.org/officeDocument/2006/relationships/customXml" Target="../ink/ink759.xml"/><Relationship Id="rId69" Type="http://schemas.openxmlformats.org/officeDocument/2006/relationships/customXml" Target="../ink/ink760.xml"/><Relationship Id="rId70" Type="http://schemas.openxmlformats.org/officeDocument/2006/relationships/customXml" Target="../ink/ink761.xml"/><Relationship Id="rId71" Type="http://schemas.openxmlformats.org/officeDocument/2006/relationships/customXml" Target="../ink/ink762.xml"/><Relationship Id="rId72" Type="http://schemas.openxmlformats.org/officeDocument/2006/relationships/customXml" Target="../ink/ink763.xml"/><Relationship Id="rId73" Type="http://schemas.openxmlformats.org/officeDocument/2006/relationships/customXml" Target="../ink/ink764.xml"/><Relationship Id="rId74" Type="http://schemas.openxmlformats.org/officeDocument/2006/relationships/customXml" Target="../ink/ink765.xml"/><Relationship Id="rId75" Type="http://schemas.openxmlformats.org/officeDocument/2006/relationships/customXml" Target="../ink/ink766.xml"/><Relationship Id="rId76" Type="http://schemas.openxmlformats.org/officeDocument/2006/relationships/customXml" Target="../ink/ink767.xml"/><Relationship Id="rId77" Type="http://schemas.openxmlformats.org/officeDocument/2006/relationships/customXml" Target="../ink/ink768.xml"/><Relationship Id="rId78" Type="http://schemas.openxmlformats.org/officeDocument/2006/relationships/customXml" Target="../ink/ink769.xml"/><Relationship Id="rId79" Type="http://schemas.openxmlformats.org/officeDocument/2006/relationships/customXml" Target="../ink/ink770.xml"/><Relationship Id="rId80" Type="http://schemas.openxmlformats.org/officeDocument/2006/relationships/customXml" Target="../ink/ink771.xml"/><Relationship Id="rId81" Type="http://schemas.openxmlformats.org/officeDocument/2006/relationships/customXml" Target="../ink/ink772.xml"/><Relationship Id="rId82" Type="http://schemas.openxmlformats.org/officeDocument/2006/relationships/customXml" Target="../ink/ink773.xml"/><Relationship Id="rId83" Type="http://schemas.openxmlformats.org/officeDocument/2006/relationships/customXml" Target="../ink/ink774.xml"/><Relationship Id="rId84" Type="http://schemas.openxmlformats.org/officeDocument/2006/relationships/customXml" Target="../ink/ink775.xml"/><Relationship Id="rId85" Type="http://schemas.openxmlformats.org/officeDocument/2006/relationships/customXml" Target="../ink/ink776.xml"/><Relationship Id="rId86" Type="http://schemas.openxmlformats.org/officeDocument/2006/relationships/customXml" Target="../ink/ink777.xml"/><Relationship Id="rId87" Type="http://schemas.openxmlformats.org/officeDocument/2006/relationships/customXml" Target="../ink/ink778.xml"/><Relationship Id="rId88" Type="http://schemas.openxmlformats.org/officeDocument/2006/relationships/customXml" Target="../ink/ink779.xml"/><Relationship Id="rId89" Type="http://schemas.openxmlformats.org/officeDocument/2006/relationships/customXml" Target="../ink/ink780.xml"/><Relationship Id="rId90" Type="http://schemas.openxmlformats.org/officeDocument/2006/relationships/customXml" Target="../ink/ink781.xml"/><Relationship Id="rId91" Type="http://schemas.openxmlformats.org/officeDocument/2006/relationships/customXml" Target="../ink/ink782.xml"/><Relationship Id="rId92" Type="http://schemas.openxmlformats.org/officeDocument/2006/relationships/customXml" Target="../ink/ink783.xml"/><Relationship Id="rId93" Type="http://schemas.openxmlformats.org/officeDocument/2006/relationships/customXml" Target="../ink/ink784.xml"/><Relationship Id="rId94" Type="http://schemas.openxmlformats.org/officeDocument/2006/relationships/customXml" Target="../ink/ink785.xml"/><Relationship Id="rId95" Type="http://schemas.openxmlformats.org/officeDocument/2006/relationships/customXml" Target="../ink/ink786.xml"/><Relationship Id="rId96" Type="http://schemas.openxmlformats.org/officeDocument/2006/relationships/customXml" Target="../ink/ink787.xml"/><Relationship Id="rId97" Type="http://schemas.openxmlformats.org/officeDocument/2006/relationships/customXml" Target="../ink/ink788.xml"/><Relationship Id="rId98" Type="http://schemas.openxmlformats.org/officeDocument/2006/relationships/customXml" Target="../ink/ink789.xml"/><Relationship Id="rId99" Type="http://schemas.openxmlformats.org/officeDocument/2006/relationships/customXml" Target="../ink/ink790.xml"/><Relationship Id="rId100" Type="http://schemas.openxmlformats.org/officeDocument/2006/relationships/customXml" Target="../ink/ink791.xml"/><Relationship Id="rId101" Type="http://schemas.openxmlformats.org/officeDocument/2006/relationships/customXml" Target="../ink/ink792.xml"/><Relationship Id="rId102" Type="http://schemas.openxmlformats.org/officeDocument/2006/relationships/customXml" Target="../ink/ink793.xml"/><Relationship Id="rId103" Type="http://schemas.openxmlformats.org/officeDocument/2006/relationships/customXml" Target="../ink/ink794.xml"/><Relationship Id="rId104" Type="http://schemas.openxmlformats.org/officeDocument/2006/relationships/customXml" Target="../ink/ink795.xml"/><Relationship Id="rId105" Type="http://schemas.openxmlformats.org/officeDocument/2006/relationships/customXml" Target="../ink/ink796.xml"/><Relationship Id="rId106" Type="http://schemas.openxmlformats.org/officeDocument/2006/relationships/customXml" Target="../ink/ink797.xml"/><Relationship Id="rId107" Type="http://schemas.openxmlformats.org/officeDocument/2006/relationships/customXml" Target="../ink/ink798.xml"/><Relationship Id="rId108" Type="http://schemas.openxmlformats.org/officeDocument/2006/relationships/customXml" Target="../ink/ink799.xml"/><Relationship Id="rId109" Type="http://schemas.openxmlformats.org/officeDocument/2006/relationships/customXml" Target="../ink/ink800.xml"/><Relationship Id="rId110" Type="http://schemas.openxmlformats.org/officeDocument/2006/relationships/customXml" Target="../ink/ink801.xml"/><Relationship Id="rId111" Type="http://schemas.openxmlformats.org/officeDocument/2006/relationships/customXml" Target="../ink/ink802.xml"/><Relationship Id="rId112" Type="http://schemas.openxmlformats.org/officeDocument/2006/relationships/customXml" Target="../ink/ink803.xml"/><Relationship Id="rId113" Type="http://schemas.openxmlformats.org/officeDocument/2006/relationships/customXml" Target="../ink/ink804.xml"/><Relationship Id="rId114" Type="http://schemas.openxmlformats.org/officeDocument/2006/relationships/customXml" Target="../ink/ink805.xml"/><Relationship Id="rId115" Type="http://schemas.openxmlformats.org/officeDocument/2006/relationships/customXml" Target="../ink/ink806.xml"/><Relationship Id="rId116" Type="http://schemas.openxmlformats.org/officeDocument/2006/relationships/customXml" Target="../ink/ink807.xml"/><Relationship Id="rId117" Type="http://schemas.openxmlformats.org/officeDocument/2006/relationships/customXml" Target="../ink/ink808.xml"/><Relationship Id="rId118" Type="http://schemas.openxmlformats.org/officeDocument/2006/relationships/customXml" Target="../ink/ink809.xml"/><Relationship Id="rId119" Type="http://schemas.openxmlformats.org/officeDocument/2006/relationships/customXml" Target="../ink/ink810.xml"/><Relationship Id="rId120" Type="http://schemas.openxmlformats.org/officeDocument/2006/relationships/customXml" Target="../ink/ink811.xml"/><Relationship Id="rId121" Type="http://schemas.openxmlformats.org/officeDocument/2006/relationships/customXml" Target="../ink/ink812.xml"/><Relationship Id="rId122" Type="http://schemas.openxmlformats.org/officeDocument/2006/relationships/customXml" Target="../ink/ink813.xml"/><Relationship Id="rId123" Type="http://schemas.openxmlformats.org/officeDocument/2006/relationships/customXml" Target="../ink/ink814.xml"/><Relationship Id="rId124" Type="http://schemas.openxmlformats.org/officeDocument/2006/relationships/customXml" Target="../ink/ink815.xml"/><Relationship Id="rId125" Type="http://schemas.openxmlformats.org/officeDocument/2006/relationships/customXml" Target="../ink/ink816.xml"/><Relationship Id="rId126" Type="http://schemas.openxmlformats.org/officeDocument/2006/relationships/customXml" Target="../ink/ink817.xml"/><Relationship Id="rId127" Type="http://schemas.openxmlformats.org/officeDocument/2006/relationships/customXml" Target="../ink/ink818.xml"/><Relationship Id="rId128" Type="http://schemas.openxmlformats.org/officeDocument/2006/relationships/customXml" Target="../ink/ink819.xml"/><Relationship Id="rId129" Type="http://schemas.openxmlformats.org/officeDocument/2006/relationships/customXml" Target="../ink/ink820.xml"/><Relationship Id="rId130" Type="http://schemas.openxmlformats.org/officeDocument/2006/relationships/customXml" Target="../ink/ink821.xml"/><Relationship Id="rId131" Type="http://schemas.openxmlformats.org/officeDocument/2006/relationships/customXml" Target="../ink/ink822.xml"/><Relationship Id="rId132" Type="http://schemas.openxmlformats.org/officeDocument/2006/relationships/customXml" Target="../ink/ink823.xml"/><Relationship Id="rId133" Type="http://schemas.openxmlformats.org/officeDocument/2006/relationships/customXml" Target="../ink/ink824.xml"/><Relationship Id="rId134" Type="http://schemas.openxmlformats.org/officeDocument/2006/relationships/customXml" Target="../ink/ink825.xml"/><Relationship Id="rId135" Type="http://schemas.openxmlformats.org/officeDocument/2006/relationships/customXml" Target="../ink/ink826.xml"/><Relationship Id="rId136" Type="http://schemas.openxmlformats.org/officeDocument/2006/relationships/customXml" Target="../ink/ink827.xml"/><Relationship Id="rId137" Type="http://schemas.openxmlformats.org/officeDocument/2006/relationships/customXml" Target="../ink/ink828.xml"/><Relationship Id="rId138" Type="http://schemas.openxmlformats.org/officeDocument/2006/relationships/customXml" Target="../ink/ink829.xml"/><Relationship Id="rId139" Type="http://schemas.openxmlformats.org/officeDocument/2006/relationships/customXml" Target="../ink/ink830.xml"/><Relationship Id="rId140" Type="http://schemas.openxmlformats.org/officeDocument/2006/relationships/customXml" Target="../ink/ink831.xml"/><Relationship Id="rId141" Type="http://schemas.openxmlformats.org/officeDocument/2006/relationships/customXml" Target="../ink/ink832.xml"/><Relationship Id="rId142" Type="http://schemas.openxmlformats.org/officeDocument/2006/relationships/customXml" Target="../ink/ink833.xml"/><Relationship Id="rId143" Type="http://schemas.openxmlformats.org/officeDocument/2006/relationships/customXml" Target="../ink/ink834.xml"/><Relationship Id="rId144" Type="http://schemas.openxmlformats.org/officeDocument/2006/relationships/customXml" Target="../ink/ink835.xml"/><Relationship Id="rId145" Type="http://schemas.openxmlformats.org/officeDocument/2006/relationships/customXml" Target="../ink/ink836.xml"/><Relationship Id="rId146" Type="http://schemas.openxmlformats.org/officeDocument/2006/relationships/customXml" Target="../ink/ink837.xml"/><Relationship Id="rId147" Type="http://schemas.openxmlformats.org/officeDocument/2006/relationships/customXml" Target="../ink/ink838.xml"/><Relationship Id="rId148" Type="http://schemas.openxmlformats.org/officeDocument/2006/relationships/customXml" Target="../ink/ink839.xml"/><Relationship Id="rId149" Type="http://schemas.openxmlformats.org/officeDocument/2006/relationships/customXml" Target="../ink/ink840.xml"/><Relationship Id="rId150" Type="http://schemas.openxmlformats.org/officeDocument/2006/relationships/customXml" Target="../ink/ink841.xml"/><Relationship Id="rId151" Type="http://schemas.openxmlformats.org/officeDocument/2006/relationships/customXml" Target="../ink/ink842.xml"/><Relationship Id="rId152" Type="http://schemas.openxmlformats.org/officeDocument/2006/relationships/customXml" Target="../ink/ink843.xml"/><Relationship Id="rId153" Type="http://schemas.openxmlformats.org/officeDocument/2006/relationships/customXml" Target="../ink/ink844.xml"/><Relationship Id="rId154" Type="http://schemas.openxmlformats.org/officeDocument/2006/relationships/customXml" Target="../ink/ink845.xml"/><Relationship Id="rId155" Type="http://schemas.openxmlformats.org/officeDocument/2006/relationships/customXml" Target="../ink/ink846.xml"/><Relationship Id="rId156" Type="http://schemas.openxmlformats.org/officeDocument/2006/relationships/customXml" Target="../ink/ink847.xml"/><Relationship Id="rId157" Type="http://schemas.openxmlformats.org/officeDocument/2006/relationships/customXml" Target="../ink/ink848.xml"/><Relationship Id="rId158" Type="http://schemas.openxmlformats.org/officeDocument/2006/relationships/customXml" Target="../ink/ink849.xml"/><Relationship Id="rId159" Type="http://schemas.openxmlformats.org/officeDocument/2006/relationships/customXml" Target="../ink/ink850.xml"/><Relationship Id="rId160" Type="http://schemas.openxmlformats.org/officeDocument/2006/relationships/customXml" Target="../ink/ink851.xml"/><Relationship Id="rId161" Type="http://schemas.openxmlformats.org/officeDocument/2006/relationships/customXml" Target="../ink/ink852.xml"/><Relationship Id="rId162" Type="http://schemas.openxmlformats.org/officeDocument/2006/relationships/customXml" Target="../ink/ink853.xml"/><Relationship Id="rId163" Type="http://schemas.openxmlformats.org/officeDocument/2006/relationships/customXml" Target="../ink/ink854.xml"/><Relationship Id="rId164" Type="http://schemas.openxmlformats.org/officeDocument/2006/relationships/customXml" Target="../ink/ink855.xml"/><Relationship Id="rId165" Type="http://schemas.openxmlformats.org/officeDocument/2006/relationships/customXml" Target="../ink/ink856.xml"/><Relationship Id="rId166" Type="http://schemas.openxmlformats.org/officeDocument/2006/relationships/customXml" Target="../ink/ink857.xml"/><Relationship Id="rId167" Type="http://schemas.openxmlformats.org/officeDocument/2006/relationships/customXml" Target="../ink/ink858.xml"/><Relationship Id="rId168" Type="http://schemas.openxmlformats.org/officeDocument/2006/relationships/customXml" Target="../ink/ink859.xml"/><Relationship Id="rId169" Type="http://schemas.openxmlformats.org/officeDocument/2006/relationships/customXml" Target="../ink/ink860.xml"/><Relationship Id="rId170" Type="http://schemas.openxmlformats.org/officeDocument/2006/relationships/customXml" Target="../ink/ink861.xml"/><Relationship Id="rId171" Type="http://schemas.openxmlformats.org/officeDocument/2006/relationships/customXml" Target="../ink/ink862.xml"/><Relationship Id="rId172" Type="http://schemas.openxmlformats.org/officeDocument/2006/relationships/customXml" Target="../ink/ink863.xml"/><Relationship Id="rId173" Type="http://schemas.openxmlformats.org/officeDocument/2006/relationships/customXml" Target="../ink/ink864.xml"/><Relationship Id="rId174" Type="http://schemas.openxmlformats.org/officeDocument/2006/relationships/customXml" Target="../ink/ink865.xml"/><Relationship Id="rId175" Type="http://schemas.openxmlformats.org/officeDocument/2006/relationships/customXml" Target="../ink/ink866.xml"/><Relationship Id="rId176" Type="http://schemas.openxmlformats.org/officeDocument/2006/relationships/customXml" Target="../ink/ink867.xml"/><Relationship Id="rId177" Type="http://schemas.openxmlformats.org/officeDocument/2006/relationships/customXml" Target="../ink/ink868.xml"/><Relationship Id="rId178" Type="http://schemas.openxmlformats.org/officeDocument/2006/relationships/customXml" Target="../ink/ink869.xml"/><Relationship Id="rId179" Type="http://schemas.openxmlformats.org/officeDocument/2006/relationships/customXml" Target="../ink/ink870.xml"/><Relationship Id="rId180" Type="http://schemas.openxmlformats.org/officeDocument/2006/relationships/customXml" Target="../ink/ink871.xml"/><Relationship Id="rId181" Type="http://schemas.openxmlformats.org/officeDocument/2006/relationships/customXml" Target="../ink/ink872.xml"/><Relationship Id="rId182" Type="http://schemas.openxmlformats.org/officeDocument/2006/relationships/customXml" Target="../ink/ink873.xml"/><Relationship Id="rId183" Type="http://schemas.openxmlformats.org/officeDocument/2006/relationships/customXml" Target="../ink/ink874.xml"/><Relationship Id="rId184" Type="http://schemas.openxmlformats.org/officeDocument/2006/relationships/customXml" Target="../ink/ink875.xml"/><Relationship Id="rId185" Type="http://schemas.openxmlformats.org/officeDocument/2006/relationships/customXml" Target="../ink/ink876.xml"/><Relationship Id="rId186" Type="http://schemas.openxmlformats.org/officeDocument/2006/relationships/customXml" Target="../ink/ink877.xml"/><Relationship Id="rId187" Type="http://schemas.openxmlformats.org/officeDocument/2006/relationships/customXml" Target="../ink/ink878.xml"/><Relationship Id="rId188" Type="http://schemas.openxmlformats.org/officeDocument/2006/relationships/customXml" Target="../ink/ink879.xml"/><Relationship Id="rId189" Type="http://schemas.openxmlformats.org/officeDocument/2006/relationships/customXml" Target="../ink/ink880.xml"/><Relationship Id="rId190" Type="http://schemas.openxmlformats.org/officeDocument/2006/relationships/customXml" Target="../ink/ink881.xml"/><Relationship Id="rId191" Type="http://schemas.openxmlformats.org/officeDocument/2006/relationships/customXml" Target="../ink/ink882.xml"/><Relationship Id="rId192" Type="http://schemas.openxmlformats.org/officeDocument/2006/relationships/customXml" Target="../ink/ink883.xml"/><Relationship Id="rId193" Type="http://schemas.openxmlformats.org/officeDocument/2006/relationships/customXml" Target="../ink/ink884.xml"/><Relationship Id="rId194" Type="http://schemas.openxmlformats.org/officeDocument/2006/relationships/customXml" Target="../ink/ink885.xml"/><Relationship Id="rId195" Type="http://schemas.openxmlformats.org/officeDocument/2006/relationships/customXml" Target="../ink/ink886.xml"/><Relationship Id="rId196" Type="http://schemas.openxmlformats.org/officeDocument/2006/relationships/customXml" Target="../ink/ink887.xml"/><Relationship Id="rId197" Type="http://schemas.openxmlformats.org/officeDocument/2006/relationships/customXml" Target="../ink/ink888.xml"/><Relationship Id="rId198" Type="http://schemas.openxmlformats.org/officeDocument/2006/relationships/customXml" Target="../ink/ink889.xml"/><Relationship Id="rId199" Type="http://schemas.openxmlformats.org/officeDocument/2006/relationships/customXml" Target="../ink/ink890.xml"/><Relationship Id="rId200" Type="http://schemas.openxmlformats.org/officeDocument/2006/relationships/customXml" Target="../ink/ink891.xml"/><Relationship Id="rId201" Type="http://schemas.openxmlformats.org/officeDocument/2006/relationships/customXml" Target="../ink/ink892.xml"/><Relationship Id="rId202" Type="http://schemas.openxmlformats.org/officeDocument/2006/relationships/customXml" Target="../ink/ink893.xml"/><Relationship Id="rId203" Type="http://schemas.openxmlformats.org/officeDocument/2006/relationships/customXml" Target="../ink/ink894.xml"/><Relationship Id="rId204" Type="http://schemas.openxmlformats.org/officeDocument/2006/relationships/customXml" Target="../ink/ink895.xml"/><Relationship Id="rId205" Type="http://schemas.openxmlformats.org/officeDocument/2006/relationships/customXml" Target="../ink/ink896.xml"/><Relationship Id="rId206" Type="http://schemas.openxmlformats.org/officeDocument/2006/relationships/customXml" Target="../ink/ink897.xml"/><Relationship Id="rId207" Type="http://schemas.openxmlformats.org/officeDocument/2006/relationships/customXml" Target="../ink/ink898.xml"/><Relationship Id="rId208" Type="http://schemas.openxmlformats.org/officeDocument/2006/relationships/customXml" Target="../ink/ink899.xml"/><Relationship Id="rId209" Type="http://schemas.openxmlformats.org/officeDocument/2006/relationships/customXml" Target="../ink/ink900.xml"/><Relationship Id="rId210" Type="http://schemas.openxmlformats.org/officeDocument/2006/relationships/customXml" Target="../ink/ink901.xml"/><Relationship Id="rId211" Type="http://schemas.openxmlformats.org/officeDocument/2006/relationships/customXml" Target="../ink/ink902.xml"/><Relationship Id="rId212" Type="http://schemas.openxmlformats.org/officeDocument/2006/relationships/customXml" Target="../ink/ink903.xml"/><Relationship Id="rId213" Type="http://schemas.openxmlformats.org/officeDocument/2006/relationships/customXml" Target="../ink/ink904.xml"/><Relationship Id="rId214" Type="http://schemas.openxmlformats.org/officeDocument/2006/relationships/customXml" Target="../ink/ink905.xml"/><Relationship Id="rId215" Type="http://schemas.openxmlformats.org/officeDocument/2006/relationships/customXml" Target="../ink/ink906.xml"/><Relationship Id="rId216" Type="http://schemas.openxmlformats.org/officeDocument/2006/relationships/customXml" Target="../ink/ink907.xml"/><Relationship Id="rId217" Type="http://schemas.openxmlformats.org/officeDocument/2006/relationships/customXml" Target="../ink/ink908.xml"/><Relationship Id="rId218" Type="http://schemas.openxmlformats.org/officeDocument/2006/relationships/customXml" Target="../ink/ink909.xml"/><Relationship Id="rId219" Type="http://schemas.openxmlformats.org/officeDocument/2006/relationships/customXml" Target="../ink/ink910.xml"/><Relationship Id="rId220" Type="http://schemas.openxmlformats.org/officeDocument/2006/relationships/customXml" Target="../ink/ink911.xml"/><Relationship Id="rId221" Type="http://schemas.openxmlformats.org/officeDocument/2006/relationships/customXml" Target="../ink/ink912.xml"/><Relationship Id="rId222" Type="http://schemas.openxmlformats.org/officeDocument/2006/relationships/customXml" Target="../ink/ink913.xml"/><Relationship Id="rId223" Type="http://schemas.openxmlformats.org/officeDocument/2006/relationships/customXml" Target="../ink/ink914.xml"/><Relationship Id="rId224" Type="http://schemas.openxmlformats.org/officeDocument/2006/relationships/customXml" Target="../ink/ink915.xml"/><Relationship Id="rId225" Type="http://schemas.openxmlformats.org/officeDocument/2006/relationships/customXml" Target="../ink/ink916.xml"/><Relationship Id="rId226" Type="http://schemas.openxmlformats.org/officeDocument/2006/relationships/customXml" Target="../ink/ink917.xml"/><Relationship Id="rId227" Type="http://schemas.openxmlformats.org/officeDocument/2006/relationships/customXml" Target="../ink/ink918.xml"/><Relationship Id="rId228" Type="http://schemas.openxmlformats.org/officeDocument/2006/relationships/customXml" Target="../ink/ink919.xml"/><Relationship Id="rId229" Type="http://schemas.openxmlformats.org/officeDocument/2006/relationships/customXml" Target="../ink/ink920.xml"/><Relationship Id="rId230" Type="http://schemas.openxmlformats.org/officeDocument/2006/relationships/customXml" Target="../ink/ink921.xml"/><Relationship Id="rId231" Type="http://schemas.openxmlformats.org/officeDocument/2006/relationships/customXml" Target="../ink/ink922.xml"/><Relationship Id="rId232" Type="http://schemas.openxmlformats.org/officeDocument/2006/relationships/customXml" Target="../ink/ink923.xml"/><Relationship Id="rId233" Type="http://schemas.openxmlformats.org/officeDocument/2006/relationships/customXml" Target="../ink/ink924.xml"/><Relationship Id="rId234" Type="http://schemas.openxmlformats.org/officeDocument/2006/relationships/customXml" Target="../ink/ink925.xml"/><Relationship Id="rId235" Type="http://schemas.openxmlformats.org/officeDocument/2006/relationships/customXml" Target="../ink/ink926.xml"/><Relationship Id="rId236" Type="http://schemas.openxmlformats.org/officeDocument/2006/relationships/customXml" Target="../ink/ink927.xml"/><Relationship Id="rId237" Type="http://schemas.openxmlformats.org/officeDocument/2006/relationships/customXml" Target="../ink/ink928.xml"/><Relationship Id="rId238" Type="http://schemas.openxmlformats.org/officeDocument/2006/relationships/customXml" Target="../ink/ink929.xml"/><Relationship Id="rId239" Type="http://schemas.openxmlformats.org/officeDocument/2006/relationships/customXml" Target="../ink/ink930.xml"/><Relationship Id="rId240" Type="http://schemas.openxmlformats.org/officeDocument/2006/relationships/customXml" Target="../ink/ink931.xml"/><Relationship Id="rId241" Type="http://schemas.openxmlformats.org/officeDocument/2006/relationships/customXml" Target="../ink/ink932.xml"/><Relationship Id="rId242" Type="http://schemas.openxmlformats.org/officeDocument/2006/relationships/customXml" Target="../ink/ink933.xml"/><Relationship Id="rId243" Type="http://schemas.openxmlformats.org/officeDocument/2006/relationships/customXml" Target="../ink/ink934.xml"/><Relationship Id="rId244" Type="http://schemas.openxmlformats.org/officeDocument/2006/relationships/customXml" Target="../ink/ink935.xml"/><Relationship Id="rId245" Type="http://schemas.openxmlformats.org/officeDocument/2006/relationships/customXml" Target="../ink/ink936.xml"/><Relationship Id="rId246" Type="http://schemas.openxmlformats.org/officeDocument/2006/relationships/customXml" Target="../ink/ink937.xml"/><Relationship Id="rId247" Type="http://schemas.openxmlformats.org/officeDocument/2006/relationships/customXml" Target="../ink/ink938.xml"/><Relationship Id="rId248" Type="http://schemas.openxmlformats.org/officeDocument/2006/relationships/customXml" Target="../ink/ink939.xml"/><Relationship Id="rId249" Type="http://schemas.openxmlformats.org/officeDocument/2006/relationships/customXml" Target="../ink/ink940.xml"/><Relationship Id="rId250" Type="http://schemas.openxmlformats.org/officeDocument/2006/relationships/customXml" Target="../ink/ink941.xml"/><Relationship Id="rId251" Type="http://schemas.openxmlformats.org/officeDocument/2006/relationships/customXml" Target="../ink/ink942.xml"/><Relationship Id="rId252" Type="http://schemas.openxmlformats.org/officeDocument/2006/relationships/customXml" Target="../ink/ink943.xml"/><Relationship Id="rId253" Type="http://schemas.openxmlformats.org/officeDocument/2006/relationships/customXml" Target="../ink/ink944.xml"/><Relationship Id="rId254" Type="http://schemas.openxmlformats.org/officeDocument/2006/relationships/customXml" Target="../ink/ink945.xml"/><Relationship Id="rId255" Type="http://schemas.openxmlformats.org/officeDocument/2006/relationships/customXml" Target="../ink/ink946.xml"/><Relationship Id="rId256" Type="http://schemas.openxmlformats.org/officeDocument/2006/relationships/customXml" Target="../ink/ink947.xml"/><Relationship Id="rId257" Type="http://schemas.openxmlformats.org/officeDocument/2006/relationships/customXml" Target="../ink/ink948.xml"/><Relationship Id="rId258" Type="http://schemas.openxmlformats.org/officeDocument/2006/relationships/customXml" Target="../ink/ink949.xml"/><Relationship Id="rId259" Type="http://schemas.openxmlformats.org/officeDocument/2006/relationships/customXml" Target="../ink/ink950.xml"/><Relationship Id="rId260" Type="http://schemas.openxmlformats.org/officeDocument/2006/relationships/customXml" Target="../ink/ink951.xml"/><Relationship Id="rId261" Type="http://schemas.openxmlformats.org/officeDocument/2006/relationships/customXml" Target="../ink/ink952.xml"/><Relationship Id="rId262" Type="http://schemas.openxmlformats.org/officeDocument/2006/relationships/customXml" Target="../ink/ink953.xml"/><Relationship Id="rId263" Type="http://schemas.openxmlformats.org/officeDocument/2006/relationships/customXml" Target="../ink/ink954.xml"/><Relationship Id="rId264" Type="http://schemas.openxmlformats.org/officeDocument/2006/relationships/customXml" Target="../ink/ink955.xml"/><Relationship Id="rId265" Type="http://schemas.openxmlformats.org/officeDocument/2006/relationships/customXml" Target="../ink/ink956.xml"/><Relationship Id="rId266" Type="http://schemas.openxmlformats.org/officeDocument/2006/relationships/customXml" Target="../ink/ink957.xml"/><Relationship Id="rId267" Type="http://schemas.openxmlformats.org/officeDocument/2006/relationships/customXml" Target="../ink/ink958.xml"/><Relationship Id="rId268" Type="http://schemas.openxmlformats.org/officeDocument/2006/relationships/customXml" Target="../ink/ink959.xml"/><Relationship Id="rId269" Type="http://schemas.openxmlformats.org/officeDocument/2006/relationships/customXml" Target="../ink/ink960.xml"/><Relationship Id="rId270" Type="http://schemas.openxmlformats.org/officeDocument/2006/relationships/customXml" Target="../ink/ink961.xml"/><Relationship Id="rId271" Type="http://schemas.openxmlformats.org/officeDocument/2006/relationships/customXml" Target="../ink/ink962.xml"/><Relationship Id="rId272" Type="http://schemas.openxmlformats.org/officeDocument/2006/relationships/customXml" Target="../ink/ink963.xml"/><Relationship Id="rId273" Type="http://schemas.openxmlformats.org/officeDocument/2006/relationships/customXml" Target="../ink/ink964.xml"/><Relationship Id="rId274" Type="http://schemas.openxmlformats.org/officeDocument/2006/relationships/customXml" Target="../ink/ink965.xml"/><Relationship Id="rId275" Type="http://schemas.openxmlformats.org/officeDocument/2006/relationships/customXml" Target="../ink/ink966.xml"/><Relationship Id="rId276" Type="http://schemas.openxmlformats.org/officeDocument/2006/relationships/customXml" Target="../ink/ink967.xml"/><Relationship Id="rId277" Type="http://schemas.openxmlformats.org/officeDocument/2006/relationships/customXml" Target="../ink/ink968.xml"/><Relationship Id="rId278" Type="http://schemas.openxmlformats.org/officeDocument/2006/relationships/customXml" Target="../ink/ink969.xml"/><Relationship Id="rId279" Type="http://schemas.openxmlformats.org/officeDocument/2006/relationships/customXml" Target="../ink/ink970.xml"/><Relationship Id="rId280" Type="http://schemas.openxmlformats.org/officeDocument/2006/relationships/customXml" Target="../ink/ink971.xml"/><Relationship Id="rId281" Type="http://schemas.openxmlformats.org/officeDocument/2006/relationships/customXml" Target="../ink/ink972.xml"/><Relationship Id="rId282" Type="http://schemas.openxmlformats.org/officeDocument/2006/relationships/customXml" Target="../ink/ink973.xml"/><Relationship Id="rId283" Type="http://schemas.openxmlformats.org/officeDocument/2006/relationships/customXml" Target="../ink/ink974.xml"/><Relationship Id="rId284" Type="http://schemas.openxmlformats.org/officeDocument/2006/relationships/customXml" Target="../ink/ink975.xml"/><Relationship Id="rId285" Type="http://schemas.openxmlformats.org/officeDocument/2006/relationships/customXml" Target="../ink/ink976.xml"/><Relationship Id="rId286" Type="http://schemas.openxmlformats.org/officeDocument/2006/relationships/customXml" Target="../ink/ink977.xml"/><Relationship Id="rId287" Type="http://schemas.openxmlformats.org/officeDocument/2006/relationships/customXml" Target="../ink/ink978.xml"/><Relationship Id="rId288" Type="http://schemas.openxmlformats.org/officeDocument/2006/relationships/customXml" Target="../ink/ink979.xml"/><Relationship Id="rId289" Type="http://schemas.openxmlformats.org/officeDocument/2006/relationships/customXml" Target="../ink/ink980.xml"/><Relationship Id="rId290" Type="http://schemas.openxmlformats.org/officeDocument/2006/relationships/customXml" Target="../ink/ink981.xml"/><Relationship Id="rId29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customXml" Target="../ink/ink982.xml"/><Relationship Id="rId7" Type="http://schemas.openxmlformats.org/officeDocument/2006/relationships/customXml" Target="../ink/ink983.xml"/><Relationship Id="rId8" Type="http://schemas.openxmlformats.org/officeDocument/2006/relationships/customXml" Target="../ink/ink984.xml"/><Relationship Id="rId9" Type="http://schemas.openxmlformats.org/officeDocument/2006/relationships/customXml" Target="../ink/ink985.xml"/><Relationship Id="rId10" Type="http://schemas.openxmlformats.org/officeDocument/2006/relationships/customXml" Target="../ink/ink986.xml"/><Relationship Id="rId11" Type="http://schemas.openxmlformats.org/officeDocument/2006/relationships/customXml" Target="../ink/ink987.xml"/><Relationship Id="rId12" Type="http://schemas.openxmlformats.org/officeDocument/2006/relationships/customXml" Target="../ink/ink988.xml"/><Relationship Id="rId13" Type="http://schemas.openxmlformats.org/officeDocument/2006/relationships/customXml" Target="../ink/ink989.xml"/><Relationship Id="rId14" Type="http://schemas.openxmlformats.org/officeDocument/2006/relationships/customXml" Target="../ink/ink990.xml"/><Relationship Id="rId15" Type="http://schemas.openxmlformats.org/officeDocument/2006/relationships/customXml" Target="../ink/ink991.xml"/><Relationship Id="rId16" Type="http://schemas.openxmlformats.org/officeDocument/2006/relationships/customXml" Target="../ink/ink992.xml"/><Relationship Id="rId17" Type="http://schemas.openxmlformats.org/officeDocument/2006/relationships/customXml" Target="../ink/ink993.xml"/><Relationship Id="rId18" Type="http://schemas.openxmlformats.org/officeDocument/2006/relationships/customXml" Target="../ink/ink994.xml"/><Relationship Id="rId19" Type="http://schemas.openxmlformats.org/officeDocument/2006/relationships/customXml" Target="../ink/ink995.xml"/><Relationship Id="rId20" Type="http://schemas.openxmlformats.org/officeDocument/2006/relationships/customXml" Target="../ink/ink996.xml"/><Relationship Id="rId21" Type="http://schemas.openxmlformats.org/officeDocument/2006/relationships/customXml" Target="../ink/ink997.xml"/><Relationship Id="rId22" Type="http://schemas.openxmlformats.org/officeDocument/2006/relationships/customXml" Target="../ink/ink998.xml"/><Relationship Id="rId23" Type="http://schemas.openxmlformats.org/officeDocument/2006/relationships/customXml" Target="../ink/ink999.xml"/><Relationship Id="rId24" Type="http://schemas.openxmlformats.org/officeDocument/2006/relationships/customXml" Target="../ink/ink1000.xml"/><Relationship Id="rId25" Type="http://schemas.openxmlformats.org/officeDocument/2006/relationships/customXml" Target="../ink/ink1001.xml"/><Relationship Id="rId26" Type="http://schemas.openxmlformats.org/officeDocument/2006/relationships/customXml" Target="../ink/ink1002.xml"/><Relationship Id="rId27" Type="http://schemas.openxmlformats.org/officeDocument/2006/relationships/customXml" Target="../ink/ink1003.xml"/><Relationship Id="rId28" Type="http://schemas.openxmlformats.org/officeDocument/2006/relationships/customXml" Target="../ink/ink1004.xml"/><Relationship Id="rId29" Type="http://schemas.openxmlformats.org/officeDocument/2006/relationships/customXml" Target="../ink/ink1005.xml"/><Relationship Id="rId30" Type="http://schemas.openxmlformats.org/officeDocument/2006/relationships/customXml" Target="../ink/ink1006.xml"/><Relationship Id="rId31" Type="http://schemas.openxmlformats.org/officeDocument/2006/relationships/customXml" Target="../ink/ink1007.xml"/><Relationship Id="rId32" Type="http://schemas.openxmlformats.org/officeDocument/2006/relationships/customXml" Target="../ink/ink1008.xml"/><Relationship Id="rId33" Type="http://schemas.openxmlformats.org/officeDocument/2006/relationships/customXml" Target="../ink/ink1009.xml"/><Relationship Id="rId34" Type="http://schemas.openxmlformats.org/officeDocument/2006/relationships/customXml" Target="../ink/ink1010.xml"/><Relationship Id="rId35" Type="http://schemas.openxmlformats.org/officeDocument/2006/relationships/customXml" Target="../ink/ink1011.xml"/><Relationship Id="rId36" Type="http://schemas.openxmlformats.org/officeDocument/2006/relationships/customXml" Target="../ink/ink1012.xml"/><Relationship Id="rId37" Type="http://schemas.openxmlformats.org/officeDocument/2006/relationships/customXml" Target="../ink/ink1013.xml"/><Relationship Id="rId38" Type="http://schemas.openxmlformats.org/officeDocument/2006/relationships/customXml" Target="../ink/ink1014.xml"/><Relationship Id="rId39" Type="http://schemas.openxmlformats.org/officeDocument/2006/relationships/customXml" Target="../ink/ink1015.xml"/><Relationship Id="rId40" Type="http://schemas.openxmlformats.org/officeDocument/2006/relationships/customXml" Target="../ink/ink1016.xml"/><Relationship Id="rId41" Type="http://schemas.openxmlformats.org/officeDocument/2006/relationships/customXml" Target="../ink/ink1017.xml"/><Relationship Id="rId42" Type="http://schemas.openxmlformats.org/officeDocument/2006/relationships/customXml" Target="../ink/ink1018.xml"/><Relationship Id="rId43" Type="http://schemas.openxmlformats.org/officeDocument/2006/relationships/customXml" Target="../ink/ink1019.xml"/><Relationship Id="rId44" Type="http://schemas.openxmlformats.org/officeDocument/2006/relationships/customXml" Target="../ink/ink1020.xml"/><Relationship Id="rId45" Type="http://schemas.openxmlformats.org/officeDocument/2006/relationships/customXml" Target="../ink/ink1021.xml"/><Relationship Id="rId46" Type="http://schemas.openxmlformats.org/officeDocument/2006/relationships/customXml" Target="../ink/ink1022.xml"/><Relationship Id="rId47" Type="http://schemas.openxmlformats.org/officeDocument/2006/relationships/customXml" Target="../ink/ink1023.xml"/><Relationship Id="rId48" Type="http://schemas.openxmlformats.org/officeDocument/2006/relationships/customXml" Target="../ink/ink1024.xml"/><Relationship Id="rId49" Type="http://schemas.openxmlformats.org/officeDocument/2006/relationships/customXml" Target="../ink/ink1025.xml"/><Relationship Id="rId50" Type="http://schemas.openxmlformats.org/officeDocument/2006/relationships/customXml" Target="../ink/ink1026.xml"/><Relationship Id="rId51" Type="http://schemas.openxmlformats.org/officeDocument/2006/relationships/customXml" Target="../ink/ink1027.xml"/><Relationship Id="rId52" Type="http://schemas.openxmlformats.org/officeDocument/2006/relationships/customXml" Target="../ink/ink1028.xml"/><Relationship Id="rId53" Type="http://schemas.openxmlformats.org/officeDocument/2006/relationships/customXml" Target="../ink/ink1029.xml"/><Relationship Id="rId54" Type="http://schemas.openxmlformats.org/officeDocument/2006/relationships/customXml" Target="../ink/ink1030.xml"/><Relationship Id="rId55" Type="http://schemas.openxmlformats.org/officeDocument/2006/relationships/customXml" Target="../ink/ink1031.xml"/><Relationship Id="rId56" Type="http://schemas.openxmlformats.org/officeDocument/2006/relationships/customXml" Target="../ink/ink1032.xml"/><Relationship Id="rId57" Type="http://schemas.openxmlformats.org/officeDocument/2006/relationships/customXml" Target="../ink/ink1033.xml"/><Relationship Id="rId58" Type="http://schemas.openxmlformats.org/officeDocument/2006/relationships/customXml" Target="../ink/ink1034.xml"/><Relationship Id="rId59" Type="http://schemas.openxmlformats.org/officeDocument/2006/relationships/customXml" Target="../ink/ink1035.xml"/><Relationship Id="rId60" Type="http://schemas.openxmlformats.org/officeDocument/2006/relationships/customXml" Target="../ink/ink1036.xml"/><Relationship Id="rId61" Type="http://schemas.openxmlformats.org/officeDocument/2006/relationships/customXml" Target="../ink/ink1037.xml"/><Relationship Id="rId62" Type="http://schemas.openxmlformats.org/officeDocument/2006/relationships/customXml" Target="../ink/ink1038.xml"/><Relationship Id="rId63" Type="http://schemas.openxmlformats.org/officeDocument/2006/relationships/customXml" Target="../ink/ink1039.xml"/><Relationship Id="rId64" Type="http://schemas.openxmlformats.org/officeDocument/2006/relationships/customXml" Target="../ink/ink1040.xml"/><Relationship Id="rId65" Type="http://schemas.openxmlformats.org/officeDocument/2006/relationships/customXml" Target="../ink/ink1041.xml"/><Relationship Id="rId66" Type="http://schemas.openxmlformats.org/officeDocument/2006/relationships/customXml" Target="../ink/ink1042.xml"/><Relationship Id="rId67" Type="http://schemas.openxmlformats.org/officeDocument/2006/relationships/customXml" Target="../ink/ink1043.xml"/><Relationship Id="rId68" Type="http://schemas.openxmlformats.org/officeDocument/2006/relationships/customXml" Target="../ink/ink1044.xml"/><Relationship Id="rId69" Type="http://schemas.openxmlformats.org/officeDocument/2006/relationships/customXml" Target="../ink/ink1045.xml"/><Relationship Id="rId70" Type="http://schemas.openxmlformats.org/officeDocument/2006/relationships/customXml" Target="../ink/ink1046.xml"/><Relationship Id="rId71" Type="http://schemas.openxmlformats.org/officeDocument/2006/relationships/customXml" Target="../ink/ink1047.xml"/><Relationship Id="rId72" Type="http://schemas.openxmlformats.org/officeDocument/2006/relationships/customXml" Target="../ink/ink1048.xml"/><Relationship Id="rId73" Type="http://schemas.openxmlformats.org/officeDocument/2006/relationships/customXml" Target="../ink/ink1049.xml"/><Relationship Id="rId74" Type="http://schemas.openxmlformats.org/officeDocument/2006/relationships/customXml" Target="../ink/ink1050.xml"/><Relationship Id="rId75" Type="http://schemas.openxmlformats.org/officeDocument/2006/relationships/customXml" Target="../ink/ink1051.xml"/><Relationship Id="rId76" Type="http://schemas.openxmlformats.org/officeDocument/2006/relationships/customXml" Target="../ink/ink1052.xml"/><Relationship Id="rId77" Type="http://schemas.openxmlformats.org/officeDocument/2006/relationships/customXml" Target="../ink/ink1053.xml"/><Relationship Id="rId78" Type="http://schemas.openxmlformats.org/officeDocument/2006/relationships/customXml" Target="../ink/ink1054.xml"/><Relationship Id="rId79" Type="http://schemas.openxmlformats.org/officeDocument/2006/relationships/customXml" Target="../ink/ink1055.xml"/><Relationship Id="rId80" Type="http://schemas.openxmlformats.org/officeDocument/2006/relationships/customXml" Target="../ink/ink1056.xml"/><Relationship Id="rId81" Type="http://schemas.openxmlformats.org/officeDocument/2006/relationships/customXml" Target="../ink/ink1057.xml"/><Relationship Id="rId82" Type="http://schemas.openxmlformats.org/officeDocument/2006/relationships/customXml" Target="../ink/ink1058.xml"/><Relationship Id="rId83" Type="http://schemas.openxmlformats.org/officeDocument/2006/relationships/customXml" Target="../ink/ink1059.xml"/><Relationship Id="rId84" Type="http://schemas.openxmlformats.org/officeDocument/2006/relationships/customXml" Target="../ink/ink1060.xml"/><Relationship Id="rId85" Type="http://schemas.openxmlformats.org/officeDocument/2006/relationships/customXml" Target="../ink/ink1061.xml"/><Relationship Id="rId86" Type="http://schemas.openxmlformats.org/officeDocument/2006/relationships/customXml" Target="../ink/ink1062.xml"/><Relationship Id="rId87" Type="http://schemas.openxmlformats.org/officeDocument/2006/relationships/customXml" Target="../ink/ink1063.xml"/><Relationship Id="rId88" Type="http://schemas.openxmlformats.org/officeDocument/2006/relationships/customXml" Target="../ink/ink1064.xml"/><Relationship Id="rId89" Type="http://schemas.openxmlformats.org/officeDocument/2006/relationships/customXml" Target="../ink/ink1065.xml"/><Relationship Id="rId90" Type="http://schemas.openxmlformats.org/officeDocument/2006/relationships/customXml" Target="../ink/ink1066.xml"/><Relationship Id="rId91" Type="http://schemas.openxmlformats.org/officeDocument/2006/relationships/customXml" Target="../ink/ink1067.xml"/><Relationship Id="rId92" Type="http://schemas.openxmlformats.org/officeDocument/2006/relationships/customXml" Target="../ink/ink1068.xml"/><Relationship Id="rId93" Type="http://schemas.openxmlformats.org/officeDocument/2006/relationships/customXml" Target="../ink/ink1069.xml"/><Relationship Id="rId94" Type="http://schemas.openxmlformats.org/officeDocument/2006/relationships/customXml" Target="../ink/ink1070.xml"/><Relationship Id="rId95" Type="http://schemas.openxmlformats.org/officeDocument/2006/relationships/customXml" Target="../ink/ink1071.xml"/><Relationship Id="rId96" Type="http://schemas.openxmlformats.org/officeDocument/2006/relationships/customXml" Target="../ink/ink1072.xml"/><Relationship Id="rId97" Type="http://schemas.openxmlformats.org/officeDocument/2006/relationships/customXml" Target="../ink/ink1073.xml"/><Relationship Id="rId98" Type="http://schemas.openxmlformats.org/officeDocument/2006/relationships/customXml" Target="../ink/ink1074.xml"/><Relationship Id="rId99" Type="http://schemas.openxmlformats.org/officeDocument/2006/relationships/customXml" Target="../ink/ink1075.xml"/><Relationship Id="rId100" Type="http://schemas.openxmlformats.org/officeDocument/2006/relationships/customXml" Target="../ink/ink1076.xml"/><Relationship Id="rId101" Type="http://schemas.openxmlformats.org/officeDocument/2006/relationships/customXml" Target="../ink/ink1077.xml"/><Relationship Id="rId102" Type="http://schemas.openxmlformats.org/officeDocument/2006/relationships/customXml" Target="../ink/ink1078.xml"/><Relationship Id="rId103" Type="http://schemas.openxmlformats.org/officeDocument/2006/relationships/customXml" Target="../ink/ink1079.xml"/><Relationship Id="rId104" Type="http://schemas.openxmlformats.org/officeDocument/2006/relationships/customXml" Target="../ink/ink1080.xml"/><Relationship Id="rId105" Type="http://schemas.openxmlformats.org/officeDocument/2006/relationships/customXml" Target="../ink/ink1081.xml"/><Relationship Id="rId106" Type="http://schemas.openxmlformats.org/officeDocument/2006/relationships/customXml" Target="../ink/ink1082.xml"/><Relationship Id="rId107" Type="http://schemas.openxmlformats.org/officeDocument/2006/relationships/customXml" Target="../ink/ink1083.xml"/><Relationship Id="rId108" Type="http://schemas.openxmlformats.org/officeDocument/2006/relationships/customXml" Target="../ink/ink1084.xml"/><Relationship Id="rId109" Type="http://schemas.openxmlformats.org/officeDocument/2006/relationships/customXml" Target="../ink/ink1085.xml"/><Relationship Id="rId110" Type="http://schemas.openxmlformats.org/officeDocument/2006/relationships/customXml" Target="../ink/ink1086.xml"/><Relationship Id="rId111" Type="http://schemas.openxmlformats.org/officeDocument/2006/relationships/customXml" Target="../ink/ink1087.xml"/><Relationship Id="rId112" Type="http://schemas.openxmlformats.org/officeDocument/2006/relationships/customXml" Target="../ink/ink1088.xml"/><Relationship Id="rId113" Type="http://schemas.openxmlformats.org/officeDocument/2006/relationships/customXml" Target="../ink/ink1089.xml"/><Relationship Id="rId114" Type="http://schemas.openxmlformats.org/officeDocument/2006/relationships/customXml" Target="../ink/ink1090.xml"/><Relationship Id="rId115" Type="http://schemas.openxmlformats.org/officeDocument/2006/relationships/customXml" Target="../ink/ink1091.xml"/><Relationship Id="rId116" Type="http://schemas.openxmlformats.org/officeDocument/2006/relationships/customXml" Target="../ink/ink1092.xml"/><Relationship Id="rId117" Type="http://schemas.openxmlformats.org/officeDocument/2006/relationships/customXml" Target="../ink/ink1093.xml"/><Relationship Id="rId118" Type="http://schemas.openxmlformats.org/officeDocument/2006/relationships/customXml" Target="../ink/ink1094.xml"/><Relationship Id="rId119" Type="http://schemas.openxmlformats.org/officeDocument/2006/relationships/customXml" Target="../ink/ink1095.xml"/><Relationship Id="rId120" Type="http://schemas.openxmlformats.org/officeDocument/2006/relationships/customXml" Target="../ink/ink1096.xml"/><Relationship Id="rId121" Type="http://schemas.openxmlformats.org/officeDocument/2006/relationships/customXml" Target="../ink/ink1097.xml"/><Relationship Id="rId122" Type="http://schemas.openxmlformats.org/officeDocument/2006/relationships/customXml" Target="../ink/ink1098.xml"/><Relationship Id="rId123" Type="http://schemas.openxmlformats.org/officeDocument/2006/relationships/customXml" Target="../ink/ink1099.xml"/><Relationship Id="rId124" Type="http://schemas.openxmlformats.org/officeDocument/2006/relationships/customXml" Target="../ink/ink1100.xml"/><Relationship Id="rId125" Type="http://schemas.openxmlformats.org/officeDocument/2006/relationships/customXml" Target="../ink/ink1101.xml"/><Relationship Id="rId126" Type="http://schemas.openxmlformats.org/officeDocument/2006/relationships/customXml" Target="../ink/ink1102.xml"/><Relationship Id="rId127" Type="http://schemas.openxmlformats.org/officeDocument/2006/relationships/customXml" Target="../ink/ink1103.xml"/><Relationship Id="rId128" Type="http://schemas.openxmlformats.org/officeDocument/2006/relationships/customXml" Target="../ink/ink1104.xml"/><Relationship Id="rId129" Type="http://schemas.openxmlformats.org/officeDocument/2006/relationships/customXml" Target="../ink/ink1105.xml"/><Relationship Id="rId130"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35" name="Titre 1"/>
          <p:cNvSpPr>
            <a:spLocks noGrp="1"/>
          </p:cNvSpPr>
          <p:nvPr>
            <p:ph type="ctrTitle"/>
          </p:nvPr>
        </p:nvSpPr>
        <p:spPr>
          <a:xfrm>
            <a:off x="716478" y="1276815"/>
            <a:ext cx="10668000" cy="3290050"/>
          </a:xfrm>
          <a:solidFill>
            <a:schemeClr val="accent4">
              <a:lumMod val="40000"/>
              <a:lumOff val="60000"/>
            </a:schemeClr>
          </a:solidFill>
        </p:spPr>
        <p:txBody>
          <a:bodyPr>
            <a:noAutofit/>
          </a:bodyPr>
          <a:p>
            <a:r>
              <a:rPr b="1" dirty="0" sz="7200" i="1" lang="fr-MA">
                <a:effectLst>
                  <a:outerShdw algn="tl" blurRad="38100" dir="2700000" dist="38100">
                    <a:srgbClr val="000000">
                      <a:alpha val="43137"/>
                    </a:srgbClr>
                  </a:outerShdw>
                </a:effectLst>
              </a:rPr>
              <a:t>Théorèmes généraux de la dynamique du point matériel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797" name=""/>
              <p14:cNvContentPartPr/>
              <p14:nvPr/>
            </p14:nvContentPartPr>
            <p14:xfrm>
              <a:off x="729278" y="616777"/>
              <a:ext cx="200670" cy="308502"/>
            </p14:xfrm>
          </p:contentPart>
        </mc:Choice>
        <mc:Fallback>
          <p:sp>
            <p:nvSpPr>
              <p:cNvPr id="1049797" name=""/>
              <p:cNvSpPr/>
              <p:nvPr/>
            </p:nvSpPr>
            <p:spPr>
              <a:xfrm>
                <a:off x="729278" y="616777"/>
                <a:ext cx="200670" cy="308502"/>
              </a:xfrm>
            </p:spPr>
          </p:sp>
        </mc:Fallback>
      </mc:AlternateContent>
      <mc:AlternateContent xmlns:mc="http://schemas.openxmlformats.org/markup-compatibility/2006">
        <mc:Choice xmlns:p14="http://schemas.microsoft.com/office/powerpoint/2010/main" Requires="p14">
          <p:contentPart p14:bwMode="auto" r:id="rId2">
            <p14:nvContentPartPr>
              <p14:cNvPr id="1049798" name=""/>
              <p14:cNvContentPartPr/>
              <p14:nvPr/>
            </p14:nvContentPartPr>
            <p14:xfrm>
              <a:off x="1021749" y="708787"/>
              <a:ext cx="4468" cy="231818"/>
            </p14:xfrm>
          </p:contentPart>
        </mc:Choice>
        <mc:Fallback>
          <p:sp>
            <p:nvSpPr>
              <p:cNvPr id="1049798" name=""/>
              <p:cNvSpPr/>
              <p:nvPr/>
            </p:nvSpPr>
            <p:spPr>
              <a:xfrm>
                <a:off x="1021749" y="708787"/>
                <a:ext cx="4468" cy="231818"/>
              </a:xfrm>
            </p:spPr>
          </p:sp>
        </mc:Fallback>
      </mc:AlternateContent>
      <mc:AlternateContent xmlns:mc="http://schemas.openxmlformats.org/markup-compatibility/2006">
        <mc:Choice xmlns:p14="http://schemas.microsoft.com/office/powerpoint/2010/main" Requires="p14">
          <p:contentPart p14:bwMode="auto" r:id="rId3">
            <p14:nvContentPartPr>
              <p14:cNvPr id="1049799" name=""/>
              <p14:cNvContentPartPr/>
              <p14:nvPr/>
            </p14:nvContentPartPr>
            <p14:xfrm>
              <a:off x="1011656" y="624222"/>
              <a:ext cx="215297" cy="262276"/>
            </p14:xfrm>
          </p:contentPart>
        </mc:Choice>
        <mc:Fallback>
          <p:sp>
            <p:nvSpPr>
              <p:cNvPr id="1049799" name=""/>
              <p:cNvSpPr/>
              <p:nvPr/>
            </p:nvSpPr>
            <p:spPr>
              <a:xfrm>
                <a:off x="1011656" y="624222"/>
                <a:ext cx="215297" cy="262276"/>
              </a:xfrm>
            </p:spPr>
          </p:sp>
        </mc:Fallback>
      </mc:AlternateContent>
      <mc:AlternateContent xmlns:mc="http://schemas.openxmlformats.org/markup-compatibility/2006">
        <mc:Choice xmlns:p14="http://schemas.microsoft.com/office/powerpoint/2010/main" Requires="p14">
          <p:contentPart p14:bwMode="auto" r:id="rId4">
            <p14:nvContentPartPr>
              <p14:cNvPr id="1049800" name=""/>
              <p14:cNvContentPartPr/>
              <p14:nvPr/>
            </p14:nvContentPartPr>
            <p14:xfrm>
              <a:off x="933114" y="415146"/>
              <a:ext cx="337404" cy="58099"/>
            </p14:xfrm>
          </p:contentPart>
        </mc:Choice>
        <mc:Fallback>
          <p:sp>
            <p:nvSpPr>
              <p:cNvPr id="1049800" name=""/>
              <p:cNvSpPr/>
              <p:nvPr/>
            </p:nvSpPr>
            <p:spPr>
              <a:xfrm>
                <a:off x="933114" y="415146"/>
                <a:ext cx="337404" cy="58099"/>
              </a:xfrm>
            </p:spPr>
          </p:sp>
        </mc:Fallback>
      </mc:AlternateContent>
      <mc:AlternateContent xmlns:mc="http://schemas.openxmlformats.org/markup-compatibility/2006">
        <mc:Choice xmlns:p14="http://schemas.microsoft.com/office/powerpoint/2010/main" Requires="p14">
          <p:contentPart p14:bwMode="auto" r:id="rId5">
            <p14:nvContentPartPr>
              <p14:cNvPr id="1049801" name=""/>
              <p14:cNvContentPartPr/>
              <p14:nvPr/>
            </p14:nvContentPartPr>
            <p14:xfrm>
              <a:off x="1211981" y="357336"/>
              <a:ext cx="103353" cy="198215"/>
            </p14:xfrm>
          </p:contentPart>
        </mc:Choice>
        <mc:Fallback>
          <p:sp>
            <p:nvSpPr>
              <p:cNvPr id="1049801" name=""/>
              <p:cNvSpPr/>
              <p:nvPr/>
            </p:nvSpPr>
            <p:spPr>
              <a:xfrm>
                <a:off x="1211981" y="357336"/>
                <a:ext cx="103353" cy="198215"/>
              </a:xfrm>
            </p:spPr>
          </p:sp>
        </mc:Fallback>
      </mc:AlternateContent>
      <mc:AlternateContent xmlns:mc="http://schemas.openxmlformats.org/markup-compatibility/2006">
        <mc:Choice xmlns:p14="http://schemas.microsoft.com/office/powerpoint/2010/main" Requires="p14">
          <p:contentPart p14:bwMode="auto" r:id="rId6">
            <p14:nvContentPartPr>
              <p14:cNvPr id="1049802" name=""/>
              <p14:cNvContentPartPr/>
              <p14:nvPr/>
            </p14:nvContentPartPr>
            <p14:xfrm>
              <a:off x="1554931" y="473245"/>
              <a:ext cx="24019" cy="377729"/>
            </p14:xfrm>
          </p:contentPart>
        </mc:Choice>
        <mc:Fallback>
          <p:sp>
            <p:nvSpPr>
              <p:cNvPr id="1049802" name=""/>
              <p:cNvSpPr/>
              <p:nvPr/>
            </p:nvSpPr>
            <p:spPr>
              <a:xfrm>
                <a:off x="1554931" y="473245"/>
                <a:ext cx="24019" cy="377729"/>
              </a:xfrm>
            </p:spPr>
          </p:sp>
        </mc:Fallback>
      </mc:AlternateContent>
      <mc:AlternateContent xmlns:mc="http://schemas.openxmlformats.org/markup-compatibility/2006">
        <mc:Choice xmlns:p14="http://schemas.microsoft.com/office/powerpoint/2010/main" Requires="p14">
          <p:contentPart p14:bwMode="auto" r:id="rId7">
            <p14:nvContentPartPr>
              <p14:cNvPr id="1049803" name=""/>
              <p14:cNvContentPartPr/>
              <p14:nvPr/>
            </p14:nvContentPartPr>
            <p14:xfrm>
              <a:off x="1405246" y="813599"/>
              <a:ext cx="324696" cy="24128"/>
            </p14:xfrm>
          </p:contentPart>
        </mc:Choice>
        <mc:Fallback>
          <p:sp>
            <p:nvSpPr>
              <p:cNvPr id="1049803" name=""/>
              <p:cNvSpPr/>
              <p:nvPr/>
            </p:nvSpPr>
            <p:spPr>
              <a:xfrm>
                <a:off x="1405246" y="813599"/>
                <a:ext cx="324696" cy="24128"/>
              </a:xfrm>
            </p:spPr>
          </p:sp>
        </mc:Fallback>
      </mc:AlternateContent>
      <mc:AlternateContent xmlns:mc="http://schemas.openxmlformats.org/markup-compatibility/2006">
        <mc:Choice xmlns:p14="http://schemas.microsoft.com/office/powerpoint/2010/main" Requires="p14">
          <p:contentPart p14:bwMode="auto" r:id="rId8">
            <p14:nvContentPartPr>
              <p14:cNvPr id="1049804" name=""/>
              <p14:cNvContentPartPr/>
              <p14:nvPr/>
            </p14:nvContentPartPr>
            <p14:xfrm>
              <a:off x="1919663" y="408465"/>
              <a:ext cx="258139" cy="434829"/>
            </p14:xfrm>
          </p:contentPart>
        </mc:Choice>
        <mc:Fallback>
          <p:sp>
            <p:nvSpPr>
              <p:cNvPr id="1049804" name=""/>
              <p:cNvSpPr/>
              <p:nvPr/>
            </p:nvSpPr>
            <p:spPr>
              <a:xfrm>
                <a:off x="1919663" y="408465"/>
                <a:ext cx="258139" cy="434829"/>
              </a:xfrm>
            </p:spPr>
          </p:sp>
        </mc:Fallback>
      </mc:AlternateContent>
      <mc:AlternateContent xmlns:mc="http://schemas.openxmlformats.org/markup-compatibility/2006">
        <mc:Choice xmlns:p14="http://schemas.microsoft.com/office/powerpoint/2010/main" Requires="p14">
          <p:contentPart p14:bwMode="auto" r:id="rId9">
            <p14:nvContentPartPr>
              <p14:cNvPr id="1049805" name=""/>
              <p14:cNvContentPartPr/>
              <p14:nvPr/>
            </p14:nvContentPartPr>
            <p14:xfrm>
              <a:off x="2144122" y="732980"/>
              <a:ext cx="178911" cy="154323"/>
            </p14:xfrm>
          </p:contentPart>
        </mc:Choice>
        <mc:Fallback>
          <p:sp>
            <p:nvSpPr>
              <p:cNvPr id="1049805" name=""/>
              <p:cNvSpPr/>
              <p:nvPr/>
            </p:nvSpPr>
            <p:spPr>
              <a:xfrm>
                <a:off x="2144122" y="732980"/>
                <a:ext cx="178911" cy="154323"/>
              </a:xfrm>
            </p:spPr>
          </p:sp>
        </mc:Fallback>
      </mc:AlternateContent>
      <mc:AlternateContent xmlns:mc="http://schemas.openxmlformats.org/markup-compatibility/2006">
        <mc:Choice xmlns:p14="http://schemas.microsoft.com/office/powerpoint/2010/main" Requires="p14">
          <p:contentPart p14:bwMode="auto" r:id="rId10">
            <p14:nvContentPartPr>
              <p14:cNvPr id="1049806" name=""/>
              <p14:cNvContentPartPr/>
              <p14:nvPr/>
            </p14:nvContentPartPr>
            <p14:xfrm>
              <a:off x="1862817" y="472618"/>
              <a:ext cx="437643" cy="51755"/>
            </p14:xfrm>
          </p:contentPart>
        </mc:Choice>
        <mc:Fallback>
          <p:sp>
            <p:nvSpPr>
              <p:cNvPr id="1049806" name=""/>
              <p:cNvSpPr/>
              <p:nvPr/>
            </p:nvSpPr>
            <p:spPr>
              <a:xfrm>
                <a:off x="1862817" y="472618"/>
                <a:ext cx="437643" cy="51755"/>
              </a:xfrm>
            </p:spPr>
          </p:sp>
        </mc:Fallback>
      </mc:AlternateContent>
      <mc:AlternateContent xmlns:mc="http://schemas.openxmlformats.org/markup-compatibility/2006">
        <mc:Choice xmlns:p14="http://schemas.microsoft.com/office/powerpoint/2010/main" Requires="p14">
          <p:contentPart p14:bwMode="auto" r:id="rId11">
            <p14:nvContentPartPr>
              <p14:cNvPr id="1049807" name=""/>
              <p14:cNvContentPartPr/>
              <p14:nvPr/>
            </p14:nvContentPartPr>
            <p14:xfrm>
              <a:off x="2241846" y="400771"/>
              <a:ext cx="96295" cy="182751"/>
            </p14:xfrm>
          </p:contentPart>
        </mc:Choice>
        <mc:Fallback>
          <p:sp>
            <p:nvSpPr>
              <p:cNvPr id="1049807" name=""/>
              <p:cNvSpPr/>
              <p:nvPr/>
            </p:nvSpPr>
            <p:spPr>
              <a:xfrm>
                <a:off x="2241846" y="400771"/>
                <a:ext cx="96295" cy="182751"/>
              </a:xfrm>
            </p:spPr>
          </p:sp>
        </mc:Fallback>
      </mc:AlternateContent>
      <mc:AlternateContent xmlns:mc="http://schemas.openxmlformats.org/markup-compatibility/2006">
        <mc:Choice xmlns:p14="http://schemas.microsoft.com/office/powerpoint/2010/main" Requires="p14">
          <p:contentPart p14:bwMode="auto" r:id="rId12">
            <p14:nvContentPartPr>
              <p14:cNvPr id="1049808" name=""/>
              <p14:cNvContentPartPr/>
              <p14:nvPr/>
            </p14:nvContentPartPr>
            <p14:xfrm>
              <a:off x="2413742" y="480443"/>
              <a:ext cx="85349" cy="418696"/>
            </p14:xfrm>
          </p:contentPart>
        </mc:Choice>
        <mc:Fallback>
          <p:sp>
            <p:nvSpPr>
              <p:cNvPr id="1049808" name=""/>
              <p:cNvSpPr/>
              <p:nvPr/>
            </p:nvSpPr>
            <p:spPr>
              <a:xfrm>
                <a:off x="2413742" y="480443"/>
                <a:ext cx="85349" cy="418696"/>
              </a:xfrm>
            </p:spPr>
          </p:sp>
        </mc:Fallback>
      </mc:AlternateContent>
      <mc:AlternateContent xmlns:mc="http://schemas.openxmlformats.org/markup-compatibility/2006">
        <mc:Choice xmlns:p14="http://schemas.microsoft.com/office/powerpoint/2010/main" Requires="p14">
          <p:contentPart p14:bwMode="auto" r:id="rId13">
            <p14:nvContentPartPr>
              <p14:cNvPr id="1049809" name=""/>
              <p14:cNvContentPartPr/>
              <p14:nvPr/>
            </p14:nvContentPartPr>
            <p14:xfrm>
              <a:off x="2526883" y="622890"/>
              <a:ext cx="165589" cy="169303"/>
            </p14:xfrm>
          </p:contentPart>
        </mc:Choice>
        <mc:Fallback>
          <p:sp>
            <p:nvSpPr>
              <p:cNvPr id="1049809" name=""/>
              <p:cNvSpPr/>
              <p:nvPr/>
            </p:nvSpPr>
            <p:spPr>
              <a:xfrm>
                <a:off x="2526883" y="622890"/>
                <a:ext cx="165589" cy="169303"/>
              </a:xfrm>
            </p:spPr>
          </p:sp>
        </mc:Fallback>
      </mc:AlternateContent>
      <mc:AlternateContent xmlns:mc="http://schemas.openxmlformats.org/markup-compatibility/2006">
        <mc:Choice xmlns:p14="http://schemas.microsoft.com/office/powerpoint/2010/main" Requires="p14">
          <p:contentPart p14:bwMode="auto" r:id="rId14">
            <p14:nvContentPartPr>
              <p14:cNvPr id="1049810" name=""/>
              <p14:cNvContentPartPr/>
              <p14:nvPr/>
            </p14:nvContentPartPr>
            <p14:xfrm>
              <a:off x="2711582" y="495335"/>
              <a:ext cx="109618" cy="450410"/>
            </p14:xfrm>
          </p:contentPart>
        </mc:Choice>
        <mc:Fallback>
          <p:sp>
            <p:nvSpPr>
              <p:cNvPr id="1049810" name=""/>
              <p:cNvSpPr/>
              <p:nvPr/>
            </p:nvSpPr>
            <p:spPr>
              <a:xfrm>
                <a:off x="2711582" y="495335"/>
                <a:ext cx="109618" cy="450410"/>
              </a:xfrm>
            </p:spPr>
          </p:sp>
        </mc:Fallback>
      </mc:AlternateContent>
      <mc:AlternateContent xmlns:mc="http://schemas.openxmlformats.org/markup-compatibility/2006">
        <mc:Choice xmlns:p14="http://schemas.microsoft.com/office/powerpoint/2010/main" Requires="p14">
          <p:contentPart p14:bwMode="auto" r:id="rId15">
            <p14:nvContentPartPr>
              <p14:cNvPr id="1049811" name=""/>
              <p14:cNvContentPartPr/>
              <p14:nvPr/>
            </p14:nvContentPartPr>
            <p14:xfrm>
              <a:off x="2820570" y="705064"/>
              <a:ext cx="50954" cy="260236"/>
            </p14:xfrm>
          </p:contentPart>
        </mc:Choice>
        <mc:Fallback>
          <p:sp>
            <p:nvSpPr>
              <p:cNvPr id="1049811" name=""/>
              <p:cNvSpPr/>
              <p:nvPr/>
            </p:nvSpPr>
            <p:spPr>
              <a:xfrm>
                <a:off x="2820570" y="705064"/>
                <a:ext cx="50954" cy="260236"/>
              </a:xfrm>
            </p:spPr>
          </p:sp>
        </mc:Fallback>
      </mc:AlternateContent>
      <mc:AlternateContent xmlns:mc="http://schemas.openxmlformats.org/markup-compatibility/2006">
        <mc:Choice xmlns:p14="http://schemas.microsoft.com/office/powerpoint/2010/main" Requires="p14">
          <p:contentPart p14:bwMode="auto" r:id="rId16">
            <p14:nvContentPartPr>
              <p14:cNvPr id="1049812" name=""/>
              <p14:cNvContentPartPr/>
              <p14:nvPr/>
            </p14:nvContentPartPr>
            <p14:xfrm>
              <a:off x="2842380" y="678086"/>
              <a:ext cx="157524" cy="222559"/>
            </p14:xfrm>
          </p:contentPart>
        </mc:Choice>
        <mc:Fallback>
          <p:sp>
            <p:nvSpPr>
              <p:cNvPr id="1049812" name=""/>
              <p:cNvSpPr/>
              <p:nvPr/>
            </p:nvSpPr>
            <p:spPr>
              <a:xfrm>
                <a:off x="2842380" y="678086"/>
                <a:ext cx="157524" cy="222559"/>
              </a:xfrm>
            </p:spPr>
          </p:sp>
        </mc:Fallback>
      </mc:AlternateContent>
      <mc:AlternateContent xmlns:mc="http://schemas.openxmlformats.org/markup-compatibility/2006">
        <mc:Choice xmlns:p14="http://schemas.microsoft.com/office/powerpoint/2010/main" Requires="p14">
          <p:contentPart p14:bwMode="auto" r:id="rId17">
            <p14:nvContentPartPr>
              <p14:cNvPr id="1049813" name=""/>
              <p14:cNvContentPartPr/>
              <p14:nvPr/>
            </p14:nvContentPartPr>
            <p14:xfrm>
              <a:off x="3028585" y="502533"/>
              <a:ext cx="150592" cy="499874"/>
            </p14:xfrm>
          </p:contentPart>
        </mc:Choice>
        <mc:Fallback>
          <p:sp>
            <p:nvSpPr>
              <p:cNvPr id="1049813" name=""/>
              <p:cNvSpPr/>
              <p:nvPr/>
            </p:nvSpPr>
            <p:spPr>
              <a:xfrm>
                <a:off x="3028585" y="502533"/>
                <a:ext cx="150592" cy="499874"/>
              </a:xfrm>
            </p:spPr>
          </p:sp>
        </mc:Fallback>
      </mc:AlternateContent>
      <mc:AlternateContent xmlns:mc="http://schemas.openxmlformats.org/markup-compatibility/2006">
        <mc:Choice xmlns:p14="http://schemas.microsoft.com/office/powerpoint/2010/main" Requires="p14">
          <p:contentPart p14:bwMode="auto" r:id="rId18">
            <p14:nvContentPartPr>
              <p14:cNvPr id="1049814" name=""/>
              <p14:cNvContentPartPr/>
              <p14:nvPr/>
            </p14:nvContentPartPr>
            <p14:xfrm>
              <a:off x="833711" y="1389405"/>
              <a:ext cx="249426" cy="310232"/>
            </p14:xfrm>
          </p:contentPart>
        </mc:Choice>
        <mc:Fallback>
          <p:sp>
            <p:nvSpPr>
              <p:cNvPr id="1049814" name=""/>
              <p:cNvSpPr/>
              <p:nvPr/>
            </p:nvSpPr>
            <p:spPr>
              <a:xfrm>
                <a:off x="833711" y="1389405"/>
                <a:ext cx="249426" cy="310232"/>
              </a:xfrm>
            </p:spPr>
          </p:sp>
        </mc:Fallback>
      </mc:AlternateContent>
      <mc:AlternateContent xmlns:mc="http://schemas.openxmlformats.org/markup-compatibility/2006">
        <mc:Choice xmlns:p14="http://schemas.microsoft.com/office/powerpoint/2010/main" Requires="p14">
          <p:contentPart p14:bwMode="auto" r:id="rId19">
            <p14:nvContentPartPr>
              <p14:cNvPr id="1049815" name=""/>
              <p14:cNvContentPartPr/>
              <p14:nvPr/>
            </p14:nvContentPartPr>
            <p14:xfrm>
              <a:off x="804271" y="1283240"/>
              <a:ext cx="235458" cy="2366"/>
            </p14:xfrm>
          </p:contentPart>
        </mc:Choice>
        <mc:Fallback>
          <p:sp>
            <p:nvSpPr>
              <p:cNvPr id="1049815" name=""/>
              <p:cNvSpPr/>
              <p:nvPr/>
            </p:nvSpPr>
            <p:spPr>
              <a:xfrm>
                <a:off x="804271" y="1283240"/>
                <a:ext cx="235458" cy="2366"/>
              </a:xfrm>
            </p:spPr>
          </p:sp>
        </mc:Fallback>
      </mc:AlternateContent>
      <mc:AlternateContent xmlns:mc="http://schemas.openxmlformats.org/markup-compatibility/2006">
        <mc:Choice xmlns:p14="http://schemas.microsoft.com/office/powerpoint/2010/main" Requires="p14">
          <p:contentPart p14:bwMode="auto" r:id="rId20">
            <p14:nvContentPartPr>
              <p14:cNvPr id="1049816" name=""/>
              <p14:cNvContentPartPr/>
              <p14:nvPr/>
            </p14:nvContentPartPr>
            <p14:xfrm>
              <a:off x="975915" y="1197774"/>
              <a:ext cx="145427" cy="171950"/>
            </p14:xfrm>
          </p:contentPart>
        </mc:Choice>
        <mc:Fallback>
          <p:sp>
            <p:nvSpPr>
              <p:cNvPr id="1049816" name=""/>
              <p:cNvSpPr/>
              <p:nvPr/>
            </p:nvSpPr>
            <p:spPr>
              <a:xfrm>
                <a:off x="975915" y="1197774"/>
                <a:ext cx="145427" cy="171950"/>
              </a:xfrm>
            </p:spPr>
          </p:sp>
        </mc:Fallback>
      </mc:AlternateContent>
      <mc:AlternateContent xmlns:mc="http://schemas.openxmlformats.org/markup-compatibility/2006">
        <mc:Choice xmlns:p14="http://schemas.microsoft.com/office/powerpoint/2010/main" Requires="p14">
          <p:contentPart p14:bwMode="auto" r:id="rId21">
            <p14:nvContentPartPr>
              <p14:cNvPr id="1049817" name=""/>
              <p14:cNvContentPartPr/>
              <p14:nvPr/>
            </p14:nvContentPartPr>
            <p14:xfrm>
              <a:off x="1056748" y="1581955"/>
              <a:ext cx="172883" cy="223826"/>
            </p14:xfrm>
          </p:contentPart>
        </mc:Choice>
        <mc:Fallback>
          <p:sp>
            <p:nvSpPr>
              <p:cNvPr id="1049817" name=""/>
              <p:cNvSpPr/>
              <p:nvPr/>
            </p:nvSpPr>
            <p:spPr>
              <a:xfrm>
                <a:off x="1056748" y="1581955"/>
                <a:ext cx="172883" cy="223826"/>
              </a:xfrm>
            </p:spPr>
          </p:sp>
        </mc:Fallback>
      </mc:AlternateContent>
      <mc:AlternateContent xmlns:mc="http://schemas.openxmlformats.org/markup-compatibility/2006">
        <mc:Choice xmlns:p14="http://schemas.microsoft.com/office/powerpoint/2010/main" Requires="p14">
          <p:contentPart p14:bwMode="auto" r:id="rId22">
            <p14:nvContentPartPr>
              <p14:cNvPr id="1049818" name=""/>
              <p14:cNvContentPartPr/>
              <p14:nvPr/>
            </p14:nvContentPartPr>
            <p14:xfrm>
              <a:off x="1244832" y="1487391"/>
              <a:ext cx="81430" cy="334295"/>
            </p14:xfrm>
          </p:contentPart>
        </mc:Choice>
        <mc:Fallback>
          <p:sp>
            <p:nvSpPr>
              <p:cNvPr id="1049818" name=""/>
              <p:cNvSpPr/>
              <p:nvPr/>
            </p:nvSpPr>
            <p:spPr>
              <a:xfrm>
                <a:off x="1244832" y="1487391"/>
                <a:ext cx="81430" cy="334295"/>
              </a:xfrm>
            </p:spPr>
          </p:sp>
        </mc:Fallback>
      </mc:AlternateContent>
      <mc:AlternateContent xmlns:mc="http://schemas.openxmlformats.org/markup-compatibility/2006">
        <mc:Choice xmlns:p14="http://schemas.microsoft.com/office/powerpoint/2010/main" Requires="p14">
          <p:contentPart p14:bwMode="auto" r:id="rId23">
            <p14:nvContentPartPr>
              <p14:cNvPr id="1049819" name=""/>
              <p14:cNvContentPartPr/>
              <p14:nvPr/>
            </p14:nvContentPartPr>
            <p14:xfrm>
              <a:off x="1308805" y="1647751"/>
              <a:ext cx="192953" cy="257507"/>
            </p14:xfrm>
          </p:contentPart>
        </mc:Choice>
        <mc:Fallback>
          <p:sp>
            <p:nvSpPr>
              <p:cNvPr id="1049819" name=""/>
              <p:cNvSpPr/>
              <p:nvPr/>
            </p:nvSpPr>
            <p:spPr>
              <a:xfrm>
                <a:off x="1308805" y="1647751"/>
                <a:ext cx="192953" cy="257507"/>
              </a:xfrm>
            </p:spPr>
          </p:sp>
        </mc:Fallback>
      </mc:AlternateContent>
      <mc:AlternateContent xmlns:mc="http://schemas.openxmlformats.org/markup-compatibility/2006">
        <mc:Choice xmlns:p14="http://schemas.microsoft.com/office/powerpoint/2010/main" Requires="p14">
          <p:contentPart p14:bwMode="auto" r:id="rId24">
            <p14:nvContentPartPr>
              <p14:cNvPr id="1049820" name=""/>
              <p14:cNvContentPartPr/>
              <p14:nvPr/>
            </p14:nvContentPartPr>
            <p14:xfrm>
              <a:off x="1712793" y="1299007"/>
              <a:ext cx="14194" cy="348266"/>
            </p14:xfrm>
          </p:contentPart>
        </mc:Choice>
        <mc:Fallback>
          <p:sp>
            <p:nvSpPr>
              <p:cNvPr id="1049820" name=""/>
              <p:cNvSpPr/>
              <p:nvPr/>
            </p:nvSpPr>
            <p:spPr>
              <a:xfrm>
                <a:off x="1712793" y="1299007"/>
                <a:ext cx="14194" cy="348266"/>
              </a:xfrm>
            </p:spPr>
          </p:sp>
        </mc:Fallback>
      </mc:AlternateContent>
      <mc:AlternateContent xmlns:mc="http://schemas.openxmlformats.org/markup-compatibility/2006">
        <mc:Choice xmlns:p14="http://schemas.microsoft.com/office/powerpoint/2010/main" Requires="p14">
          <p:contentPart p14:bwMode="auto" r:id="rId25">
            <p14:nvContentPartPr>
              <p14:cNvPr id="1049821" name=""/>
              <p14:cNvContentPartPr/>
              <p14:nvPr/>
            </p14:nvContentPartPr>
            <p14:xfrm>
              <a:off x="1541149" y="1608696"/>
              <a:ext cx="405743" cy="30841"/>
            </p14:xfrm>
          </p:contentPart>
        </mc:Choice>
        <mc:Fallback>
          <p:sp>
            <p:nvSpPr>
              <p:cNvPr id="1049821" name=""/>
              <p:cNvSpPr/>
              <p:nvPr/>
            </p:nvSpPr>
            <p:spPr>
              <a:xfrm>
                <a:off x="1541149" y="1608696"/>
                <a:ext cx="405743" cy="30841"/>
              </a:xfrm>
            </p:spPr>
          </p:sp>
        </mc:Fallback>
      </mc:AlternateContent>
      <mc:AlternateContent xmlns:mc="http://schemas.openxmlformats.org/markup-compatibility/2006">
        <mc:Choice xmlns:p14="http://schemas.microsoft.com/office/powerpoint/2010/main" Requires="p14">
          <p:contentPart p14:bwMode="auto" r:id="rId26">
            <p14:nvContentPartPr>
              <p14:cNvPr id="1049822" name=""/>
              <p14:cNvContentPartPr/>
              <p14:nvPr/>
            </p14:nvContentPartPr>
            <p14:xfrm>
              <a:off x="2134623" y="1263018"/>
              <a:ext cx="193542" cy="393706"/>
            </p14:xfrm>
          </p:contentPart>
        </mc:Choice>
        <mc:Fallback>
          <p:sp>
            <p:nvSpPr>
              <p:cNvPr id="1049822" name=""/>
              <p:cNvSpPr/>
              <p:nvPr/>
            </p:nvSpPr>
            <p:spPr>
              <a:xfrm>
                <a:off x="2134623" y="1263018"/>
                <a:ext cx="193542" cy="393706"/>
              </a:xfrm>
            </p:spPr>
          </p:sp>
        </mc:Fallback>
      </mc:AlternateContent>
      <mc:AlternateContent xmlns:mc="http://schemas.openxmlformats.org/markup-compatibility/2006">
        <mc:Choice xmlns:p14="http://schemas.microsoft.com/office/powerpoint/2010/main" Requires="p14">
          <p:contentPart p14:bwMode="auto" r:id="rId27">
            <p14:nvContentPartPr>
              <p14:cNvPr id="1049823" name=""/>
              <p14:cNvContentPartPr/>
              <p14:nvPr/>
            </p14:nvContentPartPr>
            <p14:xfrm>
              <a:off x="2412294" y="1545470"/>
              <a:ext cx="137920" cy="143187"/>
            </p14:xfrm>
          </p:contentPart>
        </mc:Choice>
        <mc:Fallback>
          <p:sp>
            <p:nvSpPr>
              <p:cNvPr id="1049823" name=""/>
              <p:cNvSpPr/>
              <p:nvPr/>
            </p:nvSpPr>
            <p:spPr>
              <a:xfrm>
                <a:off x="2412294" y="1545470"/>
                <a:ext cx="137920" cy="143187"/>
              </a:xfrm>
            </p:spPr>
          </p:sp>
        </mc:Fallback>
      </mc:AlternateContent>
      <mc:AlternateContent xmlns:mc="http://schemas.openxmlformats.org/markup-compatibility/2006">
        <mc:Choice xmlns:p14="http://schemas.microsoft.com/office/powerpoint/2010/main" Requires="p14">
          <p:contentPart p14:bwMode="auto" r:id="rId28">
            <p14:nvContentPartPr>
              <p14:cNvPr id="1049824" name=""/>
              <p14:cNvContentPartPr/>
              <p14:nvPr/>
            </p14:nvContentPartPr>
            <p14:xfrm>
              <a:off x="2091823" y="1298667"/>
              <a:ext cx="359122" cy="58418"/>
            </p14:xfrm>
          </p:contentPart>
        </mc:Choice>
        <mc:Fallback>
          <p:sp>
            <p:nvSpPr>
              <p:cNvPr id="1049824" name=""/>
              <p:cNvSpPr/>
              <p:nvPr/>
            </p:nvSpPr>
            <p:spPr>
              <a:xfrm>
                <a:off x="2091823" y="1298667"/>
                <a:ext cx="359122" cy="58418"/>
              </a:xfrm>
            </p:spPr>
          </p:sp>
        </mc:Fallback>
      </mc:AlternateContent>
      <mc:AlternateContent xmlns:mc="http://schemas.openxmlformats.org/markup-compatibility/2006">
        <mc:Choice xmlns:p14="http://schemas.microsoft.com/office/powerpoint/2010/main" Requires="p14">
          <p:contentPart p14:bwMode="auto" r:id="rId29">
            <p14:nvContentPartPr>
              <p14:cNvPr id="1049825" name=""/>
              <p14:cNvContentPartPr/>
              <p14:nvPr/>
            </p14:nvContentPartPr>
            <p14:xfrm>
              <a:off x="2384809" y="1219335"/>
              <a:ext cx="116023" cy="148671"/>
            </p14:xfrm>
          </p:contentPart>
        </mc:Choice>
        <mc:Fallback>
          <p:sp>
            <p:nvSpPr>
              <p:cNvPr id="1049825" name=""/>
              <p:cNvSpPr/>
              <p:nvPr/>
            </p:nvSpPr>
            <p:spPr>
              <a:xfrm>
                <a:off x="2384809" y="1219335"/>
                <a:ext cx="116023" cy="148671"/>
              </a:xfrm>
            </p:spPr>
          </p:sp>
        </mc:Fallback>
      </mc:AlternateContent>
      <mc:AlternateContent xmlns:mc="http://schemas.openxmlformats.org/markup-compatibility/2006">
        <mc:Choice xmlns:p14="http://schemas.microsoft.com/office/powerpoint/2010/main" Requires="p14">
          <p:contentPart p14:bwMode="auto" r:id="rId30">
            <p14:nvContentPartPr>
              <p14:cNvPr id="1049826" name=""/>
              <p14:cNvContentPartPr/>
              <p14:nvPr/>
            </p14:nvContentPartPr>
            <p14:xfrm>
              <a:off x="2653491" y="1248374"/>
              <a:ext cx="81666" cy="443797"/>
            </p14:xfrm>
          </p:contentPart>
        </mc:Choice>
        <mc:Fallback>
          <p:sp>
            <p:nvSpPr>
              <p:cNvPr id="1049826" name=""/>
              <p:cNvSpPr/>
              <p:nvPr/>
            </p:nvSpPr>
            <p:spPr>
              <a:xfrm>
                <a:off x="2653491" y="1248374"/>
                <a:ext cx="81666" cy="443797"/>
              </a:xfrm>
            </p:spPr>
          </p:sp>
        </mc:Fallback>
      </mc:AlternateContent>
      <mc:AlternateContent xmlns:mc="http://schemas.openxmlformats.org/markup-compatibility/2006">
        <mc:Choice xmlns:p14="http://schemas.microsoft.com/office/powerpoint/2010/main" Requires="p14">
          <p:contentPart p14:bwMode="auto" r:id="rId31">
            <p14:nvContentPartPr>
              <p14:cNvPr id="1049827" name=""/>
              <p14:cNvContentPartPr/>
              <p14:nvPr/>
            </p14:nvContentPartPr>
            <p14:xfrm>
              <a:off x="2775147" y="1347635"/>
              <a:ext cx="164456" cy="203200"/>
            </p14:xfrm>
          </p:contentPart>
        </mc:Choice>
        <mc:Fallback>
          <p:sp>
            <p:nvSpPr>
              <p:cNvPr id="1049827" name=""/>
              <p:cNvSpPr/>
              <p:nvPr/>
            </p:nvSpPr>
            <p:spPr>
              <a:xfrm>
                <a:off x="2775147" y="1347635"/>
                <a:ext cx="164456" cy="203200"/>
              </a:xfrm>
            </p:spPr>
          </p:sp>
        </mc:Fallback>
      </mc:AlternateContent>
      <mc:AlternateContent xmlns:mc="http://schemas.openxmlformats.org/markup-compatibility/2006">
        <mc:Choice xmlns:p14="http://schemas.microsoft.com/office/powerpoint/2010/main" Requires="p14">
          <p:contentPart p14:bwMode="auto" r:id="rId32">
            <p14:nvContentPartPr>
              <p14:cNvPr id="1049828" name=""/>
              <p14:cNvContentPartPr/>
              <p14:nvPr/>
            </p14:nvContentPartPr>
            <p14:xfrm>
              <a:off x="2972936" y="1277662"/>
              <a:ext cx="91389" cy="335687"/>
            </p14:xfrm>
          </p:contentPart>
        </mc:Choice>
        <mc:Fallback>
          <p:sp>
            <p:nvSpPr>
              <p:cNvPr id="1049828" name=""/>
              <p:cNvSpPr/>
              <p:nvPr/>
            </p:nvSpPr>
            <p:spPr>
              <a:xfrm>
                <a:off x="2972936" y="1277662"/>
                <a:ext cx="91389" cy="335687"/>
              </a:xfrm>
            </p:spPr>
          </p:sp>
        </mc:Fallback>
      </mc:AlternateContent>
      <mc:AlternateContent xmlns:mc="http://schemas.openxmlformats.org/markup-compatibility/2006">
        <mc:Choice xmlns:p14="http://schemas.microsoft.com/office/powerpoint/2010/main" Requires="p14">
          <p:contentPart p14:bwMode="auto" r:id="rId33">
            <p14:nvContentPartPr>
              <p14:cNvPr id="1049829" name=""/>
              <p14:cNvContentPartPr/>
              <p14:nvPr/>
            </p14:nvContentPartPr>
            <p14:xfrm>
              <a:off x="3049999" y="1388543"/>
              <a:ext cx="185483" cy="259484"/>
            </p14:xfrm>
          </p:contentPart>
        </mc:Choice>
        <mc:Fallback>
          <p:sp>
            <p:nvSpPr>
              <p:cNvPr id="1049829" name=""/>
              <p:cNvSpPr/>
              <p:nvPr/>
            </p:nvSpPr>
            <p:spPr>
              <a:xfrm>
                <a:off x="3049999" y="1388543"/>
                <a:ext cx="185483" cy="259484"/>
              </a:xfrm>
            </p:spPr>
          </p:sp>
        </mc:Fallback>
      </mc:AlternateContent>
      <mc:AlternateContent xmlns:mc="http://schemas.openxmlformats.org/markup-compatibility/2006">
        <mc:Choice xmlns:p14="http://schemas.microsoft.com/office/powerpoint/2010/main" Requires="p14">
          <p:contentPart p14:bwMode="auto" r:id="rId34">
            <p14:nvContentPartPr>
              <p14:cNvPr id="1049830" name=""/>
              <p14:cNvContentPartPr/>
              <p14:nvPr/>
            </p14:nvContentPartPr>
            <p14:xfrm>
              <a:off x="3243030" y="1255572"/>
              <a:ext cx="128168" cy="391280"/>
            </p14:xfrm>
          </p:contentPart>
        </mc:Choice>
        <mc:Fallback>
          <p:sp>
            <p:nvSpPr>
              <p:cNvPr id="1049830" name=""/>
              <p:cNvSpPr/>
              <p:nvPr/>
            </p:nvSpPr>
            <p:spPr>
              <a:xfrm>
                <a:off x="3243030" y="1255572"/>
                <a:ext cx="128168" cy="391280"/>
              </a:xfrm>
            </p:spPr>
          </p:sp>
        </mc:Fallback>
      </mc:AlternateContent>
      <mc:AlternateContent xmlns:mc="http://schemas.openxmlformats.org/markup-compatibility/2006">
        <mc:Choice xmlns:p14="http://schemas.microsoft.com/office/powerpoint/2010/main" Requires="p14">
          <p:contentPart p14:bwMode="auto" r:id="rId35">
            <p14:nvContentPartPr>
              <p14:cNvPr id="1049831" name=""/>
              <p14:cNvContentPartPr/>
              <p14:nvPr/>
            </p14:nvContentPartPr>
            <p14:xfrm>
              <a:off x="3567624" y="640284"/>
              <a:ext cx="104422" cy="1116758"/>
            </p14:xfrm>
          </p:contentPart>
        </mc:Choice>
        <mc:Fallback>
          <p:sp>
            <p:nvSpPr>
              <p:cNvPr id="1049831" name=""/>
              <p:cNvSpPr/>
              <p:nvPr/>
            </p:nvSpPr>
            <p:spPr>
              <a:xfrm>
                <a:off x="3567624" y="640284"/>
                <a:ext cx="104422" cy="1116758"/>
              </a:xfrm>
            </p:spPr>
          </p:sp>
        </mc:Fallback>
      </mc:AlternateContent>
      <mc:AlternateContent xmlns:mc="http://schemas.openxmlformats.org/markup-compatibility/2006">
        <mc:Choice xmlns:p14="http://schemas.microsoft.com/office/powerpoint/2010/main" Requires="p14">
          <p:contentPart p14:bwMode="auto" r:id="rId36">
            <p14:nvContentPartPr>
              <p14:cNvPr id="1049832" name=""/>
              <p14:cNvContentPartPr/>
              <p14:nvPr/>
            </p14:nvContentPartPr>
            <p14:xfrm>
              <a:off x="3865185" y="1036730"/>
              <a:ext cx="199806" cy="16062"/>
            </p14:xfrm>
          </p:contentPart>
        </mc:Choice>
        <mc:Fallback>
          <p:sp>
            <p:nvSpPr>
              <p:cNvPr id="1049832" name=""/>
              <p:cNvSpPr/>
              <p:nvPr/>
            </p:nvSpPr>
            <p:spPr>
              <a:xfrm>
                <a:off x="3865185" y="1036730"/>
                <a:ext cx="199806" cy="16062"/>
              </a:xfrm>
            </p:spPr>
          </p:sp>
        </mc:Fallback>
      </mc:AlternateContent>
      <mc:AlternateContent xmlns:mc="http://schemas.openxmlformats.org/markup-compatibility/2006">
        <mc:Choice xmlns:p14="http://schemas.microsoft.com/office/powerpoint/2010/main" Requires="p14">
          <p:contentPart p14:bwMode="auto" r:id="rId37">
            <p14:nvContentPartPr>
              <p14:cNvPr id="1049833" name=""/>
              <p14:cNvContentPartPr/>
              <p14:nvPr/>
            </p14:nvContentPartPr>
            <p14:xfrm>
              <a:off x="3915487" y="1117143"/>
              <a:ext cx="169493" cy="29965"/>
            </p14:xfrm>
          </p:contentPart>
        </mc:Choice>
        <mc:Fallback>
          <p:sp>
            <p:nvSpPr>
              <p:cNvPr id="1049833" name=""/>
              <p:cNvSpPr/>
              <p:nvPr/>
            </p:nvSpPr>
            <p:spPr>
              <a:xfrm>
                <a:off x="3915487" y="1117143"/>
                <a:ext cx="169493" cy="29965"/>
              </a:xfrm>
            </p:spPr>
          </p:sp>
        </mc:Fallback>
      </mc:AlternateContent>
      <mc:AlternateContent xmlns:mc="http://schemas.openxmlformats.org/markup-compatibility/2006">
        <mc:Choice xmlns:p14="http://schemas.microsoft.com/office/powerpoint/2010/main" Requires="p14">
          <p:contentPart p14:bwMode="auto" r:id="rId38">
            <p14:nvContentPartPr>
              <p14:cNvPr id="1049834" name=""/>
              <p14:cNvContentPartPr/>
              <p14:nvPr/>
            </p14:nvContentPartPr>
            <p14:xfrm>
              <a:off x="4065510" y="958725"/>
              <a:ext cx="111194" cy="225294"/>
            </p14:xfrm>
          </p:contentPart>
        </mc:Choice>
        <mc:Fallback>
          <p:sp>
            <p:nvSpPr>
              <p:cNvPr id="1049834" name=""/>
              <p:cNvSpPr/>
              <p:nvPr/>
            </p:nvSpPr>
            <p:spPr>
              <a:xfrm>
                <a:off x="4065510" y="958725"/>
                <a:ext cx="111194" cy="225294"/>
              </a:xfrm>
            </p:spPr>
          </p:sp>
        </mc:Fallback>
      </mc:AlternateContent>
      <mc:AlternateContent xmlns:mc="http://schemas.openxmlformats.org/markup-compatibility/2006">
        <mc:Choice xmlns:p14="http://schemas.microsoft.com/office/powerpoint/2010/main" Requires="p14">
          <p:contentPart p14:bwMode="auto" r:id="rId39">
            <p14:nvContentPartPr>
              <p14:cNvPr id="1049835" name=""/>
              <p14:cNvContentPartPr/>
              <p14:nvPr/>
            </p14:nvContentPartPr>
            <p14:xfrm>
              <a:off x="4476934" y="860127"/>
              <a:ext cx="202389" cy="201724"/>
            </p14:xfrm>
          </p:contentPart>
        </mc:Choice>
        <mc:Fallback>
          <p:sp>
            <p:nvSpPr>
              <p:cNvPr id="1049835" name=""/>
              <p:cNvSpPr/>
              <p:nvPr/>
            </p:nvSpPr>
            <p:spPr>
              <a:xfrm>
                <a:off x="4476934" y="860127"/>
                <a:ext cx="202389" cy="201724"/>
              </a:xfrm>
            </p:spPr>
          </p:sp>
        </mc:Fallback>
      </mc:AlternateContent>
      <mc:AlternateContent xmlns:mc="http://schemas.openxmlformats.org/markup-compatibility/2006">
        <mc:Choice xmlns:p14="http://schemas.microsoft.com/office/powerpoint/2010/main" Requires="p14">
          <p:contentPart p14:bwMode="auto" r:id="rId40">
            <p14:nvContentPartPr>
              <p14:cNvPr id="1049836" name=""/>
              <p14:cNvContentPartPr/>
              <p14:nvPr/>
            </p14:nvContentPartPr>
            <p14:xfrm>
              <a:off x="4714325" y="879052"/>
              <a:ext cx="37762" cy="209938"/>
            </p14:xfrm>
          </p:contentPart>
        </mc:Choice>
        <mc:Fallback>
          <p:sp>
            <p:nvSpPr>
              <p:cNvPr id="1049836" name=""/>
              <p:cNvSpPr/>
              <p:nvPr/>
            </p:nvSpPr>
            <p:spPr>
              <a:xfrm>
                <a:off x="4714325" y="879052"/>
                <a:ext cx="37762" cy="209938"/>
              </a:xfrm>
            </p:spPr>
          </p:sp>
        </mc:Fallback>
      </mc:AlternateContent>
      <mc:AlternateContent xmlns:mc="http://schemas.openxmlformats.org/markup-compatibility/2006">
        <mc:Choice xmlns:p14="http://schemas.microsoft.com/office/powerpoint/2010/main" Requires="p14">
          <p:contentPart p14:bwMode="auto" r:id="rId41">
            <p14:nvContentPartPr>
              <p14:cNvPr id="1049837" name=""/>
              <p14:cNvContentPartPr/>
              <p14:nvPr/>
            </p14:nvContentPartPr>
            <p14:xfrm>
              <a:off x="4730466" y="882337"/>
              <a:ext cx="183522" cy="203244"/>
            </p14:xfrm>
          </p:contentPart>
        </mc:Choice>
        <mc:Fallback>
          <p:sp>
            <p:nvSpPr>
              <p:cNvPr id="1049837" name=""/>
              <p:cNvSpPr/>
              <p:nvPr/>
            </p:nvSpPr>
            <p:spPr>
              <a:xfrm>
                <a:off x="4730466" y="882337"/>
                <a:ext cx="183522" cy="203244"/>
              </a:xfrm>
            </p:spPr>
          </p:sp>
        </mc:Fallback>
      </mc:AlternateContent>
      <mc:AlternateContent xmlns:mc="http://schemas.openxmlformats.org/markup-compatibility/2006">
        <mc:Choice xmlns:p14="http://schemas.microsoft.com/office/powerpoint/2010/main" Requires="p14">
          <p:contentPart p14:bwMode="auto" r:id="rId42">
            <p14:nvContentPartPr>
              <p14:cNvPr id="1049838" name=""/>
              <p14:cNvContentPartPr/>
              <p14:nvPr/>
            </p14:nvContentPartPr>
            <p14:xfrm>
              <a:off x="4651924" y="721282"/>
              <a:ext cx="270740" cy="15622"/>
            </p14:xfrm>
          </p:contentPart>
        </mc:Choice>
        <mc:Fallback>
          <p:sp>
            <p:nvSpPr>
              <p:cNvPr id="1049838" name=""/>
              <p:cNvSpPr/>
              <p:nvPr/>
            </p:nvSpPr>
            <p:spPr>
              <a:xfrm>
                <a:off x="4651924" y="721282"/>
                <a:ext cx="270740" cy="15622"/>
              </a:xfrm>
            </p:spPr>
          </p:sp>
        </mc:Fallback>
      </mc:AlternateContent>
      <mc:AlternateContent xmlns:mc="http://schemas.openxmlformats.org/markup-compatibility/2006">
        <mc:Choice xmlns:p14="http://schemas.microsoft.com/office/powerpoint/2010/main" Requires="p14">
          <p:contentPart p14:bwMode="auto" r:id="rId43">
            <p14:nvContentPartPr>
              <p14:cNvPr id="1049839" name=""/>
              <p14:cNvContentPartPr/>
              <p14:nvPr/>
            </p14:nvContentPartPr>
            <p14:xfrm>
              <a:off x="4845189" y="676025"/>
              <a:ext cx="107222" cy="108711"/>
            </p14:xfrm>
          </p:contentPart>
        </mc:Choice>
        <mc:Fallback>
          <p:sp>
            <p:nvSpPr>
              <p:cNvPr id="1049839" name=""/>
              <p:cNvSpPr/>
              <p:nvPr/>
            </p:nvSpPr>
            <p:spPr>
              <a:xfrm>
                <a:off x="4845189" y="676025"/>
                <a:ext cx="107222" cy="108711"/>
              </a:xfrm>
            </p:spPr>
          </p:sp>
        </mc:Fallback>
      </mc:AlternateContent>
      <mc:AlternateContent xmlns:mc="http://schemas.openxmlformats.org/markup-compatibility/2006">
        <mc:Choice xmlns:p14="http://schemas.microsoft.com/office/powerpoint/2010/main" Requires="p14">
          <p:contentPart p14:bwMode="auto" r:id="rId44">
            <p14:nvContentPartPr>
              <p14:cNvPr id="1049840" name=""/>
              <p14:cNvContentPartPr/>
              <p14:nvPr/>
            </p14:nvContentPartPr>
            <p14:xfrm>
              <a:off x="5032390" y="748499"/>
              <a:ext cx="112845" cy="434939"/>
            </p14:xfrm>
          </p:contentPart>
        </mc:Choice>
        <mc:Fallback>
          <p:sp>
            <p:nvSpPr>
              <p:cNvPr id="1049840" name=""/>
              <p:cNvSpPr/>
              <p:nvPr/>
            </p:nvSpPr>
            <p:spPr>
              <a:xfrm>
                <a:off x="5032390" y="748499"/>
                <a:ext cx="112845" cy="434939"/>
              </a:xfrm>
            </p:spPr>
          </p:sp>
        </mc:Fallback>
      </mc:AlternateContent>
      <mc:AlternateContent xmlns:mc="http://schemas.openxmlformats.org/markup-compatibility/2006">
        <mc:Choice xmlns:p14="http://schemas.microsoft.com/office/powerpoint/2010/main" Requires="p14">
          <p:contentPart p14:bwMode="auto" r:id="rId45">
            <p14:nvContentPartPr>
              <p14:cNvPr id="1049841" name=""/>
              <p14:cNvContentPartPr/>
              <p14:nvPr/>
            </p14:nvContentPartPr>
            <p14:xfrm>
              <a:off x="5150651" y="820974"/>
              <a:ext cx="98514" cy="238105"/>
            </p14:xfrm>
          </p:contentPart>
        </mc:Choice>
        <mc:Fallback>
          <p:sp>
            <p:nvSpPr>
              <p:cNvPr id="1049841" name=""/>
              <p:cNvSpPr/>
              <p:nvPr/>
            </p:nvSpPr>
            <p:spPr>
              <a:xfrm>
                <a:off x="5150651" y="820974"/>
                <a:ext cx="98514" cy="238105"/>
              </a:xfrm>
            </p:spPr>
          </p:sp>
        </mc:Fallback>
      </mc:AlternateContent>
      <mc:AlternateContent xmlns:mc="http://schemas.openxmlformats.org/markup-compatibility/2006">
        <mc:Choice xmlns:p14="http://schemas.microsoft.com/office/powerpoint/2010/main" Requires="p14">
          <p:contentPart p14:bwMode="auto" r:id="rId46">
            <p14:nvContentPartPr>
              <p14:cNvPr id="1049842" name=""/>
              <p14:cNvContentPartPr/>
              <p14:nvPr/>
            </p14:nvContentPartPr>
            <p14:xfrm>
              <a:off x="5109495" y="911912"/>
              <a:ext cx="170327" cy="75603"/>
            </p14:xfrm>
          </p:contentPart>
        </mc:Choice>
        <mc:Fallback>
          <p:sp>
            <p:nvSpPr>
              <p:cNvPr id="1049842" name=""/>
              <p:cNvSpPr/>
              <p:nvPr/>
            </p:nvSpPr>
            <p:spPr>
              <a:xfrm>
                <a:off x="5109495" y="911912"/>
                <a:ext cx="170327" cy="75603"/>
              </a:xfrm>
            </p:spPr>
          </p:sp>
        </mc:Fallback>
      </mc:AlternateContent>
      <mc:AlternateContent xmlns:mc="http://schemas.openxmlformats.org/markup-compatibility/2006">
        <mc:Choice xmlns:p14="http://schemas.microsoft.com/office/powerpoint/2010/main" Requires="p14">
          <p:contentPart p14:bwMode="auto" r:id="rId47">
            <p14:nvContentPartPr>
              <p14:cNvPr id="1049843" name=""/>
              <p14:cNvContentPartPr/>
              <p14:nvPr/>
            </p14:nvContentPartPr>
            <p14:xfrm>
              <a:off x="5338364" y="806826"/>
              <a:ext cx="59661" cy="306011"/>
            </p14:xfrm>
          </p:contentPart>
        </mc:Choice>
        <mc:Fallback>
          <p:sp>
            <p:nvSpPr>
              <p:cNvPr id="1049843" name=""/>
              <p:cNvSpPr/>
              <p:nvPr/>
            </p:nvSpPr>
            <p:spPr>
              <a:xfrm>
                <a:off x="5338364" y="806826"/>
                <a:ext cx="59661" cy="306011"/>
              </a:xfrm>
            </p:spPr>
          </p:sp>
        </mc:Fallback>
      </mc:AlternateContent>
      <mc:AlternateContent xmlns:mc="http://schemas.openxmlformats.org/markup-compatibility/2006">
        <mc:Choice xmlns:p14="http://schemas.microsoft.com/office/powerpoint/2010/main" Requires="p14">
          <p:contentPart p14:bwMode="auto" r:id="rId48">
            <p14:nvContentPartPr>
              <p14:cNvPr id="1049844" name=""/>
              <p14:cNvContentPartPr/>
              <p14:nvPr/>
            </p14:nvContentPartPr>
            <p14:xfrm>
              <a:off x="5552946" y="789868"/>
              <a:ext cx="343913" cy="285014"/>
            </p14:xfrm>
          </p:contentPart>
        </mc:Choice>
        <mc:Fallback>
          <p:sp>
            <p:nvSpPr>
              <p:cNvPr id="1049844" name=""/>
              <p:cNvSpPr/>
              <p:nvPr/>
            </p:nvSpPr>
            <p:spPr>
              <a:xfrm>
                <a:off x="5552946" y="789868"/>
                <a:ext cx="343913" cy="285014"/>
              </a:xfrm>
            </p:spPr>
          </p:sp>
        </mc:Fallback>
      </mc:AlternateContent>
      <mc:AlternateContent xmlns:mc="http://schemas.openxmlformats.org/markup-compatibility/2006">
        <mc:Choice xmlns:p14="http://schemas.microsoft.com/office/powerpoint/2010/main" Requires="p14">
          <p:contentPart p14:bwMode="auto" r:id="rId49">
            <p14:nvContentPartPr>
              <p14:cNvPr id="1049845" name=""/>
              <p14:cNvContentPartPr/>
              <p14:nvPr/>
            </p14:nvContentPartPr>
            <p14:xfrm>
              <a:off x="6025077" y="803415"/>
              <a:ext cx="298085" cy="241400"/>
            </p14:xfrm>
          </p:contentPart>
        </mc:Choice>
        <mc:Fallback>
          <p:sp>
            <p:nvSpPr>
              <p:cNvPr id="1049845" name=""/>
              <p:cNvSpPr/>
              <p:nvPr/>
            </p:nvSpPr>
            <p:spPr>
              <a:xfrm>
                <a:off x="6025077" y="803415"/>
                <a:ext cx="298085" cy="241400"/>
              </a:xfrm>
            </p:spPr>
          </p:sp>
        </mc:Fallback>
      </mc:AlternateContent>
      <mc:AlternateContent xmlns:mc="http://schemas.openxmlformats.org/markup-compatibility/2006">
        <mc:Choice xmlns:p14="http://schemas.microsoft.com/office/powerpoint/2010/main" Requires="p14">
          <p:contentPart p14:bwMode="auto" r:id="rId50">
            <p14:nvContentPartPr>
              <p14:cNvPr id="1049846" name=""/>
              <p14:cNvContentPartPr/>
              <p14:nvPr/>
            </p14:nvContentPartPr>
            <p14:xfrm>
              <a:off x="6032137" y="675549"/>
              <a:ext cx="274734" cy="58554"/>
            </p14:xfrm>
          </p:contentPart>
        </mc:Choice>
        <mc:Fallback>
          <p:sp>
            <p:nvSpPr>
              <p:cNvPr id="1049846" name=""/>
              <p:cNvSpPr/>
              <p:nvPr/>
            </p:nvSpPr>
            <p:spPr>
              <a:xfrm>
                <a:off x="6032137" y="675549"/>
                <a:ext cx="274734" cy="58554"/>
              </a:xfrm>
            </p:spPr>
          </p:sp>
        </mc:Fallback>
      </mc:AlternateContent>
      <mc:AlternateContent xmlns:mc="http://schemas.openxmlformats.org/markup-compatibility/2006">
        <mc:Choice xmlns:p14="http://schemas.microsoft.com/office/powerpoint/2010/main" Requires="p14">
          <p:contentPart p14:bwMode="auto" r:id="rId51">
            <p14:nvContentPartPr>
              <p14:cNvPr id="1049847" name=""/>
              <p14:cNvContentPartPr/>
              <p14:nvPr/>
            </p14:nvContentPartPr>
            <p14:xfrm>
              <a:off x="6232462" y="604047"/>
              <a:ext cx="143117" cy="174649"/>
            </p14:xfrm>
          </p:contentPart>
        </mc:Choice>
        <mc:Fallback>
          <p:sp>
            <p:nvSpPr>
              <p:cNvPr id="1049847" name=""/>
              <p:cNvSpPr/>
              <p:nvPr/>
            </p:nvSpPr>
            <p:spPr>
              <a:xfrm>
                <a:off x="6232462" y="604047"/>
                <a:ext cx="143117" cy="174649"/>
              </a:xfrm>
            </p:spPr>
          </p:sp>
        </mc:Fallback>
      </mc:AlternateContent>
      <mc:AlternateContent xmlns:mc="http://schemas.openxmlformats.org/markup-compatibility/2006">
        <mc:Choice xmlns:p14="http://schemas.microsoft.com/office/powerpoint/2010/main" Requires="p14">
          <p:contentPart p14:bwMode="auto" r:id="rId52">
            <p14:nvContentPartPr>
              <p14:cNvPr id="1049848" name=""/>
              <p14:cNvContentPartPr/>
              <p14:nvPr/>
            </p14:nvContentPartPr>
            <p14:xfrm>
              <a:off x="6251136" y="1012780"/>
              <a:ext cx="214333" cy="185455"/>
            </p14:xfrm>
          </p:contentPart>
        </mc:Choice>
        <mc:Fallback>
          <p:sp>
            <p:nvSpPr>
              <p:cNvPr id="1049848" name=""/>
              <p:cNvSpPr/>
              <p:nvPr/>
            </p:nvSpPr>
            <p:spPr>
              <a:xfrm>
                <a:off x="6251136" y="1012780"/>
                <a:ext cx="214333" cy="185455"/>
              </a:xfrm>
            </p:spPr>
          </p:sp>
        </mc:Fallback>
      </mc:AlternateContent>
      <mc:AlternateContent xmlns:mc="http://schemas.openxmlformats.org/markup-compatibility/2006">
        <mc:Choice xmlns:p14="http://schemas.microsoft.com/office/powerpoint/2010/main" Requires="p14">
          <p:contentPart p14:bwMode="auto" r:id="rId53">
            <p14:nvContentPartPr>
              <p14:cNvPr id="1049849" name=""/>
              <p14:cNvContentPartPr/>
              <p14:nvPr/>
            </p14:nvContentPartPr>
            <p14:xfrm>
              <a:off x="6477080" y="915538"/>
              <a:ext cx="84551" cy="394205"/>
            </p14:xfrm>
          </p:contentPart>
        </mc:Choice>
        <mc:Fallback>
          <p:sp>
            <p:nvSpPr>
              <p:cNvPr id="1049849" name=""/>
              <p:cNvSpPr/>
              <p:nvPr/>
            </p:nvSpPr>
            <p:spPr>
              <a:xfrm>
                <a:off x="6477080" y="915538"/>
                <a:ext cx="84551" cy="394205"/>
              </a:xfrm>
            </p:spPr>
          </p:sp>
        </mc:Fallback>
      </mc:AlternateContent>
      <mc:AlternateContent xmlns:mc="http://schemas.openxmlformats.org/markup-compatibility/2006">
        <mc:Choice xmlns:p14="http://schemas.microsoft.com/office/powerpoint/2010/main" Requires="p14">
          <p:contentPart p14:bwMode="auto" r:id="rId54">
            <p14:nvContentPartPr>
              <p14:cNvPr id="1049850" name=""/>
              <p14:cNvContentPartPr/>
              <p14:nvPr/>
            </p14:nvContentPartPr>
            <p14:xfrm>
              <a:off x="6555067" y="1039075"/>
              <a:ext cx="170508" cy="261643"/>
            </p14:xfrm>
          </p:contentPart>
        </mc:Choice>
        <mc:Fallback>
          <p:sp>
            <p:nvSpPr>
              <p:cNvPr id="1049850" name=""/>
              <p:cNvSpPr/>
              <p:nvPr/>
            </p:nvSpPr>
            <p:spPr>
              <a:xfrm>
                <a:off x="6555067" y="1039075"/>
                <a:ext cx="170508" cy="261643"/>
              </a:xfrm>
            </p:spPr>
          </p:sp>
        </mc:Fallback>
      </mc:AlternateContent>
      <mc:AlternateContent xmlns:mc="http://schemas.openxmlformats.org/markup-compatibility/2006">
        <mc:Choice xmlns:p14="http://schemas.microsoft.com/office/powerpoint/2010/main" Requires="p14">
          <p:contentPart p14:bwMode="auto" r:id="rId55">
            <p14:nvContentPartPr>
              <p14:cNvPr id="1049851" name=""/>
              <p14:cNvContentPartPr/>
              <p14:nvPr/>
            </p14:nvContentPartPr>
            <p14:xfrm>
              <a:off x="6791314" y="811542"/>
              <a:ext cx="111334" cy="320304"/>
            </p14:xfrm>
          </p:contentPart>
        </mc:Choice>
        <mc:Fallback>
          <p:sp>
            <p:nvSpPr>
              <p:cNvPr id="1049851" name=""/>
              <p:cNvSpPr/>
              <p:nvPr/>
            </p:nvSpPr>
            <p:spPr>
              <a:xfrm>
                <a:off x="6791314" y="811542"/>
                <a:ext cx="111334" cy="320304"/>
              </a:xfrm>
            </p:spPr>
          </p:sp>
        </mc:Fallback>
      </mc:AlternateContent>
      <mc:AlternateContent xmlns:mc="http://schemas.openxmlformats.org/markup-compatibility/2006">
        <mc:Choice xmlns:p14="http://schemas.microsoft.com/office/powerpoint/2010/main" Requires="p14">
          <p:contentPart p14:bwMode="auto" r:id="rId56">
            <p14:nvContentPartPr>
              <p14:cNvPr id="1049852" name=""/>
              <p14:cNvContentPartPr/>
              <p14:nvPr/>
            </p14:nvContentPartPr>
            <p14:xfrm>
              <a:off x="6906908" y="820974"/>
              <a:ext cx="77066" cy="245845"/>
            </p14:xfrm>
          </p:contentPart>
        </mc:Choice>
        <mc:Fallback>
          <p:sp>
            <p:nvSpPr>
              <p:cNvPr id="1049852" name=""/>
              <p:cNvSpPr/>
              <p:nvPr/>
            </p:nvSpPr>
            <p:spPr>
              <a:xfrm>
                <a:off x="6906908" y="820974"/>
                <a:ext cx="77066" cy="245845"/>
              </a:xfrm>
            </p:spPr>
          </p:sp>
        </mc:Fallback>
      </mc:AlternateContent>
      <mc:AlternateContent xmlns:mc="http://schemas.openxmlformats.org/markup-compatibility/2006">
        <mc:Choice xmlns:p14="http://schemas.microsoft.com/office/powerpoint/2010/main" Requires="p14">
          <p:contentPart p14:bwMode="auto" r:id="rId57">
            <p14:nvContentPartPr>
              <p14:cNvPr id="1049853" name=""/>
              <p14:cNvContentPartPr/>
              <p14:nvPr/>
            </p14:nvContentPartPr>
            <p14:xfrm>
              <a:off x="6883298" y="924240"/>
              <a:ext cx="118686" cy="56077"/>
            </p14:xfrm>
          </p:contentPart>
        </mc:Choice>
        <mc:Fallback>
          <p:sp>
            <p:nvSpPr>
              <p:cNvPr id="1049853" name=""/>
              <p:cNvSpPr/>
              <p:nvPr/>
            </p:nvSpPr>
            <p:spPr>
              <a:xfrm>
                <a:off x="6883298" y="924240"/>
                <a:ext cx="118686" cy="56077"/>
              </a:xfrm>
            </p:spPr>
          </p:sp>
        </mc:Fallback>
      </mc:AlternateContent>
      <mc:AlternateContent xmlns:mc="http://schemas.openxmlformats.org/markup-compatibility/2006">
        <mc:Choice xmlns:p14="http://schemas.microsoft.com/office/powerpoint/2010/main" Requires="p14">
          <p:contentPart p14:bwMode="auto" r:id="rId58">
            <p14:nvContentPartPr>
              <p14:cNvPr id="1049854" name=""/>
              <p14:cNvContentPartPr/>
              <p14:nvPr/>
            </p14:nvContentPartPr>
            <p14:xfrm>
              <a:off x="7076563" y="813776"/>
              <a:ext cx="47297" cy="309176"/>
            </p14:xfrm>
          </p:contentPart>
        </mc:Choice>
        <mc:Fallback>
          <p:sp>
            <p:nvSpPr>
              <p:cNvPr id="1049854" name=""/>
              <p:cNvSpPr/>
              <p:nvPr/>
            </p:nvSpPr>
            <p:spPr>
              <a:xfrm>
                <a:off x="7076563" y="813776"/>
                <a:ext cx="47297" cy="309176"/>
              </a:xfrm>
            </p:spPr>
          </p:sp>
        </mc:Fallback>
      </mc:AlternateContent>
      <mc:AlternateContent xmlns:mc="http://schemas.openxmlformats.org/markup-compatibility/2006">
        <mc:Choice xmlns:p14="http://schemas.microsoft.com/office/powerpoint/2010/main" Requires="p14">
          <p:contentPart p14:bwMode="auto" r:id="rId59">
            <p14:nvContentPartPr>
              <p14:cNvPr id="1049855" name=""/>
              <p14:cNvContentPartPr/>
              <p14:nvPr/>
            </p14:nvContentPartPr>
            <p14:xfrm>
              <a:off x="7376610" y="931524"/>
              <a:ext cx="325546" cy="193742"/>
            </p14:xfrm>
          </p:contentPart>
        </mc:Choice>
        <mc:Fallback>
          <p:sp>
            <p:nvSpPr>
              <p:cNvPr id="1049855" name=""/>
              <p:cNvSpPr/>
              <p:nvPr/>
            </p:nvSpPr>
            <p:spPr>
              <a:xfrm>
                <a:off x="7376610" y="931524"/>
                <a:ext cx="325546" cy="193742"/>
              </a:xfrm>
            </p:spPr>
          </p:sp>
        </mc:Fallback>
      </mc:AlternateContent>
      <mc:AlternateContent xmlns:mc="http://schemas.openxmlformats.org/markup-compatibility/2006">
        <mc:Choice xmlns:p14="http://schemas.microsoft.com/office/powerpoint/2010/main" Requires="p14">
          <p:contentPart p14:bwMode="auto" r:id="rId60">
            <p14:nvContentPartPr>
              <p14:cNvPr id="1049856" name=""/>
              <p14:cNvContentPartPr/>
              <p14:nvPr/>
            </p14:nvContentPartPr>
            <p14:xfrm>
              <a:off x="7848742" y="647233"/>
              <a:ext cx="34301" cy="430241"/>
            </p14:xfrm>
          </p:contentPart>
        </mc:Choice>
        <mc:Fallback>
          <p:sp>
            <p:nvSpPr>
              <p:cNvPr id="1049856" name=""/>
              <p:cNvSpPr/>
              <p:nvPr/>
            </p:nvSpPr>
            <p:spPr>
              <a:xfrm>
                <a:off x="7848742" y="647233"/>
                <a:ext cx="34301" cy="430241"/>
              </a:xfrm>
            </p:spPr>
          </p:sp>
        </mc:Fallback>
      </mc:AlternateContent>
      <mc:AlternateContent xmlns:mc="http://schemas.openxmlformats.org/markup-compatibility/2006">
        <mc:Choice xmlns:p14="http://schemas.microsoft.com/office/powerpoint/2010/main" Requires="p14">
          <p:contentPart p14:bwMode="auto" r:id="rId61">
            <p14:nvContentPartPr>
              <p14:cNvPr id="1049857" name=""/>
              <p14:cNvContentPartPr/>
              <p14:nvPr/>
            </p14:nvContentPartPr>
            <p14:xfrm>
              <a:off x="7848742" y="893245"/>
              <a:ext cx="281989" cy="135938"/>
            </p14:xfrm>
          </p:contentPart>
        </mc:Choice>
        <mc:Fallback>
          <p:sp>
            <p:nvSpPr>
              <p:cNvPr id="1049857" name=""/>
              <p:cNvSpPr/>
              <p:nvPr/>
            </p:nvSpPr>
            <p:spPr>
              <a:xfrm>
                <a:off x="7848742" y="893245"/>
                <a:ext cx="281989" cy="135938"/>
              </a:xfrm>
            </p:spPr>
          </p:sp>
        </mc:Fallback>
      </mc:AlternateContent>
      <mc:AlternateContent xmlns:mc="http://schemas.openxmlformats.org/markup-compatibility/2006">
        <mc:Choice xmlns:p14="http://schemas.microsoft.com/office/powerpoint/2010/main" Requires="p14">
          <p:contentPart p14:bwMode="auto" r:id="rId62">
            <p14:nvContentPartPr>
              <p14:cNvPr id="1049858" name=""/>
              <p14:cNvContentPartPr/>
              <p14:nvPr/>
            </p14:nvContentPartPr>
            <p14:xfrm>
              <a:off x="8190934" y="920919"/>
              <a:ext cx="124428" cy="125261"/>
            </p14:xfrm>
          </p:contentPart>
        </mc:Choice>
        <mc:Fallback>
          <p:sp>
            <p:nvSpPr>
              <p:cNvPr id="1049858" name=""/>
              <p:cNvSpPr/>
              <p:nvPr/>
            </p:nvSpPr>
            <p:spPr>
              <a:xfrm>
                <a:off x="8190934" y="920919"/>
                <a:ext cx="124428" cy="125261"/>
              </a:xfrm>
            </p:spPr>
          </p:sp>
        </mc:Fallback>
      </mc:AlternateContent>
      <mc:AlternateContent xmlns:mc="http://schemas.openxmlformats.org/markup-compatibility/2006">
        <mc:Choice xmlns:p14="http://schemas.microsoft.com/office/powerpoint/2010/main" Requires="p14">
          <p:contentPart p14:bwMode="auto" r:id="rId63">
            <p14:nvContentPartPr>
              <p14:cNvPr id="1049859" name=""/>
              <p14:cNvContentPartPr/>
              <p14:nvPr/>
            </p14:nvContentPartPr>
            <p14:xfrm>
              <a:off x="8394182" y="844051"/>
              <a:ext cx="556951" cy="202101"/>
            </p14:xfrm>
          </p:contentPart>
        </mc:Choice>
        <mc:Fallback>
          <p:sp>
            <p:nvSpPr>
              <p:cNvPr id="1049859" name=""/>
              <p:cNvSpPr/>
              <p:nvPr/>
            </p:nvSpPr>
            <p:spPr>
              <a:xfrm>
                <a:off x="8394182" y="844051"/>
                <a:ext cx="556951" cy="202101"/>
              </a:xfrm>
            </p:spPr>
          </p:sp>
        </mc:Fallback>
      </mc:AlternateContent>
      <mc:AlternateContent xmlns:mc="http://schemas.openxmlformats.org/markup-compatibility/2006">
        <mc:Choice xmlns:p14="http://schemas.microsoft.com/office/powerpoint/2010/main" Requires="p14">
          <p:contentPart p14:bwMode="auto" r:id="rId64">
            <p14:nvContentPartPr>
              <p14:cNvPr id="1049860" name=""/>
              <p14:cNvContentPartPr/>
              <p14:nvPr/>
            </p14:nvContentPartPr>
            <p14:xfrm>
              <a:off x="8885666" y="872572"/>
              <a:ext cx="418412" cy="189155"/>
            </p14:xfrm>
          </p:contentPart>
        </mc:Choice>
        <mc:Fallback>
          <p:sp>
            <p:nvSpPr>
              <p:cNvPr id="1049860" name=""/>
              <p:cNvSpPr/>
              <p:nvPr/>
            </p:nvSpPr>
            <p:spPr>
              <a:xfrm>
                <a:off x="8885666" y="872572"/>
                <a:ext cx="418412" cy="189155"/>
              </a:xfrm>
            </p:spPr>
          </p:sp>
        </mc:Fallback>
      </mc:AlternateContent>
      <mc:AlternateContent xmlns:mc="http://schemas.openxmlformats.org/markup-compatibility/2006">
        <mc:Choice xmlns:p14="http://schemas.microsoft.com/office/powerpoint/2010/main" Requires="p14">
          <p:contentPart p14:bwMode="auto" r:id="rId65">
            <p14:nvContentPartPr>
              <p14:cNvPr id="1049861" name=""/>
              <p14:cNvContentPartPr/>
              <p14:nvPr/>
            </p14:nvContentPartPr>
            <p14:xfrm>
              <a:off x="9371918" y="697866"/>
              <a:ext cx="16276" cy="362167"/>
            </p14:xfrm>
          </p:contentPart>
        </mc:Choice>
        <mc:Fallback>
          <p:sp>
            <p:nvSpPr>
              <p:cNvPr id="1049861" name=""/>
              <p:cNvSpPr/>
              <p:nvPr/>
            </p:nvSpPr>
            <p:spPr>
              <a:xfrm>
                <a:off x="9371918" y="697866"/>
                <a:ext cx="16276" cy="362167"/>
              </a:xfrm>
            </p:spPr>
          </p:sp>
        </mc:Fallback>
      </mc:AlternateContent>
      <mc:AlternateContent xmlns:mc="http://schemas.openxmlformats.org/markup-compatibility/2006">
        <mc:Choice xmlns:p14="http://schemas.microsoft.com/office/powerpoint/2010/main" Requires="p14">
          <p:contentPart p14:bwMode="auto" r:id="rId66">
            <p14:nvContentPartPr>
              <p14:cNvPr id="1049862" name=""/>
              <p14:cNvContentPartPr/>
              <p14:nvPr/>
            </p14:nvContentPartPr>
            <p14:xfrm>
              <a:off x="9322057" y="857211"/>
              <a:ext cx="192824" cy="36237"/>
            </p14:xfrm>
          </p:contentPart>
        </mc:Choice>
        <mc:Fallback>
          <p:sp>
            <p:nvSpPr>
              <p:cNvPr id="1049862" name=""/>
              <p:cNvSpPr/>
              <p:nvPr/>
            </p:nvSpPr>
            <p:spPr>
              <a:xfrm>
                <a:off x="9322057" y="857211"/>
                <a:ext cx="192824" cy="36237"/>
              </a:xfrm>
            </p:spPr>
          </p:sp>
        </mc:Fallback>
      </mc:AlternateContent>
      <mc:AlternateContent xmlns:mc="http://schemas.openxmlformats.org/markup-compatibility/2006">
        <mc:Choice xmlns:p14="http://schemas.microsoft.com/office/powerpoint/2010/main" Requires="p14">
          <p:contentPart p14:bwMode="auto" r:id="rId67">
            <p14:nvContentPartPr>
              <p14:cNvPr id="1049863" name=""/>
              <p14:cNvContentPartPr/>
              <p14:nvPr/>
            </p14:nvContentPartPr>
            <p14:xfrm>
              <a:off x="9693408" y="758788"/>
              <a:ext cx="200502" cy="287767"/>
            </p14:xfrm>
          </p:contentPart>
        </mc:Choice>
        <mc:Fallback>
          <p:sp>
            <p:nvSpPr>
              <p:cNvPr id="1049863" name=""/>
              <p:cNvSpPr/>
              <p:nvPr/>
            </p:nvSpPr>
            <p:spPr>
              <a:xfrm>
                <a:off x="9693408" y="758788"/>
                <a:ext cx="200502" cy="287767"/>
              </a:xfrm>
            </p:spPr>
          </p:sp>
        </mc:Fallback>
      </mc:AlternateContent>
      <mc:AlternateContent xmlns:mc="http://schemas.openxmlformats.org/markup-compatibility/2006">
        <mc:Choice xmlns:p14="http://schemas.microsoft.com/office/powerpoint/2010/main" Requires="p14">
          <p:contentPart p14:bwMode="auto" r:id="rId68">
            <p14:nvContentPartPr>
              <p14:cNvPr id="1049864" name=""/>
              <p14:cNvContentPartPr/>
              <p14:nvPr/>
            </p14:nvContentPartPr>
            <p14:xfrm>
              <a:off x="9915870" y="900646"/>
              <a:ext cx="578833" cy="197229"/>
            </p14:xfrm>
          </p:contentPart>
        </mc:Choice>
        <mc:Fallback>
          <p:sp>
            <p:nvSpPr>
              <p:cNvPr id="1049864" name=""/>
              <p:cNvSpPr/>
              <p:nvPr/>
            </p:nvSpPr>
            <p:spPr>
              <a:xfrm>
                <a:off x="9915870" y="900646"/>
                <a:ext cx="578833" cy="197229"/>
              </a:xfrm>
            </p:spPr>
          </p:sp>
        </mc:Fallback>
      </mc:AlternateContent>
      <mc:AlternateContent xmlns:mc="http://schemas.openxmlformats.org/markup-compatibility/2006">
        <mc:Choice xmlns:p14="http://schemas.microsoft.com/office/powerpoint/2010/main" Requires="p14">
          <p:contentPart p14:bwMode="auto" r:id="rId69">
            <p14:nvContentPartPr>
              <p14:cNvPr id="1049865" name=""/>
              <p14:cNvContentPartPr/>
              <p14:nvPr/>
            </p14:nvContentPartPr>
            <p14:xfrm>
              <a:off x="10637849" y="734103"/>
              <a:ext cx="203021" cy="341031"/>
            </p14:xfrm>
          </p:contentPart>
        </mc:Choice>
        <mc:Fallback>
          <p:sp>
            <p:nvSpPr>
              <p:cNvPr id="1049865" name=""/>
              <p:cNvSpPr/>
              <p:nvPr/>
            </p:nvSpPr>
            <p:spPr>
              <a:xfrm>
                <a:off x="10637849" y="734103"/>
                <a:ext cx="203021" cy="341031"/>
              </a:xfrm>
            </p:spPr>
          </p:sp>
        </mc:Fallback>
      </mc:AlternateContent>
      <mc:AlternateContent xmlns:mc="http://schemas.openxmlformats.org/markup-compatibility/2006">
        <mc:Choice xmlns:p14="http://schemas.microsoft.com/office/powerpoint/2010/main" Requires="p14">
          <p:contentPart p14:bwMode="auto" r:id="rId70">
            <p14:nvContentPartPr>
              <p14:cNvPr id="1049866" name=""/>
              <p14:cNvContentPartPr/>
              <p14:nvPr/>
            </p14:nvContentPartPr>
            <p14:xfrm>
              <a:off x="11074240" y="944081"/>
              <a:ext cx="22604" cy="289785"/>
            </p14:xfrm>
          </p:contentPart>
        </mc:Choice>
        <mc:Fallback>
          <p:sp>
            <p:nvSpPr>
              <p:cNvPr id="1049866" name=""/>
              <p:cNvSpPr/>
              <p:nvPr/>
            </p:nvSpPr>
            <p:spPr>
              <a:xfrm>
                <a:off x="11074240" y="944081"/>
                <a:ext cx="22604" cy="289785"/>
              </a:xfrm>
            </p:spPr>
          </p:sp>
        </mc:Fallback>
      </mc:AlternateContent>
      <mc:AlternateContent xmlns:mc="http://schemas.openxmlformats.org/markup-compatibility/2006">
        <mc:Choice xmlns:p14="http://schemas.microsoft.com/office/powerpoint/2010/main" Requires="p14">
          <p:contentPart p14:bwMode="auto" r:id="rId71">
            <p14:nvContentPartPr>
              <p14:cNvPr id="1049867" name=""/>
              <p14:cNvContentPartPr/>
              <p14:nvPr/>
            </p14:nvContentPartPr>
            <p14:xfrm>
              <a:off x="11052619" y="966288"/>
              <a:ext cx="158596" cy="124645"/>
            </p14:xfrm>
          </p:contentPart>
        </mc:Choice>
        <mc:Fallback>
          <p:sp>
            <p:nvSpPr>
              <p:cNvPr id="1049867" name=""/>
              <p:cNvSpPr/>
              <p:nvPr/>
            </p:nvSpPr>
            <p:spPr>
              <a:xfrm>
                <a:off x="11052619" y="966288"/>
                <a:ext cx="158596" cy="124645"/>
              </a:xfrm>
            </p:spPr>
          </p:sp>
        </mc:Fallback>
      </mc:AlternateContent>
      <mc:AlternateContent xmlns:mc="http://schemas.openxmlformats.org/markup-compatibility/2006">
        <mc:Choice xmlns:p14="http://schemas.microsoft.com/office/powerpoint/2010/main" Requires="p14">
          <p:contentPart p14:bwMode="auto" r:id="rId72">
            <p14:nvContentPartPr>
              <p14:cNvPr id="1049868" name=""/>
              <p14:cNvContentPartPr/>
              <p14:nvPr/>
            </p14:nvContentPartPr>
            <p14:xfrm>
              <a:off x="11260928" y="748251"/>
              <a:ext cx="27757" cy="355174"/>
            </p14:xfrm>
          </p:contentPart>
        </mc:Choice>
        <mc:Fallback>
          <p:sp>
            <p:nvSpPr>
              <p:cNvPr id="1049868" name=""/>
              <p:cNvSpPr/>
              <p:nvPr/>
            </p:nvSpPr>
            <p:spPr>
              <a:xfrm>
                <a:off x="11260928" y="748251"/>
                <a:ext cx="27757" cy="355174"/>
              </a:xfrm>
            </p:spPr>
          </p:sp>
        </mc:Fallback>
      </mc:AlternateContent>
      <mc:AlternateContent xmlns:mc="http://schemas.openxmlformats.org/markup-compatibility/2006">
        <mc:Choice xmlns:p14="http://schemas.microsoft.com/office/powerpoint/2010/main" Requires="p14">
          <p:contentPart p14:bwMode="auto" r:id="rId73">
            <p14:nvContentPartPr>
              <p14:cNvPr id="1049869" name=""/>
              <p14:cNvContentPartPr/>
              <p14:nvPr/>
            </p14:nvContentPartPr>
            <p14:xfrm>
              <a:off x="11314875" y="922487"/>
              <a:ext cx="395639" cy="161022"/>
            </p14:xfrm>
          </p:contentPart>
        </mc:Choice>
        <mc:Fallback>
          <p:sp>
            <p:nvSpPr>
              <p:cNvPr id="1049869" name=""/>
              <p:cNvSpPr/>
              <p:nvPr/>
            </p:nvSpPr>
            <p:spPr>
              <a:xfrm>
                <a:off x="11314875" y="922487"/>
                <a:ext cx="395639" cy="161022"/>
              </a:xfrm>
            </p:spPr>
          </p:sp>
        </mc:Fallback>
      </mc:AlternateContent>
      <mc:AlternateContent xmlns:mc="http://schemas.openxmlformats.org/markup-compatibility/2006">
        <mc:Choice xmlns:p14="http://schemas.microsoft.com/office/powerpoint/2010/main" Requires="p14">
          <p:contentPart p14:bwMode="auto" r:id="rId74">
            <p14:nvContentPartPr>
              <p14:cNvPr id="1049870" name=""/>
              <p14:cNvContentPartPr/>
              <p14:nvPr/>
            </p14:nvContentPartPr>
            <p14:xfrm>
              <a:off x="11820453" y="1045595"/>
              <a:ext cx="33025" cy="128131"/>
            </p14:xfrm>
          </p:contentPart>
        </mc:Choice>
        <mc:Fallback>
          <p:sp>
            <p:nvSpPr>
              <p:cNvPr id="1049870" name=""/>
              <p:cNvSpPr/>
              <p:nvPr/>
            </p:nvSpPr>
            <p:spPr>
              <a:xfrm>
                <a:off x="11820453" y="1045595"/>
                <a:ext cx="33025" cy="128131"/>
              </a:xfrm>
            </p:spPr>
          </p:sp>
        </mc:Fallback>
      </mc:AlternateContent>
      <mc:AlternateContent xmlns:mc="http://schemas.openxmlformats.org/markup-compatibility/2006">
        <mc:Choice xmlns:p14="http://schemas.microsoft.com/office/powerpoint/2010/main" Requires="p14">
          <p:contentPart p14:bwMode="auto" r:id="rId75">
            <p14:nvContentPartPr>
              <p14:cNvPr id="1049871" name=""/>
              <p14:cNvContentPartPr/>
              <p14:nvPr/>
            </p14:nvContentPartPr>
            <p14:xfrm>
              <a:off x="4522267" y="1782749"/>
              <a:ext cx="140035" cy="242537"/>
            </p14:xfrm>
          </p:contentPart>
        </mc:Choice>
        <mc:Fallback>
          <p:sp>
            <p:nvSpPr>
              <p:cNvPr id="1049871" name=""/>
              <p:cNvSpPr/>
              <p:nvPr/>
            </p:nvSpPr>
            <p:spPr>
              <a:xfrm>
                <a:off x="4522267" y="1782749"/>
                <a:ext cx="140035" cy="242537"/>
              </a:xfrm>
            </p:spPr>
          </p:sp>
        </mc:Fallback>
      </mc:AlternateContent>
      <mc:AlternateContent xmlns:mc="http://schemas.openxmlformats.org/markup-compatibility/2006">
        <mc:Choice xmlns:p14="http://schemas.microsoft.com/office/powerpoint/2010/main" Requires="p14">
          <p:contentPart p14:bwMode="auto" r:id="rId76">
            <p14:nvContentPartPr>
              <p14:cNvPr id="1049872" name=""/>
              <p14:cNvContentPartPr/>
              <p14:nvPr/>
            </p14:nvContentPartPr>
            <p14:xfrm>
              <a:off x="4665523" y="1611987"/>
              <a:ext cx="299532" cy="351412"/>
            </p14:xfrm>
          </p:contentPart>
        </mc:Choice>
        <mc:Fallback>
          <p:sp>
            <p:nvSpPr>
              <p:cNvPr id="1049872" name=""/>
              <p:cNvSpPr/>
              <p:nvPr/>
            </p:nvSpPr>
            <p:spPr>
              <a:xfrm>
                <a:off x="4665523" y="1611987"/>
                <a:ext cx="299532" cy="351412"/>
              </a:xfrm>
            </p:spPr>
          </p:sp>
        </mc:Fallback>
      </mc:AlternateContent>
      <mc:AlternateContent xmlns:mc="http://schemas.openxmlformats.org/markup-compatibility/2006">
        <mc:Choice xmlns:p14="http://schemas.microsoft.com/office/powerpoint/2010/main" Requires="p14">
          <p:contentPart p14:bwMode="auto" r:id="rId77">
            <p14:nvContentPartPr>
              <p14:cNvPr id="1049873" name=""/>
              <p14:cNvContentPartPr/>
              <p14:nvPr/>
            </p14:nvContentPartPr>
            <p14:xfrm>
              <a:off x="4864137" y="1556390"/>
              <a:ext cx="102836" cy="96099"/>
            </p14:xfrm>
          </p:contentPart>
        </mc:Choice>
        <mc:Fallback>
          <p:sp>
            <p:nvSpPr>
              <p:cNvPr id="1049873" name=""/>
              <p:cNvSpPr/>
              <p:nvPr/>
            </p:nvSpPr>
            <p:spPr>
              <a:xfrm>
                <a:off x="4864137" y="1556390"/>
                <a:ext cx="102836" cy="96099"/>
              </a:xfrm>
            </p:spPr>
          </p:sp>
        </mc:Fallback>
      </mc:AlternateContent>
      <mc:AlternateContent xmlns:mc="http://schemas.openxmlformats.org/markup-compatibility/2006">
        <mc:Choice xmlns:p14="http://schemas.microsoft.com/office/powerpoint/2010/main" Requires="p14">
          <p:contentPart p14:bwMode="auto" r:id="rId78">
            <p14:nvContentPartPr>
              <p14:cNvPr id="1049874" name=""/>
              <p14:cNvContentPartPr/>
              <p14:nvPr/>
            </p14:nvContentPartPr>
            <p14:xfrm>
              <a:off x="4981873" y="1642175"/>
              <a:ext cx="615911" cy="554175"/>
            </p14:xfrm>
          </p:contentPart>
        </mc:Choice>
        <mc:Fallback>
          <p:sp>
            <p:nvSpPr>
              <p:cNvPr id="1049874" name=""/>
              <p:cNvSpPr/>
              <p:nvPr/>
            </p:nvSpPr>
            <p:spPr>
              <a:xfrm>
                <a:off x="4981873" y="1642175"/>
                <a:ext cx="615911" cy="554175"/>
              </a:xfrm>
            </p:spPr>
          </p:sp>
        </mc:Fallback>
      </mc:AlternateContent>
      <mc:AlternateContent xmlns:mc="http://schemas.openxmlformats.org/markup-compatibility/2006">
        <mc:Choice xmlns:p14="http://schemas.microsoft.com/office/powerpoint/2010/main" Requires="p14">
          <p:contentPart p14:bwMode="auto" r:id="rId79">
            <p14:nvContentPartPr>
              <p14:cNvPr id="1049875" name=""/>
              <p14:cNvContentPartPr/>
              <p14:nvPr/>
            </p14:nvContentPartPr>
            <p14:xfrm>
              <a:off x="5639965" y="1596102"/>
              <a:ext cx="48883" cy="383747"/>
            </p14:xfrm>
          </p:contentPart>
        </mc:Choice>
        <mc:Fallback>
          <p:sp>
            <p:nvSpPr>
              <p:cNvPr id="1049875" name=""/>
              <p:cNvSpPr/>
              <p:nvPr/>
            </p:nvSpPr>
            <p:spPr>
              <a:xfrm>
                <a:off x="5639965" y="1596102"/>
                <a:ext cx="48883" cy="383747"/>
              </a:xfrm>
            </p:spPr>
          </p:sp>
        </mc:Fallback>
      </mc:AlternateContent>
      <mc:AlternateContent xmlns:mc="http://schemas.openxmlformats.org/markup-compatibility/2006">
        <mc:Choice xmlns:p14="http://schemas.microsoft.com/office/powerpoint/2010/main" Requires="p14">
          <p:contentPart p14:bwMode="auto" r:id="rId80">
            <p14:nvContentPartPr>
              <p14:cNvPr id="1049876" name=""/>
              <p14:cNvContentPartPr/>
              <p14:nvPr/>
            </p14:nvContentPartPr>
            <p14:xfrm>
              <a:off x="5624427" y="1812635"/>
              <a:ext cx="177434" cy="37376"/>
            </p14:xfrm>
          </p:contentPart>
        </mc:Choice>
        <mc:Fallback>
          <p:sp>
            <p:nvSpPr>
              <p:cNvPr id="1049876" name=""/>
              <p:cNvSpPr/>
              <p:nvPr/>
            </p:nvSpPr>
            <p:spPr>
              <a:xfrm>
                <a:off x="5624427" y="1812635"/>
                <a:ext cx="177434" cy="37376"/>
              </a:xfrm>
            </p:spPr>
          </p:sp>
        </mc:Fallback>
      </mc:AlternateContent>
      <mc:AlternateContent xmlns:mc="http://schemas.openxmlformats.org/markup-compatibility/2006">
        <mc:Choice xmlns:p14="http://schemas.microsoft.com/office/powerpoint/2010/main" Requires="p14">
          <p:contentPart p14:bwMode="auto" r:id="rId81">
            <p14:nvContentPartPr>
              <p14:cNvPr id="1049877" name=""/>
              <p14:cNvContentPartPr/>
              <p14:nvPr/>
            </p14:nvContentPartPr>
            <p14:xfrm>
              <a:off x="5547986" y="1726159"/>
              <a:ext cx="12019" cy="76252"/>
            </p14:xfrm>
          </p:contentPart>
        </mc:Choice>
        <mc:Fallback>
          <p:sp>
            <p:nvSpPr>
              <p:cNvPr id="1049877" name=""/>
              <p:cNvSpPr/>
              <p:nvPr/>
            </p:nvSpPr>
            <p:spPr>
              <a:xfrm>
                <a:off x="5547986" y="1726159"/>
                <a:ext cx="12019" cy="76252"/>
              </a:xfrm>
            </p:spPr>
          </p:sp>
        </mc:Fallback>
      </mc:AlternateContent>
      <mc:AlternateContent xmlns:mc="http://schemas.openxmlformats.org/markup-compatibility/2006">
        <mc:Choice xmlns:p14="http://schemas.microsoft.com/office/powerpoint/2010/main" Requires="p14">
          <p:contentPart p14:bwMode="auto" r:id="rId82">
            <p14:nvContentPartPr>
              <p14:cNvPr id="1049878" name=""/>
              <p14:cNvContentPartPr/>
              <p14:nvPr/>
            </p14:nvContentPartPr>
            <p14:xfrm>
              <a:off x="5241976" y="1733853"/>
              <a:ext cx="10482" cy="32674"/>
            </p14:xfrm>
          </p:contentPart>
        </mc:Choice>
        <mc:Fallback>
          <p:sp>
            <p:nvSpPr>
              <p:cNvPr id="1049878" name=""/>
              <p:cNvSpPr/>
              <p:nvPr/>
            </p:nvSpPr>
            <p:spPr>
              <a:xfrm>
                <a:off x="5241976" y="1733853"/>
                <a:ext cx="10482" cy="32674"/>
              </a:xfrm>
            </p:spPr>
          </p:sp>
        </mc:Fallback>
      </mc:AlternateContent>
      <mc:AlternateContent xmlns:mc="http://schemas.openxmlformats.org/markup-compatibility/2006">
        <mc:Choice xmlns:p14="http://schemas.microsoft.com/office/powerpoint/2010/main" Requires="p14">
          <p:contentPart p14:bwMode="auto" r:id="rId83">
            <p14:nvContentPartPr>
              <p14:cNvPr id="1049879" name=""/>
              <p14:cNvContentPartPr/>
              <p14:nvPr/>
            </p14:nvContentPartPr>
            <p14:xfrm>
              <a:off x="6009056" y="1748497"/>
              <a:ext cx="226664" cy="449618"/>
            </p14:xfrm>
          </p:contentPart>
        </mc:Choice>
        <mc:Fallback>
          <p:sp>
            <p:nvSpPr>
              <p:cNvPr id="1049879" name=""/>
              <p:cNvSpPr/>
              <p:nvPr/>
            </p:nvSpPr>
            <p:spPr>
              <a:xfrm>
                <a:off x="6009056" y="1748497"/>
                <a:ext cx="226664" cy="449618"/>
              </a:xfrm>
            </p:spPr>
          </p:sp>
        </mc:Fallback>
      </mc:AlternateContent>
      <mc:AlternateContent xmlns:mc="http://schemas.openxmlformats.org/markup-compatibility/2006">
        <mc:Choice xmlns:p14="http://schemas.microsoft.com/office/powerpoint/2010/main" Requires="p14">
          <p:contentPart p14:bwMode="auto" r:id="rId84">
            <p14:nvContentPartPr>
              <p14:cNvPr id="1049880" name=""/>
              <p14:cNvContentPartPr/>
              <p14:nvPr/>
            </p14:nvContentPartPr>
            <p14:xfrm>
              <a:off x="6275058" y="1813526"/>
              <a:ext cx="384344" cy="156334"/>
            </p14:xfrm>
          </p:contentPart>
        </mc:Choice>
        <mc:Fallback>
          <p:sp>
            <p:nvSpPr>
              <p:cNvPr id="1049880" name=""/>
              <p:cNvSpPr/>
              <p:nvPr/>
            </p:nvSpPr>
            <p:spPr>
              <a:xfrm>
                <a:off x="6275058" y="1813526"/>
                <a:ext cx="384344" cy="156334"/>
              </a:xfrm>
            </p:spPr>
          </p:sp>
        </mc:Fallback>
      </mc:AlternateContent>
      <mc:AlternateContent xmlns:mc="http://schemas.openxmlformats.org/markup-compatibility/2006">
        <mc:Choice xmlns:p14="http://schemas.microsoft.com/office/powerpoint/2010/main" Requires="p14">
          <p:contentPart p14:bwMode="auto" r:id="rId85">
            <p14:nvContentPartPr>
              <p14:cNvPr id="1049881" name=""/>
              <p14:cNvContentPartPr/>
              <p14:nvPr/>
            </p14:nvContentPartPr>
            <p14:xfrm>
              <a:off x="6836636" y="1718546"/>
              <a:ext cx="237599" cy="245267"/>
            </p14:xfrm>
          </p:contentPart>
        </mc:Choice>
        <mc:Fallback>
          <p:sp>
            <p:nvSpPr>
              <p:cNvPr id="1049881" name=""/>
              <p:cNvSpPr/>
              <p:nvPr/>
            </p:nvSpPr>
            <p:spPr>
              <a:xfrm>
                <a:off x="6836636" y="1718546"/>
                <a:ext cx="237599" cy="245267"/>
              </a:xfrm>
            </p:spPr>
          </p:sp>
        </mc:Fallback>
      </mc:AlternateContent>
      <mc:AlternateContent xmlns:mc="http://schemas.openxmlformats.org/markup-compatibility/2006">
        <mc:Choice xmlns:p14="http://schemas.microsoft.com/office/powerpoint/2010/main" Requires="p14">
          <p:contentPart p14:bwMode="auto" r:id="rId86">
            <p14:nvContentPartPr>
              <p14:cNvPr id="1049882" name=""/>
              <p14:cNvContentPartPr/>
              <p14:nvPr/>
            </p14:nvContentPartPr>
            <p14:xfrm>
              <a:off x="6423470" y="1835367"/>
              <a:ext cx="37998" cy="70735"/>
            </p14:xfrm>
          </p:contentPart>
        </mc:Choice>
        <mc:Fallback>
          <p:sp>
            <p:nvSpPr>
              <p:cNvPr id="1049882" name=""/>
              <p:cNvSpPr/>
              <p:nvPr/>
            </p:nvSpPr>
            <p:spPr>
              <a:xfrm>
                <a:off x="6423470" y="1835367"/>
                <a:ext cx="37998" cy="70735"/>
              </a:xfrm>
            </p:spPr>
          </p:sp>
        </mc:Fallback>
      </mc:AlternateContent>
      <mc:AlternateContent xmlns:mc="http://schemas.openxmlformats.org/markup-compatibility/2006">
        <mc:Choice xmlns:p14="http://schemas.microsoft.com/office/powerpoint/2010/main" Requires="p14">
          <p:contentPart p14:bwMode="auto" r:id="rId87">
            <p14:nvContentPartPr>
              <p14:cNvPr id="1049883" name=""/>
              <p14:cNvContentPartPr/>
              <p14:nvPr/>
            </p14:nvContentPartPr>
            <p14:xfrm>
              <a:off x="7326749" y="1702878"/>
              <a:ext cx="411240" cy="260869"/>
            </p14:xfrm>
          </p:contentPart>
        </mc:Choice>
        <mc:Fallback>
          <p:sp>
            <p:nvSpPr>
              <p:cNvPr id="1049883" name=""/>
              <p:cNvSpPr/>
              <p:nvPr/>
            </p:nvSpPr>
            <p:spPr>
              <a:xfrm>
                <a:off x="7326749" y="1702878"/>
                <a:ext cx="411240" cy="260869"/>
              </a:xfrm>
            </p:spPr>
          </p:sp>
        </mc:Fallback>
      </mc:AlternateContent>
      <mc:AlternateContent xmlns:mc="http://schemas.openxmlformats.org/markup-compatibility/2006">
        <mc:Choice xmlns:p14="http://schemas.microsoft.com/office/powerpoint/2010/main" Requires="p14">
          <p:contentPart p14:bwMode="auto" r:id="rId88">
            <p14:nvContentPartPr>
              <p14:cNvPr id="1049884" name=""/>
              <p14:cNvContentPartPr/>
              <p14:nvPr/>
            </p14:nvContentPartPr>
            <p14:xfrm>
              <a:off x="7972240" y="1857812"/>
              <a:ext cx="162427" cy="118648"/>
            </p14:xfrm>
          </p:contentPart>
        </mc:Choice>
        <mc:Fallback>
          <p:sp>
            <p:nvSpPr>
              <p:cNvPr id="1049884" name=""/>
              <p:cNvSpPr/>
              <p:nvPr/>
            </p:nvSpPr>
            <p:spPr>
              <a:xfrm>
                <a:off x="7972240" y="1857812"/>
                <a:ext cx="162427" cy="118648"/>
              </a:xfrm>
            </p:spPr>
          </p:sp>
        </mc:Fallback>
      </mc:AlternateContent>
      <mc:AlternateContent xmlns:mc="http://schemas.openxmlformats.org/markup-compatibility/2006">
        <mc:Choice xmlns:p14="http://schemas.microsoft.com/office/powerpoint/2010/main" Requires="p14">
          <p:contentPart p14:bwMode="auto" r:id="rId89">
            <p14:nvContentPartPr>
              <p14:cNvPr id="1049885" name=""/>
              <p14:cNvContentPartPr/>
              <p14:nvPr/>
            </p14:nvContentPartPr>
            <p14:xfrm>
              <a:off x="8111122" y="1581955"/>
              <a:ext cx="87967" cy="368171"/>
            </p14:xfrm>
          </p:contentPart>
        </mc:Choice>
        <mc:Fallback>
          <p:sp>
            <p:nvSpPr>
              <p:cNvPr id="1049885" name=""/>
              <p:cNvSpPr/>
              <p:nvPr/>
            </p:nvSpPr>
            <p:spPr>
              <a:xfrm>
                <a:off x="8111122" y="1581955"/>
                <a:ext cx="87967" cy="368171"/>
              </a:xfrm>
            </p:spPr>
          </p:sp>
        </mc:Fallback>
      </mc:AlternateContent>
      <mc:AlternateContent xmlns:mc="http://schemas.openxmlformats.org/markup-compatibility/2006">
        <mc:Choice xmlns:p14="http://schemas.microsoft.com/office/powerpoint/2010/main" Requires="p14">
          <p:contentPart p14:bwMode="auto" r:id="rId90">
            <p14:nvContentPartPr>
              <p14:cNvPr id="1049886" name=""/>
              <p14:cNvContentPartPr/>
              <p14:nvPr/>
            </p14:nvContentPartPr>
            <p14:xfrm>
              <a:off x="8210464" y="1817995"/>
              <a:ext cx="310451" cy="160293"/>
            </p14:xfrm>
          </p:contentPart>
        </mc:Choice>
        <mc:Fallback>
          <p:sp>
            <p:nvSpPr>
              <p:cNvPr id="1049886" name=""/>
              <p:cNvSpPr/>
              <p:nvPr/>
            </p:nvSpPr>
            <p:spPr>
              <a:xfrm>
                <a:off x="8210464" y="1817995"/>
                <a:ext cx="310451" cy="160293"/>
              </a:xfrm>
            </p:spPr>
          </p:sp>
        </mc:Fallback>
      </mc:AlternateContent>
      <mc:AlternateContent xmlns:mc="http://schemas.openxmlformats.org/markup-compatibility/2006">
        <mc:Choice xmlns:p14="http://schemas.microsoft.com/office/powerpoint/2010/main" Requires="p14">
          <p:contentPart p14:bwMode="auto" r:id="rId91">
            <p14:nvContentPartPr>
              <p14:cNvPr id="1049887" name=""/>
              <p14:cNvContentPartPr/>
              <p14:nvPr/>
            </p14:nvContentPartPr>
            <p14:xfrm>
              <a:off x="8625728" y="1581955"/>
              <a:ext cx="23873" cy="372006"/>
            </p14:xfrm>
          </p:contentPart>
        </mc:Choice>
        <mc:Fallback>
          <p:sp>
            <p:nvSpPr>
              <p:cNvPr id="1049887" name=""/>
              <p:cNvSpPr/>
              <p:nvPr/>
            </p:nvSpPr>
            <p:spPr>
              <a:xfrm>
                <a:off x="8625728" y="1581955"/>
                <a:ext cx="23873" cy="372006"/>
              </a:xfrm>
            </p:spPr>
          </p:sp>
        </mc:Fallback>
      </mc:AlternateContent>
      <mc:AlternateContent xmlns:mc="http://schemas.openxmlformats.org/markup-compatibility/2006">
        <mc:Choice xmlns:p14="http://schemas.microsoft.com/office/powerpoint/2010/main" Requires="p14">
          <p:contentPart p14:bwMode="auto" r:id="rId92">
            <p14:nvContentPartPr>
              <p14:cNvPr id="1049888" name=""/>
              <p14:cNvContentPartPr/>
              <p14:nvPr/>
            </p14:nvContentPartPr>
            <p14:xfrm>
              <a:off x="8571059" y="1732880"/>
              <a:ext cx="148082" cy="66001"/>
            </p14:xfrm>
          </p:contentPart>
        </mc:Choice>
        <mc:Fallback>
          <p:sp>
            <p:nvSpPr>
              <p:cNvPr id="1049888" name=""/>
              <p:cNvSpPr/>
              <p:nvPr/>
            </p:nvSpPr>
            <p:spPr>
              <a:xfrm>
                <a:off x="8571059" y="1732880"/>
                <a:ext cx="148082" cy="66001"/>
              </a:xfrm>
            </p:spPr>
          </p:sp>
        </mc:Fallback>
      </mc:AlternateContent>
      <mc:AlternateContent xmlns:mc="http://schemas.openxmlformats.org/markup-compatibility/2006">
        <mc:Choice xmlns:p14="http://schemas.microsoft.com/office/powerpoint/2010/main" Requires="p14">
          <p:contentPart p14:bwMode="auto" r:id="rId93">
            <p14:nvContentPartPr>
              <p14:cNvPr id="1049889" name=""/>
              <p14:cNvContentPartPr/>
              <p14:nvPr/>
            </p14:nvContentPartPr>
            <p14:xfrm>
              <a:off x="8876711" y="1596102"/>
              <a:ext cx="30576" cy="339604"/>
            </p14:xfrm>
          </p:contentPart>
        </mc:Choice>
        <mc:Fallback>
          <p:sp>
            <p:nvSpPr>
              <p:cNvPr id="1049889" name=""/>
              <p:cNvSpPr/>
              <p:nvPr/>
            </p:nvSpPr>
            <p:spPr>
              <a:xfrm>
                <a:off x="8876711" y="1596102"/>
                <a:ext cx="30576" cy="339604"/>
              </a:xfrm>
            </p:spPr>
          </p:sp>
        </mc:Fallback>
      </mc:AlternateContent>
      <mc:AlternateContent xmlns:mc="http://schemas.openxmlformats.org/markup-compatibility/2006">
        <mc:Choice xmlns:p14="http://schemas.microsoft.com/office/powerpoint/2010/main" Requires="p14">
          <p:contentPart p14:bwMode="auto" r:id="rId94">
            <p14:nvContentPartPr>
              <p14:cNvPr id="1049890" name=""/>
              <p14:cNvContentPartPr/>
              <p14:nvPr/>
            </p14:nvContentPartPr>
            <p14:xfrm>
              <a:off x="8962334" y="1806080"/>
              <a:ext cx="127187" cy="152643"/>
            </p14:xfrm>
          </p:contentPart>
        </mc:Choice>
        <mc:Fallback>
          <p:sp>
            <p:nvSpPr>
              <p:cNvPr id="1049890" name=""/>
              <p:cNvSpPr/>
              <p:nvPr/>
            </p:nvSpPr>
            <p:spPr>
              <a:xfrm>
                <a:off x="8962334" y="1806080"/>
                <a:ext cx="127187" cy="152643"/>
              </a:xfrm>
            </p:spPr>
          </p:sp>
        </mc:Fallback>
      </mc:AlternateContent>
      <mc:AlternateContent xmlns:mc="http://schemas.openxmlformats.org/markup-compatibility/2006">
        <mc:Choice xmlns:p14="http://schemas.microsoft.com/office/powerpoint/2010/main" Requires="p14">
          <p:contentPart p14:bwMode="auto" r:id="rId95">
            <p14:nvContentPartPr>
              <p14:cNvPr id="1049891" name=""/>
              <p14:cNvContentPartPr/>
              <p14:nvPr/>
            </p14:nvContentPartPr>
            <p14:xfrm>
              <a:off x="9301864" y="1741051"/>
              <a:ext cx="102888" cy="201461"/>
            </p14:xfrm>
          </p:contentPart>
        </mc:Choice>
        <mc:Fallback>
          <p:sp>
            <p:nvSpPr>
              <p:cNvPr id="1049891" name=""/>
              <p:cNvSpPr/>
              <p:nvPr/>
            </p:nvSpPr>
            <p:spPr>
              <a:xfrm>
                <a:off x="9301864" y="1741051"/>
                <a:ext cx="102888" cy="201461"/>
              </a:xfrm>
            </p:spPr>
          </p:sp>
        </mc:Fallback>
      </mc:AlternateContent>
      <mc:AlternateContent xmlns:mc="http://schemas.openxmlformats.org/markup-compatibility/2006">
        <mc:Choice xmlns:p14="http://schemas.microsoft.com/office/powerpoint/2010/main" Requires="p14">
          <p:contentPart p14:bwMode="auto" r:id="rId96">
            <p14:nvContentPartPr>
              <p14:cNvPr id="1049892" name=""/>
              <p14:cNvContentPartPr/>
              <p14:nvPr/>
            </p14:nvContentPartPr>
            <p14:xfrm>
              <a:off x="9457961" y="1755728"/>
              <a:ext cx="196795" cy="222426"/>
            </p14:xfrm>
          </p:contentPart>
        </mc:Choice>
        <mc:Fallback>
          <p:sp>
            <p:nvSpPr>
              <p:cNvPr id="1049892" name=""/>
              <p:cNvSpPr/>
              <p:nvPr/>
            </p:nvSpPr>
            <p:spPr>
              <a:xfrm>
                <a:off x="9457961" y="1755728"/>
                <a:ext cx="196795" cy="222426"/>
              </a:xfrm>
            </p:spPr>
          </p:sp>
        </mc:Fallback>
      </mc:AlternateContent>
      <mc:AlternateContent xmlns:mc="http://schemas.openxmlformats.org/markup-compatibility/2006">
        <mc:Choice xmlns:p14="http://schemas.microsoft.com/office/powerpoint/2010/main" Requires="p14">
          <p:contentPart p14:bwMode="auto" r:id="rId97">
            <p14:nvContentPartPr>
              <p14:cNvPr id="1049893" name=""/>
              <p14:cNvContentPartPr/>
              <p14:nvPr/>
            </p14:nvContentPartPr>
            <p14:xfrm>
              <a:off x="9705136" y="1733853"/>
              <a:ext cx="231048" cy="215927"/>
            </p14:xfrm>
          </p:contentPart>
        </mc:Choice>
        <mc:Fallback>
          <p:sp>
            <p:nvSpPr>
              <p:cNvPr id="1049893" name=""/>
              <p:cNvSpPr/>
              <p:nvPr/>
            </p:nvSpPr>
            <p:spPr>
              <a:xfrm>
                <a:off x="9705136" y="1733853"/>
                <a:ext cx="231048" cy="215927"/>
              </a:xfrm>
            </p:spPr>
          </p:sp>
        </mc:Fallback>
      </mc:AlternateContent>
      <mc:AlternateContent xmlns:mc="http://schemas.openxmlformats.org/markup-compatibility/2006">
        <mc:Choice xmlns:p14="http://schemas.microsoft.com/office/powerpoint/2010/main" Requires="p14">
          <p:contentPart p14:bwMode="auto" r:id="rId98">
            <p14:nvContentPartPr>
              <p14:cNvPr id="1049894" name=""/>
              <p14:cNvContentPartPr/>
              <p14:nvPr/>
            </p14:nvContentPartPr>
            <p14:xfrm>
              <a:off x="9975018" y="1784486"/>
              <a:ext cx="212320" cy="147382"/>
            </p14:xfrm>
          </p:contentPart>
        </mc:Choice>
        <mc:Fallback>
          <p:sp>
            <p:nvSpPr>
              <p:cNvPr id="1049894" name=""/>
              <p:cNvSpPr/>
              <p:nvPr/>
            </p:nvSpPr>
            <p:spPr>
              <a:xfrm>
                <a:off x="9975018" y="1784486"/>
                <a:ext cx="212320" cy="147382"/>
              </a:xfrm>
            </p:spPr>
          </p:sp>
        </mc:Fallback>
      </mc:AlternateContent>
      <mc:AlternateContent xmlns:mc="http://schemas.openxmlformats.org/markup-compatibility/2006">
        <mc:Choice xmlns:p14="http://schemas.microsoft.com/office/powerpoint/2010/main" Requires="p14">
          <p:contentPart p14:bwMode="auto" r:id="rId99">
            <p14:nvContentPartPr>
              <p14:cNvPr id="1049895" name=""/>
              <p14:cNvContentPartPr/>
              <p14:nvPr/>
            </p14:nvContentPartPr>
            <p14:xfrm>
              <a:off x="10210742" y="1494589"/>
              <a:ext cx="26457" cy="382691"/>
            </p14:xfrm>
          </p:contentPart>
        </mc:Choice>
        <mc:Fallback>
          <p:sp>
            <p:nvSpPr>
              <p:cNvPr id="1049895" name=""/>
              <p:cNvSpPr/>
              <p:nvPr/>
            </p:nvSpPr>
            <p:spPr>
              <a:xfrm>
                <a:off x="10210742" y="1494589"/>
                <a:ext cx="26457" cy="382691"/>
              </a:xfrm>
            </p:spPr>
          </p:sp>
        </mc:Fallback>
      </mc:AlternateContent>
      <mc:AlternateContent xmlns:mc="http://schemas.openxmlformats.org/markup-compatibility/2006">
        <mc:Choice xmlns:p14="http://schemas.microsoft.com/office/powerpoint/2010/main" Requires="p14">
          <p:contentPart p14:bwMode="auto" r:id="rId100">
            <p14:nvContentPartPr>
              <p14:cNvPr id="1049896" name=""/>
              <p14:cNvContentPartPr/>
              <p14:nvPr/>
            </p14:nvContentPartPr>
            <p14:xfrm>
              <a:off x="10262018" y="1786079"/>
              <a:ext cx="86234" cy="122223"/>
            </p14:xfrm>
          </p:contentPart>
        </mc:Choice>
        <mc:Fallback>
          <p:sp>
            <p:nvSpPr>
              <p:cNvPr id="1049896" name=""/>
              <p:cNvSpPr/>
              <p:nvPr/>
            </p:nvSpPr>
            <p:spPr>
              <a:xfrm>
                <a:off x="10262018" y="1786079"/>
                <a:ext cx="86234" cy="122223"/>
              </a:xfrm>
            </p:spPr>
          </p:sp>
        </mc:Fallback>
      </mc:AlternateContent>
      <mc:AlternateContent xmlns:mc="http://schemas.openxmlformats.org/markup-compatibility/2006">
        <mc:Choice xmlns:p14="http://schemas.microsoft.com/office/powerpoint/2010/main" Requires="p14">
          <p:contentPart p14:bwMode="auto" r:id="rId101">
            <p14:nvContentPartPr>
              <p14:cNvPr id="1049897" name=""/>
              <p14:cNvContentPartPr/>
              <p14:nvPr/>
            </p14:nvContentPartPr>
            <p14:xfrm>
              <a:off x="10491952" y="1802141"/>
              <a:ext cx="180972" cy="120792"/>
            </p14:xfrm>
          </p:contentPart>
        </mc:Choice>
        <mc:Fallback>
          <p:sp>
            <p:nvSpPr>
              <p:cNvPr id="1049897" name=""/>
              <p:cNvSpPr/>
              <p:nvPr/>
            </p:nvSpPr>
            <p:spPr>
              <a:xfrm>
                <a:off x="10491952" y="1802141"/>
                <a:ext cx="180972" cy="120792"/>
              </a:xfrm>
            </p:spPr>
          </p:sp>
        </mc:Fallback>
      </mc:AlternateContent>
      <mc:AlternateContent xmlns:mc="http://schemas.openxmlformats.org/markup-compatibility/2006">
        <mc:Choice xmlns:p14="http://schemas.microsoft.com/office/powerpoint/2010/main" Requires="p14">
          <p:contentPart p14:bwMode="auto" r:id="rId102">
            <p14:nvContentPartPr>
              <p14:cNvPr id="1049898" name=""/>
              <p14:cNvContentPartPr/>
              <p14:nvPr/>
            </p14:nvContentPartPr>
            <p14:xfrm>
              <a:off x="10678140" y="1625142"/>
              <a:ext cx="145780" cy="263081"/>
            </p14:xfrm>
          </p:contentPart>
        </mc:Choice>
        <mc:Fallback>
          <p:sp>
            <p:nvSpPr>
              <p:cNvPr id="1049898" name=""/>
              <p:cNvSpPr/>
              <p:nvPr/>
            </p:nvSpPr>
            <p:spPr>
              <a:xfrm>
                <a:off x="10678140" y="1625142"/>
                <a:ext cx="145780" cy="263081"/>
              </a:xfrm>
            </p:spPr>
          </p:sp>
        </mc:Fallback>
      </mc:AlternateContent>
      <mc:AlternateContent xmlns:mc="http://schemas.openxmlformats.org/markup-compatibility/2006">
        <mc:Choice xmlns:p14="http://schemas.microsoft.com/office/powerpoint/2010/main" Requires="p14">
          <p:contentPart p14:bwMode="auto" r:id="rId103">
            <p14:nvContentPartPr>
              <p14:cNvPr id="1049899" name=""/>
              <p14:cNvContentPartPr/>
              <p14:nvPr/>
            </p14:nvContentPartPr>
            <p14:xfrm>
              <a:off x="11031730" y="1552916"/>
              <a:ext cx="232374" cy="375729"/>
            </p14:xfrm>
          </p:contentPart>
        </mc:Choice>
        <mc:Fallback>
          <p:sp>
            <p:nvSpPr>
              <p:cNvPr id="1049899" name=""/>
              <p:cNvSpPr/>
              <p:nvPr/>
            </p:nvSpPr>
            <p:spPr>
              <a:xfrm>
                <a:off x="11031730" y="1552916"/>
                <a:ext cx="232374" cy="375729"/>
              </a:xfrm>
            </p:spPr>
          </p:sp>
        </mc:Fallback>
      </mc:AlternateContent>
      <mc:AlternateContent xmlns:mc="http://schemas.openxmlformats.org/markup-compatibility/2006">
        <mc:Choice xmlns:p14="http://schemas.microsoft.com/office/powerpoint/2010/main" Requires="p14">
          <p:contentPart p14:bwMode="auto" r:id="rId104">
            <p14:nvContentPartPr>
              <p14:cNvPr id="1049900" name=""/>
              <p14:cNvContentPartPr/>
              <p14:nvPr/>
            </p14:nvContentPartPr>
            <p14:xfrm>
              <a:off x="11271084" y="1901724"/>
              <a:ext cx="151626" cy="104638"/>
            </p14:xfrm>
          </p:contentPart>
        </mc:Choice>
        <mc:Fallback>
          <p:sp>
            <p:nvSpPr>
              <p:cNvPr id="1049900" name=""/>
              <p:cNvSpPr/>
              <p:nvPr/>
            </p:nvSpPr>
            <p:spPr>
              <a:xfrm>
                <a:off x="11271084" y="1901724"/>
                <a:ext cx="151626" cy="104638"/>
              </a:xfrm>
            </p:spPr>
          </p:sp>
        </mc:Fallback>
      </mc:AlternateContent>
      <mc:AlternateContent xmlns:mc="http://schemas.openxmlformats.org/markup-compatibility/2006">
        <mc:Choice xmlns:p14="http://schemas.microsoft.com/office/powerpoint/2010/main" Requires="p14">
          <p:contentPart p14:bwMode="auto" r:id="rId105">
            <p14:nvContentPartPr>
              <p14:cNvPr id="1049901" name=""/>
              <p14:cNvContentPartPr/>
              <p14:nvPr/>
            </p14:nvContentPartPr>
            <p14:xfrm>
              <a:off x="10945396" y="1650629"/>
              <a:ext cx="298197" cy="25145"/>
            </p14:xfrm>
          </p:contentPart>
        </mc:Choice>
        <mc:Fallback>
          <p:sp>
            <p:nvSpPr>
              <p:cNvPr id="1049901" name=""/>
              <p:cNvSpPr/>
              <p:nvPr/>
            </p:nvSpPr>
            <p:spPr>
              <a:xfrm>
                <a:off x="10945396" y="1650629"/>
                <a:ext cx="298197" cy="25145"/>
              </a:xfrm>
            </p:spPr>
          </p:sp>
        </mc:Fallback>
      </mc:AlternateContent>
      <mc:AlternateContent xmlns:mc="http://schemas.openxmlformats.org/markup-compatibility/2006">
        <mc:Choice xmlns:p14="http://schemas.microsoft.com/office/powerpoint/2010/main" Requires="p14">
          <p:contentPart p14:bwMode="auto" r:id="rId106">
            <p14:nvContentPartPr>
              <p14:cNvPr id="1049902" name=""/>
              <p14:cNvContentPartPr/>
              <p14:nvPr/>
            </p14:nvContentPartPr>
            <p14:xfrm>
              <a:off x="11138661" y="1588905"/>
              <a:ext cx="101304" cy="153159"/>
            </p14:xfrm>
          </p:contentPart>
        </mc:Choice>
        <mc:Fallback>
          <p:sp>
            <p:nvSpPr>
              <p:cNvPr id="1049902" name=""/>
              <p:cNvSpPr/>
              <p:nvPr/>
            </p:nvSpPr>
            <p:spPr>
              <a:xfrm>
                <a:off x="11138661" y="1588905"/>
                <a:ext cx="101304" cy="153159"/>
              </a:xfrm>
            </p:spPr>
          </p:sp>
        </mc:Fallback>
      </mc:AlternateContent>
      <mc:AlternateContent xmlns:mc="http://schemas.openxmlformats.org/markup-compatibility/2006">
        <mc:Choice xmlns:p14="http://schemas.microsoft.com/office/powerpoint/2010/main" Requires="p14">
          <p:contentPart p14:bwMode="auto" r:id="rId107">
            <p14:nvContentPartPr>
              <p14:cNvPr id="1049903" name=""/>
              <p14:cNvContentPartPr/>
              <p14:nvPr/>
            </p14:nvContentPartPr>
            <p14:xfrm>
              <a:off x="11474810" y="1625142"/>
              <a:ext cx="78621" cy="412756"/>
            </p14:xfrm>
          </p:contentPart>
        </mc:Choice>
        <mc:Fallback>
          <p:sp>
            <p:nvSpPr>
              <p:cNvPr id="1049903" name=""/>
              <p:cNvSpPr/>
              <p:nvPr/>
            </p:nvSpPr>
            <p:spPr>
              <a:xfrm>
                <a:off x="11474810" y="1625142"/>
                <a:ext cx="78621" cy="412756"/>
              </a:xfrm>
            </p:spPr>
          </p:sp>
        </mc:Fallback>
      </mc:AlternateContent>
      <mc:AlternateContent xmlns:mc="http://schemas.openxmlformats.org/markup-compatibility/2006">
        <mc:Choice xmlns:p14="http://schemas.microsoft.com/office/powerpoint/2010/main" Requires="p14">
          <p:contentPart p14:bwMode="auto" r:id="rId108">
            <p14:nvContentPartPr>
              <p14:cNvPr id="1049904" name=""/>
              <p14:cNvContentPartPr/>
              <p14:nvPr/>
            </p14:nvContentPartPr>
            <p14:xfrm>
              <a:off x="11552676" y="1770339"/>
              <a:ext cx="131261" cy="191563"/>
            </p14:xfrm>
          </p:contentPart>
        </mc:Choice>
        <mc:Fallback>
          <p:sp>
            <p:nvSpPr>
              <p:cNvPr id="1049904" name=""/>
              <p:cNvSpPr/>
              <p:nvPr/>
            </p:nvSpPr>
            <p:spPr>
              <a:xfrm>
                <a:off x="11552676" y="1770339"/>
                <a:ext cx="131261" cy="191563"/>
              </a:xfrm>
            </p:spPr>
          </p:sp>
        </mc:Fallback>
      </mc:AlternateContent>
      <mc:AlternateContent xmlns:mc="http://schemas.openxmlformats.org/markup-compatibility/2006">
        <mc:Choice xmlns:p14="http://schemas.microsoft.com/office/powerpoint/2010/main" Requires="p14">
          <p:contentPart p14:bwMode="auto" r:id="rId109">
            <p14:nvContentPartPr>
              <p14:cNvPr id="1049905" name=""/>
              <p14:cNvContentPartPr/>
              <p14:nvPr/>
            </p14:nvContentPartPr>
            <p14:xfrm>
              <a:off x="11670307" y="1726159"/>
              <a:ext cx="147430" cy="315469"/>
            </p14:xfrm>
          </p:contentPart>
        </mc:Choice>
        <mc:Fallback>
          <p:sp>
            <p:nvSpPr>
              <p:cNvPr id="1049905" name=""/>
              <p:cNvSpPr/>
              <p:nvPr/>
            </p:nvSpPr>
            <p:spPr>
              <a:xfrm>
                <a:off x="11670307" y="1726159"/>
                <a:ext cx="147430" cy="315469"/>
              </a:xfrm>
            </p:spPr>
          </p:sp>
        </mc:Fallback>
      </mc:AlternateContent>
      <mc:AlternateContent xmlns:mc="http://schemas.openxmlformats.org/markup-compatibility/2006">
        <mc:Choice xmlns:p14="http://schemas.microsoft.com/office/powerpoint/2010/main" Requires="p14">
          <p:contentPart p14:bwMode="auto" r:id="rId110">
            <p14:nvContentPartPr>
              <p14:cNvPr id="1049906" name=""/>
              <p14:cNvContentPartPr/>
              <p14:nvPr/>
            </p14:nvContentPartPr>
            <p14:xfrm>
              <a:off x="11769515" y="1893446"/>
              <a:ext cx="12481" cy="138342"/>
            </p14:xfrm>
          </p:contentPart>
        </mc:Choice>
        <mc:Fallback>
          <p:sp>
            <p:nvSpPr>
              <p:cNvPr id="1049906" name=""/>
              <p:cNvSpPr/>
              <p:nvPr/>
            </p:nvSpPr>
            <p:spPr>
              <a:xfrm>
                <a:off x="11769515" y="1893446"/>
                <a:ext cx="12481" cy="138342"/>
              </a:xfrm>
            </p:spPr>
          </p:sp>
        </mc:Fallback>
      </mc:AlternateContent>
      <mc:AlternateContent xmlns:mc="http://schemas.openxmlformats.org/markup-compatibility/2006">
        <mc:Choice xmlns:p14="http://schemas.microsoft.com/office/powerpoint/2010/main" Requires="p14">
          <p:contentPart p14:bwMode="auto" r:id="rId111">
            <p14:nvContentPartPr>
              <p14:cNvPr id="1049907" name=""/>
              <p14:cNvContentPartPr/>
              <p14:nvPr/>
            </p14:nvContentPartPr>
            <p14:xfrm>
              <a:off x="11767876" y="1858365"/>
              <a:ext cx="150724" cy="173932"/>
            </p14:xfrm>
          </p:contentPart>
        </mc:Choice>
        <mc:Fallback>
          <p:sp>
            <p:nvSpPr>
              <p:cNvPr id="1049907" name=""/>
              <p:cNvSpPr/>
              <p:nvPr/>
            </p:nvSpPr>
            <p:spPr>
              <a:xfrm>
                <a:off x="11767876" y="1858365"/>
                <a:ext cx="150724" cy="173932"/>
              </a:xfrm>
            </p:spPr>
          </p:sp>
        </mc:Fallback>
      </mc:AlternateContent>
      <mc:AlternateContent xmlns:mc="http://schemas.openxmlformats.org/markup-compatibility/2006">
        <mc:Choice xmlns:p14="http://schemas.microsoft.com/office/powerpoint/2010/main" Requires="p14">
          <p:contentPart p14:bwMode="auto" r:id="rId112">
            <p14:nvContentPartPr>
              <p14:cNvPr id="1049908" name=""/>
              <p14:cNvContentPartPr/>
              <p14:nvPr/>
            </p14:nvContentPartPr>
            <p14:xfrm>
              <a:off x="11875099" y="1712012"/>
              <a:ext cx="86043" cy="373961"/>
            </p14:xfrm>
          </p:contentPart>
        </mc:Choice>
        <mc:Fallback>
          <p:sp>
            <p:nvSpPr>
              <p:cNvPr id="1049908" name=""/>
              <p:cNvSpPr/>
              <p:nvPr/>
            </p:nvSpPr>
            <p:spPr>
              <a:xfrm>
                <a:off x="11875099" y="1712012"/>
                <a:ext cx="86043" cy="373961"/>
              </a:xfrm>
            </p:spPr>
          </p:sp>
        </mc:Fallback>
      </mc:AlternateContent>
      <mc:AlternateContent xmlns:mc="http://schemas.openxmlformats.org/markup-compatibility/2006">
        <mc:Choice xmlns:p14="http://schemas.microsoft.com/office/powerpoint/2010/main" Requires="p14">
          <p:contentPart p14:bwMode="auto" r:id="rId113">
            <p14:nvContentPartPr>
              <p14:cNvPr id="1049909" name=""/>
              <p14:cNvContentPartPr/>
              <p14:nvPr/>
            </p14:nvContentPartPr>
            <p14:xfrm>
              <a:off x="5610307" y="2611418"/>
              <a:ext cx="369048" cy="296173"/>
            </p14:xfrm>
          </p:contentPart>
        </mc:Choice>
        <mc:Fallback>
          <p:sp>
            <p:nvSpPr>
              <p:cNvPr id="1049909" name=""/>
              <p:cNvSpPr/>
              <p:nvPr/>
            </p:nvSpPr>
            <p:spPr>
              <a:xfrm>
                <a:off x="5610307" y="2611418"/>
                <a:ext cx="369048" cy="296173"/>
              </a:xfrm>
            </p:spPr>
          </p:sp>
        </mc:Fallback>
      </mc:AlternateContent>
      <mc:AlternateContent xmlns:mc="http://schemas.openxmlformats.org/markup-compatibility/2006">
        <mc:Choice xmlns:p14="http://schemas.microsoft.com/office/powerpoint/2010/main" Requires="p14">
          <p:contentPart p14:bwMode="auto" r:id="rId114">
            <p14:nvContentPartPr>
              <p14:cNvPr id="1049910" name=""/>
              <p14:cNvContentPartPr/>
              <p14:nvPr/>
            </p14:nvContentPartPr>
            <p14:xfrm>
              <a:off x="5710470" y="2480348"/>
              <a:ext cx="341892" cy="21188"/>
            </p14:xfrm>
          </p:contentPart>
        </mc:Choice>
        <mc:Fallback>
          <p:sp>
            <p:nvSpPr>
              <p:cNvPr id="1049910" name=""/>
              <p:cNvSpPr/>
              <p:nvPr/>
            </p:nvSpPr>
            <p:spPr>
              <a:xfrm>
                <a:off x="5710470" y="2480348"/>
                <a:ext cx="341892" cy="21188"/>
              </a:xfrm>
            </p:spPr>
          </p:sp>
        </mc:Fallback>
      </mc:AlternateContent>
      <mc:AlternateContent xmlns:mc="http://schemas.openxmlformats.org/markup-compatibility/2006">
        <mc:Choice xmlns:p14="http://schemas.microsoft.com/office/powerpoint/2010/main" Requires="p14">
          <p:contentPart p14:bwMode="auto" r:id="rId115">
            <p14:nvContentPartPr>
              <p14:cNvPr id="1049911" name=""/>
              <p14:cNvContentPartPr/>
              <p14:nvPr/>
            </p14:nvContentPartPr>
            <p14:xfrm>
              <a:off x="5989336" y="2400271"/>
              <a:ext cx="127245" cy="166906"/>
            </p14:xfrm>
          </p:contentPart>
        </mc:Choice>
        <mc:Fallback>
          <p:sp>
            <p:nvSpPr>
              <p:cNvPr id="1049911" name=""/>
              <p:cNvSpPr/>
              <p:nvPr/>
            </p:nvSpPr>
            <p:spPr>
              <a:xfrm>
                <a:off x="5989336" y="2400271"/>
                <a:ext cx="127245" cy="166906"/>
              </a:xfrm>
            </p:spPr>
          </p:sp>
        </mc:Fallback>
      </mc:AlternateContent>
      <mc:AlternateContent xmlns:mc="http://schemas.openxmlformats.org/markup-compatibility/2006">
        <mc:Choice xmlns:p14="http://schemas.microsoft.com/office/powerpoint/2010/main" Requires="p14">
          <p:contentPart p14:bwMode="auto" r:id="rId116">
            <p14:nvContentPartPr>
              <p14:cNvPr id="1049912" name=""/>
              <p14:cNvContentPartPr/>
              <p14:nvPr/>
            </p14:nvContentPartPr>
            <p14:xfrm>
              <a:off x="5970971" y="2791434"/>
              <a:ext cx="125587" cy="389205"/>
            </p14:xfrm>
          </p:contentPart>
        </mc:Choice>
        <mc:Fallback>
          <p:sp>
            <p:nvSpPr>
              <p:cNvPr id="1049912" name=""/>
              <p:cNvSpPr/>
              <p:nvPr/>
            </p:nvSpPr>
            <p:spPr>
              <a:xfrm>
                <a:off x="5970971" y="2791434"/>
                <a:ext cx="125587" cy="389205"/>
              </a:xfrm>
            </p:spPr>
          </p:sp>
        </mc:Fallback>
      </mc:AlternateContent>
      <mc:AlternateContent xmlns:mc="http://schemas.openxmlformats.org/markup-compatibility/2006">
        <mc:Choice xmlns:p14="http://schemas.microsoft.com/office/powerpoint/2010/main" Requires="p14">
          <p:contentPart p14:bwMode="auto" r:id="rId117">
            <p14:nvContentPartPr>
              <p14:cNvPr id="1049913" name=""/>
              <p14:cNvContentPartPr/>
              <p14:nvPr/>
            </p14:nvContentPartPr>
            <p14:xfrm>
              <a:off x="6121204" y="2927691"/>
              <a:ext cx="140472" cy="217238"/>
            </p14:xfrm>
          </p:contentPart>
        </mc:Choice>
        <mc:Fallback>
          <p:sp>
            <p:nvSpPr>
              <p:cNvPr id="1049913" name=""/>
              <p:cNvSpPr/>
              <p:nvPr/>
            </p:nvSpPr>
            <p:spPr>
              <a:xfrm>
                <a:off x="6121204" y="2927691"/>
                <a:ext cx="140472" cy="217238"/>
              </a:xfrm>
            </p:spPr>
          </p:sp>
        </mc:Fallback>
      </mc:AlternateContent>
      <mc:AlternateContent xmlns:mc="http://schemas.openxmlformats.org/markup-compatibility/2006">
        <mc:Choice xmlns:p14="http://schemas.microsoft.com/office/powerpoint/2010/main" Requires="p14">
          <p:contentPart p14:bwMode="auto" r:id="rId118">
            <p14:nvContentPartPr>
              <p14:cNvPr id="1049914" name=""/>
              <p14:cNvContentPartPr/>
              <p14:nvPr/>
            </p14:nvContentPartPr>
            <p14:xfrm>
              <a:off x="6273996" y="2861178"/>
              <a:ext cx="19799" cy="240522"/>
            </p14:xfrm>
          </p:contentPart>
        </mc:Choice>
        <mc:Fallback>
          <p:sp>
            <p:nvSpPr>
              <p:cNvPr id="1049914" name=""/>
              <p:cNvSpPr/>
              <p:nvPr/>
            </p:nvSpPr>
            <p:spPr>
              <a:xfrm>
                <a:off x="6273996" y="2861178"/>
                <a:ext cx="19799" cy="240522"/>
              </a:xfrm>
            </p:spPr>
          </p:sp>
        </mc:Fallback>
      </mc:AlternateContent>
      <mc:AlternateContent xmlns:mc="http://schemas.openxmlformats.org/markup-compatibility/2006">
        <mc:Choice xmlns:p14="http://schemas.microsoft.com/office/powerpoint/2010/main" Requires="p14">
          <p:contentPart p14:bwMode="auto" r:id="rId119">
            <p14:nvContentPartPr>
              <p14:cNvPr id="1049915" name=""/>
              <p14:cNvContentPartPr/>
              <p14:nvPr/>
            </p14:nvContentPartPr>
            <p14:xfrm>
              <a:off x="6335611" y="2970952"/>
              <a:ext cx="318681" cy="124775"/>
            </p14:xfrm>
          </p:contentPart>
        </mc:Choice>
        <mc:Fallback>
          <p:sp>
            <p:nvSpPr>
              <p:cNvPr id="1049915" name=""/>
              <p:cNvSpPr/>
              <p:nvPr/>
            </p:nvSpPr>
            <p:spPr>
              <a:xfrm>
                <a:off x="6335611" y="2970952"/>
                <a:ext cx="318681" cy="124775"/>
              </a:xfrm>
            </p:spPr>
          </p:sp>
        </mc:Fallback>
      </mc:AlternateContent>
      <mc:AlternateContent xmlns:mc="http://schemas.openxmlformats.org/markup-compatibility/2006">
        <mc:Choice xmlns:p14="http://schemas.microsoft.com/office/powerpoint/2010/main" Requires="p14">
          <p:contentPart p14:bwMode="auto" r:id="rId120">
            <p14:nvContentPartPr>
              <p14:cNvPr id="1049916" name=""/>
              <p14:cNvContentPartPr/>
              <p14:nvPr/>
            </p14:nvContentPartPr>
            <p14:xfrm>
              <a:off x="6634877" y="2802107"/>
              <a:ext cx="101048" cy="358085"/>
            </p14:xfrm>
          </p:contentPart>
        </mc:Choice>
        <mc:Fallback>
          <p:sp>
            <p:nvSpPr>
              <p:cNvPr id="1049916" name=""/>
              <p:cNvSpPr/>
              <p:nvPr/>
            </p:nvSpPr>
            <p:spPr>
              <a:xfrm>
                <a:off x="6634877" y="2802107"/>
                <a:ext cx="101048" cy="358085"/>
              </a:xfrm>
            </p:spPr>
          </p:sp>
        </mc:Fallback>
      </mc:AlternateContent>
      <mc:AlternateContent xmlns:mc="http://schemas.openxmlformats.org/markup-compatibility/2006">
        <mc:Choice xmlns:p14="http://schemas.microsoft.com/office/powerpoint/2010/main" Requires="p14">
          <p:contentPart p14:bwMode="auto" r:id="rId121">
            <p14:nvContentPartPr>
              <p14:cNvPr id="1049917" name=""/>
              <p14:cNvContentPartPr/>
              <p14:nvPr/>
            </p14:nvContentPartPr>
            <p14:xfrm>
              <a:off x="6861677" y="2818758"/>
              <a:ext cx="162595" cy="12646"/>
            </p14:xfrm>
          </p:contentPart>
        </mc:Choice>
        <mc:Fallback>
          <p:sp>
            <p:nvSpPr>
              <p:cNvPr id="1049917" name=""/>
              <p:cNvSpPr/>
              <p:nvPr/>
            </p:nvSpPr>
            <p:spPr>
              <a:xfrm>
                <a:off x="6861677" y="2818758"/>
                <a:ext cx="162595" cy="12646"/>
              </a:xfrm>
            </p:spPr>
          </p:sp>
        </mc:Fallback>
      </mc:AlternateContent>
      <mc:AlternateContent xmlns:mc="http://schemas.openxmlformats.org/markup-compatibility/2006">
        <mc:Choice xmlns:p14="http://schemas.microsoft.com/office/powerpoint/2010/main" Requires="p14">
          <p:contentPart p14:bwMode="auto" r:id="rId122">
            <p14:nvContentPartPr>
              <p14:cNvPr id="1049918" name=""/>
              <p14:cNvContentPartPr/>
              <p14:nvPr/>
            </p14:nvContentPartPr>
            <p14:xfrm>
              <a:off x="6869178" y="2921987"/>
              <a:ext cx="146364" cy="454"/>
            </p14:xfrm>
          </p:contentPart>
        </mc:Choice>
        <mc:Fallback>
          <p:sp>
            <p:nvSpPr>
              <p:cNvPr id="1049918" name=""/>
              <p:cNvSpPr/>
              <p:nvPr/>
            </p:nvSpPr>
            <p:spPr>
              <a:xfrm>
                <a:off x="6869178" y="2921987"/>
                <a:ext cx="146364" cy="454"/>
              </a:xfrm>
            </p:spPr>
          </p:sp>
        </mc:Fallback>
      </mc:AlternateContent>
      <mc:AlternateContent xmlns:mc="http://schemas.openxmlformats.org/markup-compatibility/2006">
        <mc:Choice xmlns:p14="http://schemas.microsoft.com/office/powerpoint/2010/main" Requires="p14">
          <p:contentPart p14:bwMode="auto" r:id="rId123">
            <p14:nvContentPartPr>
              <p14:cNvPr id="1049919" name=""/>
              <p14:cNvContentPartPr/>
              <p14:nvPr/>
            </p14:nvContentPartPr>
            <p14:xfrm>
              <a:off x="7275680" y="2378429"/>
              <a:ext cx="294194" cy="398203"/>
            </p14:xfrm>
          </p:contentPart>
        </mc:Choice>
        <mc:Fallback>
          <p:sp>
            <p:nvSpPr>
              <p:cNvPr id="1049919" name=""/>
              <p:cNvSpPr/>
              <p:nvPr/>
            </p:nvSpPr>
            <p:spPr>
              <a:xfrm>
                <a:off x="7275680" y="2378429"/>
                <a:ext cx="294194" cy="398203"/>
              </a:xfrm>
            </p:spPr>
          </p:sp>
        </mc:Fallback>
      </mc:AlternateContent>
      <mc:AlternateContent xmlns:mc="http://schemas.openxmlformats.org/markup-compatibility/2006">
        <mc:Choice xmlns:p14="http://schemas.microsoft.com/office/powerpoint/2010/main" Requires="p14">
          <p:contentPart p14:bwMode="auto" r:id="rId124">
            <p14:nvContentPartPr>
              <p14:cNvPr id="1049920" name=""/>
              <p14:cNvContentPartPr/>
              <p14:nvPr/>
            </p14:nvContentPartPr>
            <p14:xfrm>
              <a:off x="7621119" y="2685197"/>
              <a:ext cx="123754" cy="145666"/>
            </p14:xfrm>
          </p:contentPart>
        </mc:Choice>
        <mc:Fallback>
          <p:sp>
            <p:nvSpPr>
              <p:cNvPr id="1049920" name=""/>
              <p:cNvSpPr/>
              <p:nvPr/>
            </p:nvSpPr>
            <p:spPr>
              <a:xfrm>
                <a:off x="7621119" y="2685197"/>
                <a:ext cx="123754" cy="145666"/>
              </a:xfrm>
            </p:spPr>
          </p:sp>
        </mc:Fallback>
      </mc:AlternateContent>
      <mc:AlternateContent xmlns:mc="http://schemas.openxmlformats.org/markup-compatibility/2006">
        <mc:Choice xmlns:p14="http://schemas.microsoft.com/office/powerpoint/2010/main" Requires="p14">
          <p:contentPart p14:bwMode="auto" r:id="rId125">
            <p14:nvContentPartPr>
              <p14:cNvPr id="1049921" name=""/>
              <p14:cNvContentPartPr/>
              <p14:nvPr/>
            </p14:nvContentPartPr>
            <p14:xfrm>
              <a:off x="7169225" y="2502558"/>
              <a:ext cx="320171" cy="35215"/>
            </p14:xfrm>
          </p:contentPart>
        </mc:Choice>
        <mc:Fallback>
          <p:sp>
            <p:nvSpPr>
              <p:cNvPr id="1049921" name=""/>
              <p:cNvSpPr/>
              <p:nvPr/>
            </p:nvSpPr>
            <p:spPr>
              <a:xfrm>
                <a:off x="7169225" y="2502558"/>
                <a:ext cx="320171" cy="35215"/>
              </a:xfrm>
            </p:spPr>
          </p:sp>
        </mc:Fallback>
      </mc:AlternateContent>
      <mc:AlternateContent xmlns:mc="http://schemas.openxmlformats.org/markup-compatibility/2006">
        <mc:Choice xmlns:p14="http://schemas.microsoft.com/office/powerpoint/2010/main" Requires="p14">
          <p:contentPart p14:bwMode="auto" r:id="rId126">
            <p14:nvContentPartPr>
              <p14:cNvPr id="1049922" name=""/>
              <p14:cNvContentPartPr/>
              <p14:nvPr/>
            </p14:nvContentPartPr>
            <p14:xfrm>
              <a:off x="7419852" y="2436756"/>
              <a:ext cx="101250" cy="170506"/>
            </p14:xfrm>
          </p:contentPart>
        </mc:Choice>
        <mc:Fallback>
          <p:sp>
            <p:nvSpPr>
              <p:cNvPr id="1049922" name=""/>
              <p:cNvSpPr/>
              <p:nvPr/>
            </p:nvSpPr>
            <p:spPr>
              <a:xfrm>
                <a:off x="7419852" y="2436756"/>
                <a:ext cx="101250" cy="170506"/>
              </a:xfrm>
            </p:spPr>
          </p:sp>
        </mc:Fallback>
      </mc:AlternateContent>
      <mc:AlternateContent xmlns:mc="http://schemas.openxmlformats.org/markup-compatibility/2006">
        <mc:Choice xmlns:p14="http://schemas.microsoft.com/office/powerpoint/2010/main" Requires="p14">
          <p:contentPart p14:bwMode="auto" r:id="rId127">
            <p14:nvContentPartPr>
              <p14:cNvPr id="1049923" name=""/>
              <p14:cNvContentPartPr/>
              <p14:nvPr/>
            </p14:nvContentPartPr>
            <p14:xfrm>
              <a:off x="7795867" y="2465299"/>
              <a:ext cx="97862" cy="340992"/>
            </p14:xfrm>
          </p:contentPart>
        </mc:Choice>
        <mc:Fallback>
          <p:sp>
            <p:nvSpPr>
              <p:cNvPr id="1049923" name=""/>
              <p:cNvSpPr/>
              <p:nvPr/>
            </p:nvSpPr>
            <p:spPr>
              <a:xfrm>
                <a:off x="7795867" y="2465299"/>
                <a:ext cx="97862" cy="340992"/>
              </a:xfrm>
            </p:spPr>
          </p:sp>
        </mc:Fallback>
      </mc:AlternateContent>
      <mc:AlternateContent xmlns:mc="http://schemas.openxmlformats.org/markup-compatibility/2006">
        <mc:Choice xmlns:p14="http://schemas.microsoft.com/office/powerpoint/2010/main" Requires="p14">
          <p:contentPart p14:bwMode="auto" r:id="rId128">
            <p14:nvContentPartPr>
              <p14:cNvPr id="1049924" name=""/>
              <p14:cNvContentPartPr/>
              <p14:nvPr/>
            </p14:nvContentPartPr>
            <p14:xfrm>
              <a:off x="7879901" y="2577506"/>
              <a:ext cx="160954" cy="144512"/>
            </p14:xfrm>
          </p:contentPart>
        </mc:Choice>
        <mc:Fallback>
          <p:sp>
            <p:nvSpPr>
              <p:cNvPr id="1049924" name=""/>
              <p:cNvSpPr/>
              <p:nvPr/>
            </p:nvSpPr>
            <p:spPr>
              <a:xfrm>
                <a:off x="7879901" y="2577506"/>
                <a:ext cx="160954" cy="144512"/>
              </a:xfrm>
            </p:spPr>
          </p:sp>
        </mc:Fallback>
      </mc:AlternateContent>
      <mc:AlternateContent xmlns:mc="http://schemas.openxmlformats.org/markup-compatibility/2006">
        <mc:Choice xmlns:p14="http://schemas.microsoft.com/office/powerpoint/2010/main" Requires="p14">
          <p:contentPart p14:bwMode="auto" r:id="rId129">
            <p14:nvContentPartPr>
              <p14:cNvPr id="1049925" name=""/>
              <p14:cNvContentPartPr/>
              <p14:nvPr/>
            </p14:nvContentPartPr>
            <p14:xfrm>
              <a:off x="8042804" y="2544971"/>
              <a:ext cx="120544" cy="296474"/>
            </p14:xfrm>
          </p:contentPart>
        </mc:Choice>
        <mc:Fallback>
          <p:sp>
            <p:nvSpPr>
              <p:cNvPr id="1049925" name=""/>
              <p:cNvSpPr/>
              <p:nvPr/>
            </p:nvSpPr>
            <p:spPr>
              <a:xfrm>
                <a:off x="8042804" y="2544971"/>
                <a:ext cx="120544" cy="296474"/>
              </a:xfrm>
            </p:spPr>
          </p:sp>
        </mc:Fallback>
      </mc:AlternateContent>
      <mc:AlternateContent xmlns:mc="http://schemas.openxmlformats.org/markup-compatibility/2006">
        <mc:Choice xmlns:p14="http://schemas.microsoft.com/office/powerpoint/2010/main" Requires="p14">
          <p:contentPart p14:bwMode="auto" r:id="rId130">
            <p14:nvContentPartPr>
              <p14:cNvPr id="1049926" name=""/>
              <p14:cNvContentPartPr/>
              <p14:nvPr/>
            </p14:nvContentPartPr>
            <p14:xfrm>
              <a:off x="8172026" y="2623777"/>
              <a:ext cx="177103" cy="142820"/>
            </p14:xfrm>
          </p:contentPart>
        </mc:Choice>
        <mc:Fallback>
          <p:sp>
            <p:nvSpPr>
              <p:cNvPr id="1049926" name=""/>
              <p:cNvSpPr/>
              <p:nvPr/>
            </p:nvSpPr>
            <p:spPr>
              <a:xfrm>
                <a:off x="8172026" y="2623777"/>
                <a:ext cx="177103" cy="142820"/>
              </a:xfrm>
            </p:spPr>
          </p:sp>
        </mc:Fallback>
      </mc:AlternateContent>
      <mc:AlternateContent xmlns:mc="http://schemas.openxmlformats.org/markup-compatibility/2006">
        <mc:Choice xmlns:p14="http://schemas.microsoft.com/office/powerpoint/2010/main" Requires="p14">
          <p:contentPart p14:bwMode="auto" r:id="rId131">
            <p14:nvContentPartPr>
              <p14:cNvPr id="1049927" name=""/>
              <p14:cNvContentPartPr/>
              <p14:nvPr/>
            </p14:nvContentPartPr>
            <p14:xfrm>
              <a:off x="8285132" y="2508734"/>
              <a:ext cx="105829" cy="281676"/>
            </p14:xfrm>
          </p:contentPart>
        </mc:Choice>
        <mc:Fallback>
          <p:sp>
            <p:nvSpPr>
              <p:cNvPr id="1049927" name=""/>
              <p:cNvSpPr/>
              <p:nvPr/>
            </p:nvSpPr>
            <p:spPr>
              <a:xfrm>
                <a:off x="8285132" y="2508734"/>
                <a:ext cx="105829" cy="281676"/>
              </a:xfrm>
            </p:spPr>
          </p:sp>
        </mc:Fallback>
      </mc:AlternateContent>
      <mc:AlternateContent xmlns:mc="http://schemas.openxmlformats.org/markup-compatibility/2006">
        <mc:Choice xmlns:p14="http://schemas.microsoft.com/office/powerpoint/2010/main" Requires="p14">
          <p:contentPart p14:bwMode="auto" r:id="rId132">
            <p14:nvContentPartPr>
              <p14:cNvPr id="1049928" name=""/>
              <p14:cNvContentPartPr/>
              <p14:nvPr/>
            </p14:nvContentPartPr>
            <p14:xfrm>
              <a:off x="7186794" y="2864157"/>
              <a:ext cx="1069658" cy="53977"/>
            </p14:xfrm>
          </p:contentPart>
        </mc:Choice>
        <mc:Fallback>
          <p:sp>
            <p:nvSpPr>
              <p:cNvPr id="1049928" name=""/>
              <p:cNvSpPr/>
              <p:nvPr/>
            </p:nvSpPr>
            <p:spPr>
              <a:xfrm>
                <a:off x="7186794" y="2864157"/>
                <a:ext cx="1069658" cy="53977"/>
              </a:xfrm>
            </p:spPr>
          </p:sp>
        </mc:Fallback>
      </mc:AlternateContent>
      <mc:AlternateContent xmlns:mc="http://schemas.openxmlformats.org/markup-compatibility/2006">
        <mc:Choice xmlns:p14="http://schemas.microsoft.com/office/powerpoint/2010/main" Requires="p14">
          <p:contentPart p14:bwMode="auto" r:id="rId133">
            <p14:nvContentPartPr>
              <p14:cNvPr id="1049929" name=""/>
              <p14:cNvContentPartPr/>
              <p14:nvPr/>
            </p14:nvContentPartPr>
            <p14:xfrm>
              <a:off x="7325638" y="3110371"/>
              <a:ext cx="36852" cy="342493"/>
            </p14:xfrm>
          </p:contentPart>
        </mc:Choice>
        <mc:Fallback>
          <p:sp>
            <p:nvSpPr>
              <p:cNvPr id="1049929" name=""/>
              <p:cNvSpPr/>
              <p:nvPr/>
            </p:nvSpPr>
            <p:spPr>
              <a:xfrm>
                <a:off x="7325638" y="3110371"/>
                <a:ext cx="36852" cy="342493"/>
              </a:xfrm>
            </p:spPr>
          </p:sp>
        </mc:Fallback>
      </mc:AlternateContent>
      <mc:AlternateContent xmlns:mc="http://schemas.openxmlformats.org/markup-compatibility/2006">
        <mc:Choice xmlns:p14="http://schemas.microsoft.com/office/powerpoint/2010/main" Requires="p14">
          <p:contentPart p14:bwMode="auto" r:id="rId134">
            <p14:nvContentPartPr>
              <p14:cNvPr id="1049930" name=""/>
              <p14:cNvContentPartPr/>
              <p14:nvPr/>
            </p14:nvContentPartPr>
            <p14:xfrm>
              <a:off x="7398999" y="3117569"/>
              <a:ext cx="27913" cy="291308"/>
            </p14:xfrm>
          </p:contentPart>
        </mc:Choice>
        <mc:Fallback>
          <p:sp>
            <p:nvSpPr>
              <p:cNvPr id="1049930" name=""/>
              <p:cNvSpPr/>
              <p:nvPr/>
            </p:nvSpPr>
            <p:spPr>
              <a:xfrm>
                <a:off x="7398999" y="3117569"/>
                <a:ext cx="27913" cy="291308"/>
              </a:xfrm>
            </p:spPr>
          </p:sp>
        </mc:Fallback>
      </mc:AlternateContent>
      <mc:AlternateContent xmlns:mc="http://schemas.openxmlformats.org/markup-compatibility/2006">
        <mc:Choice xmlns:p14="http://schemas.microsoft.com/office/powerpoint/2010/main" Requires="p14">
          <p:contentPart p14:bwMode="auto" r:id="rId135">
            <p14:nvContentPartPr>
              <p14:cNvPr id="1049931" name=""/>
              <p14:cNvContentPartPr/>
              <p14:nvPr/>
            </p14:nvContentPartPr>
            <p14:xfrm>
              <a:off x="7605616" y="3117569"/>
              <a:ext cx="214587" cy="331713"/>
            </p14:xfrm>
          </p:contentPart>
        </mc:Choice>
        <mc:Fallback>
          <p:sp>
            <p:nvSpPr>
              <p:cNvPr id="1049931" name=""/>
              <p:cNvSpPr/>
              <p:nvPr/>
            </p:nvSpPr>
            <p:spPr>
              <a:xfrm>
                <a:off x="7605616" y="3117569"/>
                <a:ext cx="214587" cy="331713"/>
              </a:xfrm>
            </p:spPr>
          </p:sp>
        </mc:Fallback>
      </mc:AlternateContent>
      <mc:AlternateContent xmlns:mc="http://schemas.openxmlformats.org/markup-compatibility/2006">
        <mc:Choice xmlns:p14="http://schemas.microsoft.com/office/powerpoint/2010/main" Requires="p14">
          <p:contentPart p14:bwMode="auto" r:id="rId136">
            <p14:nvContentPartPr>
              <p14:cNvPr id="1049932" name=""/>
              <p14:cNvContentPartPr/>
              <p14:nvPr/>
            </p14:nvContentPartPr>
            <p14:xfrm>
              <a:off x="7838152" y="3389100"/>
              <a:ext cx="122224" cy="119180"/>
            </p14:xfrm>
          </p:contentPart>
        </mc:Choice>
        <mc:Fallback>
          <p:sp>
            <p:nvSpPr>
              <p:cNvPr id="1049932" name=""/>
              <p:cNvSpPr/>
              <p:nvPr/>
            </p:nvSpPr>
            <p:spPr>
              <a:xfrm>
                <a:off x="7838152" y="3389100"/>
                <a:ext cx="122224" cy="119180"/>
              </a:xfrm>
            </p:spPr>
          </p:sp>
        </mc:Fallback>
      </mc:AlternateContent>
      <mc:AlternateContent xmlns:mc="http://schemas.openxmlformats.org/markup-compatibility/2006">
        <mc:Choice xmlns:p14="http://schemas.microsoft.com/office/powerpoint/2010/main" Requires="p14">
          <p:contentPart p14:bwMode="auto" r:id="rId137">
            <p14:nvContentPartPr>
              <p14:cNvPr id="1049933" name=""/>
              <p14:cNvContentPartPr/>
              <p14:nvPr/>
            </p14:nvContentPartPr>
            <p14:xfrm>
              <a:off x="7505452" y="3226281"/>
              <a:ext cx="307548" cy="6949"/>
            </p14:xfrm>
          </p:contentPart>
        </mc:Choice>
        <mc:Fallback>
          <p:sp>
            <p:nvSpPr>
              <p:cNvPr id="1049933" name=""/>
              <p:cNvSpPr/>
              <p:nvPr/>
            </p:nvSpPr>
            <p:spPr>
              <a:xfrm>
                <a:off x="7505452" y="3226281"/>
                <a:ext cx="307548" cy="6949"/>
              </a:xfrm>
            </p:spPr>
          </p:sp>
        </mc:Fallback>
      </mc:AlternateContent>
      <mc:AlternateContent xmlns:mc="http://schemas.openxmlformats.org/markup-compatibility/2006">
        <mc:Choice xmlns:p14="http://schemas.microsoft.com/office/powerpoint/2010/main" Requires="p14">
          <p:contentPart p14:bwMode="auto" r:id="rId138">
            <p14:nvContentPartPr>
              <p14:cNvPr id="1049934" name=""/>
              <p14:cNvContentPartPr/>
              <p14:nvPr/>
            </p14:nvContentPartPr>
            <p14:xfrm>
              <a:off x="7719898" y="3167954"/>
              <a:ext cx="103046" cy="121797"/>
            </p14:xfrm>
          </p:contentPart>
        </mc:Choice>
        <mc:Fallback>
          <p:sp>
            <p:nvSpPr>
              <p:cNvPr id="1049934" name=""/>
              <p:cNvSpPr/>
              <p:nvPr/>
            </p:nvSpPr>
            <p:spPr>
              <a:xfrm>
                <a:off x="7719898" y="3167954"/>
                <a:ext cx="103046" cy="121797"/>
              </a:xfrm>
            </p:spPr>
          </p:sp>
        </mc:Fallback>
      </mc:AlternateContent>
      <mc:AlternateContent xmlns:mc="http://schemas.openxmlformats.org/markup-compatibility/2006">
        <mc:Choice xmlns:p14="http://schemas.microsoft.com/office/powerpoint/2010/main" Requires="p14">
          <p:contentPart p14:bwMode="auto" r:id="rId139">
            <p14:nvContentPartPr>
              <p14:cNvPr id="1049935" name=""/>
              <p14:cNvContentPartPr/>
              <p14:nvPr/>
            </p14:nvContentPartPr>
            <p14:xfrm>
              <a:off x="8040681" y="3110371"/>
              <a:ext cx="61155" cy="367581"/>
            </p14:xfrm>
          </p:contentPart>
        </mc:Choice>
        <mc:Fallback>
          <p:sp>
            <p:nvSpPr>
              <p:cNvPr id="1049935" name=""/>
              <p:cNvSpPr/>
              <p:nvPr/>
            </p:nvSpPr>
            <p:spPr>
              <a:xfrm>
                <a:off x="8040681" y="3110371"/>
                <a:ext cx="61155" cy="367581"/>
              </a:xfrm>
            </p:spPr>
          </p:sp>
        </mc:Fallback>
      </mc:AlternateContent>
      <mc:AlternateContent xmlns:mc="http://schemas.openxmlformats.org/markup-compatibility/2006">
        <mc:Choice xmlns:p14="http://schemas.microsoft.com/office/powerpoint/2010/main" Requires="p14">
          <p:contentPart p14:bwMode="auto" r:id="rId140">
            <p14:nvContentPartPr>
              <p14:cNvPr id="1049936" name=""/>
              <p14:cNvContentPartPr/>
              <p14:nvPr/>
            </p14:nvContentPartPr>
            <p14:xfrm>
              <a:off x="8143434" y="3191142"/>
              <a:ext cx="136121" cy="183693"/>
            </p14:xfrm>
          </p:contentPart>
        </mc:Choice>
        <mc:Fallback>
          <p:sp>
            <p:nvSpPr>
              <p:cNvPr id="1049936" name=""/>
              <p:cNvSpPr/>
              <p:nvPr/>
            </p:nvSpPr>
            <p:spPr>
              <a:xfrm>
                <a:off x="8143434" y="3191142"/>
                <a:ext cx="136121" cy="183693"/>
              </a:xfrm>
            </p:spPr>
          </p:sp>
        </mc:Fallback>
      </mc:AlternateContent>
      <mc:AlternateContent xmlns:mc="http://schemas.openxmlformats.org/markup-compatibility/2006">
        <mc:Choice xmlns:p14="http://schemas.microsoft.com/office/powerpoint/2010/main" Requires="p14">
          <p:contentPart p14:bwMode="auto" r:id="rId141">
            <p14:nvContentPartPr>
              <p14:cNvPr id="1049937" name=""/>
              <p14:cNvContentPartPr/>
              <p14:nvPr/>
            </p14:nvContentPartPr>
            <p14:xfrm>
              <a:off x="8292673" y="3146360"/>
              <a:ext cx="142482" cy="345182"/>
            </p14:xfrm>
          </p:contentPart>
        </mc:Choice>
        <mc:Fallback>
          <p:sp>
            <p:nvSpPr>
              <p:cNvPr id="1049937" name=""/>
              <p:cNvSpPr/>
              <p:nvPr/>
            </p:nvSpPr>
            <p:spPr>
              <a:xfrm>
                <a:off x="8292673" y="3146360"/>
                <a:ext cx="142482" cy="345182"/>
              </a:xfrm>
            </p:spPr>
          </p:sp>
        </mc:Fallback>
      </mc:AlternateContent>
      <mc:AlternateContent xmlns:mc="http://schemas.openxmlformats.org/markup-compatibility/2006">
        <mc:Choice xmlns:p14="http://schemas.microsoft.com/office/powerpoint/2010/main" Requires="p14">
          <p:contentPart p14:bwMode="auto" r:id="rId142">
            <p14:nvContentPartPr>
              <p14:cNvPr id="1049938" name=""/>
              <p14:cNvContentPartPr/>
              <p14:nvPr/>
            </p14:nvContentPartPr>
            <p14:xfrm>
              <a:off x="8422508" y="3280193"/>
              <a:ext cx="164941" cy="197246"/>
            </p14:xfrm>
          </p:contentPart>
        </mc:Choice>
        <mc:Fallback>
          <p:sp>
            <p:nvSpPr>
              <p:cNvPr id="1049938" name=""/>
              <p:cNvSpPr/>
              <p:nvPr/>
            </p:nvSpPr>
            <p:spPr>
              <a:xfrm>
                <a:off x="8422508" y="3280193"/>
                <a:ext cx="164941" cy="197246"/>
              </a:xfrm>
            </p:spPr>
          </p:sp>
        </mc:Fallback>
      </mc:AlternateContent>
      <mc:AlternateContent xmlns:mc="http://schemas.openxmlformats.org/markup-compatibility/2006">
        <mc:Choice xmlns:p14="http://schemas.microsoft.com/office/powerpoint/2010/main" Requires="p14">
          <p:contentPart p14:bwMode="auto" r:id="rId143">
            <p14:nvContentPartPr>
              <p14:cNvPr id="1049939" name=""/>
              <p14:cNvContentPartPr/>
              <p14:nvPr/>
            </p14:nvContentPartPr>
            <p14:xfrm>
              <a:off x="8535318" y="3117569"/>
              <a:ext cx="116211" cy="333332"/>
            </p14:xfrm>
          </p:contentPart>
        </mc:Choice>
        <mc:Fallback>
          <p:sp>
            <p:nvSpPr>
              <p:cNvPr id="1049939" name=""/>
              <p:cNvSpPr/>
              <p:nvPr/>
            </p:nvSpPr>
            <p:spPr>
              <a:xfrm>
                <a:off x="8535318" y="3117569"/>
                <a:ext cx="116211" cy="333332"/>
              </a:xfrm>
            </p:spPr>
          </p:sp>
        </mc:Fallback>
      </mc:AlternateContent>
      <mc:AlternateContent xmlns:mc="http://schemas.openxmlformats.org/markup-compatibility/2006">
        <mc:Choice xmlns:p14="http://schemas.microsoft.com/office/powerpoint/2010/main" Requires="p14">
          <p:contentPart p14:bwMode="auto" r:id="rId144">
            <p14:nvContentPartPr>
              <p14:cNvPr id="1049940" name=""/>
              <p14:cNvContentPartPr/>
              <p14:nvPr/>
            </p14:nvContentPartPr>
            <p14:xfrm>
              <a:off x="8177910" y="2849265"/>
              <a:ext cx="185764" cy="21841"/>
            </p14:xfrm>
          </p:contentPart>
        </mc:Choice>
        <mc:Fallback>
          <p:sp>
            <p:nvSpPr>
              <p:cNvPr id="1049940" name=""/>
              <p:cNvSpPr/>
              <p:nvPr/>
            </p:nvSpPr>
            <p:spPr>
              <a:xfrm>
                <a:off x="8177910" y="2849265"/>
                <a:ext cx="185764" cy="21841"/>
              </a:xfrm>
            </p:spPr>
          </p:sp>
        </mc:Fallback>
      </mc:AlternateContent>
      <mc:AlternateContent xmlns:mc="http://schemas.openxmlformats.org/markup-compatibility/2006">
        <mc:Choice xmlns:p14="http://schemas.microsoft.com/office/powerpoint/2010/main" Requires="p14">
          <p:contentPart p14:bwMode="auto" r:id="rId145">
            <p14:nvContentPartPr>
              <p14:cNvPr id="1049941" name=""/>
              <p14:cNvContentPartPr/>
              <p14:nvPr/>
            </p14:nvContentPartPr>
            <p14:xfrm>
              <a:off x="460399" y="3428812"/>
              <a:ext cx="50885" cy="363682"/>
            </p14:xfrm>
          </p:contentPart>
        </mc:Choice>
        <mc:Fallback>
          <p:sp>
            <p:nvSpPr>
              <p:cNvPr id="1049941" name=""/>
              <p:cNvSpPr/>
              <p:nvPr/>
            </p:nvSpPr>
            <p:spPr>
              <a:xfrm>
                <a:off x="460399" y="3428812"/>
                <a:ext cx="50885" cy="363682"/>
              </a:xfrm>
            </p:spPr>
          </p:sp>
        </mc:Fallback>
      </mc:AlternateContent>
      <mc:AlternateContent xmlns:mc="http://schemas.openxmlformats.org/markup-compatibility/2006">
        <mc:Choice xmlns:p14="http://schemas.microsoft.com/office/powerpoint/2010/main" Requires="p14">
          <p:contentPart p14:bwMode="auto" r:id="rId146">
            <p14:nvContentPartPr>
              <p14:cNvPr id="1049942" name=""/>
              <p14:cNvContentPartPr/>
              <p14:nvPr/>
            </p14:nvContentPartPr>
            <p14:xfrm>
              <a:off x="425242" y="3353269"/>
              <a:ext cx="513149" cy="713652"/>
            </p14:xfrm>
          </p:contentPart>
        </mc:Choice>
        <mc:Fallback>
          <p:sp>
            <p:nvSpPr>
              <p:cNvPr id="1049942" name=""/>
              <p:cNvSpPr/>
              <p:nvPr/>
            </p:nvSpPr>
            <p:spPr>
              <a:xfrm>
                <a:off x="425242" y="3353269"/>
                <a:ext cx="513149" cy="713652"/>
              </a:xfrm>
            </p:spPr>
          </p:sp>
        </mc:Fallback>
      </mc:AlternateContent>
      <mc:AlternateContent xmlns:mc="http://schemas.openxmlformats.org/markup-compatibility/2006">
        <mc:Choice xmlns:p14="http://schemas.microsoft.com/office/powerpoint/2010/main" Requires="p14">
          <p:contentPart p14:bwMode="auto" r:id="rId147">
            <p14:nvContentPartPr>
              <p14:cNvPr id="1049943" name=""/>
              <p14:cNvContentPartPr/>
              <p14:nvPr/>
            </p14:nvContentPartPr>
            <p14:xfrm>
              <a:off x="994410" y="3610246"/>
              <a:ext cx="360534" cy="217210"/>
            </p14:xfrm>
          </p:contentPart>
        </mc:Choice>
        <mc:Fallback>
          <p:sp>
            <p:nvSpPr>
              <p:cNvPr id="1049943" name=""/>
              <p:cNvSpPr/>
              <p:nvPr/>
            </p:nvSpPr>
            <p:spPr>
              <a:xfrm>
                <a:off x="994410" y="3610246"/>
                <a:ext cx="360534" cy="217210"/>
              </a:xfrm>
            </p:spPr>
          </p:sp>
        </mc:Fallback>
      </mc:AlternateContent>
      <mc:AlternateContent xmlns:mc="http://schemas.openxmlformats.org/markup-compatibility/2006">
        <mc:Choice xmlns:p14="http://schemas.microsoft.com/office/powerpoint/2010/main" Requires="p14">
          <p:contentPart p14:bwMode="auto" r:id="rId148">
            <p14:nvContentPartPr>
              <p14:cNvPr id="1049944" name=""/>
              <p14:cNvContentPartPr/>
              <p14:nvPr/>
            </p14:nvContentPartPr>
            <p14:xfrm>
              <a:off x="1469227" y="3624394"/>
              <a:ext cx="14561" cy="72722"/>
            </p14:xfrm>
          </p:contentPart>
        </mc:Choice>
        <mc:Fallback>
          <p:sp>
            <p:nvSpPr>
              <p:cNvPr id="1049944" name=""/>
              <p:cNvSpPr/>
              <p:nvPr/>
            </p:nvSpPr>
            <p:spPr>
              <a:xfrm>
                <a:off x="1469227" y="3624394"/>
                <a:ext cx="14561" cy="72722"/>
              </a:xfrm>
            </p:spPr>
          </p:sp>
        </mc:Fallback>
      </mc:AlternateContent>
      <mc:AlternateContent xmlns:mc="http://schemas.openxmlformats.org/markup-compatibility/2006">
        <mc:Choice xmlns:p14="http://schemas.microsoft.com/office/powerpoint/2010/main" Requires="p14">
          <p:contentPart p14:bwMode="auto" r:id="rId149">
            <p14:nvContentPartPr>
              <p14:cNvPr id="1049945" name=""/>
              <p14:cNvContentPartPr/>
              <p14:nvPr/>
            </p14:nvContentPartPr>
            <p14:xfrm>
              <a:off x="1511955" y="3769343"/>
              <a:ext cx="21693" cy="68133"/>
            </p14:xfrm>
          </p:contentPart>
        </mc:Choice>
        <mc:Fallback>
          <p:sp>
            <p:nvSpPr>
              <p:cNvPr id="1049945" name=""/>
              <p:cNvSpPr/>
              <p:nvPr/>
            </p:nvSpPr>
            <p:spPr>
              <a:xfrm>
                <a:off x="1511955" y="3769343"/>
                <a:ext cx="21693" cy="68133"/>
              </a:xfrm>
            </p:spPr>
          </p:sp>
        </mc:Fallback>
      </mc:AlternateContent>
      <mc:AlternateContent xmlns:mc="http://schemas.openxmlformats.org/markup-compatibility/2006">
        <mc:Choice xmlns:p14="http://schemas.microsoft.com/office/powerpoint/2010/main" Requires="p14">
          <p:contentPart p14:bwMode="auto" r:id="rId150">
            <p14:nvContentPartPr>
              <p14:cNvPr id="1049946" name=""/>
              <p14:cNvContentPartPr/>
              <p14:nvPr/>
            </p14:nvContentPartPr>
            <p14:xfrm>
              <a:off x="471786" y="3893558"/>
              <a:ext cx="976260" cy="30888"/>
            </p14:xfrm>
          </p:contentPart>
        </mc:Choice>
        <mc:Fallback>
          <p:sp>
            <p:nvSpPr>
              <p:cNvPr id="1049946" name=""/>
              <p:cNvSpPr/>
              <p:nvPr/>
            </p:nvSpPr>
            <p:spPr>
              <a:xfrm>
                <a:off x="471786" y="3893558"/>
                <a:ext cx="976260" cy="30888"/>
              </a:xfrm>
            </p:spPr>
          </p:sp>
        </mc:Fallback>
      </mc:AlternateContent>
      <mc:AlternateContent xmlns:mc="http://schemas.openxmlformats.org/markup-compatibility/2006">
        <mc:Choice xmlns:p14="http://schemas.microsoft.com/office/powerpoint/2010/main" Requires="p14">
          <p:contentPart p14:bwMode="auto" r:id="rId151">
            <p14:nvContentPartPr>
              <p14:cNvPr id="1049947" name=""/>
              <p14:cNvContentPartPr/>
              <p14:nvPr/>
            </p14:nvContentPartPr>
            <p14:xfrm>
              <a:off x="1858009" y="3494337"/>
              <a:ext cx="80278" cy="422355"/>
            </p14:xfrm>
          </p:contentPart>
        </mc:Choice>
        <mc:Fallback>
          <p:sp>
            <p:nvSpPr>
              <p:cNvPr id="1049947" name=""/>
              <p:cNvSpPr/>
              <p:nvPr/>
            </p:nvSpPr>
            <p:spPr>
              <a:xfrm>
                <a:off x="1858009" y="3494337"/>
                <a:ext cx="80278" cy="422355"/>
              </a:xfrm>
            </p:spPr>
          </p:sp>
        </mc:Fallback>
      </mc:AlternateContent>
      <mc:AlternateContent xmlns:mc="http://schemas.openxmlformats.org/markup-compatibility/2006">
        <mc:Choice xmlns:p14="http://schemas.microsoft.com/office/powerpoint/2010/main" Requires="p14">
          <p:contentPart p14:bwMode="auto" r:id="rId152">
            <p14:nvContentPartPr>
              <p14:cNvPr id="1049948" name=""/>
              <p14:cNvContentPartPr/>
              <p14:nvPr/>
            </p14:nvContentPartPr>
            <p14:xfrm>
              <a:off x="2029200" y="3515682"/>
              <a:ext cx="19380" cy="91034"/>
            </p14:xfrm>
          </p:contentPart>
        </mc:Choice>
        <mc:Fallback>
          <p:sp>
            <p:nvSpPr>
              <p:cNvPr id="1049948" name=""/>
              <p:cNvSpPr/>
              <p:nvPr/>
            </p:nvSpPr>
            <p:spPr>
              <a:xfrm>
                <a:off x="2029200" y="3515682"/>
                <a:ext cx="19380" cy="91034"/>
              </a:xfrm>
            </p:spPr>
          </p:sp>
        </mc:Fallback>
      </mc:AlternateContent>
      <mc:AlternateContent xmlns:mc="http://schemas.openxmlformats.org/markup-compatibility/2006">
        <mc:Choice xmlns:p14="http://schemas.microsoft.com/office/powerpoint/2010/main" Requires="p14">
          <p:contentPart p14:bwMode="auto" r:id="rId153">
            <p14:nvContentPartPr>
              <p14:cNvPr id="1049949" name=""/>
              <p14:cNvContentPartPr/>
              <p14:nvPr/>
            </p14:nvContentPartPr>
            <p14:xfrm>
              <a:off x="2127563" y="3769305"/>
              <a:ext cx="171644" cy="118428"/>
            </p14:xfrm>
          </p:contentPart>
        </mc:Choice>
        <mc:Fallback>
          <p:sp>
            <p:nvSpPr>
              <p:cNvPr id="1049949" name=""/>
              <p:cNvSpPr/>
              <p:nvPr/>
            </p:nvSpPr>
            <p:spPr>
              <a:xfrm>
                <a:off x="2127563" y="3769305"/>
                <a:ext cx="171644" cy="118428"/>
              </a:xfrm>
            </p:spPr>
          </p:sp>
        </mc:Fallback>
      </mc:AlternateContent>
      <mc:AlternateContent xmlns:mc="http://schemas.openxmlformats.org/markup-compatibility/2006">
        <mc:Choice xmlns:p14="http://schemas.microsoft.com/office/powerpoint/2010/main" Requires="p14">
          <p:contentPart p14:bwMode="auto" r:id="rId154">
            <p14:nvContentPartPr>
              <p14:cNvPr id="1049950" name=""/>
              <p14:cNvContentPartPr/>
              <p14:nvPr/>
            </p14:nvContentPartPr>
            <p14:xfrm>
              <a:off x="2251939" y="3624394"/>
              <a:ext cx="54329" cy="69537"/>
            </p14:xfrm>
          </p:contentPart>
        </mc:Choice>
        <mc:Fallback>
          <p:sp>
            <p:nvSpPr>
              <p:cNvPr id="1049950" name=""/>
              <p:cNvSpPr/>
              <p:nvPr/>
            </p:nvSpPr>
            <p:spPr>
              <a:xfrm>
                <a:off x="2251939" y="3624394"/>
                <a:ext cx="54329" cy="69537"/>
              </a:xfrm>
            </p:spPr>
          </p:sp>
        </mc:Fallback>
      </mc:AlternateContent>
      <mc:AlternateContent xmlns:mc="http://schemas.openxmlformats.org/markup-compatibility/2006">
        <mc:Choice xmlns:p14="http://schemas.microsoft.com/office/powerpoint/2010/main" Requires="p14">
          <p:contentPart p14:bwMode="auto" r:id="rId155">
            <p14:nvContentPartPr>
              <p14:cNvPr id="1049951" name=""/>
              <p14:cNvContentPartPr/>
              <p14:nvPr/>
            </p14:nvContentPartPr>
            <p14:xfrm>
              <a:off x="2370689" y="3755529"/>
              <a:ext cx="110527" cy="338002"/>
            </p14:xfrm>
          </p:contentPart>
        </mc:Choice>
        <mc:Fallback>
          <p:sp>
            <p:nvSpPr>
              <p:cNvPr id="1049951" name=""/>
              <p:cNvSpPr/>
              <p:nvPr/>
            </p:nvSpPr>
            <p:spPr>
              <a:xfrm>
                <a:off x="2370689" y="3755529"/>
                <a:ext cx="110527" cy="338002"/>
              </a:xfrm>
            </p:spPr>
          </p:sp>
        </mc:Fallback>
      </mc:AlternateContent>
      <mc:AlternateContent xmlns:mc="http://schemas.openxmlformats.org/markup-compatibility/2006">
        <mc:Choice xmlns:p14="http://schemas.microsoft.com/office/powerpoint/2010/main" Requires="p14">
          <p:contentPart p14:bwMode="auto" r:id="rId156">
            <p14:nvContentPartPr>
              <p14:cNvPr id="1049952" name=""/>
              <p14:cNvContentPartPr/>
              <p14:nvPr/>
            </p14:nvContentPartPr>
            <p14:xfrm>
              <a:off x="2556453" y="3762145"/>
              <a:ext cx="173427" cy="119597"/>
            </p14:xfrm>
          </p:contentPart>
        </mc:Choice>
        <mc:Fallback>
          <p:sp>
            <p:nvSpPr>
              <p:cNvPr id="1049952" name=""/>
              <p:cNvSpPr/>
              <p:nvPr/>
            </p:nvSpPr>
            <p:spPr>
              <a:xfrm>
                <a:off x="2556453" y="3762145"/>
                <a:ext cx="173427" cy="119597"/>
              </a:xfrm>
            </p:spPr>
          </p:sp>
        </mc:Fallback>
      </mc:AlternateContent>
      <mc:AlternateContent xmlns:mc="http://schemas.openxmlformats.org/markup-compatibility/2006">
        <mc:Choice xmlns:p14="http://schemas.microsoft.com/office/powerpoint/2010/main" Requires="p14">
          <p:contentPart p14:bwMode="auto" r:id="rId157">
            <p14:nvContentPartPr>
              <p14:cNvPr id="1049953" name=""/>
              <p14:cNvContentPartPr/>
              <p14:nvPr/>
            </p14:nvContentPartPr>
            <p14:xfrm>
              <a:off x="2816330" y="3560013"/>
              <a:ext cx="269175" cy="310595"/>
            </p14:xfrm>
          </p:contentPart>
        </mc:Choice>
        <mc:Fallback>
          <p:sp>
            <p:nvSpPr>
              <p:cNvPr id="1049953" name=""/>
              <p:cNvSpPr/>
              <p:nvPr/>
            </p:nvSpPr>
            <p:spPr>
              <a:xfrm>
                <a:off x="2816330" y="3560013"/>
                <a:ext cx="269175" cy="310595"/>
              </a:xfrm>
            </p:spPr>
          </p:sp>
        </mc:Fallback>
      </mc:AlternateContent>
      <mc:AlternateContent xmlns:mc="http://schemas.openxmlformats.org/markup-compatibility/2006">
        <mc:Choice xmlns:p14="http://schemas.microsoft.com/office/powerpoint/2010/main" Requires="p14">
          <p:contentPart p14:bwMode="auto" r:id="rId158">
            <p14:nvContentPartPr>
              <p14:cNvPr id="1049954" name=""/>
              <p14:cNvContentPartPr/>
              <p14:nvPr/>
            </p14:nvContentPartPr>
            <p14:xfrm>
              <a:off x="3042705" y="3760834"/>
              <a:ext cx="177543" cy="140822"/>
            </p14:xfrm>
          </p:contentPart>
        </mc:Choice>
        <mc:Fallback>
          <p:sp>
            <p:nvSpPr>
              <p:cNvPr id="1049954" name=""/>
              <p:cNvSpPr/>
              <p:nvPr/>
            </p:nvSpPr>
            <p:spPr>
              <a:xfrm>
                <a:off x="3042705" y="3760834"/>
                <a:ext cx="177543" cy="140822"/>
              </a:xfrm>
            </p:spPr>
          </p:sp>
        </mc:Fallback>
      </mc:AlternateContent>
      <mc:AlternateContent xmlns:mc="http://schemas.openxmlformats.org/markup-compatibility/2006">
        <mc:Choice xmlns:p14="http://schemas.microsoft.com/office/powerpoint/2010/main" Requires="p14">
          <p:contentPart p14:bwMode="auto" r:id="rId159">
            <p14:nvContentPartPr>
              <p14:cNvPr id="1049955" name=""/>
              <p14:cNvContentPartPr/>
              <p14:nvPr/>
            </p14:nvContentPartPr>
            <p14:xfrm>
              <a:off x="3178101" y="3660631"/>
              <a:ext cx="507" cy="31553"/>
            </p14:xfrm>
          </p:contentPart>
        </mc:Choice>
        <mc:Fallback>
          <p:sp>
            <p:nvSpPr>
              <p:cNvPr id="1049955" name=""/>
              <p:cNvSpPr/>
              <p:nvPr/>
            </p:nvSpPr>
            <p:spPr>
              <a:xfrm>
                <a:off x="3178101" y="3660631"/>
                <a:ext cx="507" cy="31553"/>
              </a:xfrm>
            </p:spPr>
          </p:sp>
        </mc:Fallback>
      </mc:AlternateContent>
      <mc:AlternateContent xmlns:mc="http://schemas.openxmlformats.org/markup-compatibility/2006">
        <mc:Choice xmlns:p14="http://schemas.microsoft.com/office/powerpoint/2010/main" Requires="p14">
          <p:contentPart p14:bwMode="auto" r:id="rId160">
            <p14:nvContentPartPr>
              <p14:cNvPr id="1049956" name=""/>
              <p14:cNvContentPartPr/>
              <p14:nvPr/>
            </p14:nvContentPartPr>
            <p14:xfrm>
              <a:off x="3300616" y="3786568"/>
              <a:ext cx="329111" cy="167946"/>
            </p14:xfrm>
          </p:contentPart>
        </mc:Choice>
        <mc:Fallback>
          <p:sp>
            <p:nvSpPr>
              <p:cNvPr id="1049956" name=""/>
              <p:cNvSpPr/>
              <p:nvPr/>
            </p:nvSpPr>
            <p:spPr>
              <a:xfrm>
                <a:off x="3300616" y="3786568"/>
                <a:ext cx="329111" cy="167946"/>
              </a:xfrm>
            </p:spPr>
          </p:sp>
        </mc:Fallback>
      </mc:AlternateContent>
      <mc:AlternateContent xmlns:mc="http://schemas.openxmlformats.org/markup-compatibility/2006">
        <mc:Choice xmlns:p14="http://schemas.microsoft.com/office/powerpoint/2010/main" Requires="p14">
          <p:contentPart p14:bwMode="auto" r:id="rId161">
            <p14:nvContentPartPr>
              <p14:cNvPr id="1049957" name=""/>
              <p14:cNvContentPartPr/>
              <p14:nvPr/>
            </p14:nvContentPartPr>
            <p14:xfrm>
              <a:off x="3906943" y="3593099"/>
              <a:ext cx="201367" cy="363480"/>
            </p14:xfrm>
          </p:contentPart>
        </mc:Choice>
        <mc:Fallback>
          <p:sp>
            <p:nvSpPr>
              <p:cNvPr id="1049957" name=""/>
              <p:cNvSpPr/>
              <p:nvPr/>
            </p:nvSpPr>
            <p:spPr>
              <a:xfrm>
                <a:off x="3906943" y="3593099"/>
                <a:ext cx="201367" cy="363480"/>
              </a:xfrm>
            </p:spPr>
          </p:sp>
        </mc:Fallback>
      </mc:AlternateContent>
      <mc:AlternateContent xmlns:mc="http://schemas.openxmlformats.org/markup-compatibility/2006">
        <mc:Choice xmlns:p14="http://schemas.microsoft.com/office/powerpoint/2010/main" Requires="p14">
          <p:contentPart p14:bwMode="auto" r:id="rId162">
            <p14:nvContentPartPr>
              <p14:cNvPr id="1049958" name=""/>
              <p14:cNvContentPartPr/>
              <p14:nvPr/>
            </p14:nvContentPartPr>
            <p14:xfrm>
              <a:off x="4151742" y="3602552"/>
              <a:ext cx="13930" cy="144072"/>
            </p14:xfrm>
          </p:contentPart>
        </mc:Choice>
        <mc:Fallback>
          <p:sp>
            <p:nvSpPr>
              <p:cNvPr id="1049958" name=""/>
              <p:cNvSpPr/>
              <p:nvPr/>
            </p:nvSpPr>
            <p:spPr>
              <a:xfrm>
                <a:off x="4151742" y="3602552"/>
                <a:ext cx="13930" cy="144072"/>
              </a:xfrm>
            </p:spPr>
          </p:sp>
        </mc:Fallback>
      </mc:AlternateContent>
      <mc:AlternateContent xmlns:mc="http://schemas.openxmlformats.org/markup-compatibility/2006">
        <mc:Choice xmlns:p14="http://schemas.microsoft.com/office/powerpoint/2010/main" Requires="p14">
          <p:contentPart p14:bwMode="auto" r:id="rId163">
            <p14:nvContentPartPr>
              <p14:cNvPr id="1049959" name=""/>
              <p14:cNvContentPartPr/>
              <p14:nvPr/>
            </p14:nvContentPartPr>
            <p14:xfrm>
              <a:off x="4293445" y="3769343"/>
              <a:ext cx="366202" cy="195526"/>
            </p14:xfrm>
          </p:contentPart>
        </mc:Choice>
        <mc:Fallback>
          <p:sp>
            <p:nvSpPr>
              <p:cNvPr id="1049959" name=""/>
              <p:cNvSpPr/>
              <p:nvPr/>
            </p:nvSpPr>
            <p:spPr>
              <a:xfrm>
                <a:off x="4293445" y="3769343"/>
                <a:ext cx="366202" cy="195526"/>
              </a:xfrm>
            </p:spPr>
          </p:sp>
        </mc:Fallback>
      </mc:AlternateContent>
      <mc:AlternateContent xmlns:mc="http://schemas.openxmlformats.org/markup-compatibility/2006">
        <mc:Choice xmlns:p14="http://schemas.microsoft.com/office/powerpoint/2010/main" Requires="p14">
          <p:contentPart p14:bwMode="auto" r:id="rId164">
            <p14:nvContentPartPr>
              <p14:cNvPr id="1049960" name=""/>
              <p14:cNvContentPartPr/>
              <p14:nvPr/>
            </p14:nvContentPartPr>
            <p14:xfrm>
              <a:off x="4823568" y="3819975"/>
              <a:ext cx="24740" cy="254206"/>
            </p14:xfrm>
          </p:contentPart>
        </mc:Choice>
        <mc:Fallback>
          <p:sp>
            <p:nvSpPr>
              <p:cNvPr id="1049960" name=""/>
              <p:cNvSpPr/>
              <p:nvPr/>
            </p:nvSpPr>
            <p:spPr>
              <a:xfrm>
                <a:off x="4823568" y="3819975"/>
                <a:ext cx="24740" cy="254206"/>
              </a:xfrm>
            </p:spPr>
          </p:sp>
        </mc:Fallback>
      </mc:AlternateContent>
      <mc:AlternateContent xmlns:mc="http://schemas.openxmlformats.org/markup-compatibility/2006">
        <mc:Choice xmlns:p14="http://schemas.microsoft.com/office/powerpoint/2010/main" Requires="p14">
          <p:contentPart p14:bwMode="auto" r:id="rId165">
            <p14:nvContentPartPr>
              <p14:cNvPr id="1049961" name=""/>
              <p14:cNvContentPartPr/>
              <p14:nvPr/>
            </p14:nvContentPartPr>
            <p14:xfrm>
              <a:off x="4813647" y="3849015"/>
              <a:ext cx="108691" cy="108678"/>
            </p14:xfrm>
          </p:contentPart>
        </mc:Choice>
        <mc:Fallback>
          <p:sp>
            <p:nvSpPr>
              <p:cNvPr id="1049961" name=""/>
              <p:cNvSpPr/>
              <p:nvPr/>
            </p:nvSpPr>
            <p:spPr>
              <a:xfrm>
                <a:off x="4813647" y="3849015"/>
                <a:ext cx="108691" cy="108678"/>
              </a:xfrm>
            </p:spPr>
          </p:sp>
        </mc:Fallback>
      </mc:AlternateContent>
      <mc:AlternateContent xmlns:mc="http://schemas.openxmlformats.org/markup-compatibility/2006">
        <mc:Choice xmlns:p14="http://schemas.microsoft.com/office/powerpoint/2010/main" Requires="p14">
          <p:contentPart p14:bwMode="auto" r:id="rId166">
            <p14:nvContentPartPr>
              <p14:cNvPr id="1049962" name=""/>
              <p14:cNvContentPartPr/>
              <p14:nvPr/>
            </p14:nvContentPartPr>
            <p14:xfrm>
              <a:off x="4945352" y="3602552"/>
              <a:ext cx="66985" cy="375686"/>
            </p14:xfrm>
          </p:contentPart>
        </mc:Choice>
        <mc:Fallback>
          <p:sp>
            <p:nvSpPr>
              <p:cNvPr id="1049962" name=""/>
              <p:cNvSpPr/>
              <p:nvPr/>
            </p:nvSpPr>
            <p:spPr>
              <a:xfrm>
                <a:off x="4945352" y="3602552"/>
                <a:ext cx="66985" cy="375686"/>
              </a:xfrm>
            </p:spPr>
          </p:sp>
        </mc:Fallback>
      </mc:AlternateContent>
      <mc:AlternateContent xmlns:mc="http://schemas.openxmlformats.org/markup-compatibility/2006">
        <mc:Choice xmlns:p14="http://schemas.microsoft.com/office/powerpoint/2010/main" Requires="p14">
          <p:contentPart p14:bwMode="auto" r:id="rId167">
            <p14:nvContentPartPr>
              <p14:cNvPr id="1049963" name=""/>
              <p14:cNvContentPartPr/>
              <p14:nvPr/>
            </p14:nvContentPartPr>
            <p14:xfrm>
              <a:off x="5059133" y="3804145"/>
              <a:ext cx="358957" cy="185603"/>
            </p14:xfrm>
          </p:contentPart>
        </mc:Choice>
        <mc:Fallback>
          <p:sp>
            <p:nvSpPr>
              <p:cNvPr id="1049963" name=""/>
              <p:cNvSpPr/>
              <p:nvPr/>
            </p:nvSpPr>
            <p:spPr>
              <a:xfrm>
                <a:off x="5059133" y="3804145"/>
                <a:ext cx="358957" cy="185603"/>
              </a:xfrm>
            </p:spPr>
          </p:sp>
        </mc:Fallback>
      </mc:AlternateContent>
      <mc:AlternateContent xmlns:mc="http://schemas.openxmlformats.org/markup-compatibility/2006">
        <mc:Choice xmlns:p14="http://schemas.microsoft.com/office/powerpoint/2010/main" Requires="p14">
          <p:contentPart p14:bwMode="auto" r:id="rId168">
            <p14:nvContentPartPr>
              <p14:cNvPr id="1049964" name=""/>
              <p14:cNvContentPartPr/>
              <p14:nvPr/>
            </p14:nvContentPartPr>
            <p14:xfrm>
              <a:off x="5565677" y="3835164"/>
              <a:ext cx="213617" cy="139799"/>
            </p14:xfrm>
          </p:contentPart>
        </mc:Choice>
        <mc:Fallback>
          <p:sp>
            <p:nvSpPr>
              <p:cNvPr id="1049964" name=""/>
              <p:cNvSpPr/>
              <p:nvPr/>
            </p:nvSpPr>
            <p:spPr>
              <a:xfrm>
                <a:off x="5565677" y="3835164"/>
                <a:ext cx="213617" cy="139799"/>
              </a:xfrm>
            </p:spPr>
          </p:sp>
        </mc:Fallback>
      </mc:AlternateContent>
      <mc:AlternateContent xmlns:mc="http://schemas.openxmlformats.org/markup-compatibility/2006">
        <mc:Choice xmlns:p14="http://schemas.microsoft.com/office/powerpoint/2010/main" Requires="p14">
          <p:contentPart p14:bwMode="auto" r:id="rId169">
            <p14:nvContentPartPr>
              <p14:cNvPr id="1049965" name=""/>
              <p14:cNvContentPartPr/>
              <p14:nvPr/>
            </p14:nvContentPartPr>
            <p14:xfrm>
              <a:off x="5803719" y="3624394"/>
              <a:ext cx="124725" cy="301140"/>
            </p14:xfrm>
          </p:contentPart>
        </mc:Choice>
        <mc:Fallback>
          <p:sp>
            <p:nvSpPr>
              <p:cNvPr id="1049965" name=""/>
              <p:cNvSpPr/>
              <p:nvPr/>
            </p:nvSpPr>
            <p:spPr>
              <a:xfrm>
                <a:off x="5803719" y="3624394"/>
                <a:ext cx="124725" cy="301140"/>
              </a:xfrm>
            </p:spPr>
          </p:sp>
        </mc:Fallback>
      </mc:AlternateContent>
      <mc:AlternateContent xmlns:mc="http://schemas.openxmlformats.org/markup-compatibility/2006">
        <mc:Choice xmlns:p14="http://schemas.microsoft.com/office/powerpoint/2010/main" Requires="p14">
          <p:contentPart p14:bwMode="auto" r:id="rId170">
            <p14:nvContentPartPr>
              <p14:cNvPr id="1049966" name=""/>
              <p14:cNvContentPartPr/>
              <p14:nvPr/>
            </p14:nvContentPartPr>
            <p14:xfrm>
              <a:off x="5978735" y="3849015"/>
              <a:ext cx="17661" cy="64251"/>
            </p14:xfrm>
          </p:contentPart>
        </mc:Choice>
        <mc:Fallback>
          <p:sp>
            <p:nvSpPr>
              <p:cNvPr id="1049966" name=""/>
              <p:cNvSpPr/>
              <p:nvPr/>
            </p:nvSpPr>
            <p:spPr>
              <a:xfrm>
                <a:off x="5978735" y="3849015"/>
                <a:ext cx="17661" cy="64251"/>
              </a:xfrm>
            </p:spPr>
          </p:sp>
        </mc:Fallback>
      </mc:AlternateContent>
      <mc:AlternateContent xmlns:mc="http://schemas.openxmlformats.org/markup-compatibility/2006">
        <mc:Choice xmlns:p14="http://schemas.microsoft.com/office/powerpoint/2010/main" Requires="p14">
          <p:contentPart p14:bwMode="auto" r:id="rId171">
            <p14:nvContentPartPr>
              <p14:cNvPr id="1049967" name=""/>
              <p14:cNvContentPartPr/>
              <p14:nvPr/>
            </p14:nvContentPartPr>
            <p14:xfrm>
              <a:off x="5984135" y="3994212"/>
              <a:ext cx="5201" cy="32280"/>
            </p14:xfrm>
          </p:contentPart>
        </mc:Choice>
        <mc:Fallback>
          <p:sp>
            <p:nvSpPr>
              <p:cNvPr id="1049967" name=""/>
              <p:cNvSpPr/>
              <p:nvPr/>
            </p:nvSpPr>
            <p:spPr>
              <a:xfrm>
                <a:off x="5984135" y="3994212"/>
                <a:ext cx="5201" cy="32280"/>
              </a:xfrm>
            </p:spPr>
          </p:sp>
        </mc:Fallback>
      </mc:AlternateContent>
      <mc:AlternateContent xmlns:mc="http://schemas.openxmlformats.org/markup-compatibility/2006">
        <mc:Choice xmlns:p14="http://schemas.microsoft.com/office/powerpoint/2010/main" Requires="p14">
          <p:contentPart p14:bwMode="auto" r:id="rId172">
            <p14:nvContentPartPr>
              <p14:cNvPr id="1049968" name=""/>
              <p14:cNvContentPartPr/>
              <p14:nvPr/>
            </p14:nvContentPartPr>
            <p14:xfrm>
              <a:off x="5958756" y="3530574"/>
              <a:ext cx="1024705" cy="498123"/>
            </p14:xfrm>
          </p:contentPart>
        </mc:Choice>
        <mc:Fallback>
          <p:sp>
            <p:nvSpPr>
              <p:cNvPr id="1049968" name=""/>
              <p:cNvSpPr/>
              <p:nvPr/>
            </p:nvSpPr>
            <p:spPr>
              <a:xfrm>
                <a:off x="5958756" y="3530574"/>
                <a:ext cx="1024705" cy="498123"/>
              </a:xfrm>
            </p:spPr>
          </p:sp>
        </mc:Fallback>
      </mc:AlternateContent>
      <mc:AlternateContent xmlns:mc="http://schemas.openxmlformats.org/markup-compatibility/2006">
        <mc:Choice xmlns:p14="http://schemas.microsoft.com/office/powerpoint/2010/main" Requires="p14">
          <p:contentPart p14:bwMode="auto" r:id="rId173">
            <p14:nvContentPartPr>
              <p14:cNvPr id="1049969" name=""/>
              <p14:cNvContentPartPr/>
              <p14:nvPr/>
            </p14:nvContentPartPr>
            <p14:xfrm>
              <a:off x="6873460" y="3711264"/>
              <a:ext cx="95439" cy="38931"/>
            </p14:xfrm>
          </p:contentPart>
        </mc:Choice>
        <mc:Fallback>
          <p:sp>
            <p:nvSpPr>
              <p:cNvPr id="1049969" name=""/>
              <p:cNvSpPr/>
              <p:nvPr/>
            </p:nvSpPr>
            <p:spPr>
              <a:xfrm>
                <a:off x="6873460" y="3711264"/>
                <a:ext cx="95439" cy="38931"/>
              </a:xfrm>
            </p:spPr>
          </p:sp>
        </mc:Fallback>
      </mc:AlternateContent>
      <mc:AlternateContent xmlns:mc="http://schemas.openxmlformats.org/markup-compatibility/2006">
        <mc:Choice xmlns:p14="http://schemas.microsoft.com/office/powerpoint/2010/main" Requires="p14">
          <p:contentPart p14:bwMode="auto" r:id="rId174">
            <p14:nvContentPartPr>
              <p14:cNvPr id="1049970" name=""/>
              <p14:cNvContentPartPr/>
              <p14:nvPr/>
            </p14:nvContentPartPr>
            <p14:xfrm>
              <a:off x="7119364" y="3892698"/>
              <a:ext cx="184154" cy="238088"/>
            </p14:xfrm>
          </p:contentPart>
        </mc:Choice>
        <mc:Fallback>
          <p:sp>
            <p:nvSpPr>
              <p:cNvPr id="1049970" name=""/>
              <p:cNvSpPr/>
              <p:nvPr/>
            </p:nvSpPr>
            <p:spPr>
              <a:xfrm>
                <a:off x="7119364" y="3892698"/>
                <a:ext cx="184154" cy="238088"/>
              </a:xfrm>
            </p:spPr>
          </p:sp>
        </mc:Fallback>
      </mc:AlternateContent>
      <mc:AlternateContent xmlns:mc="http://schemas.openxmlformats.org/markup-compatibility/2006">
        <mc:Choice xmlns:p14="http://schemas.microsoft.com/office/powerpoint/2010/main" Requires="p14">
          <p:contentPart p14:bwMode="auto" r:id="rId175">
            <p14:nvContentPartPr>
              <p14:cNvPr id="1049971" name=""/>
              <p14:cNvContentPartPr/>
              <p14:nvPr/>
            </p14:nvContentPartPr>
            <p14:xfrm>
              <a:off x="7301091" y="3928829"/>
              <a:ext cx="256239" cy="137609"/>
            </p14:xfrm>
          </p:contentPart>
        </mc:Choice>
        <mc:Fallback>
          <p:sp>
            <p:nvSpPr>
              <p:cNvPr id="1049971" name=""/>
              <p:cNvSpPr/>
              <p:nvPr/>
            </p:nvSpPr>
            <p:spPr>
              <a:xfrm>
                <a:off x="7301091" y="3928829"/>
                <a:ext cx="256239" cy="137609"/>
              </a:xfrm>
            </p:spPr>
          </p:sp>
        </mc:Fallback>
      </mc:AlternateContent>
      <mc:AlternateContent xmlns:mc="http://schemas.openxmlformats.org/markup-compatibility/2006">
        <mc:Choice xmlns:p14="http://schemas.microsoft.com/office/powerpoint/2010/main" Requires="p14">
          <p:contentPart p14:bwMode="auto" r:id="rId176">
            <p14:nvContentPartPr>
              <p14:cNvPr id="1049972" name=""/>
              <p14:cNvContentPartPr/>
              <p14:nvPr/>
            </p14:nvContentPartPr>
            <p14:xfrm>
              <a:off x="7698718" y="3906846"/>
              <a:ext cx="7060" cy="80168"/>
            </p14:xfrm>
          </p:contentPart>
        </mc:Choice>
        <mc:Fallback>
          <p:sp>
            <p:nvSpPr>
              <p:cNvPr id="1049972" name=""/>
              <p:cNvSpPr/>
              <p:nvPr/>
            </p:nvSpPr>
            <p:spPr>
              <a:xfrm>
                <a:off x="7698718" y="3906846"/>
                <a:ext cx="7060" cy="80168"/>
              </a:xfrm>
            </p:spPr>
          </p:sp>
        </mc:Fallback>
      </mc:AlternateContent>
      <mc:AlternateContent xmlns:mc="http://schemas.openxmlformats.org/markup-compatibility/2006">
        <mc:Choice xmlns:p14="http://schemas.microsoft.com/office/powerpoint/2010/main" Requires="p14">
          <p:contentPart p14:bwMode="auto" r:id="rId177">
            <p14:nvContentPartPr>
              <p14:cNvPr id="1049973" name=""/>
              <p14:cNvContentPartPr/>
              <p14:nvPr/>
            </p14:nvContentPartPr>
            <p14:xfrm>
              <a:off x="7698718" y="4044597"/>
              <a:ext cx="8802" cy="31416"/>
            </p14:xfrm>
          </p:contentPart>
        </mc:Choice>
        <mc:Fallback>
          <p:sp>
            <p:nvSpPr>
              <p:cNvPr id="1049973" name=""/>
              <p:cNvSpPr/>
              <p:nvPr/>
            </p:nvSpPr>
            <p:spPr>
              <a:xfrm>
                <a:off x="7698718" y="4044597"/>
                <a:ext cx="8802" cy="31416"/>
              </a:xfrm>
            </p:spPr>
          </p:sp>
        </mc:Fallback>
      </mc:AlternateContent>
      <mc:AlternateContent xmlns:mc="http://schemas.openxmlformats.org/markup-compatibility/2006">
        <mc:Choice xmlns:p14="http://schemas.microsoft.com/office/powerpoint/2010/main" Requires="p14">
          <p:contentPart p14:bwMode="auto" r:id="rId178">
            <p14:nvContentPartPr>
              <p14:cNvPr id="1049974" name=""/>
              <p14:cNvContentPartPr/>
              <p14:nvPr/>
            </p14:nvContentPartPr>
            <p14:xfrm>
              <a:off x="826592" y="4443206"/>
              <a:ext cx="223195" cy="285326"/>
            </p14:xfrm>
          </p:contentPart>
        </mc:Choice>
        <mc:Fallback>
          <p:sp>
            <p:nvSpPr>
              <p:cNvPr id="1049974" name=""/>
              <p:cNvSpPr/>
              <p:nvPr/>
            </p:nvSpPr>
            <p:spPr>
              <a:xfrm>
                <a:off x="826592" y="4443206"/>
                <a:ext cx="223195" cy="285326"/>
              </a:xfrm>
            </p:spPr>
          </p:sp>
        </mc:Fallback>
      </mc:AlternateContent>
      <mc:AlternateContent xmlns:mc="http://schemas.openxmlformats.org/markup-compatibility/2006">
        <mc:Choice xmlns:p14="http://schemas.microsoft.com/office/powerpoint/2010/main" Requires="p14">
          <p:contentPart p14:bwMode="auto" r:id="rId179">
            <p14:nvContentPartPr>
              <p14:cNvPr id="1049975" name=""/>
              <p14:cNvContentPartPr/>
              <p14:nvPr/>
            </p14:nvContentPartPr>
            <p14:xfrm>
              <a:off x="1159806" y="4508483"/>
              <a:ext cx="181018" cy="259534"/>
            </p14:xfrm>
          </p:contentPart>
        </mc:Choice>
        <mc:Fallback>
          <p:sp>
            <p:nvSpPr>
              <p:cNvPr id="1049975" name=""/>
              <p:cNvSpPr/>
              <p:nvPr/>
            </p:nvSpPr>
            <p:spPr>
              <a:xfrm>
                <a:off x="1159806" y="4508483"/>
                <a:ext cx="181018" cy="259534"/>
              </a:xfrm>
            </p:spPr>
          </p:sp>
        </mc:Fallback>
      </mc:AlternateContent>
      <mc:AlternateContent xmlns:mc="http://schemas.openxmlformats.org/markup-compatibility/2006">
        <mc:Choice xmlns:p14="http://schemas.microsoft.com/office/powerpoint/2010/main" Requires="p14">
          <p:contentPart p14:bwMode="auto" r:id="rId180">
            <p14:nvContentPartPr>
              <p14:cNvPr id="1049976" name=""/>
              <p14:cNvContentPartPr/>
              <p14:nvPr/>
            </p14:nvContentPartPr>
            <p14:xfrm>
              <a:off x="1140499" y="4616698"/>
              <a:ext cx="214445" cy="22089"/>
            </p14:xfrm>
          </p:contentPart>
        </mc:Choice>
        <mc:Fallback>
          <p:sp>
            <p:nvSpPr>
              <p:cNvPr id="1049976" name=""/>
              <p:cNvSpPr/>
              <p:nvPr/>
            </p:nvSpPr>
            <p:spPr>
              <a:xfrm>
                <a:off x="1140499" y="4616698"/>
                <a:ext cx="214445" cy="22089"/>
              </a:xfrm>
            </p:spPr>
          </p:sp>
        </mc:Fallback>
      </mc:AlternateContent>
      <mc:AlternateContent xmlns:mc="http://schemas.openxmlformats.org/markup-compatibility/2006">
        <mc:Choice xmlns:p14="http://schemas.microsoft.com/office/powerpoint/2010/main" Requires="p14">
          <p:contentPart p14:bwMode="auto" r:id="rId181">
            <p14:nvContentPartPr>
              <p14:cNvPr id="1049977" name=""/>
              <p14:cNvContentPartPr/>
              <p14:nvPr/>
            </p14:nvContentPartPr>
            <p14:xfrm>
              <a:off x="1475747" y="4390565"/>
              <a:ext cx="257858" cy="607308"/>
            </p14:xfrm>
          </p:contentPart>
        </mc:Choice>
        <mc:Fallback>
          <p:sp>
            <p:nvSpPr>
              <p:cNvPr id="1049977" name=""/>
              <p:cNvSpPr/>
              <p:nvPr/>
            </p:nvSpPr>
            <p:spPr>
              <a:xfrm>
                <a:off x="1475747" y="4390565"/>
                <a:ext cx="257858" cy="607308"/>
              </a:xfrm>
            </p:spPr>
          </p:sp>
        </mc:Fallback>
      </mc:AlternateContent>
      <mc:AlternateContent xmlns:mc="http://schemas.openxmlformats.org/markup-compatibility/2006">
        <mc:Choice xmlns:p14="http://schemas.microsoft.com/office/powerpoint/2010/main" Requires="p14">
          <p:contentPart p14:bwMode="auto" r:id="rId182">
            <p14:nvContentPartPr>
              <p14:cNvPr id="1049978" name=""/>
              <p14:cNvContentPartPr/>
              <p14:nvPr/>
            </p14:nvContentPartPr>
            <p14:xfrm>
              <a:off x="1743525" y="4672172"/>
              <a:ext cx="437281" cy="168188"/>
            </p14:xfrm>
          </p:contentPart>
        </mc:Choice>
        <mc:Fallback>
          <p:sp>
            <p:nvSpPr>
              <p:cNvPr id="1049978" name=""/>
              <p:cNvSpPr/>
              <p:nvPr/>
            </p:nvSpPr>
            <p:spPr>
              <a:xfrm>
                <a:off x="1743525" y="4672172"/>
                <a:ext cx="437281" cy="168188"/>
              </a:xfrm>
            </p:spPr>
          </p:sp>
        </mc:Fallback>
      </mc:AlternateContent>
      <mc:AlternateContent xmlns:mc="http://schemas.openxmlformats.org/markup-compatibility/2006">
        <mc:Choice xmlns:p14="http://schemas.microsoft.com/office/powerpoint/2010/main" Requires="p14">
          <p:contentPart p14:bwMode="auto" r:id="rId183">
            <p14:nvContentPartPr>
              <p14:cNvPr id="1049979" name=""/>
              <p14:cNvContentPartPr/>
              <p14:nvPr/>
            </p14:nvContentPartPr>
            <p14:xfrm>
              <a:off x="2861130" y="4537026"/>
              <a:ext cx="132219" cy="264562"/>
            </p14:xfrm>
          </p:contentPart>
        </mc:Choice>
        <mc:Fallback>
          <p:sp>
            <p:nvSpPr>
              <p:cNvPr id="1049979" name=""/>
              <p:cNvSpPr/>
              <p:nvPr/>
            </p:nvSpPr>
            <p:spPr>
              <a:xfrm>
                <a:off x="2861130" y="4537026"/>
                <a:ext cx="132219" cy="264562"/>
              </a:xfrm>
            </p:spPr>
          </p:sp>
        </mc:Fallback>
      </mc:AlternateContent>
      <mc:AlternateContent xmlns:mc="http://schemas.openxmlformats.org/markup-compatibility/2006">
        <mc:Choice xmlns:p14="http://schemas.microsoft.com/office/powerpoint/2010/main" Requires="p14">
          <p:contentPart p14:bwMode="auto" r:id="rId184">
            <p14:nvContentPartPr>
              <p14:cNvPr id="1049980" name=""/>
              <p14:cNvContentPartPr/>
              <p14:nvPr/>
            </p14:nvContentPartPr>
            <p14:xfrm>
              <a:off x="3060038" y="4645986"/>
              <a:ext cx="11348" cy="81795"/>
            </p14:xfrm>
          </p:contentPart>
        </mc:Choice>
        <mc:Fallback>
          <p:sp>
            <p:nvSpPr>
              <p:cNvPr id="1049980" name=""/>
              <p:cNvSpPr/>
              <p:nvPr/>
            </p:nvSpPr>
            <p:spPr>
              <a:xfrm>
                <a:off x="3060038" y="4645986"/>
                <a:ext cx="11348" cy="81795"/>
              </a:xfrm>
            </p:spPr>
          </p:sp>
        </mc:Fallback>
      </mc:AlternateContent>
      <mc:AlternateContent xmlns:mc="http://schemas.openxmlformats.org/markup-compatibility/2006">
        <mc:Choice xmlns:p14="http://schemas.microsoft.com/office/powerpoint/2010/main" Requires="p14">
          <p:contentPart p14:bwMode="auto" r:id="rId185">
            <p14:nvContentPartPr>
              <p14:cNvPr id="1049981" name=""/>
              <p14:cNvContentPartPr/>
              <p14:nvPr/>
            </p14:nvContentPartPr>
            <p14:xfrm>
              <a:off x="3100067" y="4479443"/>
              <a:ext cx="6583" cy="30256"/>
            </p14:xfrm>
          </p:contentPart>
        </mc:Choice>
        <mc:Fallback>
          <p:sp>
            <p:nvSpPr>
              <p:cNvPr id="1049981" name=""/>
              <p:cNvSpPr/>
              <p:nvPr/>
            </p:nvSpPr>
            <p:spPr>
              <a:xfrm>
                <a:off x="3100067" y="4479443"/>
                <a:ext cx="6583" cy="30256"/>
              </a:xfrm>
            </p:spPr>
          </p:sp>
        </mc:Fallback>
      </mc:AlternateContent>
      <mc:AlternateContent xmlns:mc="http://schemas.openxmlformats.org/markup-compatibility/2006">
        <mc:Choice xmlns:p14="http://schemas.microsoft.com/office/powerpoint/2010/main" Requires="p14">
          <p:contentPart p14:bwMode="auto" r:id="rId186">
            <p14:nvContentPartPr>
              <p14:cNvPr id="1049982" name=""/>
              <p14:cNvContentPartPr/>
              <p14:nvPr/>
            </p14:nvContentPartPr>
            <p14:xfrm>
              <a:off x="623799" y="4602302"/>
              <a:ext cx="37508" cy="1091443"/>
            </p14:xfrm>
          </p:contentPart>
        </mc:Choice>
        <mc:Fallback>
          <p:sp>
            <p:nvSpPr>
              <p:cNvPr id="1049982" name=""/>
              <p:cNvSpPr/>
              <p:nvPr/>
            </p:nvSpPr>
            <p:spPr>
              <a:xfrm>
                <a:off x="623799" y="4602302"/>
                <a:ext cx="37508" cy="1091443"/>
              </a:xfrm>
            </p:spPr>
          </p:sp>
        </mc:Fallback>
      </mc:AlternateContent>
      <mc:AlternateContent xmlns:mc="http://schemas.openxmlformats.org/markup-compatibility/2006">
        <mc:Choice xmlns:p14="http://schemas.microsoft.com/office/powerpoint/2010/main" Requires="p14">
          <p:contentPart p14:bwMode="auto" r:id="rId187">
            <p14:nvContentPartPr>
              <p14:cNvPr id="1049983" name=""/>
              <p14:cNvContentPartPr/>
              <p14:nvPr/>
            </p14:nvContentPartPr>
            <p14:xfrm>
              <a:off x="847072" y="5337550"/>
              <a:ext cx="357849" cy="258624"/>
            </p14:xfrm>
          </p:contentPart>
        </mc:Choice>
        <mc:Fallback>
          <p:sp>
            <p:nvSpPr>
              <p:cNvPr id="1049983" name=""/>
              <p:cNvSpPr/>
              <p:nvPr/>
            </p:nvSpPr>
            <p:spPr>
              <a:xfrm>
                <a:off x="847072" y="5337550"/>
                <a:ext cx="357849" cy="258624"/>
              </a:xfrm>
            </p:spPr>
          </p:sp>
        </mc:Fallback>
      </mc:AlternateContent>
      <mc:AlternateContent xmlns:mc="http://schemas.openxmlformats.org/markup-compatibility/2006">
        <mc:Choice xmlns:p14="http://schemas.microsoft.com/office/powerpoint/2010/main" Requires="p14">
          <p:contentPart p14:bwMode="auto" r:id="rId188">
            <p14:nvContentPartPr>
              <p14:cNvPr id="1049984" name=""/>
              <p14:cNvContentPartPr/>
              <p14:nvPr/>
            </p14:nvContentPartPr>
            <p14:xfrm>
              <a:off x="933114" y="5210889"/>
              <a:ext cx="259014" cy="11371"/>
            </p14:xfrm>
          </p:contentPart>
        </mc:Choice>
        <mc:Fallback>
          <p:sp>
            <p:nvSpPr>
              <p:cNvPr id="1049984" name=""/>
              <p:cNvSpPr/>
              <p:nvPr/>
            </p:nvSpPr>
            <p:spPr>
              <a:xfrm>
                <a:off x="933114" y="5210889"/>
                <a:ext cx="259014" cy="11371"/>
              </a:xfrm>
            </p:spPr>
          </p:sp>
        </mc:Fallback>
      </mc:AlternateContent>
      <mc:AlternateContent xmlns:mc="http://schemas.openxmlformats.org/markup-compatibility/2006">
        <mc:Choice xmlns:p14="http://schemas.microsoft.com/office/powerpoint/2010/main" Requires="p14">
          <p:contentPart p14:bwMode="auto" r:id="rId189">
            <p14:nvContentPartPr>
              <p14:cNvPr id="1049985" name=""/>
              <p14:cNvContentPartPr/>
              <p14:nvPr/>
            </p14:nvContentPartPr>
            <p14:xfrm>
              <a:off x="1140499" y="5131465"/>
              <a:ext cx="106249" cy="154464"/>
            </p14:xfrm>
          </p:contentPart>
        </mc:Choice>
        <mc:Fallback>
          <p:sp>
            <p:nvSpPr>
              <p:cNvPr id="1049985" name=""/>
              <p:cNvSpPr/>
              <p:nvPr/>
            </p:nvSpPr>
            <p:spPr>
              <a:xfrm>
                <a:off x="1140499" y="5131465"/>
                <a:ext cx="106249" cy="154464"/>
              </a:xfrm>
            </p:spPr>
          </p:sp>
        </mc:Fallback>
      </mc:AlternateContent>
      <mc:AlternateContent xmlns:mc="http://schemas.openxmlformats.org/markup-compatibility/2006">
        <mc:Choice xmlns:p14="http://schemas.microsoft.com/office/powerpoint/2010/main" Requires="p14">
          <p:contentPart p14:bwMode="auto" r:id="rId190">
            <p14:nvContentPartPr>
              <p14:cNvPr id="1049986" name=""/>
              <p14:cNvContentPartPr/>
              <p14:nvPr/>
            </p14:nvContentPartPr>
            <p14:xfrm>
              <a:off x="1399248" y="5109375"/>
              <a:ext cx="48798" cy="1188381"/>
            </p14:xfrm>
          </p:contentPart>
        </mc:Choice>
        <mc:Fallback>
          <p:sp>
            <p:nvSpPr>
              <p:cNvPr id="1049986" name=""/>
              <p:cNvSpPr/>
              <p:nvPr/>
            </p:nvSpPr>
            <p:spPr>
              <a:xfrm>
                <a:off x="1399248" y="5109375"/>
                <a:ext cx="48798" cy="1188381"/>
              </a:xfrm>
            </p:spPr>
          </p:sp>
        </mc:Fallback>
      </mc:AlternateContent>
      <mc:AlternateContent xmlns:mc="http://schemas.openxmlformats.org/markup-compatibility/2006">
        <mc:Choice xmlns:p14="http://schemas.microsoft.com/office/powerpoint/2010/main" Requires="p14">
          <p:contentPart p14:bwMode="auto" r:id="rId191">
            <p14:nvContentPartPr>
              <p14:cNvPr id="1049987" name=""/>
              <p14:cNvContentPartPr/>
              <p14:nvPr/>
            </p14:nvContentPartPr>
            <p14:xfrm>
              <a:off x="1582607" y="5073138"/>
              <a:ext cx="177950" cy="314146"/>
            </p14:xfrm>
          </p:contentPart>
        </mc:Choice>
        <mc:Fallback>
          <p:sp>
            <p:nvSpPr>
              <p:cNvPr id="1049987" name=""/>
              <p:cNvSpPr/>
              <p:nvPr/>
            </p:nvSpPr>
            <p:spPr>
              <a:xfrm>
                <a:off x="1582607" y="5073138"/>
                <a:ext cx="177950" cy="314146"/>
              </a:xfrm>
            </p:spPr>
          </p:sp>
        </mc:Fallback>
      </mc:AlternateContent>
      <mc:AlternateContent xmlns:mc="http://schemas.openxmlformats.org/markup-compatibility/2006">
        <mc:Choice xmlns:p14="http://schemas.microsoft.com/office/powerpoint/2010/main" Requires="p14">
          <p:contentPart p14:bwMode="auto" r:id="rId192">
            <p14:nvContentPartPr>
              <p14:cNvPr id="1049988" name=""/>
              <p14:cNvContentPartPr/>
              <p14:nvPr/>
            </p14:nvContentPartPr>
            <p14:xfrm>
              <a:off x="1663365" y="5553517"/>
              <a:ext cx="104016" cy="325762"/>
            </p14:xfrm>
          </p:contentPart>
        </mc:Choice>
        <mc:Fallback>
          <p:sp>
            <p:nvSpPr>
              <p:cNvPr id="1049988" name=""/>
              <p:cNvSpPr/>
              <p:nvPr/>
            </p:nvSpPr>
            <p:spPr>
              <a:xfrm>
                <a:off x="1663365" y="5553517"/>
                <a:ext cx="104016" cy="325762"/>
              </a:xfrm>
            </p:spPr>
          </p:sp>
        </mc:Fallback>
      </mc:AlternateContent>
      <mc:AlternateContent xmlns:mc="http://schemas.openxmlformats.org/markup-compatibility/2006">
        <mc:Choice xmlns:p14="http://schemas.microsoft.com/office/powerpoint/2010/main" Requires="p14">
          <p:contentPart p14:bwMode="auto" r:id="rId193">
            <p14:nvContentPartPr>
              <p14:cNvPr id="1049989" name=""/>
              <p14:cNvContentPartPr/>
              <p14:nvPr/>
            </p14:nvContentPartPr>
            <p14:xfrm>
              <a:off x="1569389" y="5899081"/>
              <a:ext cx="208950" cy="392939"/>
            </p14:xfrm>
          </p:contentPart>
        </mc:Choice>
        <mc:Fallback>
          <p:sp>
            <p:nvSpPr>
              <p:cNvPr id="1049989" name=""/>
              <p:cNvSpPr/>
              <p:nvPr/>
            </p:nvSpPr>
            <p:spPr>
              <a:xfrm>
                <a:off x="1569389" y="5899081"/>
                <a:ext cx="208950" cy="392939"/>
              </a:xfrm>
            </p:spPr>
          </p:sp>
        </mc:Fallback>
      </mc:AlternateContent>
      <mc:AlternateContent xmlns:mc="http://schemas.openxmlformats.org/markup-compatibility/2006">
        <mc:Choice xmlns:p14="http://schemas.microsoft.com/office/powerpoint/2010/main" Requires="p14">
          <p:contentPart p14:bwMode="auto" r:id="rId194">
            <p14:nvContentPartPr>
              <p14:cNvPr id="1049990" name=""/>
              <p14:cNvContentPartPr/>
              <p14:nvPr/>
            </p14:nvContentPartPr>
            <p14:xfrm>
              <a:off x="1918413" y="5150576"/>
              <a:ext cx="79419" cy="1295716"/>
            </p14:xfrm>
          </p:contentPart>
        </mc:Choice>
        <mc:Fallback>
          <p:sp>
            <p:nvSpPr>
              <p:cNvPr id="1049990" name=""/>
              <p:cNvSpPr/>
              <p:nvPr/>
            </p:nvSpPr>
            <p:spPr>
              <a:xfrm>
                <a:off x="1918413" y="5150576"/>
                <a:ext cx="79419" cy="1295716"/>
              </a:xfrm>
            </p:spPr>
          </p:sp>
        </mc:Fallback>
      </mc:AlternateContent>
      <mc:AlternateContent xmlns:mc="http://schemas.openxmlformats.org/markup-compatibility/2006">
        <mc:Choice xmlns:p14="http://schemas.microsoft.com/office/powerpoint/2010/main" Requires="p14">
          <p:contentPart p14:bwMode="auto" r:id="rId195">
            <p14:nvContentPartPr>
              <p14:cNvPr id="1049991" name=""/>
              <p14:cNvContentPartPr/>
              <p14:nvPr/>
            </p14:nvContentPartPr>
            <p14:xfrm>
              <a:off x="222136" y="5971374"/>
              <a:ext cx="238846" cy="374645"/>
            </p14:xfrm>
          </p:contentPart>
        </mc:Choice>
        <mc:Fallback>
          <p:sp>
            <p:nvSpPr>
              <p:cNvPr id="1049991" name=""/>
              <p:cNvSpPr/>
              <p:nvPr/>
            </p:nvSpPr>
            <p:spPr>
              <a:xfrm>
                <a:off x="222136" y="5971374"/>
                <a:ext cx="238846" cy="374645"/>
              </a:xfrm>
            </p:spPr>
          </p:sp>
        </mc:Fallback>
      </mc:AlternateContent>
      <mc:AlternateContent xmlns:mc="http://schemas.openxmlformats.org/markup-compatibility/2006">
        <mc:Choice xmlns:p14="http://schemas.microsoft.com/office/powerpoint/2010/main" Requires="p14">
          <p:contentPart p14:bwMode="auto" r:id="rId196">
            <p14:nvContentPartPr>
              <p14:cNvPr id="1049992" name=""/>
              <p14:cNvContentPartPr/>
              <p14:nvPr/>
            </p14:nvContentPartPr>
            <p14:xfrm>
              <a:off x="475544" y="5841317"/>
              <a:ext cx="107222" cy="188383"/>
            </p14:xfrm>
          </p:contentPart>
        </mc:Choice>
        <mc:Fallback>
          <p:sp>
            <p:nvSpPr>
              <p:cNvPr id="1049992" name=""/>
              <p:cNvSpPr/>
              <p:nvPr/>
            </p:nvSpPr>
            <p:spPr>
              <a:xfrm>
                <a:off x="475544" y="5841317"/>
                <a:ext cx="107222" cy="188383"/>
              </a:xfrm>
            </p:spPr>
          </p:sp>
        </mc:Fallback>
      </mc:AlternateContent>
      <mc:AlternateContent xmlns:mc="http://schemas.openxmlformats.org/markup-compatibility/2006">
        <mc:Choice xmlns:p14="http://schemas.microsoft.com/office/powerpoint/2010/main" Requires="p14">
          <p:contentPart p14:bwMode="auto" r:id="rId197">
            <p14:nvContentPartPr>
              <p14:cNvPr id="1049993" name=""/>
              <p14:cNvContentPartPr/>
              <p14:nvPr/>
            </p14:nvContentPartPr>
            <p14:xfrm>
              <a:off x="460982" y="6253826"/>
              <a:ext cx="176673" cy="19653"/>
            </p14:xfrm>
          </p:contentPart>
        </mc:Choice>
        <mc:Fallback>
          <p:sp>
            <p:nvSpPr>
              <p:cNvPr id="1049993" name=""/>
              <p:cNvSpPr/>
              <p:nvPr/>
            </p:nvSpPr>
            <p:spPr>
              <a:xfrm>
                <a:off x="460982" y="6253826"/>
                <a:ext cx="176673" cy="19653"/>
              </a:xfrm>
            </p:spPr>
          </p:sp>
        </mc:Fallback>
      </mc:AlternateContent>
      <mc:AlternateContent xmlns:mc="http://schemas.openxmlformats.org/markup-compatibility/2006">
        <mc:Choice xmlns:p14="http://schemas.microsoft.com/office/powerpoint/2010/main" Requires="p14">
          <p:contentPart p14:bwMode="auto" r:id="rId198">
            <p14:nvContentPartPr>
              <p14:cNvPr id="1049994" name=""/>
              <p14:cNvContentPartPr/>
              <p14:nvPr/>
            </p14:nvContentPartPr>
            <p14:xfrm>
              <a:off x="547025" y="6189046"/>
              <a:ext cx="6511" cy="202037"/>
            </p14:xfrm>
          </p:contentPart>
        </mc:Choice>
        <mc:Fallback>
          <p:sp>
            <p:nvSpPr>
              <p:cNvPr id="1049994" name=""/>
              <p:cNvSpPr/>
              <p:nvPr/>
            </p:nvSpPr>
            <p:spPr>
              <a:xfrm>
                <a:off x="547025" y="6189046"/>
                <a:ext cx="6511" cy="202037"/>
              </a:xfrm>
            </p:spPr>
          </p:sp>
        </mc:Fallback>
      </mc:AlternateContent>
      <mc:AlternateContent xmlns:mc="http://schemas.openxmlformats.org/markup-compatibility/2006">
        <mc:Choice xmlns:p14="http://schemas.microsoft.com/office/powerpoint/2010/main" Requires="p14">
          <p:contentPart p14:bwMode="auto" r:id="rId199">
            <p14:nvContentPartPr>
              <p14:cNvPr id="1049995" name=""/>
              <p14:cNvContentPartPr/>
              <p14:nvPr/>
            </p14:nvContentPartPr>
            <p14:xfrm>
              <a:off x="697070" y="6122796"/>
              <a:ext cx="111508" cy="336254"/>
            </p14:xfrm>
          </p:contentPart>
        </mc:Choice>
        <mc:Fallback>
          <p:sp>
            <p:nvSpPr>
              <p:cNvPr id="1049995" name=""/>
              <p:cNvSpPr/>
              <p:nvPr/>
            </p:nvSpPr>
            <p:spPr>
              <a:xfrm>
                <a:off x="697070" y="6122796"/>
                <a:ext cx="111508" cy="336254"/>
              </a:xfrm>
            </p:spPr>
          </p:sp>
        </mc:Fallback>
      </mc:AlternateContent>
      <mc:AlternateContent xmlns:mc="http://schemas.openxmlformats.org/markup-compatibility/2006">
        <mc:Choice xmlns:p14="http://schemas.microsoft.com/office/powerpoint/2010/main" Requires="p14">
          <p:contentPart p14:bwMode="auto" r:id="rId200">
            <p14:nvContentPartPr>
              <p14:cNvPr id="1049996" name=""/>
              <p14:cNvContentPartPr/>
              <p14:nvPr/>
            </p14:nvContentPartPr>
            <p14:xfrm>
              <a:off x="825892" y="5971374"/>
              <a:ext cx="77235" cy="241701"/>
            </p14:xfrm>
          </p:contentPart>
        </mc:Choice>
        <mc:Fallback>
          <p:sp>
            <p:nvSpPr>
              <p:cNvPr id="1049996" name=""/>
              <p:cNvSpPr/>
              <p:nvPr/>
            </p:nvSpPr>
            <p:spPr>
              <a:xfrm>
                <a:off x="825892" y="5971374"/>
                <a:ext cx="77235" cy="241701"/>
              </a:xfrm>
            </p:spPr>
          </p:sp>
        </mc:Fallback>
      </mc:AlternateContent>
      <mc:AlternateContent xmlns:mc="http://schemas.openxmlformats.org/markup-compatibility/2006">
        <mc:Choice xmlns:p14="http://schemas.microsoft.com/office/powerpoint/2010/main" Requires="p14">
          <p:contentPart p14:bwMode="auto" r:id="rId201">
            <p14:nvContentPartPr>
              <p14:cNvPr id="1049997" name=""/>
              <p14:cNvContentPartPr/>
              <p14:nvPr/>
            </p14:nvContentPartPr>
            <p14:xfrm>
              <a:off x="875752" y="6326300"/>
              <a:ext cx="158047" cy="52695"/>
            </p14:xfrm>
          </p:contentPart>
        </mc:Choice>
        <mc:Fallback>
          <p:sp>
            <p:nvSpPr>
              <p:cNvPr id="1049997" name=""/>
              <p:cNvSpPr/>
              <p:nvPr/>
            </p:nvSpPr>
            <p:spPr>
              <a:xfrm>
                <a:off x="875752" y="6326300"/>
                <a:ext cx="158047" cy="52695"/>
              </a:xfrm>
            </p:spPr>
          </p:sp>
        </mc:Fallback>
      </mc:AlternateContent>
      <mc:AlternateContent xmlns:mc="http://schemas.openxmlformats.org/markup-compatibility/2006">
        <mc:Choice xmlns:p14="http://schemas.microsoft.com/office/powerpoint/2010/main" Requires="p14">
          <p:contentPart p14:bwMode="auto" r:id="rId202">
            <p14:nvContentPartPr>
              <p14:cNvPr id="1049998" name=""/>
              <p14:cNvContentPartPr/>
              <p14:nvPr/>
            </p14:nvContentPartPr>
            <p14:xfrm>
              <a:off x="926054" y="6253826"/>
              <a:ext cx="28418" cy="212106"/>
            </p14:xfrm>
          </p:contentPart>
        </mc:Choice>
        <mc:Fallback>
          <p:sp>
            <p:nvSpPr>
              <p:cNvPr id="1049998" name=""/>
              <p:cNvSpPr/>
              <p:nvPr/>
            </p:nvSpPr>
            <p:spPr>
              <a:xfrm>
                <a:off x="926054" y="6253826"/>
                <a:ext cx="28418" cy="212106"/>
              </a:xfrm>
            </p:spPr>
          </p:sp>
        </mc:Fallback>
      </mc:AlternateContent>
      <mc:AlternateContent xmlns:mc="http://schemas.openxmlformats.org/markup-compatibility/2006">
        <mc:Choice xmlns:p14="http://schemas.microsoft.com/office/powerpoint/2010/main" Requires="p14">
          <p:contentPart p14:bwMode="auto" r:id="rId203">
            <p14:nvContentPartPr>
              <p14:cNvPr id="1049999" name=""/>
              <p14:cNvContentPartPr/>
              <p14:nvPr/>
            </p14:nvContentPartPr>
            <p14:xfrm>
              <a:off x="1011656" y="6174402"/>
              <a:ext cx="139385" cy="339959"/>
            </p14:xfrm>
          </p:contentPart>
        </mc:Choice>
        <mc:Fallback>
          <p:sp>
            <p:nvSpPr>
              <p:cNvPr id="1049999" name=""/>
              <p:cNvSpPr/>
              <p:nvPr/>
            </p:nvSpPr>
            <p:spPr>
              <a:xfrm>
                <a:off x="1011656" y="6174402"/>
                <a:ext cx="139385" cy="339959"/>
              </a:xfrm>
            </p:spPr>
          </p:sp>
        </mc:Fallback>
      </mc:AlternateContent>
      <mc:AlternateContent xmlns:mc="http://schemas.openxmlformats.org/markup-compatibility/2006">
        <mc:Choice xmlns:p14="http://schemas.microsoft.com/office/powerpoint/2010/main" Requires="p14">
          <p:contentPart p14:bwMode="auto" r:id="rId204">
            <p14:nvContentPartPr>
              <p14:cNvPr id="1050000" name=""/>
              <p14:cNvContentPartPr/>
              <p14:nvPr/>
            </p14:nvContentPartPr>
            <p14:xfrm>
              <a:off x="1111818" y="6058244"/>
              <a:ext cx="135356" cy="250571"/>
            </p14:xfrm>
          </p:contentPart>
        </mc:Choice>
        <mc:Fallback>
          <p:sp>
            <p:nvSpPr>
              <p:cNvPr id="1050000" name=""/>
              <p:cNvSpPr/>
              <p:nvPr/>
            </p:nvSpPr>
            <p:spPr>
              <a:xfrm>
                <a:off x="1111818" y="6058244"/>
                <a:ext cx="135356" cy="250571"/>
              </a:xfrm>
            </p:spPr>
          </p:sp>
        </mc:Fallback>
      </mc:AlternateContent>
      <mc:AlternateContent xmlns:mc="http://schemas.openxmlformats.org/markup-compatibility/2006">
        <mc:Choice xmlns:p14="http://schemas.microsoft.com/office/powerpoint/2010/main" Requires="p14">
          <p:contentPart p14:bwMode="auto" r:id="rId205">
            <p14:nvContentPartPr>
              <p14:cNvPr id="1050001" name=""/>
              <p14:cNvContentPartPr/>
              <p14:nvPr/>
            </p14:nvContentPartPr>
            <p14:xfrm>
              <a:off x="1219115" y="6402609"/>
              <a:ext cx="100088" cy="30663"/>
            </p14:xfrm>
          </p:contentPart>
        </mc:Choice>
        <mc:Fallback>
          <p:sp>
            <p:nvSpPr>
              <p:cNvPr id="1050001" name=""/>
              <p:cNvSpPr/>
              <p:nvPr/>
            </p:nvSpPr>
            <p:spPr>
              <a:xfrm>
                <a:off x="1219115" y="6402609"/>
                <a:ext cx="100088" cy="30663"/>
              </a:xfrm>
            </p:spPr>
          </p:sp>
        </mc:Fallback>
      </mc:AlternateContent>
      <mc:AlternateContent xmlns:mc="http://schemas.openxmlformats.org/markup-compatibility/2006">
        <mc:Choice xmlns:p14="http://schemas.microsoft.com/office/powerpoint/2010/main" Requires="p14">
          <p:contentPart p14:bwMode="auto" r:id="rId206">
            <p14:nvContentPartPr>
              <p14:cNvPr id="1050002" name=""/>
              <p14:cNvContentPartPr/>
              <p14:nvPr/>
            </p14:nvContentPartPr>
            <p14:xfrm>
              <a:off x="1197775" y="6495794"/>
              <a:ext cx="121428" cy="18890"/>
            </p14:xfrm>
          </p:contentPart>
        </mc:Choice>
        <mc:Fallback>
          <p:sp>
            <p:nvSpPr>
              <p:cNvPr id="1050002" name=""/>
              <p:cNvSpPr/>
              <p:nvPr/>
            </p:nvSpPr>
            <p:spPr>
              <a:xfrm>
                <a:off x="1197775" y="6495794"/>
                <a:ext cx="121428" cy="18890"/>
              </a:xfrm>
            </p:spPr>
          </p:sp>
        </mc:Fallback>
      </mc:AlternateContent>
      <mc:AlternateContent xmlns:mc="http://schemas.openxmlformats.org/markup-compatibility/2006">
        <mc:Choice xmlns:p14="http://schemas.microsoft.com/office/powerpoint/2010/main" Requires="p14">
          <p:contentPart p14:bwMode="auto" r:id="rId207">
            <p14:nvContentPartPr>
              <p14:cNvPr id="1050003" name=""/>
              <p14:cNvContentPartPr/>
              <p14:nvPr/>
            </p14:nvContentPartPr>
            <p14:xfrm>
              <a:off x="1440987" y="6348142"/>
              <a:ext cx="11961" cy="257576"/>
            </p14:xfrm>
          </p:contentPart>
        </mc:Choice>
        <mc:Fallback>
          <p:sp>
            <p:nvSpPr>
              <p:cNvPr id="1050003" name=""/>
              <p:cNvSpPr/>
              <p:nvPr/>
            </p:nvSpPr>
            <p:spPr>
              <a:xfrm>
                <a:off x="1440987" y="6348142"/>
                <a:ext cx="11961" cy="257576"/>
              </a:xfrm>
            </p:spPr>
          </p:sp>
        </mc:Fallback>
      </mc:AlternateContent>
      <mc:AlternateContent xmlns:mc="http://schemas.openxmlformats.org/markup-compatibility/2006">
        <mc:Choice xmlns:p14="http://schemas.microsoft.com/office/powerpoint/2010/main" Requires="p14">
          <p:contentPart p14:bwMode="auto" r:id="rId208">
            <p14:nvContentPartPr>
              <p14:cNvPr id="1050004" name=""/>
              <p14:cNvContentPartPr/>
              <p14:nvPr/>
            </p14:nvContentPartPr>
            <p14:xfrm>
              <a:off x="2892705" y="4888830"/>
              <a:ext cx="221481" cy="31275"/>
            </p14:xfrm>
          </p:contentPart>
        </mc:Choice>
        <mc:Fallback>
          <p:sp>
            <p:nvSpPr>
              <p:cNvPr id="1050004" name=""/>
              <p:cNvSpPr/>
              <p:nvPr/>
            </p:nvSpPr>
            <p:spPr>
              <a:xfrm>
                <a:off x="2892705" y="4888830"/>
                <a:ext cx="221481" cy="31275"/>
              </a:xfrm>
            </p:spPr>
          </p:sp>
        </mc:Fallback>
      </mc:AlternateContent>
      <mc:AlternateContent xmlns:mc="http://schemas.openxmlformats.org/markup-compatibility/2006">
        <mc:Choice xmlns:p14="http://schemas.microsoft.com/office/powerpoint/2010/main" Requires="p14">
          <p:contentPart p14:bwMode="auto" r:id="rId209">
            <p14:nvContentPartPr>
              <p14:cNvPr id="1050005" name=""/>
              <p14:cNvContentPartPr/>
              <p14:nvPr/>
            </p14:nvContentPartPr>
            <p14:xfrm>
              <a:off x="2897415" y="4979866"/>
              <a:ext cx="238392" cy="20797"/>
            </p14:xfrm>
          </p:contentPart>
        </mc:Choice>
        <mc:Fallback>
          <p:sp>
            <p:nvSpPr>
              <p:cNvPr id="1050005" name=""/>
              <p:cNvSpPr/>
              <p:nvPr/>
            </p:nvSpPr>
            <p:spPr>
              <a:xfrm>
                <a:off x="2897415" y="4979866"/>
                <a:ext cx="238392" cy="20797"/>
              </a:xfrm>
            </p:spPr>
          </p:sp>
        </mc:Fallback>
      </mc:AlternateContent>
      <mc:AlternateContent xmlns:mc="http://schemas.openxmlformats.org/markup-compatibility/2006">
        <mc:Choice xmlns:p14="http://schemas.microsoft.com/office/powerpoint/2010/main" Requires="p14">
          <p:contentPart p14:bwMode="auto" r:id="rId210">
            <p14:nvContentPartPr>
              <p14:cNvPr id="1050006" name=""/>
              <p14:cNvContentPartPr/>
              <p14:nvPr/>
            </p14:nvContentPartPr>
            <p14:xfrm>
              <a:off x="3619155" y="4745137"/>
              <a:ext cx="224817" cy="277259"/>
            </p14:xfrm>
          </p:contentPart>
        </mc:Choice>
        <mc:Fallback>
          <p:sp>
            <p:nvSpPr>
              <p:cNvPr id="1050006" name=""/>
              <p:cNvSpPr/>
              <p:nvPr/>
            </p:nvSpPr>
            <p:spPr>
              <a:xfrm>
                <a:off x="3619155" y="4745137"/>
                <a:ext cx="224817" cy="277259"/>
              </a:xfrm>
            </p:spPr>
          </p:sp>
        </mc:Fallback>
      </mc:AlternateContent>
      <mc:AlternateContent xmlns:mc="http://schemas.openxmlformats.org/markup-compatibility/2006">
        <mc:Choice xmlns:p14="http://schemas.microsoft.com/office/powerpoint/2010/main" Requires="p14">
          <p:contentPart p14:bwMode="auto" r:id="rId211">
            <p14:nvContentPartPr>
              <p14:cNvPr id="1050007" name=""/>
              <p14:cNvContentPartPr/>
              <p14:nvPr/>
            </p14:nvContentPartPr>
            <p14:xfrm>
              <a:off x="3908659" y="4840784"/>
              <a:ext cx="304202" cy="256688"/>
            </p14:xfrm>
          </p:contentPart>
        </mc:Choice>
        <mc:Fallback>
          <p:sp>
            <p:nvSpPr>
              <p:cNvPr id="1050007" name=""/>
              <p:cNvSpPr/>
              <p:nvPr/>
            </p:nvSpPr>
            <p:spPr>
              <a:xfrm>
                <a:off x="3908659" y="4840784"/>
                <a:ext cx="304202" cy="256688"/>
              </a:xfrm>
            </p:spPr>
          </p:sp>
        </mc:Fallback>
      </mc:AlternateContent>
      <mc:AlternateContent xmlns:mc="http://schemas.openxmlformats.org/markup-compatibility/2006">
        <mc:Choice xmlns:p14="http://schemas.microsoft.com/office/powerpoint/2010/main" Requires="p14">
          <p:contentPart p14:bwMode="auto" r:id="rId212">
            <p14:nvContentPartPr>
              <p14:cNvPr id="1050008" name=""/>
              <p14:cNvContentPartPr/>
              <p14:nvPr/>
            </p14:nvContentPartPr>
            <p14:xfrm>
              <a:off x="3743843" y="4588155"/>
              <a:ext cx="455051" cy="49444"/>
            </p14:xfrm>
          </p:contentPart>
        </mc:Choice>
        <mc:Fallback>
          <p:sp>
            <p:nvSpPr>
              <p:cNvPr id="1050008" name=""/>
              <p:cNvSpPr/>
              <p:nvPr/>
            </p:nvSpPr>
            <p:spPr>
              <a:xfrm>
                <a:off x="3743843" y="4588155"/>
                <a:ext cx="455051" cy="49444"/>
              </a:xfrm>
            </p:spPr>
          </p:sp>
        </mc:Fallback>
      </mc:AlternateContent>
      <mc:AlternateContent xmlns:mc="http://schemas.openxmlformats.org/markup-compatibility/2006">
        <mc:Choice xmlns:p14="http://schemas.microsoft.com/office/powerpoint/2010/main" Requires="p14">
          <p:contentPart p14:bwMode="auto" r:id="rId213">
            <p14:nvContentPartPr>
              <p14:cNvPr id="1050009" name=""/>
              <p14:cNvContentPartPr/>
              <p14:nvPr/>
            </p14:nvContentPartPr>
            <p14:xfrm>
              <a:off x="4151111" y="4501285"/>
              <a:ext cx="142417" cy="225301"/>
            </p14:xfrm>
          </p:contentPart>
        </mc:Choice>
        <mc:Fallback>
          <p:sp>
            <p:nvSpPr>
              <p:cNvPr id="1050009" name=""/>
              <p:cNvSpPr/>
              <p:nvPr/>
            </p:nvSpPr>
            <p:spPr>
              <a:xfrm>
                <a:off x="4151111" y="4501285"/>
                <a:ext cx="142417" cy="225301"/>
              </a:xfrm>
            </p:spPr>
          </p:sp>
        </mc:Fallback>
      </mc:AlternateContent>
      <mc:AlternateContent xmlns:mc="http://schemas.openxmlformats.org/markup-compatibility/2006">
        <mc:Choice xmlns:p14="http://schemas.microsoft.com/office/powerpoint/2010/main" Requires="p14">
          <p:contentPart p14:bwMode="auto" r:id="rId214">
            <p14:nvContentPartPr>
              <p14:cNvPr id="1050010" name=""/>
              <p14:cNvContentPartPr/>
              <p14:nvPr/>
            </p14:nvContentPartPr>
            <p14:xfrm>
              <a:off x="4395400" y="5088030"/>
              <a:ext cx="6338" cy="31160"/>
            </p14:xfrm>
          </p:contentPart>
        </mc:Choice>
        <mc:Fallback>
          <p:sp>
            <p:nvSpPr>
              <p:cNvPr id="1050010" name=""/>
              <p:cNvSpPr/>
              <p:nvPr/>
            </p:nvSpPr>
            <p:spPr>
              <a:xfrm>
                <a:off x="4395400" y="5088030"/>
                <a:ext cx="6338" cy="31160"/>
              </a:xfrm>
            </p:spPr>
          </p:sp>
        </mc:Fallback>
      </mc:AlternateContent>
      <mc:AlternateContent xmlns:mc="http://schemas.openxmlformats.org/markup-compatibility/2006">
        <mc:Choice xmlns:p14="http://schemas.microsoft.com/office/powerpoint/2010/main" Requires="p14">
          <p:contentPart p14:bwMode="auto" r:id="rId215">
            <p14:nvContentPartPr>
              <p14:cNvPr id="1050011" name=""/>
              <p14:cNvContentPartPr/>
              <p14:nvPr/>
            </p14:nvContentPartPr>
            <p14:xfrm>
              <a:off x="4530141" y="4900206"/>
              <a:ext cx="329168" cy="212374"/>
            </p14:xfrm>
          </p:contentPart>
        </mc:Choice>
        <mc:Fallback>
          <p:sp>
            <p:nvSpPr>
              <p:cNvPr id="1050011" name=""/>
              <p:cNvSpPr/>
              <p:nvPr/>
            </p:nvSpPr>
            <p:spPr>
              <a:xfrm>
                <a:off x="4530141" y="4900206"/>
                <a:ext cx="329168" cy="212374"/>
              </a:xfrm>
            </p:spPr>
          </p:sp>
        </mc:Fallback>
      </mc:AlternateContent>
      <mc:AlternateContent xmlns:mc="http://schemas.openxmlformats.org/markup-compatibility/2006">
        <mc:Choice xmlns:p14="http://schemas.microsoft.com/office/powerpoint/2010/main" Requires="p14">
          <p:contentPart p14:bwMode="auto" r:id="rId216">
            <p14:nvContentPartPr>
              <p14:cNvPr id="1050012" name=""/>
              <p14:cNvContentPartPr/>
              <p14:nvPr/>
            </p14:nvContentPartPr>
            <p14:xfrm>
              <a:off x="4608853" y="4760276"/>
              <a:ext cx="214715" cy="8973"/>
            </p14:xfrm>
          </p:contentPart>
        </mc:Choice>
        <mc:Fallback>
          <p:sp>
            <p:nvSpPr>
              <p:cNvPr id="1050012" name=""/>
              <p:cNvSpPr/>
              <p:nvPr/>
            </p:nvSpPr>
            <p:spPr>
              <a:xfrm>
                <a:off x="4608853" y="4760276"/>
                <a:ext cx="214715" cy="8973"/>
              </a:xfrm>
            </p:spPr>
          </p:sp>
        </mc:Fallback>
      </mc:AlternateContent>
      <mc:AlternateContent xmlns:mc="http://schemas.openxmlformats.org/markup-compatibility/2006">
        <mc:Choice xmlns:p14="http://schemas.microsoft.com/office/powerpoint/2010/main" Requires="p14">
          <p:contentPart p14:bwMode="auto" r:id="rId217">
            <p14:nvContentPartPr>
              <p14:cNvPr id="1050013" name=""/>
              <p14:cNvContentPartPr/>
              <p14:nvPr/>
            </p14:nvContentPartPr>
            <p14:xfrm>
              <a:off x="4752087" y="4703816"/>
              <a:ext cx="114919" cy="149576"/>
            </p14:xfrm>
          </p:contentPart>
        </mc:Choice>
        <mc:Fallback>
          <p:sp>
            <p:nvSpPr>
              <p:cNvPr id="1050013" name=""/>
              <p:cNvSpPr/>
              <p:nvPr/>
            </p:nvSpPr>
            <p:spPr>
              <a:xfrm>
                <a:off x="4752087" y="4703816"/>
                <a:ext cx="114919" cy="149576"/>
              </a:xfrm>
            </p:spPr>
          </p:sp>
        </mc:Fallback>
      </mc:AlternateContent>
      <mc:AlternateContent xmlns:mc="http://schemas.openxmlformats.org/markup-compatibility/2006">
        <mc:Choice xmlns:p14="http://schemas.microsoft.com/office/powerpoint/2010/main" Requires="p14">
          <p:contentPart p14:bwMode="auto" r:id="rId218">
            <p14:nvContentPartPr>
              <p14:cNvPr id="1050014" name=""/>
              <p14:cNvContentPartPr/>
              <p14:nvPr/>
            </p14:nvContentPartPr>
            <p14:xfrm>
              <a:off x="4165672" y="4508483"/>
              <a:ext cx="168634" cy="275413"/>
            </p14:xfrm>
          </p:contentPart>
        </mc:Choice>
        <mc:Fallback>
          <p:sp>
            <p:nvSpPr>
              <p:cNvPr id="1050014" name=""/>
              <p:cNvSpPr/>
              <p:nvPr/>
            </p:nvSpPr>
            <p:spPr>
              <a:xfrm>
                <a:off x="4165672" y="4508483"/>
                <a:ext cx="168634" cy="275413"/>
              </a:xfrm>
            </p:spPr>
          </p:sp>
        </mc:Fallback>
      </mc:AlternateContent>
      <mc:AlternateContent xmlns:mc="http://schemas.openxmlformats.org/markup-compatibility/2006">
        <mc:Choice xmlns:p14="http://schemas.microsoft.com/office/powerpoint/2010/main" Requires="p14">
          <p:contentPart p14:bwMode="auto" r:id="rId219">
            <p14:nvContentPartPr>
              <p14:cNvPr id="1050015" name=""/>
              <p14:cNvContentPartPr/>
              <p14:nvPr/>
            </p14:nvContentPartPr>
            <p14:xfrm>
              <a:off x="3765519" y="4614073"/>
              <a:ext cx="550177" cy="44746"/>
            </p14:xfrm>
          </p:contentPart>
        </mc:Choice>
        <mc:Fallback>
          <p:sp>
            <p:nvSpPr>
              <p:cNvPr id="1050015" name=""/>
              <p:cNvSpPr/>
              <p:nvPr/>
            </p:nvSpPr>
            <p:spPr>
              <a:xfrm>
                <a:off x="3765519" y="4614073"/>
                <a:ext cx="550177" cy="44746"/>
              </a:xfrm>
            </p:spPr>
          </p:sp>
        </mc:Fallback>
      </mc:AlternateContent>
      <mc:AlternateContent xmlns:mc="http://schemas.openxmlformats.org/markup-compatibility/2006">
        <mc:Choice xmlns:p14="http://schemas.microsoft.com/office/powerpoint/2010/main" Requires="p14">
          <p:contentPart p14:bwMode="auto" r:id="rId220">
            <p14:nvContentPartPr>
              <p14:cNvPr id="1050016" name=""/>
              <p14:cNvContentPartPr/>
              <p14:nvPr/>
            </p14:nvContentPartPr>
            <p14:xfrm>
              <a:off x="4179792" y="4522630"/>
              <a:ext cx="110513" cy="219774"/>
            </p14:xfrm>
          </p:contentPart>
        </mc:Choice>
        <mc:Fallback>
          <p:sp>
            <p:nvSpPr>
              <p:cNvPr id="1050016" name=""/>
              <p:cNvSpPr/>
              <p:nvPr/>
            </p:nvSpPr>
            <p:spPr>
              <a:xfrm>
                <a:off x="4179792" y="4522630"/>
                <a:ext cx="110513" cy="219774"/>
              </a:xfrm>
            </p:spPr>
          </p:sp>
        </mc:Fallback>
      </mc:AlternateContent>
      <mc:AlternateContent xmlns:mc="http://schemas.openxmlformats.org/markup-compatibility/2006">
        <mc:Choice xmlns:p14="http://schemas.microsoft.com/office/powerpoint/2010/main" Requires="p14">
          <p:contentPart p14:bwMode="auto" r:id="rId221">
            <p14:nvContentPartPr>
              <p14:cNvPr id="1050017" name=""/>
              <p14:cNvContentPartPr/>
              <p14:nvPr/>
            </p14:nvContentPartPr>
            <p14:xfrm>
              <a:off x="5008097" y="5004280"/>
              <a:ext cx="123018" cy="4078"/>
            </p14:xfrm>
          </p:contentPart>
        </mc:Choice>
        <mc:Fallback>
          <p:sp>
            <p:nvSpPr>
              <p:cNvPr id="1050017" name=""/>
              <p:cNvSpPr/>
              <p:nvPr/>
            </p:nvSpPr>
            <p:spPr>
              <a:xfrm>
                <a:off x="5008097" y="5004280"/>
                <a:ext cx="123018" cy="4078"/>
              </a:xfrm>
            </p:spPr>
          </p:sp>
        </mc:Fallback>
      </mc:AlternateContent>
      <mc:AlternateContent xmlns:mc="http://schemas.openxmlformats.org/markup-compatibility/2006">
        <mc:Choice xmlns:p14="http://schemas.microsoft.com/office/powerpoint/2010/main" Requires="p14">
          <p:contentPart p14:bwMode="auto" r:id="rId222">
            <p14:nvContentPartPr>
              <p14:cNvPr id="1050018" name=""/>
              <p14:cNvContentPartPr/>
              <p14:nvPr/>
            </p14:nvContentPartPr>
            <p14:xfrm>
              <a:off x="5041543" y="5102177"/>
              <a:ext cx="89572" cy="7198"/>
            </p14:xfrm>
          </p:contentPart>
        </mc:Choice>
        <mc:Fallback>
          <p:sp>
            <p:nvSpPr>
              <p:cNvPr id="1050018" name=""/>
              <p:cNvSpPr/>
              <p:nvPr/>
            </p:nvSpPr>
            <p:spPr>
              <a:xfrm>
                <a:off x="5041543" y="5102177"/>
                <a:ext cx="89572" cy="7198"/>
              </a:xfrm>
            </p:spPr>
          </p:sp>
        </mc:Fallback>
      </mc:AlternateContent>
      <mc:AlternateContent xmlns:mc="http://schemas.openxmlformats.org/markup-compatibility/2006">
        <mc:Choice xmlns:p14="http://schemas.microsoft.com/office/powerpoint/2010/main" Requires="p14">
          <p:contentPart p14:bwMode="auto" r:id="rId223">
            <p14:nvContentPartPr>
              <p14:cNvPr id="1050019" name=""/>
              <p14:cNvContentPartPr/>
              <p14:nvPr/>
            </p14:nvContentPartPr>
            <p14:xfrm>
              <a:off x="5258862" y="4788609"/>
              <a:ext cx="230150" cy="361427"/>
            </p14:xfrm>
          </p:contentPart>
        </mc:Choice>
        <mc:Fallback>
          <p:sp>
            <p:nvSpPr>
              <p:cNvPr id="1050019" name=""/>
              <p:cNvSpPr/>
              <p:nvPr/>
            </p:nvSpPr>
            <p:spPr>
              <a:xfrm>
                <a:off x="5258862" y="4788609"/>
                <a:ext cx="230150" cy="361427"/>
              </a:xfrm>
            </p:spPr>
          </p:sp>
        </mc:Fallback>
      </mc:AlternateContent>
      <mc:AlternateContent xmlns:mc="http://schemas.openxmlformats.org/markup-compatibility/2006">
        <mc:Choice xmlns:p14="http://schemas.microsoft.com/office/powerpoint/2010/main" Requires="p14">
          <p:contentPart p14:bwMode="auto" r:id="rId224">
            <p14:nvContentPartPr>
              <p14:cNvPr id="1050020" name=""/>
              <p14:cNvContentPartPr/>
              <p14:nvPr/>
            </p14:nvContentPartPr>
            <p14:xfrm>
              <a:off x="5431603" y="4943081"/>
              <a:ext cx="151905" cy="7498"/>
            </p14:xfrm>
          </p:contentPart>
        </mc:Choice>
        <mc:Fallback>
          <p:sp>
            <p:nvSpPr>
              <p:cNvPr id="1050020" name=""/>
              <p:cNvSpPr/>
              <p:nvPr/>
            </p:nvSpPr>
            <p:spPr>
              <a:xfrm>
                <a:off x="5431603" y="4943081"/>
                <a:ext cx="151905" cy="7498"/>
              </a:xfrm>
            </p:spPr>
          </p:sp>
        </mc:Fallback>
      </mc:AlternateContent>
      <mc:AlternateContent xmlns:mc="http://schemas.openxmlformats.org/markup-compatibility/2006">
        <mc:Choice xmlns:p14="http://schemas.microsoft.com/office/powerpoint/2010/main" Requires="p14">
          <p:contentPart p14:bwMode="auto" r:id="rId225">
            <p14:nvContentPartPr>
              <p14:cNvPr id="1050021" name=""/>
              <p14:cNvContentPartPr/>
              <p14:nvPr/>
            </p14:nvContentPartPr>
            <p14:xfrm>
              <a:off x="5531766" y="5017650"/>
              <a:ext cx="119477" cy="158402"/>
            </p14:xfrm>
          </p:contentPart>
        </mc:Choice>
        <mc:Fallback>
          <p:sp>
            <p:nvSpPr>
              <p:cNvPr id="1050021" name=""/>
              <p:cNvSpPr/>
              <p:nvPr/>
            </p:nvSpPr>
            <p:spPr>
              <a:xfrm>
                <a:off x="5531766" y="5017650"/>
                <a:ext cx="119477" cy="158402"/>
              </a:xfrm>
            </p:spPr>
          </p:sp>
        </mc:Fallback>
      </mc:AlternateContent>
      <mc:AlternateContent xmlns:mc="http://schemas.openxmlformats.org/markup-compatibility/2006">
        <mc:Choice xmlns:p14="http://schemas.microsoft.com/office/powerpoint/2010/main" Requires="p14">
          <p:contentPart p14:bwMode="auto" r:id="rId226">
            <p14:nvContentPartPr>
              <p14:cNvPr id="1050022" name=""/>
              <p14:cNvContentPartPr/>
              <p14:nvPr/>
            </p14:nvContentPartPr>
            <p14:xfrm>
              <a:off x="3373306" y="4428347"/>
              <a:ext cx="2481415" cy="921045"/>
            </p14:xfrm>
          </p:contentPart>
        </mc:Choice>
        <mc:Fallback>
          <p:sp>
            <p:nvSpPr>
              <p:cNvPr id="1050022" name=""/>
              <p:cNvSpPr/>
              <p:nvPr/>
            </p:nvSpPr>
            <p:spPr>
              <a:xfrm>
                <a:off x="3373306" y="4428347"/>
                <a:ext cx="2481415" cy="921045"/>
              </a:xfrm>
            </p:spPr>
          </p:sp>
        </mc:Fallback>
      </mc:AlternateContent>
      <mc:AlternateContent xmlns:mc="http://schemas.openxmlformats.org/markup-compatibility/2006">
        <mc:Choice xmlns:p14="http://schemas.microsoft.com/office/powerpoint/2010/main" Requires="p14">
          <p:contentPart p14:bwMode="auto" r:id="rId227">
            <p14:nvContentPartPr>
              <p14:cNvPr id="1050023" name=""/>
              <p14:cNvContentPartPr/>
              <p14:nvPr/>
            </p14:nvContentPartPr>
            <p14:xfrm>
              <a:off x="2991778" y="5667081"/>
              <a:ext cx="140776" cy="384468"/>
            </p14:xfrm>
          </p:contentPart>
        </mc:Choice>
        <mc:Fallback>
          <p:sp>
            <p:nvSpPr>
              <p:cNvPr id="1050023" name=""/>
              <p:cNvSpPr/>
              <p:nvPr/>
            </p:nvSpPr>
            <p:spPr>
              <a:xfrm>
                <a:off x="2991778" y="5667081"/>
                <a:ext cx="140776" cy="384468"/>
              </a:xfrm>
            </p:spPr>
          </p:sp>
        </mc:Fallback>
      </mc:AlternateContent>
      <mc:AlternateContent xmlns:mc="http://schemas.openxmlformats.org/markup-compatibility/2006">
        <mc:Choice xmlns:p14="http://schemas.microsoft.com/office/powerpoint/2010/main" Requires="p14">
          <p:contentPart p14:bwMode="auto" r:id="rId228">
            <p14:nvContentPartPr>
              <p14:cNvPr id="1050024" name=""/>
              <p14:cNvContentPartPr/>
              <p14:nvPr/>
            </p14:nvContentPartPr>
            <p14:xfrm>
              <a:off x="3185668" y="5797882"/>
              <a:ext cx="3529" cy="79424"/>
            </p14:xfrm>
          </p:contentPart>
        </mc:Choice>
        <mc:Fallback>
          <p:sp>
            <p:nvSpPr>
              <p:cNvPr id="1050024" name=""/>
              <p:cNvSpPr/>
              <p:nvPr/>
            </p:nvSpPr>
            <p:spPr>
              <a:xfrm>
                <a:off x="3185668" y="5797882"/>
                <a:ext cx="3529" cy="79424"/>
              </a:xfrm>
            </p:spPr>
          </p:sp>
        </mc:Fallback>
      </mc:AlternateContent>
      <mc:AlternateContent xmlns:mc="http://schemas.openxmlformats.org/markup-compatibility/2006">
        <mc:Choice xmlns:p14="http://schemas.microsoft.com/office/powerpoint/2010/main" Requires="p14">
          <p:contentPart p14:bwMode="auto" r:id="rId229">
            <p14:nvContentPartPr>
              <p14:cNvPr id="1050025" name=""/>
              <p14:cNvContentPartPr/>
              <p14:nvPr/>
            </p14:nvContentPartPr>
            <p14:xfrm>
              <a:off x="3207289" y="5964176"/>
              <a:ext cx="7059" cy="90841"/>
            </p14:xfrm>
          </p:contentPart>
        </mc:Choice>
        <mc:Fallback>
          <p:sp>
            <p:nvSpPr>
              <p:cNvPr id="1050025" name=""/>
              <p:cNvSpPr/>
              <p:nvPr/>
            </p:nvSpPr>
            <p:spPr>
              <a:xfrm>
                <a:off x="3207289" y="5964176"/>
                <a:ext cx="7059" cy="90841"/>
              </a:xfrm>
            </p:spPr>
          </p:sp>
        </mc:Fallback>
      </mc:AlternateContent>
      <mc:AlternateContent xmlns:mc="http://schemas.openxmlformats.org/markup-compatibility/2006">
        <mc:Choice xmlns:p14="http://schemas.microsoft.com/office/powerpoint/2010/main" Requires="p14">
          <p:contentPart p14:bwMode="auto" r:id="rId230">
            <p14:nvContentPartPr>
              <p14:cNvPr id="1050026" name=""/>
              <p14:cNvContentPartPr/>
              <p14:nvPr/>
            </p14:nvContentPartPr>
            <p14:xfrm>
              <a:off x="3405193" y="5797442"/>
              <a:ext cx="176426" cy="299798"/>
            </p14:xfrm>
          </p:contentPart>
        </mc:Choice>
        <mc:Fallback>
          <p:sp>
            <p:nvSpPr>
              <p:cNvPr id="1050026" name=""/>
              <p:cNvSpPr/>
              <p:nvPr/>
            </p:nvSpPr>
            <p:spPr>
              <a:xfrm>
                <a:off x="3405193" y="5797442"/>
                <a:ext cx="176426" cy="299798"/>
              </a:xfrm>
            </p:spPr>
          </p:sp>
        </mc:Fallback>
      </mc:AlternateContent>
      <mc:AlternateContent xmlns:mc="http://schemas.openxmlformats.org/markup-compatibility/2006">
        <mc:Choice xmlns:p14="http://schemas.microsoft.com/office/powerpoint/2010/main" Requires="p14">
          <p:contentPart p14:bwMode="auto" r:id="rId231">
            <p14:nvContentPartPr>
              <p14:cNvPr id="1050027" name=""/>
              <p14:cNvContentPartPr/>
              <p14:nvPr/>
            </p14:nvContentPartPr>
            <p14:xfrm>
              <a:off x="3667040" y="5894659"/>
              <a:ext cx="166643" cy="222802"/>
            </p14:xfrm>
          </p:contentPart>
        </mc:Choice>
        <mc:Fallback>
          <p:sp>
            <p:nvSpPr>
              <p:cNvPr id="1050027" name=""/>
              <p:cNvSpPr/>
              <p:nvPr/>
            </p:nvSpPr>
            <p:spPr>
              <a:xfrm>
                <a:off x="3667040" y="5894659"/>
                <a:ext cx="166643" cy="222802"/>
              </a:xfrm>
            </p:spPr>
          </p:sp>
        </mc:Fallback>
      </mc:AlternateContent>
      <mc:AlternateContent xmlns:mc="http://schemas.openxmlformats.org/markup-compatibility/2006">
        <mc:Choice xmlns:p14="http://schemas.microsoft.com/office/powerpoint/2010/main" Requires="p14">
          <p:contentPart p14:bwMode="auto" r:id="rId232">
            <p14:nvContentPartPr>
              <p14:cNvPr id="1050028" name=""/>
              <p14:cNvContentPartPr/>
              <p14:nvPr/>
            </p14:nvContentPartPr>
            <p14:xfrm>
              <a:off x="3679421" y="5935137"/>
              <a:ext cx="228564" cy="45468"/>
            </p14:xfrm>
          </p:contentPart>
        </mc:Choice>
        <mc:Fallback>
          <p:sp>
            <p:nvSpPr>
              <p:cNvPr id="1050028" name=""/>
              <p:cNvSpPr/>
              <p:nvPr/>
            </p:nvSpPr>
            <p:spPr>
              <a:xfrm>
                <a:off x="3679421" y="5935137"/>
                <a:ext cx="228564" cy="45468"/>
              </a:xfrm>
            </p:spPr>
          </p:sp>
        </mc:Fallback>
      </mc:AlternateContent>
      <mc:AlternateContent xmlns:mc="http://schemas.openxmlformats.org/markup-compatibility/2006">
        <mc:Choice xmlns:p14="http://schemas.microsoft.com/office/powerpoint/2010/main" Requires="p14">
          <p:contentPart p14:bwMode="auto" r:id="rId233">
            <p14:nvContentPartPr>
              <p14:cNvPr id="1050029" name=""/>
              <p14:cNvContentPartPr/>
              <p14:nvPr/>
            </p14:nvContentPartPr>
            <p14:xfrm>
              <a:off x="3980972" y="5704565"/>
              <a:ext cx="629005" cy="587141"/>
            </p14:xfrm>
          </p:contentPart>
        </mc:Choice>
        <mc:Fallback>
          <p:sp>
            <p:nvSpPr>
              <p:cNvPr id="1050029" name=""/>
              <p:cNvSpPr/>
              <p:nvPr/>
            </p:nvSpPr>
            <p:spPr>
              <a:xfrm>
                <a:off x="3980972" y="5704565"/>
                <a:ext cx="629005" cy="587141"/>
              </a:xfrm>
            </p:spPr>
          </p:sp>
        </mc:Fallback>
      </mc:AlternateContent>
      <mc:AlternateContent xmlns:mc="http://schemas.openxmlformats.org/markup-compatibility/2006">
        <mc:Choice xmlns:p14="http://schemas.microsoft.com/office/powerpoint/2010/main" Requires="p14">
          <p:contentPart p14:bwMode="auto" r:id="rId234">
            <p14:nvContentPartPr>
              <p14:cNvPr id="1050030" name=""/>
              <p14:cNvContentPartPr/>
              <p14:nvPr/>
            </p14:nvContentPartPr>
            <p14:xfrm>
              <a:off x="3329094" y="6344082"/>
              <a:ext cx="1098236" cy="36075"/>
            </p14:xfrm>
          </p:contentPart>
        </mc:Choice>
        <mc:Fallback>
          <p:sp>
            <p:nvSpPr>
              <p:cNvPr id="1050030" name=""/>
              <p:cNvSpPr/>
              <p:nvPr/>
            </p:nvSpPr>
            <p:spPr>
              <a:xfrm>
                <a:off x="3329094" y="6344082"/>
                <a:ext cx="1098236" cy="36075"/>
              </a:xfrm>
            </p:spPr>
          </p:sp>
        </mc:Fallback>
      </mc:AlternateContent>
      <mc:AlternateContent xmlns:mc="http://schemas.openxmlformats.org/markup-compatibility/2006">
        <mc:Choice xmlns:p14="http://schemas.microsoft.com/office/powerpoint/2010/main" Requires="p14">
          <p:contentPart p14:bwMode="auto" r:id="rId235">
            <p14:nvContentPartPr>
              <p14:cNvPr id="1050031" name=""/>
              <p14:cNvContentPartPr/>
              <p14:nvPr/>
            </p14:nvContentPartPr>
            <p14:xfrm>
              <a:off x="5003152" y="5891950"/>
              <a:ext cx="213565" cy="303330"/>
            </p14:xfrm>
          </p:contentPart>
        </mc:Choice>
        <mc:Fallback>
          <p:sp>
            <p:nvSpPr>
              <p:cNvPr id="1050031" name=""/>
              <p:cNvSpPr/>
              <p:nvPr/>
            </p:nvSpPr>
            <p:spPr>
              <a:xfrm>
                <a:off x="5003152" y="5891950"/>
                <a:ext cx="213565" cy="303330"/>
              </a:xfrm>
            </p:spPr>
          </p:sp>
        </mc:Fallback>
      </mc:AlternateContent>
      <mc:AlternateContent xmlns:mc="http://schemas.openxmlformats.org/markup-compatibility/2006">
        <mc:Choice xmlns:p14="http://schemas.microsoft.com/office/powerpoint/2010/main" Requires="p14">
          <p:contentPart p14:bwMode="auto" r:id="rId236">
            <p14:nvContentPartPr>
              <p14:cNvPr id="1050032" name=""/>
              <p14:cNvContentPartPr/>
              <p14:nvPr/>
            </p14:nvContentPartPr>
            <p14:xfrm>
              <a:off x="5315022" y="5971374"/>
              <a:ext cx="61849" cy="177245"/>
            </p14:xfrm>
          </p:contentPart>
        </mc:Choice>
        <mc:Fallback>
          <p:sp>
            <p:nvSpPr>
              <p:cNvPr id="1050032" name=""/>
              <p:cNvSpPr/>
              <p:nvPr/>
            </p:nvSpPr>
            <p:spPr>
              <a:xfrm>
                <a:off x="5315022" y="5971374"/>
                <a:ext cx="61849" cy="177245"/>
              </a:xfrm>
            </p:spPr>
          </p:sp>
        </mc:Fallback>
      </mc:AlternateContent>
      <mc:AlternateContent xmlns:mc="http://schemas.openxmlformats.org/markup-compatibility/2006">
        <mc:Choice xmlns:p14="http://schemas.microsoft.com/office/powerpoint/2010/main" Requires="p14">
          <p:contentPart p14:bwMode="auto" r:id="rId237">
            <p14:nvContentPartPr>
              <p14:cNvPr id="1050033" name=""/>
              <p14:cNvContentPartPr/>
              <p14:nvPr/>
            </p14:nvContentPartPr>
            <p14:xfrm>
              <a:off x="5376410" y="6007860"/>
              <a:ext cx="89717" cy="147988"/>
            </p14:xfrm>
          </p:contentPart>
        </mc:Choice>
        <mc:Fallback>
          <p:sp>
            <p:nvSpPr>
              <p:cNvPr id="1050033" name=""/>
              <p:cNvSpPr/>
              <p:nvPr/>
            </p:nvSpPr>
            <p:spPr>
              <a:xfrm>
                <a:off x="5376410" y="6007860"/>
                <a:ext cx="89717" cy="147988"/>
              </a:xfrm>
            </p:spPr>
          </p:sp>
        </mc:Fallback>
      </mc:AlternateContent>
      <mc:AlternateContent xmlns:mc="http://schemas.openxmlformats.org/markup-compatibility/2006">
        <mc:Choice xmlns:p14="http://schemas.microsoft.com/office/powerpoint/2010/main" Requires="p14">
          <p:contentPart p14:bwMode="auto" r:id="rId238">
            <p14:nvContentPartPr>
              <p14:cNvPr id="1050034" name=""/>
              <p14:cNvContentPartPr/>
              <p14:nvPr/>
            </p14:nvContentPartPr>
            <p14:xfrm>
              <a:off x="5581626" y="6078915"/>
              <a:ext cx="179055" cy="19147"/>
            </p14:xfrm>
          </p:contentPart>
        </mc:Choice>
        <mc:Fallback>
          <p:sp>
            <p:nvSpPr>
              <p:cNvPr id="1050034" name=""/>
              <p:cNvSpPr/>
              <p:nvPr/>
            </p:nvSpPr>
            <p:spPr>
              <a:xfrm>
                <a:off x="5581626" y="6078915"/>
                <a:ext cx="179055" cy="19147"/>
              </a:xfrm>
            </p:spPr>
          </p:sp>
        </mc:Fallback>
      </mc:AlternateContent>
      <mc:AlternateContent xmlns:mc="http://schemas.openxmlformats.org/markup-compatibility/2006">
        <mc:Choice xmlns:p14="http://schemas.microsoft.com/office/powerpoint/2010/main" Requires="p14">
          <p:contentPart p14:bwMode="auto" r:id="rId239">
            <p14:nvContentPartPr>
              <p14:cNvPr id="1050035" name=""/>
              <p14:cNvContentPartPr/>
              <p14:nvPr/>
            </p14:nvContentPartPr>
            <p14:xfrm>
              <a:off x="5674613" y="5993464"/>
              <a:ext cx="33331" cy="269683"/>
            </p14:xfrm>
          </p:contentPart>
        </mc:Choice>
        <mc:Fallback>
          <p:sp>
            <p:nvSpPr>
              <p:cNvPr id="1050035" name=""/>
              <p:cNvSpPr/>
              <p:nvPr/>
            </p:nvSpPr>
            <p:spPr>
              <a:xfrm>
                <a:off x="5674613" y="5993464"/>
                <a:ext cx="33331" cy="269683"/>
              </a:xfrm>
            </p:spPr>
          </p:sp>
        </mc:Fallback>
      </mc:AlternateContent>
      <mc:AlternateContent xmlns:mc="http://schemas.openxmlformats.org/markup-compatibility/2006">
        <mc:Choice xmlns:p14="http://schemas.microsoft.com/office/powerpoint/2010/main" Requires="p14">
          <p:contentPart p14:bwMode="auto" r:id="rId240">
            <p14:nvContentPartPr>
              <p14:cNvPr id="1050036" name=""/>
              <p14:cNvContentPartPr/>
              <p14:nvPr/>
            </p14:nvContentPartPr>
            <p14:xfrm>
              <a:off x="5875054" y="5993464"/>
              <a:ext cx="35306" cy="358161"/>
            </p14:xfrm>
          </p:contentPart>
        </mc:Choice>
        <mc:Fallback>
          <p:sp>
            <p:nvSpPr>
              <p:cNvPr id="1050036" name=""/>
              <p:cNvSpPr/>
              <p:nvPr/>
            </p:nvSpPr>
            <p:spPr>
              <a:xfrm>
                <a:off x="5875054" y="5993464"/>
                <a:ext cx="35306" cy="358161"/>
              </a:xfrm>
            </p:spPr>
          </p:sp>
        </mc:Fallback>
      </mc:AlternateContent>
      <mc:AlternateContent xmlns:mc="http://schemas.openxmlformats.org/markup-compatibility/2006">
        <mc:Choice xmlns:p14="http://schemas.microsoft.com/office/powerpoint/2010/main" Requires="p14">
          <p:contentPart p14:bwMode="auto" r:id="rId241">
            <p14:nvContentPartPr>
              <p14:cNvPr id="1050037" name=""/>
              <p14:cNvContentPartPr/>
              <p14:nvPr/>
            </p14:nvContentPartPr>
            <p14:xfrm>
              <a:off x="5853433" y="5949018"/>
              <a:ext cx="153892" cy="245899"/>
            </p14:xfrm>
          </p:contentPart>
        </mc:Choice>
        <mc:Fallback>
          <p:sp>
            <p:nvSpPr>
              <p:cNvPr id="1050037" name=""/>
              <p:cNvSpPr/>
              <p:nvPr/>
            </p:nvSpPr>
            <p:spPr>
              <a:xfrm>
                <a:off x="5853433" y="5949018"/>
                <a:ext cx="153892" cy="245899"/>
              </a:xfrm>
            </p:spPr>
          </p:sp>
        </mc:Fallback>
      </mc:AlternateContent>
      <mc:AlternateContent xmlns:mc="http://schemas.openxmlformats.org/markup-compatibility/2006">
        <mc:Choice xmlns:p14="http://schemas.microsoft.com/office/powerpoint/2010/main" Requires="p14">
          <p:contentPart p14:bwMode="auto" r:id="rId242">
            <p14:nvContentPartPr>
              <p14:cNvPr id="1050038" name=""/>
              <p14:cNvContentPartPr/>
              <p14:nvPr/>
            </p14:nvContentPartPr>
            <p14:xfrm>
              <a:off x="6074938" y="5993464"/>
              <a:ext cx="133555" cy="355821"/>
            </p14:xfrm>
          </p:contentPart>
        </mc:Choice>
        <mc:Fallback>
          <p:sp>
            <p:nvSpPr>
              <p:cNvPr id="1050038" name=""/>
              <p:cNvSpPr/>
              <p:nvPr/>
            </p:nvSpPr>
            <p:spPr>
              <a:xfrm>
                <a:off x="6074938" y="5993464"/>
                <a:ext cx="133555" cy="355821"/>
              </a:xfrm>
            </p:spPr>
          </p:sp>
        </mc:Fallback>
      </mc:AlternateContent>
      <mc:AlternateContent xmlns:mc="http://schemas.openxmlformats.org/markup-compatibility/2006">
        <mc:Choice xmlns:p14="http://schemas.microsoft.com/office/powerpoint/2010/main" Requires="p14">
          <p:contentPart p14:bwMode="auto" r:id="rId243">
            <p14:nvContentPartPr>
              <p14:cNvPr id="1050039" name=""/>
              <p14:cNvContentPartPr/>
              <p14:nvPr/>
            </p14:nvContentPartPr>
            <p14:xfrm>
              <a:off x="6318064" y="6109090"/>
              <a:ext cx="159314" cy="14430"/>
            </p14:xfrm>
          </p:contentPart>
        </mc:Choice>
        <mc:Fallback>
          <p:sp>
            <p:nvSpPr>
              <p:cNvPr id="1050039" name=""/>
              <p:cNvSpPr/>
              <p:nvPr/>
            </p:nvSpPr>
            <p:spPr>
              <a:xfrm>
                <a:off x="6318064" y="6109090"/>
                <a:ext cx="159314" cy="14430"/>
              </a:xfrm>
            </p:spPr>
          </p:sp>
        </mc:Fallback>
      </mc:AlternateContent>
      <mc:AlternateContent xmlns:mc="http://schemas.openxmlformats.org/markup-compatibility/2006">
        <mc:Choice xmlns:p14="http://schemas.microsoft.com/office/powerpoint/2010/main" Requires="p14">
          <p:contentPart p14:bwMode="auto" r:id="rId244">
            <p14:nvContentPartPr>
              <p14:cNvPr id="1050040" name=""/>
              <p14:cNvContentPartPr/>
              <p14:nvPr/>
            </p14:nvContentPartPr>
            <p14:xfrm>
              <a:off x="6361306" y="6022503"/>
              <a:ext cx="51900" cy="234009"/>
            </p14:xfrm>
          </p:contentPart>
        </mc:Choice>
        <mc:Fallback>
          <p:sp>
            <p:nvSpPr>
              <p:cNvPr id="1050040" name=""/>
              <p:cNvSpPr/>
              <p:nvPr/>
            </p:nvSpPr>
            <p:spPr>
              <a:xfrm>
                <a:off x="6361306" y="6022503"/>
                <a:ext cx="51900" cy="234009"/>
              </a:xfrm>
            </p:spPr>
          </p:sp>
        </mc:Fallback>
      </mc:AlternateContent>
      <mc:AlternateContent xmlns:mc="http://schemas.openxmlformats.org/markup-compatibility/2006">
        <mc:Choice xmlns:p14="http://schemas.microsoft.com/office/powerpoint/2010/main" Requires="p14">
          <p:contentPart p14:bwMode="auto" r:id="rId245">
            <p14:nvContentPartPr>
              <p14:cNvPr id="1050041" name=""/>
              <p14:cNvContentPartPr/>
              <p14:nvPr/>
            </p14:nvContentPartPr>
            <p14:xfrm>
              <a:off x="6482648" y="5888945"/>
              <a:ext cx="122785" cy="276218"/>
            </p14:xfrm>
          </p:contentPart>
        </mc:Choice>
        <mc:Fallback>
          <p:sp>
            <p:nvSpPr>
              <p:cNvPr id="1050041" name=""/>
              <p:cNvSpPr/>
              <p:nvPr/>
            </p:nvSpPr>
            <p:spPr>
              <a:xfrm>
                <a:off x="6482648" y="5888945"/>
                <a:ext cx="122785" cy="276218"/>
              </a:xfrm>
            </p:spPr>
          </p:sp>
        </mc:Fallback>
      </mc:AlternateContent>
      <mc:AlternateContent xmlns:mc="http://schemas.openxmlformats.org/markup-compatibility/2006">
        <mc:Choice xmlns:p14="http://schemas.microsoft.com/office/powerpoint/2010/main" Requires="p14">
          <p:contentPart p14:bwMode="auto" r:id="rId246">
            <p14:nvContentPartPr>
              <p14:cNvPr id="1050042" name=""/>
              <p14:cNvContentPartPr/>
              <p14:nvPr/>
            </p14:nvContentPartPr>
            <p14:xfrm>
              <a:off x="6682973" y="6021839"/>
              <a:ext cx="169024" cy="327870"/>
            </p14:xfrm>
          </p:contentPart>
        </mc:Choice>
        <mc:Fallback>
          <p:sp>
            <p:nvSpPr>
              <p:cNvPr id="1050042" name=""/>
              <p:cNvSpPr/>
              <p:nvPr/>
            </p:nvSpPr>
            <p:spPr>
              <a:xfrm>
                <a:off x="6682973" y="6021839"/>
                <a:ext cx="169024" cy="327870"/>
              </a:xfrm>
            </p:spPr>
          </p:sp>
        </mc:Fallback>
      </mc:AlternateContent>
      <mc:AlternateContent xmlns:mc="http://schemas.openxmlformats.org/markup-compatibility/2006">
        <mc:Choice xmlns:p14="http://schemas.microsoft.com/office/powerpoint/2010/main" Requires="p14">
          <p:contentPart p14:bwMode="auto" r:id="rId247">
            <p14:nvContentPartPr>
              <p14:cNvPr id="1050043" name=""/>
              <p14:cNvContentPartPr/>
              <p14:nvPr/>
            </p14:nvContentPartPr>
            <p14:xfrm>
              <a:off x="6893469" y="6029701"/>
              <a:ext cx="146912" cy="18612"/>
            </p14:xfrm>
          </p:contentPart>
        </mc:Choice>
        <mc:Fallback>
          <p:sp>
            <p:nvSpPr>
              <p:cNvPr id="1050043" name=""/>
              <p:cNvSpPr/>
              <p:nvPr/>
            </p:nvSpPr>
            <p:spPr>
              <a:xfrm>
                <a:off x="6893469" y="6029701"/>
                <a:ext cx="146912" cy="18612"/>
              </a:xfrm>
            </p:spPr>
          </p:sp>
        </mc:Fallback>
      </mc:AlternateContent>
      <mc:AlternateContent xmlns:mc="http://schemas.openxmlformats.org/markup-compatibility/2006">
        <mc:Choice xmlns:p14="http://schemas.microsoft.com/office/powerpoint/2010/main" Requires="p14">
          <p:contentPart p14:bwMode="auto" r:id="rId248">
            <p14:nvContentPartPr>
              <p14:cNvPr id="1050044" name=""/>
              <p14:cNvContentPartPr/>
              <p14:nvPr/>
            </p14:nvContentPartPr>
            <p14:xfrm>
              <a:off x="6927508" y="6150454"/>
              <a:ext cx="112873" cy="2106"/>
            </p14:xfrm>
          </p:contentPart>
        </mc:Choice>
        <mc:Fallback>
          <p:sp>
            <p:nvSpPr>
              <p:cNvPr id="1050044" name=""/>
              <p:cNvSpPr/>
              <p:nvPr/>
            </p:nvSpPr>
            <p:spPr>
              <a:xfrm>
                <a:off x="6927508" y="6150454"/>
                <a:ext cx="112873" cy="2106"/>
              </a:xfrm>
            </p:spPr>
          </p:sp>
        </mc:Fallback>
      </mc:AlternateContent>
      <mc:AlternateContent xmlns:mc="http://schemas.openxmlformats.org/markup-compatibility/2006">
        <mc:Choice xmlns:p14="http://schemas.microsoft.com/office/powerpoint/2010/main" Requires="p14">
          <p:contentPart p14:bwMode="auto" r:id="rId249">
            <p14:nvContentPartPr>
              <p14:cNvPr id="1050045" name=""/>
              <p14:cNvContentPartPr/>
              <p14:nvPr/>
            </p14:nvContentPartPr>
            <p14:xfrm>
              <a:off x="7153200" y="5948127"/>
              <a:ext cx="170017" cy="251977"/>
            </p14:xfrm>
          </p:contentPart>
        </mc:Choice>
        <mc:Fallback>
          <p:sp>
            <p:nvSpPr>
              <p:cNvPr id="1050045" name=""/>
              <p:cNvSpPr/>
              <p:nvPr/>
            </p:nvSpPr>
            <p:spPr>
              <a:xfrm>
                <a:off x="7153200" y="5948127"/>
                <a:ext cx="170017" cy="251977"/>
              </a:xfrm>
            </p:spPr>
          </p:sp>
        </mc:Fallback>
      </mc:AlternateContent>
      <mc:AlternateContent xmlns:mc="http://schemas.openxmlformats.org/markup-compatibility/2006">
        <mc:Choice xmlns:p14="http://schemas.microsoft.com/office/powerpoint/2010/main" Requires="p14">
          <p:contentPart p14:bwMode="auto" r:id="rId250">
            <p14:nvContentPartPr>
              <p14:cNvPr id="1050046" name=""/>
              <p14:cNvContentPartPr/>
              <p14:nvPr/>
            </p14:nvContentPartPr>
            <p14:xfrm>
              <a:off x="4857714" y="5621716"/>
              <a:ext cx="2558104" cy="853350"/>
            </p14:xfrm>
          </p:contentPart>
        </mc:Choice>
        <mc:Fallback>
          <p:sp>
            <p:nvSpPr>
              <p:cNvPr id="1050046" name=""/>
              <p:cNvSpPr/>
              <p:nvPr/>
            </p:nvSpPr>
            <p:spPr>
              <a:xfrm>
                <a:off x="4857714" y="5621716"/>
                <a:ext cx="2558104" cy="853350"/>
              </a:xfrm>
            </p:spPr>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50047" name="Rectangle 1"/>
          <p:cNvSpPr/>
          <p:nvPr/>
        </p:nvSpPr>
        <p:spPr>
          <a:xfrm>
            <a:off x="593902" y="322614"/>
            <a:ext cx="9307220" cy="447040"/>
          </a:xfrm>
          <a:prstGeom prst="rect"/>
        </p:spPr>
        <p:txBody>
          <a:bodyPr wrap="square">
            <a:spAutoFit/>
          </a:bodyPr>
          <a:p>
            <a:r>
              <a:rPr baseline="0" dirty="0" sz="2400" i="0" lang="fr-FR" strike="noStrike" u="none">
                <a:solidFill>
                  <a:srgbClr val="FF0000"/>
                </a:solidFill>
                <a:latin typeface="AR BLANCA" panose="02000000000000000000" pitchFamily="2" charset="0"/>
              </a:rPr>
              <a:t>4. Exemples d’utilisation du théorème du moment cinétique</a:t>
            </a:r>
            <a:endParaRPr dirty="0" sz="2400" lang="fr-MA">
              <a:solidFill>
                <a:srgbClr val="FF0000"/>
              </a:solidFill>
              <a:latin typeface="AR BLANCA" panose="02000000000000000000" pitchFamily="2" charset="0"/>
            </a:endParaRPr>
          </a:p>
        </p:txBody>
      </p:sp>
      <p:pic>
        <p:nvPicPr>
          <p:cNvPr id="2097154" name="Image 2"/>
          <p:cNvPicPr>
            <a:picLocks noChangeAspect="1"/>
          </p:cNvPicPr>
          <p:nvPr/>
        </p:nvPicPr>
        <p:blipFill>
          <a:blip xmlns:r="http://schemas.openxmlformats.org/officeDocument/2006/relationships" r:embed="rId1"/>
          <a:stretch>
            <a:fillRect/>
          </a:stretch>
        </p:blipFill>
        <p:spPr>
          <a:xfrm>
            <a:off x="8717635" y="546134"/>
            <a:ext cx="2366974" cy="3052076"/>
          </a:xfrm>
          <a:prstGeom prst="rect"/>
        </p:spPr>
      </p:pic>
      <p:sp>
        <p:nvSpPr>
          <p:cNvPr id="1050048" name="ZoneTexte 4"/>
          <p:cNvSpPr txBox="1"/>
          <p:nvPr/>
        </p:nvSpPr>
        <p:spPr>
          <a:xfrm>
            <a:off x="593902" y="643242"/>
            <a:ext cx="3484880" cy="574040"/>
          </a:xfrm>
          <a:prstGeom prst="rect"/>
          <a:noFill/>
        </p:spPr>
        <p:txBody>
          <a:bodyPr rtlCol="0" wrap="none">
            <a:spAutoFit/>
          </a:bodyPr>
          <a:p>
            <a:r>
              <a:rPr dirty="0" sz="3200" lang="fr-MA" u="sng">
                <a:latin typeface="AR BLANCA" panose="02000000000000000000" pitchFamily="2" charset="0"/>
              </a:rPr>
              <a:t>Le pendule simple</a:t>
            </a:r>
          </a:p>
        </p:txBody>
      </p:sp>
      <p:pic>
        <p:nvPicPr>
          <p:cNvPr id="2097155" name="Picture 1"/>
          <p:cNvPicPr>
            <a:picLocks noChangeAspect="1"/>
          </p:cNvPicPr>
          <p:nvPr/>
        </p:nvPicPr>
        <p:blipFill>
          <a:blip xmlns:r="http://schemas.openxmlformats.org/officeDocument/2006/relationships" r:embed="rId2"/>
          <a:stretch>
            <a:fillRect/>
          </a:stretch>
        </p:blipFill>
        <p:spPr>
          <a:xfrm>
            <a:off x="593902" y="1159149"/>
            <a:ext cx="8175445" cy="1341236"/>
          </a:xfrm>
          <a:prstGeom prst="rect"/>
        </p:spPr>
      </p:pic>
      <mc:AlternateContent xmlns:mc="http://schemas.openxmlformats.org/markup-compatibility/2006">
        <mc:Choice xmlns:p14="http://schemas.microsoft.com/office/powerpoint/2010/main" Requires="p14">
          <p:contentPart p14:bwMode="auto" r:id="rId3">
            <p14:nvContentPartPr>
              <p14:cNvPr id="1050049" name=""/>
              <p14:cNvContentPartPr/>
              <p14:nvPr/>
            </p14:nvContentPartPr>
            <p14:xfrm>
              <a:off x="9093051" y="1111119"/>
              <a:ext cx="2183352" cy="71772"/>
            </p14:xfrm>
          </p:contentPart>
        </mc:Choice>
        <mc:Fallback>
          <p:sp>
            <p:nvSpPr>
              <p:cNvPr id="1050049" name=""/>
              <p:cNvSpPr/>
              <p:nvPr/>
            </p:nvSpPr>
            <p:spPr>
              <a:xfrm>
                <a:off x="9093051" y="1111119"/>
                <a:ext cx="2183352" cy="71772"/>
              </a:xfrm>
            </p:spPr>
          </p:sp>
        </mc:Fallback>
      </mc:AlternateContent>
      <mc:AlternateContent xmlns:mc="http://schemas.openxmlformats.org/markup-compatibility/2006">
        <mc:Choice xmlns:p14="http://schemas.microsoft.com/office/powerpoint/2010/main" Requires="p14">
          <p:contentPart p14:bwMode="auto" r:id="rId4">
            <p14:nvContentPartPr>
              <p14:cNvPr id="1050050" name=""/>
              <p14:cNvContentPartPr/>
              <p14:nvPr/>
            </p14:nvContentPartPr>
            <p14:xfrm>
              <a:off x="11081300" y="1089030"/>
              <a:ext cx="258358" cy="231818"/>
            </p14:xfrm>
          </p:contentPart>
        </mc:Choice>
        <mc:Fallback>
          <p:sp>
            <p:nvSpPr>
              <p:cNvPr id="1050050" name=""/>
              <p:cNvSpPr/>
              <p:nvPr/>
            </p:nvSpPr>
            <p:spPr>
              <a:xfrm>
                <a:off x="11081300" y="1089030"/>
                <a:ext cx="258358" cy="231818"/>
              </a:xfrm>
            </p:spPr>
          </p:sp>
        </mc:Fallback>
      </mc:AlternateContent>
      <mc:AlternateContent xmlns:mc="http://schemas.openxmlformats.org/markup-compatibility/2006">
        <mc:Choice xmlns:p14="http://schemas.microsoft.com/office/powerpoint/2010/main" Requires="p14">
          <p:contentPart p14:bwMode="auto" r:id="rId5">
            <p14:nvContentPartPr>
              <p14:cNvPr id="1050051" name=""/>
              <p14:cNvContentPartPr/>
              <p14:nvPr/>
            </p14:nvContentPartPr>
            <p14:xfrm>
              <a:off x="9008076" y="3409731"/>
              <a:ext cx="170020" cy="225027"/>
            </p14:xfrm>
          </p:contentPart>
        </mc:Choice>
        <mc:Fallback>
          <p:sp>
            <p:nvSpPr>
              <p:cNvPr id="1050051" name=""/>
              <p:cNvSpPr/>
              <p:nvPr/>
            </p:nvSpPr>
            <p:spPr>
              <a:xfrm>
                <a:off x="9008076" y="3409731"/>
                <a:ext cx="170020" cy="225027"/>
              </a:xfrm>
            </p:spPr>
          </p:sp>
        </mc:Fallback>
      </mc:AlternateContent>
      <mc:AlternateContent xmlns:mc="http://schemas.openxmlformats.org/markup-compatibility/2006">
        <mc:Choice xmlns:p14="http://schemas.microsoft.com/office/powerpoint/2010/main" Requires="p14">
          <p:contentPart p14:bwMode="auto" r:id="rId6">
            <p14:nvContentPartPr>
              <p14:cNvPr id="1050052" name=""/>
              <p14:cNvContentPartPr/>
              <p14:nvPr/>
            </p14:nvContentPartPr>
            <p14:xfrm>
              <a:off x="8742703" y="3774825"/>
              <a:ext cx="158594" cy="197552"/>
            </p14:xfrm>
          </p:contentPart>
        </mc:Choice>
        <mc:Fallback>
          <p:sp>
            <p:nvSpPr>
              <p:cNvPr id="1050052" name=""/>
              <p:cNvSpPr/>
              <p:nvPr/>
            </p:nvSpPr>
            <p:spPr>
              <a:xfrm>
                <a:off x="8742703" y="3774825"/>
                <a:ext cx="158594" cy="197552"/>
              </a:xfrm>
            </p:spPr>
          </p:sp>
        </mc:Fallback>
      </mc:AlternateContent>
      <mc:AlternateContent xmlns:mc="http://schemas.openxmlformats.org/markup-compatibility/2006">
        <mc:Choice xmlns:p14="http://schemas.microsoft.com/office/powerpoint/2010/main" Requires="p14">
          <p:contentPart p14:bwMode="auto" r:id="rId7">
            <p14:nvContentPartPr>
              <p14:cNvPr id="1050053" name=""/>
              <p14:cNvContentPartPr/>
              <p14:nvPr/>
            </p14:nvContentPartPr>
            <p14:xfrm>
              <a:off x="8874012" y="3802105"/>
              <a:ext cx="162119" cy="156257"/>
            </p14:xfrm>
          </p:contentPart>
        </mc:Choice>
        <mc:Fallback>
          <p:sp>
            <p:nvSpPr>
              <p:cNvPr id="1050053" name=""/>
              <p:cNvSpPr/>
              <p:nvPr/>
            </p:nvSpPr>
            <p:spPr>
              <a:xfrm>
                <a:off x="8874012" y="3802105"/>
                <a:ext cx="162119" cy="156257"/>
              </a:xfrm>
            </p:spPr>
          </p:sp>
        </mc:Fallback>
      </mc:AlternateContent>
      <mc:AlternateContent xmlns:mc="http://schemas.openxmlformats.org/markup-compatibility/2006">
        <mc:Choice xmlns:p14="http://schemas.microsoft.com/office/powerpoint/2010/main" Requires="p14">
          <p:contentPart p14:bwMode="auto" r:id="rId8">
            <p14:nvContentPartPr>
              <p14:cNvPr id="1050054" name=""/>
              <p14:cNvContentPartPr/>
              <p14:nvPr/>
            </p14:nvContentPartPr>
            <p14:xfrm>
              <a:off x="11483691" y="1133147"/>
              <a:ext cx="168284" cy="392747"/>
            </p14:xfrm>
          </p:contentPart>
        </mc:Choice>
        <mc:Fallback>
          <p:sp>
            <p:nvSpPr>
              <p:cNvPr id="1050054" name=""/>
              <p:cNvSpPr/>
              <p:nvPr/>
            </p:nvSpPr>
            <p:spPr>
              <a:xfrm>
                <a:off x="11483691" y="1133147"/>
                <a:ext cx="168284" cy="392747"/>
              </a:xfrm>
            </p:spPr>
          </p:sp>
        </mc:Fallback>
      </mc:AlternateContent>
      <mc:AlternateContent xmlns:mc="http://schemas.openxmlformats.org/markup-compatibility/2006">
        <mc:Choice xmlns:p14="http://schemas.microsoft.com/office/powerpoint/2010/main" Requires="p14">
          <p:contentPart p14:bwMode="auto" r:id="rId9">
            <p14:nvContentPartPr>
              <p14:cNvPr id="1050055" name=""/>
              <p14:cNvContentPartPr/>
              <p14:nvPr/>
            </p14:nvContentPartPr>
            <p14:xfrm>
              <a:off x="11923447" y="1422362"/>
              <a:ext cx="16073" cy="38002"/>
            </p14:xfrm>
          </p:contentPart>
        </mc:Choice>
        <mc:Fallback>
          <p:sp>
            <p:nvSpPr>
              <p:cNvPr id="1050055" name=""/>
              <p:cNvSpPr/>
              <p:nvPr/>
            </p:nvSpPr>
            <p:spPr>
              <a:xfrm>
                <a:off x="11923447" y="1422362"/>
                <a:ext cx="16073" cy="38002"/>
              </a:xfrm>
            </p:spPr>
          </p:sp>
        </mc:Fallback>
      </mc:AlternateContent>
      <mc:AlternateContent xmlns:mc="http://schemas.openxmlformats.org/markup-compatibility/2006">
        <mc:Choice xmlns:p14="http://schemas.microsoft.com/office/powerpoint/2010/main" Requires="p14">
          <p:contentPart p14:bwMode="auto" r:id="rId10">
            <p14:nvContentPartPr>
              <p14:cNvPr id="1050056" name=""/>
              <p14:cNvContentPartPr/>
              <p14:nvPr/>
            </p14:nvContentPartPr>
            <p14:xfrm>
              <a:off x="9006071" y="1103425"/>
              <a:ext cx="44180" cy="75043"/>
            </p14:xfrm>
          </p:contentPart>
        </mc:Choice>
        <mc:Fallback>
          <p:sp>
            <p:nvSpPr>
              <p:cNvPr id="1050056" name=""/>
              <p:cNvSpPr/>
              <p:nvPr/>
            </p:nvSpPr>
            <p:spPr>
              <a:xfrm>
                <a:off x="9006071" y="1103425"/>
                <a:ext cx="44180" cy="75043"/>
              </a:xfrm>
            </p:spPr>
          </p:sp>
        </mc:Fallback>
      </mc:AlternateContent>
      <mc:AlternateContent xmlns:mc="http://schemas.openxmlformats.org/markup-compatibility/2006">
        <mc:Choice xmlns:p14="http://schemas.microsoft.com/office/powerpoint/2010/main" Requires="p14">
          <p:contentPart p14:bwMode="auto" r:id="rId11">
            <p14:nvContentPartPr>
              <p14:cNvPr id="1050057" name=""/>
              <p14:cNvContentPartPr/>
              <p14:nvPr/>
            </p14:nvContentPartPr>
            <p14:xfrm>
              <a:off x="9007450" y="1111119"/>
              <a:ext cx="115495" cy="26620"/>
            </p14:xfrm>
          </p:contentPart>
        </mc:Choice>
        <mc:Fallback>
          <p:sp>
            <p:nvSpPr>
              <p:cNvPr id="1050057" name=""/>
              <p:cNvSpPr/>
              <p:nvPr/>
            </p:nvSpPr>
            <p:spPr>
              <a:xfrm>
                <a:off x="9007450" y="1111119"/>
                <a:ext cx="115495" cy="26620"/>
              </a:xfrm>
            </p:spPr>
          </p:sp>
        </mc:Fallback>
      </mc:AlternateContent>
      <mc:AlternateContent xmlns:mc="http://schemas.openxmlformats.org/markup-compatibility/2006">
        <mc:Choice xmlns:p14="http://schemas.microsoft.com/office/powerpoint/2010/main" Requires="p14">
          <p:contentPart p14:bwMode="auto" r:id="rId12">
            <p14:nvContentPartPr>
              <p14:cNvPr id="1050058" name=""/>
              <p14:cNvContentPartPr/>
              <p14:nvPr/>
            </p14:nvContentPartPr>
            <p14:xfrm>
              <a:off x="9034574" y="1082080"/>
              <a:ext cx="65537" cy="71127"/>
            </p14:xfrm>
          </p:contentPart>
        </mc:Choice>
        <mc:Fallback>
          <p:sp>
            <p:nvSpPr>
              <p:cNvPr id="1050058" name=""/>
              <p:cNvSpPr/>
              <p:nvPr/>
            </p:nvSpPr>
            <p:spPr>
              <a:xfrm>
                <a:off x="9034574" y="1082080"/>
                <a:ext cx="65537" cy="71127"/>
              </a:xfrm>
            </p:spPr>
          </p:sp>
        </mc:Fallback>
      </mc:AlternateContent>
      <mc:AlternateContent xmlns:mc="http://schemas.openxmlformats.org/markup-compatibility/2006">
        <mc:Choice xmlns:p14="http://schemas.microsoft.com/office/powerpoint/2010/main" Requires="p14">
          <p:contentPart p14:bwMode="auto" r:id="rId13">
            <p14:nvContentPartPr>
              <p14:cNvPr id="1050059" name=""/>
              <p14:cNvContentPartPr/>
              <p14:nvPr/>
            </p14:nvContentPartPr>
            <p14:xfrm>
              <a:off x="9007450" y="1111119"/>
              <a:ext cx="82071" cy="17622"/>
            </p14:xfrm>
          </p:contentPart>
        </mc:Choice>
        <mc:Fallback>
          <p:sp>
            <p:nvSpPr>
              <p:cNvPr id="1050059" name=""/>
              <p:cNvSpPr/>
              <p:nvPr/>
            </p:nvSpPr>
            <p:spPr>
              <a:xfrm>
                <a:off x="9007450" y="1111119"/>
                <a:ext cx="82071" cy="17622"/>
              </a:xfrm>
            </p:spPr>
          </p:sp>
        </mc:Fallback>
      </mc:AlternateContent>
      <mc:AlternateContent xmlns:mc="http://schemas.openxmlformats.org/markup-compatibility/2006">
        <mc:Choice xmlns:p14="http://schemas.microsoft.com/office/powerpoint/2010/main" Requires="p14">
          <p:contentPart p14:bwMode="auto" r:id="rId14">
            <p14:nvContentPartPr>
              <p14:cNvPr id="1050060" name=""/>
              <p14:cNvContentPartPr/>
              <p14:nvPr/>
            </p14:nvContentPartPr>
            <p14:xfrm>
              <a:off x="6372610" y="1479283"/>
              <a:ext cx="275883" cy="295621"/>
            </p14:xfrm>
          </p:contentPart>
        </mc:Choice>
        <mc:Fallback>
          <p:sp>
            <p:nvSpPr>
              <p:cNvPr id="1050060" name=""/>
              <p:cNvSpPr/>
              <p:nvPr/>
            </p:nvSpPr>
            <p:spPr>
              <a:xfrm>
                <a:off x="6372610" y="1479283"/>
                <a:ext cx="275883" cy="295621"/>
              </a:xfrm>
            </p:spPr>
          </p:sp>
        </mc:Fallback>
      </mc:AlternateContent>
      <mc:AlternateContent xmlns:mc="http://schemas.openxmlformats.org/markup-compatibility/2006">
        <mc:Choice xmlns:p14="http://schemas.microsoft.com/office/powerpoint/2010/main" Requires="p14">
          <p:contentPart p14:bwMode="auto" r:id="rId15">
            <p14:nvContentPartPr>
              <p14:cNvPr id="1050061" name=""/>
              <p14:cNvContentPartPr/>
              <p14:nvPr/>
            </p14:nvContentPartPr>
            <p14:xfrm>
              <a:off x="760950" y="2849265"/>
              <a:ext cx="230643" cy="287530"/>
            </p14:xfrm>
          </p:contentPart>
        </mc:Choice>
        <mc:Fallback>
          <p:sp>
            <p:nvSpPr>
              <p:cNvPr id="1050061" name=""/>
              <p:cNvSpPr/>
              <p:nvPr/>
            </p:nvSpPr>
            <p:spPr>
              <a:xfrm>
                <a:off x="760950" y="2849265"/>
                <a:ext cx="230643" cy="287530"/>
              </a:xfrm>
            </p:spPr>
          </p:sp>
        </mc:Fallback>
      </mc:AlternateContent>
      <mc:AlternateContent xmlns:mc="http://schemas.openxmlformats.org/markup-compatibility/2006">
        <mc:Choice xmlns:p14="http://schemas.microsoft.com/office/powerpoint/2010/main" Requires="p14">
          <p:contentPart p14:bwMode="auto" r:id="rId16">
            <p14:nvContentPartPr>
              <p14:cNvPr id="1050062" name=""/>
              <p14:cNvContentPartPr/>
              <p14:nvPr/>
            </p14:nvContentPartPr>
            <p14:xfrm>
              <a:off x="1152486" y="2835254"/>
              <a:ext cx="247272" cy="583805"/>
            </p14:xfrm>
          </p:contentPart>
        </mc:Choice>
        <mc:Fallback>
          <p:sp>
            <p:nvSpPr>
              <p:cNvPr id="1050062" name=""/>
              <p:cNvSpPr/>
              <p:nvPr/>
            </p:nvSpPr>
            <p:spPr>
              <a:xfrm>
                <a:off x="1152486" y="2835254"/>
                <a:ext cx="247272" cy="583805"/>
              </a:xfrm>
            </p:spPr>
          </p:sp>
        </mc:Fallback>
      </mc:AlternateContent>
      <mc:AlternateContent xmlns:mc="http://schemas.openxmlformats.org/markup-compatibility/2006">
        <mc:Choice xmlns:p14="http://schemas.microsoft.com/office/powerpoint/2010/main" Requires="p14">
          <p:contentPart p14:bwMode="auto" r:id="rId17">
            <p14:nvContentPartPr>
              <p14:cNvPr id="1050063" name=""/>
              <p14:cNvContentPartPr/>
              <p14:nvPr/>
            </p14:nvContentPartPr>
            <p14:xfrm>
              <a:off x="1297582" y="3023501"/>
              <a:ext cx="6501" cy="35894"/>
            </p14:xfrm>
          </p:contentPart>
        </mc:Choice>
        <mc:Fallback>
          <p:sp>
            <p:nvSpPr>
              <p:cNvPr id="1050063" name=""/>
              <p:cNvSpPr/>
              <p:nvPr/>
            </p:nvSpPr>
            <p:spPr>
              <a:xfrm>
                <a:off x="1297582" y="3023501"/>
                <a:ext cx="6501" cy="35894"/>
              </a:xfrm>
            </p:spPr>
          </p:sp>
        </mc:Fallback>
      </mc:AlternateContent>
      <mc:AlternateContent xmlns:mc="http://schemas.openxmlformats.org/markup-compatibility/2006">
        <mc:Choice xmlns:p14="http://schemas.microsoft.com/office/powerpoint/2010/main" Requires="p14">
          <p:contentPart p14:bwMode="auto" r:id="rId18">
            <p14:nvContentPartPr>
              <p14:cNvPr id="1050064" name=""/>
              <p14:cNvContentPartPr/>
              <p14:nvPr/>
            </p14:nvContentPartPr>
            <p14:xfrm>
              <a:off x="1469658" y="2994214"/>
              <a:ext cx="128412" cy="200928"/>
            </p14:xfrm>
          </p:contentPart>
        </mc:Choice>
        <mc:Fallback>
          <p:sp>
            <p:nvSpPr>
              <p:cNvPr id="1050064" name=""/>
              <p:cNvSpPr/>
              <p:nvPr/>
            </p:nvSpPr>
            <p:spPr>
              <a:xfrm>
                <a:off x="1469658" y="2994214"/>
                <a:ext cx="128412" cy="200928"/>
              </a:xfrm>
            </p:spPr>
          </p:sp>
        </mc:Fallback>
      </mc:AlternateContent>
      <mc:AlternateContent xmlns:mc="http://schemas.openxmlformats.org/markup-compatibility/2006">
        <mc:Choice xmlns:p14="http://schemas.microsoft.com/office/powerpoint/2010/main" Requires="p14">
          <p:contentPart p14:bwMode="auto" r:id="rId19">
            <p14:nvContentPartPr>
              <p14:cNvPr id="1050065" name=""/>
              <p14:cNvContentPartPr/>
              <p14:nvPr/>
            </p14:nvContentPartPr>
            <p14:xfrm>
              <a:off x="1476728" y="3023501"/>
              <a:ext cx="321667" cy="162314"/>
            </p14:xfrm>
          </p:contentPart>
        </mc:Choice>
        <mc:Fallback>
          <p:sp>
            <p:nvSpPr>
              <p:cNvPr id="1050065" name=""/>
              <p:cNvSpPr/>
              <p:nvPr/>
            </p:nvSpPr>
            <p:spPr>
              <a:xfrm>
                <a:off x="1476728" y="3023501"/>
                <a:ext cx="321667" cy="162314"/>
              </a:xfrm>
            </p:spPr>
          </p:sp>
        </mc:Fallback>
      </mc:AlternateContent>
      <mc:AlternateContent xmlns:mc="http://schemas.openxmlformats.org/markup-compatibility/2006">
        <mc:Choice xmlns:p14="http://schemas.microsoft.com/office/powerpoint/2010/main" Requires="p14">
          <p:contentPart p14:bwMode="auto" r:id="rId20">
            <p14:nvContentPartPr>
              <p14:cNvPr id="1050066" name=""/>
              <p14:cNvContentPartPr/>
              <p14:nvPr/>
            </p14:nvContentPartPr>
            <p14:xfrm>
              <a:off x="1947389" y="2885502"/>
              <a:ext cx="58391" cy="343274"/>
            </p14:xfrm>
          </p:contentPart>
        </mc:Choice>
        <mc:Fallback>
          <p:sp>
            <p:nvSpPr>
              <p:cNvPr id="1050066" name=""/>
              <p:cNvSpPr/>
              <p:nvPr/>
            </p:nvSpPr>
            <p:spPr>
              <a:xfrm>
                <a:off x="1947389" y="2885502"/>
                <a:ext cx="58391" cy="343274"/>
              </a:xfrm>
            </p:spPr>
          </p:sp>
        </mc:Fallback>
      </mc:AlternateContent>
      <mc:AlternateContent xmlns:mc="http://schemas.openxmlformats.org/markup-compatibility/2006">
        <mc:Choice xmlns:p14="http://schemas.microsoft.com/office/powerpoint/2010/main" Requires="p14">
          <p:contentPart p14:bwMode="auto" r:id="rId21">
            <p14:nvContentPartPr>
              <p14:cNvPr id="1050067" name=""/>
              <p14:cNvContentPartPr/>
              <p14:nvPr/>
            </p14:nvContentPartPr>
            <p14:xfrm>
              <a:off x="1941358" y="2755248"/>
              <a:ext cx="325984" cy="445383"/>
            </p14:xfrm>
          </p:contentPart>
        </mc:Choice>
        <mc:Fallback>
          <p:sp>
            <p:nvSpPr>
              <p:cNvPr id="1050067" name=""/>
              <p:cNvSpPr/>
              <p:nvPr/>
            </p:nvSpPr>
            <p:spPr>
              <a:xfrm>
                <a:off x="1941358" y="2755248"/>
                <a:ext cx="325984" cy="445383"/>
              </a:xfrm>
            </p:spPr>
          </p:sp>
        </mc:Fallback>
      </mc:AlternateContent>
      <mc:AlternateContent xmlns:mc="http://schemas.openxmlformats.org/markup-compatibility/2006">
        <mc:Choice xmlns:p14="http://schemas.microsoft.com/office/powerpoint/2010/main" Requires="p14">
          <p:contentPart p14:bwMode="auto" r:id="rId22">
            <p14:nvContentPartPr>
              <p14:cNvPr id="1050068" name=""/>
              <p14:cNvContentPartPr/>
              <p14:nvPr/>
            </p14:nvContentPartPr>
            <p14:xfrm>
              <a:off x="2350792" y="2806078"/>
              <a:ext cx="134179" cy="515047"/>
            </p14:xfrm>
          </p:contentPart>
        </mc:Choice>
        <mc:Fallback>
          <p:sp>
            <p:nvSpPr>
              <p:cNvPr id="1050068" name=""/>
              <p:cNvSpPr/>
              <p:nvPr/>
            </p:nvSpPr>
            <p:spPr>
              <a:xfrm>
                <a:off x="2350792" y="2806078"/>
                <a:ext cx="134179" cy="515047"/>
              </a:xfrm>
            </p:spPr>
          </p:sp>
        </mc:Fallback>
      </mc:AlternateContent>
      <mc:AlternateContent xmlns:mc="http://schemas.openxmlformats.org/markup-compatibility/2006">
        <mc:Choice xmlns:p14="http://schemas.microsoft.com/office/powerpoint/2010/main" Requires="p14">
          <p:contentPart p14:bwMode="auto" r:id="rId23">
            <p14:nvContentPartPr>
              <p14:cNvPr id="1050069" name=""/>
              <p14:cNvContentPartPr/>
              <p14:nvPr/>
            </p14:nvContentPartPr>
            <p14:xfrm>
              <a:off x="2526958" y="2995597"/>
              <a:ext cx="177866" cy="211059"/>
            </p14:xfrm>
          </p:contentPart>
        </mc:Choice>
        <mc:Fallback>
          <p:sp>
            <p:nvSpPr>
              <p:cNvPr id="1050069" name=""/>
              <p:cNvSpPr/>
              <p:nvPr/>
            </p:nvSpPr>
            <p:spPr>
              <a:xfrm>
                <a:off x="2526958" y="2995597"/>
                <a:ext cx="177866" cy="211059"/>
              </a:xfrm>
            </p:spPr>
          </p:sp>
        </mc:Fallback>
      </mc:AlternateContent>
      <mc:AlternateContent xmlns:mc="http://schemas.openxmlformats.org/markup-compatibility/2006">
        <mc:Choice xmlns:p14="http://schemas.microsoft.com/office/powerpoint/2010/main" Requires="p14">
          <p:contentPart p14:bwMode="auto" r:id="rId24">
            <p14:nvContentPartPr>
              <p14:cNvPr id="1050070" name=""/>
              <p14:cNvContentPartPr/>
              <p14:nvPr/>
            </p14:nvContentPartPr>
            <p14:xfrm>
              <a:off x="2792519" y="3052044"/>
              <a:ext cx="65401" cy="190331"/>
            </p14:xfrm>
          </p:contentPart>
        </mc:Choice>
        <mc:Fallback>
          <p:sp>
            <p:nvSpPr>
              <p:cNvPr id="1050070" name=""/>
              <p:cNvSpPr/>
              <p:nvPr/>
            </p:nvSpPr>
            <p:spPr>
              <a:xfrm>
                <a:off x="2792519" y="3052044"/>
                <a:ext cx="65401" cy="190331"/>
              </a:xfrm>
            </p:spPr>
          </p:sp>
        </mc:Fallback>
      </mc:AlternateContent>
      <mc:AlternateContent xmlns:mc="http://schemas.openxmlformats.org/markup-compatibility/2006">
        <mc:Choice xmlns:p14="http://schemas.microsoft.com/office/powerpoint/2010/main" Requires="p14">
          <p:contentPart p14:bwMode="auto" r:id="rId25">
            <p14:nvContentPartPr>
              <p14:cNvPr id="1050071" name=""/>
              <p14:cNvContentPartPr/>
              <p14:nvPr/>
            </p14:nvContentPartPr>
            <p14:xfrm>
              <a:off x="2871597" y="3052044"/>
              <a:ext cx="97108" cy="174646"/>
            </p14:xfrm>
          </p:contentPart>
        </mc:Choice>
        <mc:Fallback>
          <p:sp>
            <p:nvSpPr>
              <p:cNvPr id="1050071" name=""/>
              <p:cNvSpPr/>
              <p:nvPr/>
            </p:nvSpPr>
            <p:spPr>
              <a:xfrm>
                <a:off x="2871597" y="3052044"/>
                <a:ext cx="97108" cy="174646"/>
              </a:xfrm>
            </p:spPr>
          </p:sp>
        </mc:Fallback>
      </mc:AlternateContent>
      <mc:AlternateContent xmlns:mc="http://schemas.openxmlformats.org/markup-compatibility/2006">
        <mc:Choice xmlns:p14="http://schemas.microsoft.com/office/powerpoint/2010/main" Requires="p14">
          <p:contentPart p14:bwMode="auto" r:id="rId26">
            <p14:nvContentPartPr>
              <p14:cNvPr id="1050072" name=""/>
              <p14:cNvContentPartPr/>
              <p14:nvPr/>
            </p14:nvContentPartPr>
            <p14:xfrm>
              <a:off x="2968779" y="3011898"/>
              <a:ext cx="148452" cy="311552"/>
            </p14:xfrm>
          </p:contentPart>
        </mc:Choice>
        <mc:Fallback>
          <p:sp>
            <p:nvSpPr>
              <p:cNvPr id="1050072" name=""/>
              <p:cNvSpPr/>
              <p:nvPr/>
            </p:nvSpPr>
            <p:spPr>
              <a:xfrm>
                <a:off x="2968779" y="3011898"/>
                <a:ext cx="148452" cy="311552"/>
              </a:xfrm>
            </p:spPr>
          </p:sp>
        </mc:Fallback>
      </mc:AlternateContent>
      <mc:AlternateContent xmlns:mc="http://schemas.openxmlformats.org/markup-compatibility/2006">
        <mc:Choice xmlns:p14="http://schemas.microsoft.com/office/powerpoint/2010/main" Requires="p14">
          <p:contentPart p14:bwMode="auto" r:id="rId27">
            <p14:nvContentPartPr>
              <p14:cNvPr id="1050073" name=""/>
              <p14:cNvContentPartPr/>
              <p14:nvPr/>
            </p14:nvContentPartPr>
            <p14:xfrm>
              <a:off x="3157428" y="3030699"/>
              <a:ext cx="174219" cy="286009"/>
            </p14:xfrm>
          </p:contentPart>
        </mc:Choice>
        <mc:Fallback>
          <p:sp>
            <p:nvSpPr>
              <p:cNvPr id="1050073" name=""/>
              <p:cNvSpPr/>
              <p:nvPr/>
            </p:nvSpPr>
            <p:spPr>
              <a:xfrm>
                <a:off x="3157428" y="3030699"/>
                <a:ext cx="174219" cy="286009"/>
              </a:xfrm>
            </p:spPr>
          </p:sp>
        </mc:Fallback>
      </mc:AlternateContent>
      <mc:AlternateContent xmlns:mc="http://schemas.openxmlformats.org/markup-compatibility/2006">
        <mc:Choice xmlns:p14="http://schemas.microsoft.com/office/powerpoint/2010/main" Requires="p14">
          <p:contentPart p14:bwMode="auto" r:id="rId28">
            <p14:nvContentPartPr>
              <p14:cNvPr id="1050074" name=""/>
              <p14:cNvContentPartPr/>
              <p14:nvPr/>
            </p14:nvContentPartPr>
            <p14:xfrm>
              <a:off x="3327672" y="2871106"/>
              <a:ext cx="148558" cy="562438"/>
            </p14:xfrm>
          </p:contentPart>
        </mc:Choice>
        <mc:Fallback>
          <p:sp>
            <p:nvSpPr>
              <p:cNvPr id="1050074" name=""/>
              <p:cNvSpPr/>
              <p:nvPr/>
            </p:nvSpPr>
            <p:spPr>
              <a:xfrm>
                <a:off x="3327672" y="2871106"/>
                <a:ext cx="148558" cy="562438"/>
              </a:xfrm>
            </p:spPr>
          </p:sp>
        </mc:Fallback>
      </mc:AlternateContent>
      <mc:AlternateContent xmlns:mc="http://schemas.openxmlformats.org/markup-compatibility/2006">
        <mc:Choice xmlns:p14="http://schemas.microsoft.com/office/powerpoint/2010/main" Requires="p14">
          <p:contentPart p14:bwMode="auto" r:id="rId29">
            <p14:nvContentPartPr>
              <p14:cNvPr id="1050075" name=""/>
              <p14:cNvContentPartPr/>
              <p14:nvPr/>
            </p14:nvContentPartPr>
            <p14:xfrm>
              <a:off x="3679337" y="3137192"/>
              <a:ext cx="116188" cy="351257"/>
            </p14:xfrm>
          </p:contentPart>
        </mc:Choice>
        <mc:Fallback>
          <p:sp>
            <p:nvSpPr>
              <p:cNvPr id="1050075" name=""/>
              <p:cNvSpPr/>
              <p:nvPr/>
            </p:nvSpPr>
            <p:spPr>
              <a:xfrm>
                <a:off x="3679337" y="3137192"/>
                <a:ext cx="116188" cy="351257"/>
              </a:xfrm>
            </p:spPr>
          </p:sp>
        </mc:Fallback>
      </mc:AlternateContent>
      <mc:AlternateContent xmlns:mc="http://schemas.openxmlformats.org/markup-compatibility/2006">
        <mc:Choice xmlns:p14="http://schemas.microsoft.com/office/powerpoint/2010/main" Requires="p14">
          <p:contentPart p14:bwMode="auto" r:id="rId30">
            <p14:nvContentPartPr>
              <p14:cNvPr id="1050076" name=""/>
              <p14:cNvContentPartPr/>
              <p14:nvPr/>
            </p14:nvContentPartPr>
            <p14:xfrm>
              <a:off x="3841049" y="2937511"/>
              <a:ext cx="429063" cy="306746"/>
            </p14:xfrm>
          </p:contentPart>
        </mc:Choice>
        <mc:Fallback>
          <p:sp>
            <p:nvSpPr>
              <p:cNvPr id="1050076" name=""/>
              <p:cNvSpPr/>
              <p:nvPr/>
            </p:nvSpPr>
            <p:spPr>
              <a:xfrm>
                <a:off x="3841049" y="2937511"/>
                <a:ext cx="429063" cy="306746"/>
              </a:xfrm>
            </p:spPr>
          </p:sp>
        </mc:Fallback>
      </mc:AlternateContent>
      <mc:AlternateContent xmlns:mc="http://schemas.openxmlformats.org/markup-compatibility/2006">
        <mc:Choice xmlns:p14="http://schemas.microsoft.com/office/powerpoint/2010/main" Requires="p14">
          <p:contentPart p14:bwMode="auto" r:id="rId31">
            <p14:nvContentPartPr>
              <p14:cNvPr id="1050077" name=""/>
              <p14:cNvContentPartPr/>
              <p14:nvPr/>
            </p14:nvContentPartPr>
            <p14:xfrm>
              <a:off x="4210332" y="2979818"/>
              <a:ext cx="5201" cy="32674"/>
            </p14:xfrm>
          </p:contentPart>
        </mc:Choice>
        <mc:Fallback>
          <p:sp>
            <p:nvSpPr>
              <p:cNvPr id="1050077" name=""/>
              <p:cNvSpPr/>
              <p:nvPr/>
            </p:nvSpPr>
            <p:spPr>
              <a:xfrm>
                <a:off x="4210332" y="2979818"/>
                <a:ext cx="5201" cy="32674"/>
              </a:xfrm>
            </p:spPr>
          </p:sp>
        </mc:Fallback>
      </mc:AlternateContent>
      <mc:AlternateContent xmlns:mc="http://schemas.openxmlformats.org/markup-compatibility/2006">
        <mc:Choice xmlns:p14="http://schemas.microsoft.com/office/powerpoint/2010/main" Requires="p14">
          <p:contentPart p14:bwMode="auto" r:id="rId32">
            <p14:nvContentPartPr>
              <p14:cNvPr id="1050078" name=""/>
              <p14:cNvContentPartPr/>
              <p14:nvPr/>
            </p14:nvContentPartPr>
            <p14:xfrm>
              <a:off x="4315696" y="2921987"/>
              <a:ext cx="71481" cy="318440"/>
            </p14:xfrm>
          </p:contentPart>
        </mc:Choice>
        <mc:Fallback>
          <p:sp>
            <p:nvSpPr>
              <p:cNvPr id="1050078" name=""/>
              <p:cNvSpPr/>
              <p:nvPr/>
            </p:nvSpPr>
            <p:spPr>
              <a:xfrm>
                <a:off x="4315696" y="2921987"/>
                <a:ext cx="71481" cy="318440"/>
              </a:xfrm>
            </p:spPr>
          </p:sp>
        </mc:Fallback>
      </mc:AlternateContent>
      <mc:AlternateContent xmlns:mc="http://schemas.openxmlformats.org/markup-compatibility/2006">
        <mc:Choice xmlns:p14="http://schemas.microsoft.com/office/powerpoint/2010/main" Requires="p14">
          <p:contentPart p14:bwMode="auto" r:id="rId33">
            <p14:nvContentPartPr>
              <p14:cNvPr id="1050079" name=""/>
              <p14:cNvContentPartPr/>
              <p14:nvPr/>
            </p14:nvContentPartPr>
            <p14:xfrm>
              <a:off x="4408798" y="3077859"/>
              <a:ext cx="517519" cy="167734"/>
            </p14:xfrm>
          </p:contentPart>
        </mc:Choice>
        <mc:Fallback>
          <p:sp>
            <p:nvSpPr>
              <p:cNvPr id="1050079" name=""/>
              <p:cNvSpPr/>
              <p:nvPr/>
            </p:nvSpPr>
            <p:spPr>
              <a:xfrm>
                <a:off x="4408798" y="3077859"/>
                <a:ext cx="517519" cy="167734"/>
              </a:xfrm>
            </p:spPr>
          </p:sp>
        </mc:Fallback>
      </mc:AlternateContent>
      <mc:AlternateContent xmlns:mc="http://schemas.openxmlformats.org/markup-compatibility/2006">
        <mc:Choice xmlns:p14="http://schemas.microsoft.com/office/powerpoint/2010/main" Requires="p14">
          <p:contentPart p14:bwMode="auto" r:id="rId34">
            <p14:nvContentPartPr>
              <p14:cNvPr id="1050080" name=""/>
              <p14:cNvContentPartPr/>
              <p14:nvPr/>
            </p14:nvContentPartPr>
            <p14:xfrm>
              <a:off x="4519410" y="2899898"/>
              <a:ext cx="53972" cy="115292"/>
            </p14:xfrm>
          </p:contentPart>
        </mc:Choice>
        <mc:Fallback>
          <p:sp>
            <p:nvSpPr>
              <p:cNvPr id="1050080" name=""/>
              <p:cNvSpPr/>
              <p:nvPr/>
            </p:nvSpPr>
            <p:spPr>
              <a:xfrm>
                <a:off x="4519410" y="2899898"/>
                <a:ext cx="53972" cy="115292"/>
              </a:xfrm>
            </p:spPr>
          </p:sp>
        </mc:Fallback>
      </mc:AlternateContent>
      <mc:AlternateContent xmlns:mc="http://schemas.openxmlformats.org/markup-compatibility/2006">
        <mc:Choice xmlns:p14="http://schemas.microsoft.com/office/powerpoint/2010/main" Requires="p14">
          <p:contentPart p14:bwMode="auto" r:id="rId35">
            <p14:nvContentPartPr>
              <p14:cNvPr id="1050081" name=""/>
              <p14:cNvContentPartPr/>
              <p14:nvPr/>
            </p14:nvContentPartPr>
            <p14:xfrm>
              <a:off x="5073754" y="3211389"/>
              <a:ext cx="14561" cy="36237"/>
            </p14:xfrm>
          </p:contentPart>
        </mc:Choice>
        <mc:Fallback>
          <p:sp>
            <p:nvSpPr>
              <p:cNvPr id="1050081" name=""/>
              <p:cNvSpPr/>
              <p:nvPr/>
            </p:nvSpPr>
            <p:spPr>
              <a:xfrm>
                <a:off x="5073754" y="3211389"/>
                <a:ext cx="14561" cy="36237"/>
              </a:xfrm>
            </p:spPr>
          </p:sp>
        </mc:Fallback>
      </mc:AlternateContent>
      <mc:AlternateContent xmlns:mc="http://schemas.openxmlformats.org/markup-compatibility/2006">
        <mc:Choice xmlns:p14="http://schemas.microsoft.com/office/powerpoint/2010/main" Requires="p14">
          <p:contentPart p14:bwMode="auto" r:id="rId36">
            <p14:nvContentPartPr>
              <p14:cNvPr id="1050082" name=""/>
              <p14:cNvContentPartPr/>
              <p14:nvPr/>
            </p14:nvContentPartPr>
            <p14:xfrm>
              <a:off x="732789" y="3399773"/>
              <a:ext cx="4233693" cy="66158"/>
            </p14:xfrm>
          </p:contentPart>
        </mc:Choice>
        <mc:Fallback>
          <p:sp>
            <p:nvSpPr>
              <p:cNvPr id="1050082" name=""/>
              <p:cNvSpPr/>
              <p:nvPr/>
            </p:nvSpPr>
            <p:spPr>
              <a:xfrm>
                <a:off x="732789" y="3399773"/>
                <a:ext cx="4233693" cy="66158"/>
              </a:xfrm>
            </p:spPr>
          </p:sp>
        </mc:Fallback>
      </mc:AlternateContent>
      <mc:AlternateContent xmlns:mc="http://schemas.openxmlformats.org/markup-compatibility/2006">
        <mc:Choice xmlns:p14="http://schemas.microsoft.com/office/powerpoint/2010/main" Requires="p14">
          <p:contentPart p14:bwMode="auto" r:id="rId37">
            <p14:nvContentPartPr>
              <p14:cNvPr id="1050083" name=""/>
              <p14:cNvContentPartPr/>
              <p14:nvPr/>
            </p14:nvContentPartPr>
            <p14:xfrm>
              <a:off x="1382099" y="3717853"/>
              <a:ext cx="223339" cy="432641"/>
            </p14:xfrm>
          </p:contentPart>
        </mc:Choice>
        <mc:Fallback>
          <p:sp>
            <p:nvSpPr>
              <p:cNvPr id="1050083" name=""/>
              <p:cNvSpPr/>
              <p:nvPr/>
            </p:nvSpPr>
            <p:spPr>
              <a:xfrm>
                <a:off x="1382099" y="3717853"/>
                <a:ext cx="223339" cy="432641"/>
              </a:xfrm>
            </p:spPr>
          </p:sp>
        </mc:Fallback>
      </mc:AlternateContent>
      <mc:AlternateContent xmlns:mc="http://schemas.openxmlformats.org/markup-compatibility/2006">
        <mc:Choice xmlns:p14="http://schemas.microsoft.com/office/powerpoint/2010/main" Requires="p14">
          <p:contentPart p14:bwMode="auto" r:id="rId38">
            <p14:nvContentPartPr>
              <p14:cNvPr id="1050084" name=""/>
              <p14:cNvContentPartPr/>
              <p14:nvPr/>
            </p14:nvContentPartPr>
            <p14:xfrm>
              <a:off x="1741033" y="3711264"/>
              <a:ext cx="193265" cy="421954"/>
            </p14:xfrm>
          </p:contentPart>
        </mc:Choice>
        <mc:Fallback>
          <p:sp>
            <p:nvSpPr>
              <p:cNvPr id="1050084" name=""/>
              <p:cNvSpPr/>
              <p:nvPr/>
            </p:nvSpPr>
            <p:spPr>
              <a:xfrm>
                <a:off x="1741033" y="3711264"/>
                <a:ext cx="193265" cy="421954"/>
              </a:xfrm>
            </p:spPr>
          </p:sp>
        </mc:Fallback>
      </mc:AlternateContent>
      <mc:AlternateContent xmlns:mc="http://schemas.openxmlformats.org/markup-compatibility/2006">
        <mc:Choice xmlns:p14="http://schemas.microsoft.com/office/powerpoint/2010/main" Requires="p14">
          <p:contentPart p14:bwMode="auto" r:id="rId39">
            <p14:nvContentPartPr>
              <p14:cNvPr id="1050085" name=""/>
              <p14:cNvContentPartPr/>
              <p14:nvPr/>
            </p14:nvContentPartPr>
            <p14:xfrm>
              <a:off x="2037507" y="4092747"/>
              <a:ext cx="124372" cy="137660"/>
            </p14:xfrm>
          </p:contentPart>
        </mc:Choice>
        <mc:Fallback>
          <p:sp>
            <p:nvSpPr>
              <p:cNvPr id="1050085" name=""/>
              <p:cNvSpPr/>
              <p:nvPr/>
            </p:nvSpPr>
            <p:spPr>
              <a:xfrm>
                <a:off x="2037507" y="4092747"/>
                <a:ext cx="124372" cy="137660"/>
              </a:xfrm>
            </p:spPr>
          </p:sp>
        </mc:Fallback>
      </mc:AlternateContent>
      <mc:AlternateContent xmlns:mc="http://schemas.openxmlformats.org/markup-compatibility/2006">
        <mc:Choice xmlns:p14="http://schemas.microsoft.com/office/powerpoint/2010/main" Requires="p14">
          <p:contentPart p14:bwMode="auto" r:id="rId40">
            <p14:nvContentPartPr>
              <p14:cNvPr id="1050086" name=""/>
              <p14:cNvContentPartPr/>
              <p14:nvPr/>
            </p14:nvContentPartPr>
            <p14:xfrm>
              <a:off x="1669552" y="3803965"/>
              <a:ext cx="369320" cy="19096"/>
            </p14:xfrm>
          </p:contentPart>
        </mc:Choice>
        <mc:Fallback>
          <p:sp>
            <p:nvSpPr>
              <p:cNvPr id="1050086" name=""/>
              <p:cNvSpPr/>
              <p:nvPr/>
            </p:nvSpPr>
            <p:spPr>
              <a:xfrm>
                <a:off x="1669552" y="3803965"/>
                <a:ext cx="369320" cy="19096"/>
              </a:xfrm>
            </p:spPr>
          </p:sp>
        </mc:Fallback>
      </mc:AlternateContent>
      <mc:AlternateContent xmlns:mc="http://schemas.openxmlformats.org/markup-compatibility/2006">
        <mc:Choice xmlns:p14="http://schemas.microsoft.com/office/powerpoint/2010/main" Requires="p14">
          <p:contentPart p14:bwMode="auto" r:id="rId41">
            <p14:nvContentPartPr>
              <p14:cNvPr id="1050087" name=""/>
              <p14:cNvContentPartPr/>
              <p14:nvPr/>
            </p14:nvContentPartPr>
            <p14:xfrm>
              <a:off x="1941358" y="3733105"/>
              <a:ext cx="142522" cy="159592"/>
            </p14:xfrm>
          </p:contentPart>
        </mc:Choice>
        <mc:Fallback>
          <p:sp>
            <p:nvSpPr>
              <p:cNvPr id="1050087" name=""/>
              <p:cNvSpPr/>
              <p:nvPr/>
            </p:nvSpPr>
            <p:spPr>
              <a:xfrm>
                <a:off x="1941358" y="3733105"/>
                <a:ext cx="142522" cy="159592"/>
              </a:xfrm>
            </p:spPr>
          </p:sp>
        </mc:Fallback>
      </mc:AlternateContent>
      <mc:AlternateContent xmlns:mc="http://schemas.openxmlformats.org/markup-compatibility/2006">
        <mc:Choice xmlns:p14="http://schemas.microsoft.com/office/powerpoint/2010/main" Requires="p14">
          <p:contentPart p14:bwMode="auto" r:id="rId42">
            <p14:nvContentPartPr>
              <p14:cNvPr id="1050088" name=""/>
              <p14:cNvContentPartPr/>
              <p14:nvPr/>
            </p14:nvContentPartPr>
            <p14:xfrm>
              <a:off x="2214728" y="3827173"/>
              <a:ext cx="84480" cy="477520"/>
            </p14:xfrm>
          </p:contentPart>
        </mc:Choice>
        <mc:Fallback>
          <p:sp>
            <p:nvSpPr>
              <p:cNvPr id="1050088" name=""/>
              <p:cNvSpPr/>
              <p:nvPr/>
            </p:nvSpPr>
            <p:spPr>
              <a:xfrm>
                <a:off x="2214728" y="3827173"/>
                <a:ext cx="84480" cy="477520"/>
              </a:xfrm>
            </p:spPr>
          </p:sp>
        </mc:Fallback>
      </mc:AlternateContent>
      <mc:AlternateContent xmlns:mc="http://schemas.openxmlformats.org/markup-compatibility/2006">
        <mc:Choice xmlns:p14="http://schemas.microsoft.com/office/powerpoint/2010/main" Requires="p14">
          <p:contentPart p14:bwMode="auto" r:id="rId43">
            <p14:nvContentPartPr>
              <p14:cNvPr id="1050089" name=""/>
              <p14:cNvContentPartPr/>
              <p14:nvPr/>
            </p14:nvContentPartPr>
            <p14:xfrm>
              <a:off x="2347764" y="3930471"/>
              <a:ext cx="176479" cy="234050"/>
            </p14:xfrm>
          </p:contentPart>
        </mc:Choice>
        <mc:Fallback>
          <p:sp>
            <p:nvSpPr>
              <p:cNvPr id="1050089" name=""/>
              <p:cNvSpPr/>
              <p:nvPr/>
            </p:nvSpPr>
            <p:spPr>
              <a:xfrm>
                <a:off x="2347764" y="3930471"/>
                <a:ext cx="176479" cy="234050"/>
              </a:xfrm>
            </p:spPr>
          </p:sp>
        </mc:Fallback>
      </mc:AlternateContent>
      <mc:AlternateContent xmlns:mc="http://schemas.openxmlformats.org/markup-compatibility/2006">
        <mc:Choice xmlns:p14="http://schemas.microsoft.com/office/powerpoint/2010/main" Requires="p14">
          <p:contentPart p14:bwMode="auto" r:id="rId44">
            <p14:nvContentPartPr>
              <p14:cNvPr id="1050090" name=""/>
              <p14:cNvContentPartPr/>
              <p14:nvPr/>
            </p14:nvContentPartPr>
            <p14:xfrm>
              <a:off x="2544449" y="3892698"/>
              <a:ext cx="98047" cy="396807"/>
            </p14:xfrm>
          </p:contentPart>
        </mc:Choice>
        <mc:Fallback>
          <p:sp>
            <p:nvSpPr>
              <p:cNvPr id="1050090" name=""/>
              <p:cNvSpPr/>
              <p:nvPr/>
            </p:nvSpPr>
            <p:spPr>
              <a:xfrm>
                <a:off x="2544449" y="3892698"/>
                <a:ext cx="98047" cy="396807"/>
              </a:xfrm>
            </p:spPr>
          </p:sp>
        </mc:Fallback>
      </mc:AlternateContent>
      <mc:AlternateContent xmlns:mc="http://schemas.openxmlformats.org/markup-compatibility/2006">
        <mc:Choice xmlns:p14="http://schemas.microsoft.com/office/powerpoint/2010/main" Requires="p14">
          <p:contentPart p14:bwMode="auto" r:id="rId45">
            <p14:nvContentPartPr>
              <p14:cNvPr id="1050091" name=""/>
              <p14:cNvContentPartPr/>
              <p14:nvPr/>
            </p14:nvContentPartPr>
            <p14:xfrm>
              <a:off x="2654564" y="4002661"/>
              <a:ext cx="138420" cy="223565"/>
            </p14:xfrm>
          </p:contentPart>
        </mc:Choice>
        <mc:Fallback>
          <p:sp>
            <p:nvSpPr>
              <p:cNvPr id="1050091" name=""/>
              <p:cNvSpPr/>
              <p:nvPr/>
            </p:nvSpPr>
            <p:spPr>
              <a:xfrm>
                <a:off x="2654564" y="4002661"/>
                <a:ext cx="138420" cy="223565"/>
              </a:xfrm>
            </p:spPr>
          </p:sp>
        </mc:Fallback>
      </mc:AlternateContent>
      <mc:AlternateContent xmlns:mc="http://schemas.openxmlformats.org/markup-compatibility/2006">
        <mc:Choice xmlns:p14="http://schemas.microsoft.com/office/powerpoint/2010/main" Requires="p14">
          <p:contentPart p14:bwMode="auto" r:id="rId46">
            <p14:nvContentPartPr>
              <p14:cNvPr id="1050092" name=""/>
              <p14:cNvContentPartPr/>
              <p14:nvPr/>
            </p14:nvContentPartPr>
            <p14:xfrm>
              <a:off x="2828260" y="3885500"/>
              <a:ext cx="163854" cy="422155"/>
            </p14:xfrm>
          </p:contentPart>
        </mc:Choice>
        <mc:Fallback>
          <p:sp>
            <p:nvSpPr>
              <p:cNvPr id="1050092" name=""/>
              <p:cNvSpPr/>
              <p:nvPr/>
            </p:nvSpPr>
            <p:spPr>
              <a:xfrm>
                <a:off x="2828260" y="3885500"/>
                <a:ext cx="163854" cy="422155"/>
              </a:xfrm>
            </p:spPr>
          </p:sp>
        </mc:Fallback>
      </mc:AlternateContent>
      <mc:AlternateContent xmlns:mc="http://schemas.openxmlformats.org/markup-compatibility/2006">
        <mc:Choice xmlns:p14="http://schemas.microsoft.com/office/powerpoint/2010/main" Requires="p14">
          <p:contentPart p14:bwMode="auto" r:id="rId47">
            <p14:nvContentPartPr>
              <p14:cNvPr id="1050093" name=""/>
              <p14:cNvContentPartPr/>
              <p14:nvPr/>
            </p14:nvContentPartPr>
            <p14:xfrm>
              <a:off x="1485163" y="4341304"/>
              <a:ext cx="1278675" cy="44122"/>
            </p14:xfrm>
          </p:contentPart>
        </mc:Choice>
        <mc:Fallback>
          <p:sp>
            <p:nvSpPr>
              <p:cNvPr id="1050093" name=""/>
              <p:cNvSpPr/>
              <p:nvPr/>
            </p:nvSpPr>
            <p:spPr>
              <a:xfrm>
                <a:off x="1485163" y="4341304"/>
                <a:ext cx="1278675" cy="44122"/>
              </a:xfrm>
            </p:spPr>
          </p:sp>
        </mc:Fallback>
      </mc:AlternateContent>
      <mc:AlternateContent xmlns:mc="http://schemas.openxmlformats.org/markup-compatibility/2006">
        <mc:Choice xmlns:p14="http://schemas.microsoft.com/office/powerpoint/2010/main" Requires="p14">
          <p:contentPart p14:bwMode="auto" r:id="rId48">
            <p14:nvContentPartPr>
              <p14:cNvPr id="1050094" name=""/>
              <p14:cNvContentPartPr/>
              <p14:nvPr/>
            </p14:nvContentPartPr>
            <p14:xfrm>
              <a:off x="1764734" y="4529828"/>
              <a:ext cx="312527" cy="380996"/>
            </p14:xfrm>
          </p:contentPart>
        </mc:Choice>
        <mc:Fallback>
          <p:sp>
            <p:nvSpPr>
              <p:cNvPr id="1050094" name=""/>
              <p:cNvSpPr/>
              <p:nvPr/>
            </p:nvSpPr>
            <p:spPr>
              <a:xfrm>
                <a:off x="1764734" y="4529828"/>
                <a:ext cx="312527" cy="380996"/>
              </a:xfrm>
            </p:spPr>
          </p:sp>
        </mc:Fallback>
      </mc:AlternateContent>
      <mc:AlternateContent xmlns:mc="http://schemas.openxmlformats.org/markup-compatibility/2006">
        <mc:Choice xmlns:p14="http://schemas.microsoft.com/office/powerpoint/2010/main" Requires="p14">
          <p:contentPart p14:bwMode="auto" r:id="rId49">
            <p14:nvContentPartPr>
              <p14:cNvPr id="1050095" name=""/>
              <p14:cNvContentPartPr/>
              <p14:nvPr/>
            </p14:nvContentPartPr>
            <p14:xfrm>
              <a:off x="1962979" y="4725658"/>
              <a:ext cx="232659" cy="24073"/>
            </p14:xfrm>
          </p:contentPart>
        </mc:Choice>
        <mc:Fallback>
          <p:sp>
            <p:nvSpPr>
              <p:cNvPr id="1050095" name=""/>
              <p:cNvSpPr/>
              <p:nvPr/>
            </p:nvSpPr>
            <p:spPr>
              <a:xfrm>
                <a:off x="1962979" y="4725658"/>
                <a:ext cx="232659" cy="24073"/>
              </a:xfrm>
            </p:spPr>
          </p:sp>
        </mc:Fallback>
      </mc:AlternateContent>
      <mc:AlternateContent xmlns:mc="http://schemas.openxmlformats.org/markup-compatibility/2006">
        <mc:Choice xmlns:p14="http://schemas.microsoft.com/office/powerpoint/2010/main" Requires="p14">
          <p:contentPart p14:bwMode="auto" r:id="rId50">
            <p14:nvContentPartPr>
              <p14:cNvPr id="1050096" name=""/>
              <p14:cNvContentPartPr/>
              <p14:nvPr/>
            </p14:nvContentPartPr>
            <p14:xfrm>
              <a:off x="2819087" y="4189793"/>
              <a:ext cx="316720" cy="678958"/>
            </p14:xfrm>
          </p:contentPart>
        </mc:Choice>
        <mc:Fallback>
          <p:sp>
            <p:nvSpPr>
              <p:cNvPr id="1050096" name=""/>
              <p:cNvSpPr/>
              <p:nvPr/>
            </p:nvSpPr>
            <p:spPr>
              <a:xfrm>
                <a:off x="2819087" y="4189793"/>
                <a:ext cx="316720" cy="678958"/>
              </a:xfrm>
            </p:spPr>
          </p:sp>
        </mc:Fallback>
      </mc:AlternateContent>
      <mc:AlternateContent xmlns:mc="http://schemas.openxmlformats.org/markup-compatibility/2006">
        <mc:Choice xmlns:p14="http://schemas.microsoft.com/office/powerpoint/2010/main" Requires="p14">
          <p:contentPart p14:bwMode="auto" r:id="rId51">
            <p14:nvContentPartPr>
              <p14:cNvPr id="1050097" name=""/>
              <p14:cNvContentPartPr/>
              <p14:nvPr/>
            </p14:nvContentPartPr>
            <p14:xfrm>
              <a:off x="3005743" y="4520691"/>
              <a:ext cx="275691" cy="330204"/>
            </p14:xfrm>
          </p:contentPart>
        </mc:Choice>
        <mc:Fallback>
          <p:sp>
            <p:nvSpPr>
              <p:cNvPr id="1050097" name=""/>
              <p:cNvSpPr/>
              <p:nvPr/>
            </p:nvSpPr>
            <p:spPr>
              <a:xfrm>
                <a:off x="3005743" y="4520691"/>
                <a:ext cx="275691" cy="330204"/>
              </a:xfrm>
            </p:spPr>
          </p:sp>
        </mc:Fallback>
      </mc:AlternateContent>
      <mc:AlternateContent xmlns:mc="http://schemas.openxmlformats.org/markup-compatibility/2006">
        <mc:Choice xmlns:p14="http://schemas.microsoft.com/office/powerpoint/2010/main" Requires="p14">
          <p:contentPart p14:bwMode="auto" r:id="rId52">
            <p14:nvContentPartPr>
              <p14:cNvPr id="1050098" name=""/>
              <p14:cNvContentPartPr/>
              <p14:nvPr/>
            </p14:nvContentPartPr>
            <p14:xfrm>
              <a:off x="3371873" y="4327048"/>
              <a:ext cx="177197" cy="1682"/>
            </p14:xfrm>
          </p:contentPart>
        </mc:Choice>
        <mc:Fallback>
          <p:sp>
            <p:nvSpPr>
              <p:cNvPr id="1050098" name=""/>
              <p:cNvSpPr/>
              <p:nvPr/>
            </p:nvSpPr>
            <p:spPr>
              <a:xfrm>
                <a:off x="3371873" y="4327048"/>
                <a:ext cx="177197" cy="1682"/>
              </a:xfrm>
            </p:spPr>
          </p:sp>
        </mc:Fallback>
      </mc:AlternateContent>
      <mc:AlternateContent xmlns:mc="http://schemas.openxmlformats.org/markup-compatibility/2006">
        <mc:Choice xmlns:p14="http://schemas.microsoft.com/office/powerpoint/2010/main" Requires="p14">
          <p:contentPart p14:bwMode="auto" r:id="rId53">
            <p14:nvContentPartPr>
              <p14:cNvPr id="1050099" name=""/>
              <p14:cNvContentPartPr/>
              <p14:nvPr/>
            </p14:nvContentPartPr>
            <p14:xfrm>
              <a:off x="3385993" y="4457354"/>
              <a:ext cx="178704" cy="8224"/>
            </p14:xfrm>
          </p:contentPart>
        </mc:Choice>
        <mc:Fallback>
          <p:sp>
            <p:nvSpPr>
              <p:cNvPr id="1050099" name=""/>
              <p:cNvSpPr/>
              <p:nvPr/>
            </p:nvSpPr>
            <p:spPr>
              <a:xfrm>
                <a:off x="3385993" y="4457354"/>
                <a:ext cx="178704" cy="8224"/>
              </a:xfrm>
            </p:spPr>
          </p:sp>
        </mc:Fallback>
      </mc:AlternateContent>
      <mc:AlternateContent xmlns:mc="http://schemas.openxmlformats.org/markup-compatibility/2006">
        <mc:Choice xmlns:p14="http://schemas.microsoft.com/office/powerpoint/2010/main" Requires="p14">
          <p:contentPart p14:bwMode="auto" r:id="rId54">
            <p14:nvContentPartPr>
              <p14:cNvPr id="1050100" name=""/>
              <p14:cNvContentPartPr/>
              <p14:nvPr/>
            </p14:nvContentPartPr>
            <p14:xfrm>
              <a:off x="3795625" y="4171204"/>
              <a:ext cx="204751" cy="283782"/>
            </p14:xfrm>
          </p:contentPart>
        </mc:Choice>
        <mc:Fallback>
          <p:sp>
            <p:nvSpPr>
              <p:cNvPr id="1050100" name=""/>
              <p:cNvSpPr/>
              <p:nvPr/>
            </p:nvSpPr>
            <p:spPr>
              <a:xfrm>
                <a:off x="3795625" y="4171204"/>
                <a:ext cx="204751" cy="283782"/>
              </a:xfrm>
            </p:spPr>
          </p:sp>
        </mc:Fallback>
      </mc:AlternateContent>
      <mc:AlternateContent xmlns:mc="http://schemas.openxmlformats.org/markup-compatibility/2006">
        <mc:Choice xmlns:p14="http://schemas.microsoft.com/office/powerpoint/2010/main" Requires="p14">
          <p:contentPart p14:bwMode="auto" r:id="rId55">
            <p14:nvContentPartPr>
              <p14:cNvPr id="1050101" name=""/>
              <p14:cNvContentPartPr/>
              <p14:nvPr/>
            </p14:nvContentPartPr>
            <p14:xfrm>
              <a:off x="4065821" y="4247376"/>
              <a:ext cx="35429" cy="159007"/>
            </p14:xfrm>
          </p:contentPart>
        </mc:Choice>
        <mc:Fallback>
          <p:sp>
            <p:nvSpPr>
              <p:cNvPr id="1050101" name=""/>
              <p:cNvSpPr/>
              <p:nvPr/>
            </p:nvSpPr>
            <p:spPr>
              <a:xfrm>
                <a:off x="4065821" y="4247376"/>
                <a:ext cx="35429" cy="159007"/>
              </a:xfrm>
            </p:spPr>
          </p:sp>
        </mc:Fallback>
      </mc:AlternateContent>
      <mc:AlternateContent xmlns:mc="http://schemas.openxmlformats.org/markup-compatibility/2006">
        <mc:Choice xmlns:p14="http://schemas.microsoft.com/office/powerpoint/2010/main" Requires="p14">
          <p:contentPart p14:bwMode="auto" r:id="rId56">
            <p14:nvContentPartPr>
              <p14:cNvPr id="1050102" name=""/>
              <p14:cNvContentPartPr/>
              <p14:nvPr/>
            </p14:nvContentPartPr>
            <p14:xfrm>
              <a:off x="4122872" y="4189793"/>
              <a:ext cx="187930" cy="311491"/>
            </p14:xfrm>
          </p:contentPart>
        </mc:Choice>
        <mc:Fallback>
          <p:sp>
            <p:nvSpPr>
              <p:cNvPr id="1050102" name=""/>
              <p:cNvSpPr/>
              <p:nvPr/>
            </p:nvSpPr>
            <p:spPr>
              <a:xfrm>
                <a:off x="4122872" y="4189793"/>
                <a:ext cx="187930" cy="311491"/>
              </a:xfrm>
            </p:spPr>
          </p:sp>
        </mc:Fallback>
      </mc:AlternateContent>
      <mc:AlternateContent xmlns:mc="http://schemas.openxmlformats.org/markup-compatibility/2006">
        <mc:Choice xmlns:p14="http://schemas.microsoft.com/office/powerpoint/2010/main" Requires="p14">
          <p:contentPart p14:bwMode="auto" r:id="rId57">
            <p14:nvContentPartPr>
              <p14:cNvPr id="1050103" name=""/>
              <p14:cNvContentPartPr/>
              <p14:nvPr/>
            </p14:nvContentPartPr>
            <p14:xfrm>
              <a:off x="3900925" y="4039476"/>
              <a:ext cx="419674" cy="19763"/>
            </p14:xfrm>
          </p:contentPart>
        </mc:Choice>
        <mc:Fallback>
          <p:sp>
            <p:nvSpPr>
              <p:cNvPr id="1050103" name=""/>
              <p:cNvSpPr/>
              <p:nvPr/>
            </p:nvSpPr>
            <p:spPr>
              <a:xfrm>
                <a:off x="3900925" y="4039476"/>
                <a:ext cx="419674" cy="19763"/>
              </a:xfrm>
            </p:spPr>
          </p:sp>
        </mc:Fallback>
      </mc:AlternateContent>
      <mc:AlternateContent xmlns:mc="http://schemas.openxmlformats.org/markup-compatibility/2006">
        <mc:Choice xmlns:p14="http://schemas.microsoft.com/office/powerpoint/2010/main" Requires="p14">
          <p:contentPart p14:bwMode="auto" r:id="rId58">
            <p14:nvContentPartPr>
              <p14:cNvPr id="1050104" name=""/>
              <p14:cNvContentPartPr/>
              <p14:nvPr/>
            </p14:nvContentPartPr>
            <p14:xfrm>
              <a:off x="4279955" y="3943083"/>
              <a:ext cx="167762" cy="231664"/>
            </p14:xfrm>
          </p:contentPart>
        </mc:Choice>
        <mc:Fallback>
          <p:sp>
            <p:nvSpPr>
              <p:cNvPr id="1050104" name=""/>
              <p:cNvSpPr/>
              <p:nvPr/>
            </p:nvSpPr>
            <p:spPr>
              <a:xfrm>
                <a:off x="4279955" y="3943083"/>
                <a:ext cx="167762" cy="231664"/>
              </a:xfrm>
            </p:spPr>
          </p:sp>
        </mc:Fallback>
      </mc:AlternateContent>
      <mc:AlternateContent xmlns:mc="http://schemas.openxmlformats.org/markup-compatibility/2006">
        <mc:Choice xmlns:p14="http://schemas.microsoft.com/office/powerpoint/2010/main" Requires="p14">
          <p:contentPart p14:bwMode="auto" r:id="rId59">
            <p14:nvContentPartPr>
              <p14:cNvPr id="1050105" name=""/>
              <p14:cNvContentPartPr/>
              <p14:nvPr/>
            </p14:nvContentPartPr>
            <p14:xfrm>
              <a:off x="4423323" y="4312901"/>
              <a:ext cx="106818" cy="201114"/>
            </p14:xfrm>
          </p:contentPart>
        </mc:Choice>
        <mc:Fallback>
          <p:sp>
            <p:nvSpPr>
              <p:cNvPr id="1050105" name=""/>
              <p:cNvSpPr/>
              <p:nvPr/>
            </p:nvSpPr>
            <p:spPr>
              <a:xfrm>
                <a:off x="4423323" y="4312901"/>
                <a:ext cx="106818" cy="201114"/>
              </a:xfrm>
            </p:spPr>
          </p:sp>
        </mc:Fallback>
      </mc:AlternateContent>
      <mc:AlternateContent xmlns:mc="http://schemas.openxmlformats.org/markup-compatibility/2006">
        <mc:Choice xmlns:p14="http://schemas.microsoft.com/office/powerpoint/2010/main" Requires="p14">
          <p:contentPart p14:bwMode="auto" r:id="rId60">
            <p14:nvContentPartPr>
              <p14:cNvPr id="1050106" name=""/>
              <p14:cNvContentPartPr/>
              <p14:nvPr/>
            </p14:nvContentPartPr>
            <p14:xfrm>
              <a:off x="4516021" y="4327049"/>
              <a:ext cx="87288" cy="178599"/>
            </p14:xfrm>
          </p:contentPart>
        </mc:Choice>
        <mc:Fallback>
          <p:sp>
            <p:nvSpPr>
              <p:cNvPr id="1050106" name=""/>
              <p:cNvSpPr/>
              <p:nvPr/>
            </p:nvSpPr>
            <p:spPr>
              <a:xfrm>
                <a:off x="4516021" y="4327049"/>
                <a:ext cx="87288" cy="178599"/>
              </a:xfrm>
            </p:spPr>
          </p:sp>
        </mc:Fallback>
      </mc:AlternateContent>
      <mc:AlternateContent xmlns:mc="http://schemas.openxmlformats.org/markup-compatibility/2006">
        <mc:Choice xmlns:p14="http://schemas.microsoft.com/office/powerpoint/2010/main" Requires="p14">
          <p:contentPart p14:bwMode="auto" r:id="rId61">
            <p14:nvContentPartPr>
              <p14:cNvPr id="1050107" name=""/>
              <p14:cNvContentPartPr/>
              <p14:nvPr/>
            </p14:nvContentPartPr>
            <p14:xfrm>
              <a:off x="4709286" y="4282532"/>
              <a:ext cx="266807" cy="178286"/>
            </p14:xfrm>
          </p:contentPart>
        </mc:Choice>
        <mc:Fallback>
          <p:sp>
            <p:nvSpPr>
              <p:cNvPr id="1050107" name=""/>
              <p:cNvSpPr/>
              <p:nvPr/>
            </p:nvSpPr>
            <p:spPr>
              <a:xfrm>
                <a:off x="4709286" y="4282532"/>
                <a:ext cx="266807" cy="178286"/>
              </a:xfrm>
            </p:spPr>
          </p:sp>
        </mc:Fallback>
      </mc:AlternateContent>
      <mc:AlternateContent xmlns:mc="http://schemas.openxmlformats.org/markup-compatibility/2006">
        <mc:Choice xmlns:p14="http://schemas.microsoft.com/office/powerpoint/2010/main" Requires="p14">
          <p:contentPart p14:bwMode="auto" r:id="rId62">
            <p14:nvContentPartPr>
              <p14:cNvPr id="1050108" name=""/>
              <p14:cNvContentPartPr/>
              <p14:nvPr/>
            </p14:nvContentPartPr>
            <p14:xfrm>
              <a:off x="5042654" y="4299493"/>
              <a:ext cx="151697" cy="443361"/>
            </p14:xfrm>
          </p:contentPart>
        </mc:Choice>
        <mc:Fallback>
          <p:sp>
            <p:nvSpPr>
              <p:cNvPr id="1050108" name=""/>
              <p:cNvSpPr/>
              <p:nvPr/>
            </p:nvSpPr>
            <p:spPr>
              <a:xfrm>
                <a:off x="5042654" y="4299493"/>
                <a:ext cx="151697" cy="443361"/>
              </a:xfrm>
            </p:spPr>
          </p:sp>
        </mc:Fallback>
      </mc:AlternateContent>
      <mc:AlternateContent xmlns:mc="http://schemas.openxmlformats.org/markup-compatibility/2006">
        <mc:Choice xmlns:p14="http://schemas.microsoft.com/office/powerpoint/2010/main" Requires="p14">
          <p:contentPart p14:bwMode="auto" r:id="rId63">
            <p14:nvContentPartPr>
              <p14:cNvPr id="1050109" name=""/>
              <p14:cNvContentPartPr/>
              <p14:nvPr/>
            </p14:nvContentPartPr>
            <p14:xfrm>
              <a:off x="4988152" y="4154522"/>
              <a:ext cx="298642" cy="6232"/>
            </p14:xfrm>
          </p:contentPart>
        </mc:Choice>
        <mc:Fallback>
          <p:sp>
            <p:nvSpPr>
              <p:cNvPr id="1050109" name=""/>
              <p:cNvSpPr/>
              <p:nvPr/>
            </p:nvSpPr>
            <p:spPr>
              <a:xfrm>
                <a:off x="4988152" y="4154522"/>
                <a:ext cx="298642" cy="6232"/>
              </a:xfrm>
            </p:spPr>
          </p:sp>
        </mc:Fallback>
      </mc:AlternateContent>
      <mc:AlternateContent xmlns:mc="http://schemas.openxmlformats.org/markup-compatibility/2006">
        <mc:Choice xmlns:p14="http://schemas.microsoft.com/office/powerpoint/2010/main" Requires="p14">
          <p:contentPart p14:bwMode="auto" r:id="rId64">
            <p14:nvContentPartPr>
              <p14:cNvPr id="1050110" name=""/>
              <p14:cNvContentPartPr/>
              <p14:nvPr/>
            </p14:nvContentPartPr>
            <p14:xfrm>
              <a:off x="5152737" y="4066190"/>
              <a:ext cx="173627" cy="212235"/>
            </p14:xfrm>
          </p:contentPart>
        </mc:Choice>
        <mc:Fallback>
          <p:sp>
            <p:nvSpPr>
              <p:cNvPr id="1050110" name=""/>
              <p:cNvSpPr/>
              <p:nvPr/>
            </p:nvSpPr>
            <p:spPr>
              <a:xfrm>
                <a:off x="5152737" y="4066190"/>
                <a:ext cx="173627" cy="212235"/>
              </a:xfrm>
            </p:spPr>
          </p:sp>
        </mc:Fallback>
      </mc:AlternateContent>
      <mc:AlternateContent xmlns:mc="http://schemas.openxmlformats.org/markup-compatibility/2006">
        <mc:Choice xmlns:p14="http://schemas.microsoft.com/office/powerpoint/2010/main" Requires="p14">
          <p:contentPart p14:bwMode="auto" r:id="rId65">
            <p14:nvContentPartPr>
              <p14:cNvPr id="1050111" name=""/>
              <p14:cNvContentPartPr/>
              <p14:nvPr/>
            </p14:nvContentPartPr>
            <p14:xfrm>
              <a:off x="5510145" y="4346454"/>
              <a:ext cx="216461" cy="38921"/>
            </p14:xfrm>
          </p:contentPart>
        </mc:Choice>
        <mc:Fallback>
          <p:sp>
            <p:nvSpPr>
              <p:cNvPr id="1050111" name=""/>
              <p:cNvSpPr/>
              <p:nvPr/>
            </p:nvSpPr>
            <p:spPr>
              <a:xfrm>
                <a:off x="5510145" y="4346454"/>
                <a:ext cx="216461" cy="38921"/>
              </a:xfrm>
            </p:spPr>
          </p:sp>
        </mc:Fallback>
      </mc:AlternateContent>
      <mc:AlternateContent xmlns:mc="http://schemas.openxmlformats.org/markup-compatibility/2006">
        <mc:Choice xmlns:p14="http://schemas.microsoft.com/office/powerpoint/2010/main" Requires="p14">
          <p:contentPart p14:bwMode="auto" r:id="rId66">
            <p14:nvContentPartPr>
              <p14:cNvPr id="1050112" name=""/>
              <p14:cNvContentPartPr/>
              <p14:nvPr/>
            </p14:nvContentPartPr>
            <p14:xfrm>
              <a:off x="5617367" y="4254822"/>
              <a:ext cx="14561" cy="253660"/>
            </p14:xfrm>
          </p:contentPart>
        </mc:Choice>
        <mc:Fallback>
          <p:sp>
            <p:nvSpPr>
              <p:cNvPr id="1050112" name=""/>
              <p:cNvSpPr/>
              <p:nvPr/>
            </p:nvSpPr>
            <p:spPr>
              <a:xfrm>
                <a:off x="5617367" y="4254822"/>
                <a:ext cx="14561" cy="253660"/>
              </a:xfrm>
            </p:spPr>
          </p:sp>
        </mc:Fallback>
      </mc:AlternateContent>
      <mc:AlternateContent xmlns:mc="http://schemas.openxmlformats.org/markup-compatibility/2006">
        <mc:Choice xmlns:p14="http://schemas.microsoft.com/office/powerpoint/2010/main" Requires="p14">
          <p:contentPart p14:bwMode="auto" r:id="rId67">
            <p14:nvContentPartPr>
              <p14:cNvPr id="1050113" name=""/>
              <p14:cNvContentPartPr/>
              <p14:nvPr/>
            </p14:nvContentPartPr>
            <p14:xfrm>
              <a:off x="5834599" y="4266367"/>
              <a:ext cx="187612" cy="195239"/>
            </p14:xfrm>
          </p:contentPart>
        </mc:Choice>
        <mc:Fallback>
          <p:sp>
            <p:nvSpPr>
              <p:cNvPr id="1050113" name=""/>
              <p:cNvSpPr/>
              <p:nvPr/>
            </p:nvSpPr>
            <p:spPr>
              <a:xfrm>
                <a:off x="5834599" y="4266367"/>
                <a:ext cx="187612" cy="195239"/>
              </a:xfrm>
            </p:spPr>
          </p:sp>
        </mc:Fallback>
      </mc:AlternateContent>
      <mc:AlternateContent xmlns:mc="http://schemas.openxmlformats.org/markup-compatibility/2006">
        <mc:Choice xmlns:p14="http://schemas.microsoft.com/office/powerpoint/2010/main" Requires="p14">
          <p:contentPart p14:bwMode="auto" r:id="rId68">
            <p14:nvContentPartPr>
              <p14:cNvPr id="1050114" name=""/>
              <p14:cNvContentPartPr/>
              <p14:nvPr/>
            </p14:nvContentPartPr>
            <p14:xfrm>
              <a:off x="6081667" y="4298009"/>
              <a:ext cx="29011" cy="219184"/>
            </p14:xfrm>
          </p:contentPart>
        </mc:Choice>
        <mc:Fallback>
          <p:sp>
            <p:nvSpPr>
              <p:cNvPr id="1050114" name=""/>
              <p:cNvSpPr/>
              <p:nvPr/>
            </p:nvSpPr>
            <p:spPr>
              <a:xfrm>
                <a:off x="6081667" y="4298009"/>
                <a:ext cx="29011" cy="219184"/>
              </a:xfrm>
            </p:spPr>
          </p:sp>
        </mc:Fallback>
      </mc:AlternateContent>
      <mc:AlternateContent xmlns:mc="http://schemas.openxmlformats.org/markup-compatibility/2006">
        <mc:Choice xmlns:p14="http://schemas.microsoft.com/office/powerpoint/2010/main" Requires="p14">
          <p:contentPart p14:bwMode="auto" r:id="rId69">
            <p14:nvContentPartPr>
              <p14:cNvPr id="1050115" name=""/>
              <p14:cNvContentPartPr/>
              <p14:nvPr/>
            </p14:nvContentPartPr>
            <p14:xfrm>
              <a:off x="6125240" y="4290811"/>
              <a:ext cx="206346" cy="221961"/>
            </p14:xfrm>
          </p:contentPart>
        </mc:Choice>
        <mc:Fallback>
          <p:sp>
            <p:nvSpPr>
              <p:cNvPr id="1050115" name=""/>
              <p:cNvSpPr/>
              <p:nvPr/>
            </p:nvSpPr>
            <p:spPr>
              <a:xfrm>
                <a:off x="6125240" y="4290811"/>
                <a:ext cx="206346" cy="221961"/>
              </a:xfrm>
            </p:spPr>
          </p:sp>
        </mc:Fallback>
      </mc:AlternateContent>
      <mc:AlternateContent xmlns:mc="http://schemas.openxmlformats.org/markup-compatibility/2006">
        <mc:Choice xmlns:p14="http://schemas.microsoft.com/office/powerpoint/2010/main" Requires="p14">
          <p:contentPart p14:bwMode="auto" r:id="rId70">
            <p14:nvContentPartPr>
              <p14:cNvPr id="1050116" name=""/>
              <p14:cNvContentPartPr/>
              <p14:nvPr/>
            </p14:nvContentPartPr>
            <p14:xfrm>
              <a:off x="5939035" y="4153309"/>
              <a:ext cx="325037" cy="34321"/>
            </p14:xfrm>
          </p:contentPart>
        </mc:Choice>
        <mc:Fallback>
          <p:sp>
            <p:nvSpPr>
              <p:cNvPr id="1050116" name=""/>
              <p:cNvSpPr/>
              <p:nvPr/>
            </p:nvSpPr>
            <p:spPr>
              <a:xfrm>
                <a:off x="5939035" y="4153309"/>
                <a:ext cx="325037" cy="34321"/>
              </a:xfrm>
            </p:spPr>
          </p:sp>
        </mc:Fallback>
      </mc:AlternateContent>
      <mc:AlternateContent xmlns:mc="http://schemas.openxmlformats.org/markup-compatibility/2006">
        <mc:Choice xmlns:p14="http://schemas.microsoft.com/office/powerpoint/2010/main" Requires="p14">
          <p:contentPart p14:bwMode="auto" r:id="rId71">
            <p14:nvContentPartPr>
              <p14:cNvPr id="1050117" name=""/>
              <p14:cNvContentPartPr/>
              <p14:nvPr/>
            </p14:nvContentPartPr>
            <p14:xfrm>
              <a:off x="6196721" y="4066190"/>
              <a:ext cx="133548" cy="208556"/>
            </p14:xfrm>
          </p:contentPart>
        </mc:Choice>
        <mc:Fallback>
          <p:sp>
            <p:nvSpPr>
              <p:cNvPr id="1050117" name=""/>
              <p:cNvSpPr/>
              <p:nvPr/>
            </p:nvSpPr>
            <p:spPr>
              <a:xfrm>
                <a:off x="6196721" y="4066190"/>
                <a:ext cx="133548" cy="208556"/>
              </a:xfrm>
            </p:spPr>
          </p:sp>
        </mc:Fallback>
      </mc:AlternateContent>
      <mc:AlternateContent xmlns:mc="http://schemas.openxmlformats.org/markup-compatibility/2006">
        <mc:Choice xmlns:p14="http://schemas.microsoft.com/office/powerpoint/2010/main" Requires="p14">
          <p:contentPart p14:bwMode="auto" r:id="rId72">
            <p14:nvContentPartPr>
              <p14:cNvPr id="1050118" name=""/>
              <p14:cNvContentPartPr/>
              <p14:nvPr/>
            </p14:nvContentPartPr>
            <p14:xfrm>
              <a:off x="6451365" y="4370484"/>
              <a:ext cx="81585" cy="203703"/>
            </p14:xfrm>
          </p:contentPart>
        </mc:Choice>
        <mc:Fallback>
          <p:sp>
            <p:nvSpPr>
              <p:cNvPr id="1050118" name=""/>
              <p:cNvSpPr/>
              <p:nvPr/>
            </p:nvSpPr>
            <p:spPr>
              <a:xfrm>
                <a:off x="6451365" y="4370484"/>
                <a:ext cx="81585" cy="203703"/>
              </a:xfrm>
            </p:spPr>
          </p:sp>
        </mc:Fallback>
      </mc:AlternateContent>
      <mc:AlternateContent xmlns:mc="http://schemas.openxmlformats.org/markup-compatibility/2006">
        <mc:Choice xmlns:p14="http://schemas.microsoft.com/office/powerpoint/2010/main" Requires="p14">
          <p:contentPart p14:bwMode="auto" r:id="rId73">
            <p14:nvContentPartPr>
              <p14:cNvPr id="1050119" name=""/>
              <p14:cNvContentPartPr/>
              <p14:nvPr/>
            </p14:nvContentPartPr>
            <p14:xfrm>
              <a:off x="6497209" y="4363534"/>
              <a:ext cx="94848" cy="187474"/>
            </p14:xfrm>
          </p:contentPart>
        </mc:Choice>
        <mc:Fallback>
          <p:sp>
            <p:nvSpPr>
              <p:cNvPr id="1050119" name=""/>
              <p:cNvSpPr/>
              <p:nvPr/>
            </p:nvSpPr>
            <p:spPr>
              <a:xfrm>
                <a:off x="6497209" y="4363534"/>
                <a:ext cx="94848" cy="187474"/>
              </a:xfrm>
            </p:spPr>
          </p:sp>
        </mc:Fallback>
      </mc:AlternateContent>
      <mc:AlternateContent xmlns:mc="http://schemas.openxmlformats.org/markup-compatibility/2006">
        <mc:Choice xmlns:p14="http://schemas.microsoft.com/office/powerpoint/2010/main" Requires="p14">
          <p:contentPart p14:bwMode="auto" r:id="rId74">
            <p14:nvContentPartPr>
              <p14:cNvPr id="1050120" name=""/>
              <p14:cNvContentPartPr/>
              <p14:nvPr/>
            </p14:nvContentPartPr>
            <p14:xfrm>
              <a:off x="6705129" y="4170227"/>
              <a:ext cx="277986" cy="385654"/>
            </p14:xfrm>
          </p:contentPart>
        </mc:Choice>
        <mc:Fallback>
          <p:sp>
            <p:nvSpPr>
              <p:cNvPr id="1050120" name=""/>
              <p:cNvSpPr/>
              <p:nvPr/>
            </p:nvSpPr>
            <p:spPr>
              <a:xfrm>
                <a:off x="6705129" y="4170227"/>
                <a:ext cx="277986" cy="385654"/>
              </a:xfrm>
            </p:spPr>
          </p:sp>
        </mc:Fallback>
      </mc:AlternateContent>
      <mc:AlternateContent xmlns:mc="http://schemas.openxmlformats.org/markup-compatibility/2006">
        <mc:Choice xmlns:p14="http://schemas.microsoft.com/office/powerpoint/2010/main" Requires="p14">
          <p:contentPart p14:bwMode="auto" r:id="rId75">
            <p14:nvContentPartPr>
              <p14:cNvPr id="1050121" name=""/>
              <p14:cNvContentPartPr/>
              <p14:nvPr/>
            </p14:nvContentPartPr>
            <p14:xfrm>
              <a:off x="6682973" y="4051795"/>
              <a:ext cx="313481" cy="25017"/>
            </p14:xfrm>
          </p:contentPart>
        </mc:Choice>
        <mc:Fallback>
          <p:sp>
            <p:nvSpPr>
              <p:cNvPr id="1050121" name=""/>
              <p:cNvSpPr/>
              <p:nvPr/>
            </p:nvSpPr>
            <p:spPr>
              <a:xfrm>
                <a:off x="6682973" y="4051795"/>
                <a:ext cx="313481" cy="25017"/>
              </a:xfrm>
            </p:spPr>
          </p:sp>
        </mc:Fallback>
      </mc:AlternateContent>
      <mc:AlternateContent xmlns:mc="http://schemas.openxmlformats.org/markup-compatibility/2006">
        <mc:Choice xmlns:p14="http://schemas.microsoft.com/office/powerpoint/2010/main" Requires="p14">
          <p:contentPart p14:bwMode="auto" r:id="rId76">
            <p14:nvContentPartPr>
              <p14:cNvPr id="1050122" name=""/>
              <p14:cNvContentPartPr/>
              <p14:nvPr/>
            </p14:nvContentPartPr>
            <p14:xfrm>
              <a:off x="6869178" y="3986518"/>
              <a:ext cx="141170" cy="212675"/>
            </p14:xfrm>
          </p:contentPart>
        </mc:Choice>
        <mc:Fallback>
          <p:sp>
            <p:nvSpPr>
              <p:cNvPr id="1050122" name=""/>
              <p:cNvSpPr/>
              <p:nvPr/>
            </p:nvSpPr>
            <p:spPr>
              <a:xfrm>
                <a:off x="6869178" y="3986518"/>
                <a:ext cx="141170" cy="212675"/>
              </a:xfrm>
            </p:spPr>
          </p:sp>
        </mc:Fallback>
      </mc:AlternateContent>
      <mc:AlternateContent xmlns:mc="http://schemas.openxmlformats.org/markup-compatibility/2006">
        <mc:Choice xmlns:p14="http://schemas.microsoft.com/office/powerpoint/2010/main" Requires="p14">
          <p:contentPart p14:bwMode="auto" r:id="rId77">
            <p14:nvContentPartPr>
              <p14:cNvPr id="1050123" name=""/>
              <p14:cNvContentPartPr/>
              <p14:nvPr/>
            </p14:nvContentPartPr>
            <p14:xfrm>
              <a:off x="6089499" y="3755195"/>
              <a:ext cx="968973" cy="933977"/>
            </p14:xfrm>
          </p:contentPart>
        </mc:Choice>
        <mc:Fallback>
          <p:sp>
            <p:nvSpPr>
              <p:cNvPr id="1050123" name=""/>
              <p:cNvSpPr/>
              <p:nvPr/>
            </p:nvSpPr>
            <p:spPr>
              <a:xfrm>
                <a:off x="6089499" y="3755195"/>
                <a:ext cx="968973" cy="933977"/>
              </a:xfrm>
            </p:spPr>
          </p:sp>
        </mc:Fallback>
      </mc:AlternateContent>
      <mc:AlternateContent xmlns:mc="http://schemas.openxmlformats.org/markup-compatibility/2006">
        <mc:Choice xmlns:p14="http://schemas.microsoft.com/office/powerpoint/2010/main" Requires="p14">
          <p:contentPart p14:bwMode="auto" r:id="rId78">
            <p14:nvContentPartPr>
              <p14:cNvPr id="1050124" name=""/>
              <p14:cNvContentPartPr/>
              <p14:nvPr/>
            </p14:nvContentPartPr>
            <p14:xfrm>
              <a:off x="6890357" y="3769129"/>
              <a:ext cx="211315" cy="131237"/>
            </p14:xfrm>
          </p:contentPart>
        </mc:Choice>
        <mc:Fallback>
          <p:sp>
            <p:nvSpPr>
              <p:cNvPr id="1050124" name=""/>
              <p:cNvSpPr/>
              <p:nvPr/>
            </p:nvSpPr>
            <p:spPr>
              <a:xfrm>
                <a:off x="6890357" y="3769129"/>
                <a:ext cx="211315" cy="131237"/>
              </a:xfrm>
            </p:spPr>
          </p:sp>
        </mc:Fallback>
      </mc:AlternateContent>
      <mc:AlternateContent xmlns:mc="http://schemas.openxmlformats.org/markup-compatibility/2006">
        <mc:Choice xmlns:p14="http://schemas.microsoft.com/office/powerpoint/2010/main" Requires="p14">
          <p:contentPart p14:bwMode="auto" r:id="rId79">
            <p14:nvContentPartPr>
              <p14:cNvPr id="1050125" name=""/>
              <p14:cNvContentPartPr/>
              <p14:nvPr/>
            </p14:nvContentPartPr>
            <p14:xfrm>
              <a:off x="7166573" y="3664933"/>
              <a:ext cx="198913" cy="185870"/>
            </p14:xfrm>
          </p:contentPart>
        </mc:Choice>
        <mc:Fallback>
          <p:sp>
            <p:nvSpPr>
              <p:cNvPr id="1050125" name=""/>
              <p:cNvSpPr/>
              <p:nvPr/>
            </p:nvSpPr>
            <p:spPr>
              <a:xfrm>
                <a:off x="7166573" y="3664933"/>
                <a:ext cx="198913" cy="185870"/>
              </a:xfrm>
            </p:spPr>
          </p:sp>
        </mc:Fallback>
      </mc:AlternateContent>
      <mc:AlternateContent xmlns:mc="http://schemas.openxmlformats.org/markup-compatibility/2006">
        <mc:Choice xmlns:p14="http://schemas.microsoft.com/office/powerpoint/2010/main" Requires="p14">
          <p:contentPart p14:bwMode="auto" r:id="rId80">
            <p14:nvContentPartPr>
              <p14:cNvPr id="1050126" name=""/>
              <p14:cNvContentPartPr/>
              <p14:nvPr/>
            </p14:nvContentPartPr>
            <p14:xfrm>
              <a:off x="7163464" y="3544721"/>
              <a:ext cx="191965" cy="35563"/>
            </p14:xfrm>
          </p:contentPart>
        </mc:Choice>
        <mc:Fallback>
          <p:sp>
            <p:nvSpPr>
              <p:cNvPr id="1050126" name=""/>
              <p:cNvSpPr/>
              <p:nvPr/>
            </p:nvSpPr>
            <p:spPr>
              <a:xfrm>
                <a:off x="7163464" y="3544721"/>
                <a:ext cx="191965" cy="35563"/>
              </a:xfrm>
            </p:spPr>
          </p:sp>
        </mc:Fallback>
      </mc:AlternateContent>
      <mc:AlternateContent xmlns:mc="http://schemas.openxmlformats.org/markup-compatibility/2006">
        <mc:Choice xmlns:p14="http://schemas.microsoft.com/office/powerpoint/2010/main" Requires="p14">
          <p:contentPart p14:bwMode="auto" r:id="rId81">
            <p14:nvContentPartPr>
              <p14:cNvPr id="1050127" name=""/>
              <p14:cNvContentPartPr/>
              <p14:nvPr/>
            </p14:nvContentPartPr>
            <p14:xfrm>
              <a:off x="7298068" y="3494337"/>
              <a:ext cx="132971" cy="145569"/>
            </p14:xfrm>
          </p:contentPart>
        </mc:Choice>
        <mc:Fallback>
          <p:sp>
            <p:nvSpPr>
              <p:cNvPr id="1050127" name=""/>
              <p:cNvSpPr/>
              <p:nvPr/>
            </p:nvSpPr>
            <p:spPr>
              <a:xfrm>
                <a:off x="7298068" y="3494337"/>
                <a:ext cx="132971" cy="145569"/>
              </a:xfrm>
            </p:spPr>
          </p:sp>
        </mc:Fallback>
      </mc:AlternateContent>
      <mc:AlternateContent xmlns:mc="http://schemas.openxmlformats.org/markup-compatibility/2006">
        <mc:Choice xmlns:p14="http://schemas.microsoft.com/office/powerpoint/2010/main" Requires="p14">
          <p:contentPart p14:bwMode="auto" r:id="rId82">
            <p14:nvContentPartPr>
              <p14:cNvPr id="1050128" name=""/>
              <p14:cNvContentPartPr/>
              <p14:nvPr/>
            </p14:nvContentPartPr>
            <p14:xfrm>
              <a:off x="7370501" y="3972370"/>
              <a:ext cx="142011" cy="729097"/>
            </p14:xfrm>
          </p:contentPart>
        </mc:Choice>
        <mc:Fallback>
          <p:sp>
            <p:nvSpPr>
              <p:cNvPr id="1050128" name=""/>
              <p:cNvSpPr/>
              <p:nvPr/>
            </p:nvSpPr>
            <p:spPr>
              <a:xfrm>
                <a:off x="7370501" y="3972370"/>
                <a:ext cx="142011" cy="729097"/>
              </a:xfrm>
            </p:spPr>
          </p:sp>
        </mc:Fallback>
      </mc:AlternateContent>
      <mc:AlternateContent xmlns:mc="http://schemas.openxmlformats.org/markup-compatibility/2006">
        <mc:Choice xmlns:p14="http://schemas.microsoft.com/office/powerpoint/2010/main" Requires="p14">
          <p:contentPart p14:bwMode="auto" r:id="rId83">
            <p14:nvContentPartPr>
              <p14:cNvPr id="1050129" name=""/>
              <p14:cNvContentPartPr/>
              <p14:nvPr/>
            </p14:nvContentPartPr>
            <p14:xfrm>
              <a:off x="7590788" y="4234949"/>
              <a:ext cx="247829" cy="366759"/>
            </p14:xfrm>
          </p:contentPart>
        </mc:Choice>
        <mc:Fallback>
          <p:sp>
            <p:nvSpPr>
              <p:cNvPr id="1050129" name=""/>
              <p:cNvSpPr/>
              <p:nvPr/>
            </p:nvSpPr>
            <p:spPr>
              <a:xfrm>
                <a:off x="7590788" y="4234949"/>
                <a:ext cx="247829" cy="366759"/>
              </a:xfrm>
            </p:spPr>
          </p:sp>
        </mc:Fallback>
      </mc:AlternateContent>
      <mc:AlternateContent xmlns:mc="http://schemas.openxmlformats.org/markup-compatibility/2006">
        <mc:Choice xmlns:p14="http://schemas.microsoft.com/office/powerpoint/2010/main" Requires="p14">
          <p:contentPart p14:bwMode="auto" r:id="rId84">
            <p14:nvContentPartPr>
              <p14:cNvPr id="1050130" name=""/>
              <p14:cNvContentPartPr/>
              <p14:nvPr/>
            </p14:nvContentPartPr>
            <p14:xfrm>
              <a:off x="7548254" y="4129942"/>
              <a:ext cx="263078" cy="31456"/>
            </p14:xfrm>
          </p:contentPart>
        </mc:Choice>
        <mc:Fallback>
          <p:sp>
            <p:nvSpPr>
              <p:cNvPr id="1050130" name=""/>
              <p:cNvSpPr/>
              <p:nvPr/>
            </p:nvSpPr>
            <p:spPr>
              <a:xfrm>
                <a:off x="7548254" y="4129942"/>
                <a:ext cx="263078" cy="31456"/>
              </a:xfrm>
            </p:spPr>
          </p:sp>
        </mc:Fallback>
      </mc:AlternateContent>
      <mc:AlternateContent xmlns:mc="http://schemas.openxmlformats.org/markup-compatibility/2006">
        <mc:Choice xmlns:p14="http://schemas.microsoft.com/office/powerpoint/2010/main" Requires="p14">
          <p:contentPart p14:bwMode="auto" r:id="rId85">
            <p14:nvContentPartPr>
              <p14:cNvPr id="1050131" name=""/>
              <p14:cNvContentPartPr/>
              <p14:nvPr/>
            </p14:nvContentPartPr>
            <p14:xfrm>
              <a:off x="7712837" y="4081082"/>
              <a:ext cx="140133" cy="154333"/>
            </p14:xfrm>
          </p:contentPart>
        </mc:Choice>
        <mc:Fallback>
          <p:sp>
            <p:nvSpPr>
              <p:cNvPr id="1050131" name=""/>
              <p:cNvSpPr/>
              <p:nvPr/>
            </p:nvSpPr>
            <p:spPr>
              <a:xfrm>
                <a:off x="7712837" y="4081082"/>
                <a:ext cx="140133" cy="154333"/>
              </a:xfrm>
            </p:spPr>
          </p:sp>
        </mc:Fallback>
      </mc:AlternateContent>
      <mc:AlternateContent xmlns:mc="http://schemas.openxmlformats.org/markup-compatibility/2006">
        <mc:Choice xmlns:p14="http://schemas.microsoft.com/office/powerpoint/2010/main" Requires="p14">
          <p:contentPart p14:bwMode="auto" r:id="rId86">
            <p14:nvContentPartPr>
              <p14:cNvPr id="1050132" name=""/>
              <p14:cNvContentPartPr/>
              <p14:nvPr/>
            </p14:nvContentPartPr>
            <p14:xfrm>
              <a:off x="7902935" y="4254822"/>
              <a:ext cx="88769" cy="376730"/>
            </p14:xfrm>
          </p:contentPart>
        </mc:Choice>
        <mc:Fallback>
          <p:sp>
            <p:nvSpPr>
              <p:cNvPr id="1050132" name=""/>
              <p:cNvSpPr/>
              <p:nvPr/>
            </p:nvSpPr>
            <p:spPr>
              <a:xfrm>
                <a:off x="7902935" y="4254822"/>
                <a:ext cx="88769" cy="376730"/>
              </a:xfrm>
            </p:spPr>
          </p:sp>
        </mc:Fallback>
      </mc:AlternateContent>
      <mc:AlternateContent xmlns:mc="http://schemas.openxmlformats.org/markup-compatibility/2006">
        <mc:Choice xmlns:p14="http://schemas.microsoft.com/office/powerpoint/2010/main" Requires="p14">
          <p:contentPart p14:bwMode="auto" r:id="rId87">
            <p14:nvContentPartPr>
              <p14:cNvPr id="1050133" name=""/>
              <p14:cNvContentPartPr/>
              <p14:nvPr/>
            </p14:nvContentPartPr>
            <p14:xfrm>
              <a:off x="8009178" y="4305703"/>
              <a:ext cx="54008" cy="316545"/>
            </p14:xfrm>
          </p:contentPart>
        </mc:Choice>
        <mc:Fallback>
          <p:sp>
            <p:nvSpPr>
              <p:cNvPr id="1050133" name=""/>
              <p:cNvSpPr/>
              <p:nvPr/>
            </p:nvSpPr>
            <p:spPr>
              <a:xfrm>
                <a:off x="8009178" y="4305703"/>
                <a:ext cx="54008" cy="316545"/>
              </a:xfrm>
            </p:spPr>
          </p:sp>
        </mc:Fallback>
      </mc:AlternateContent>
      <mc:AlternateContent xmlns:mc="http://schemas.openxmlformats.org/markup-compatibility/2006">
        <mc:Choice xmlns:p14="http://schemas.microsoft.com/office/powerpoint/2010/main" Requires="p14">
          <p:contentPart p14:bwMode="auto" r:id="rId88">
            <p14:nvContentPartPr>
              <p14:cNvPr id="1050134" name=""/>
              <p14:cNvContentPartPr/>
              <p14:nvPr/>
            </p14:nvContentPartPr>
            <p14:xfrm>
              <a:off x="8163349" y="4392572"/>
              <a:ext cx="136189" cy="195269"/>
            </p14:xfrm>
          </p:contentPart>
        </mc:Choice>
        <mc:Fallback>
          <p:sp>
            <p:nvSpPr>
              <p:cNvPr id="1050134" name=""/>
              <p:cNvSpPr/>
              <p:nvPr/>
            </p:nvSpPr>
            <p:spPr>
              <a:xfrm>
                <a:off x="8163349" y="4392572"/>
                <a:ext cx="136189" cy="195269"/>
              </a:xfrm>
            </p:spPr>
          </p:sp>
        </mc:Fallback>
      </mc:AlternateContent>
      <mc:AlternateContent xmlns:mc="http://schemas.openxmlformats.org/markup-compatibility/2006">
        <mc:Choice xmlns:p14="http://schemas.microsoft.com/office/powerpoint/2010/main" Requires="p14">
          <p:contentPart p14:bwMode="auto" r:id="rId89">
            <p14:nvContentPartPr>
              <p14:cNvPr id="1050135" name=""/>
              <p14:cNvContentPartPr/>
              <p14:nvPr/>
            </p14:nvContentPartPr>
            <p14:xfrm>
              <a:off x="8348105" y="4363246"/>
              <a:ext cx="231180" cy="292770"/>
            </p14:xfrm>
          </p:contentPart>
        </mc:Choice>
        <mc:Fallback>
          <p:sp>
            <p:nvSpPr>
              <p:cNvPr id="1050135" name=""/>
              <p:cNvSpPr/>
              <p:nvPr/>
            </p:nvSpPr>
            <p:spPr>
              <a:xfrm>
                <a:off x="8348105" y="4363246"/>
                <a:ext cx="231180" cy="292770"/>
              </a:xfrm>
            </p:spPr>
          </p:sp>
        </mc:Fallback>
      </mc:AlternateContent>
      <mc:AlternateContent xmlns:mc="http://schemas.openxmlformats.org/markup-compatibility/2006">
        <mc:Choice xmlns:p14="http://schemas.microsoft.com/office/powerpoint/2010/main" Requires="p14">
          <p:contentPart p14:bwMode="auto" r:id="rId90">
            <p14:nvContentPartPr>
              <p14:cNvPr id="1050136" name=""/>
              <p14:cNvContentPartPr/>
              <p14:nvPr/>
            </p14:nvContentPartPr>
            <p14:xfrm>
              <a:off x="8213651" y="4261772"/>
              <a:ext cx="285925" cy="36237"/>
            </p14:xfrm>
          </p:contentPart>
        </mc:Choice>
        <mc:Fallback>
          <p:sp>
            <p:nvSpPr>
              <p:cNvPr id="1050136" name=""/>
              <p:cNvSpPr/>
              <p:nvPr/>
            </p:nvSpPr>
            <p:spPr>
              <a:xfrm>
                <a:off x="8213651" y="4261772"/>
                <a:ext cx="285925" cy="36237"/>
              </a:xfrm>
            </p:spPr>
          </p:sp>
        </mc:Fallback>
      </mc:AlternateContent>
      <mc:AlternateContent xmlns:mc="http://schemas.openxmlformats.org/markup-compatibility/2006">
        <mc:Choice xmlns:p14="http://schemas.microsoft.com/office/powerpoint/2010/main" Requires="p14">
          <p:contentPart p14:bwMode="auto" r:id="rId91">
            <p14:nvContentPartPr>
              <p14:cNvPr id="1050137" name=""/>
              <p14:cNvContentPartPr/>
              <p14:nvPr/>
            </p14:nvContentPartPr>
            <p14:xfrm>
              <a:off x="8385295" y="4232981"/>
              <a:ext cx="127441" cy="96297"/>
            </p14:xfrm>
          </p:contentPart>
        </mc:Choice>
        <mc:Fallback>
          <p:sp>
            <p:nvSpPr>
              <p:cNvPr id="1050137" name=""/>
              <p:cNvSpPr/>
              <p:nvPr/>
            </p:nvSpPr>
            <p:spPr>
              <a:xfrm>
                <a:off x="8385295" y="4232981"/>
                <a:ext cx="127441" cy="96297"/>
              </a:xfrm>
            </p:spPr>
          </p:sp>
        </mc:Fallback>
      </mc:AlternateContent>
      <mc:AlternateContent xmlns:mc="http://schemas.openxmlformats.org/markup-compatibility/2006">
        <mc:Choice xmlns:p14="http://schemas.microsoft.com/office/powerpoint/2010/main" Requires="p14">
          <p:contentPart p14:bwMode="auto" r:id="rId92">
            <p14:nvContentPartPr>
              <p14:cNvPr id="1050138" name=""/>
              <p14:cNvContentPartPr/>
              <p14:nvPr/>
            </p14:nvContentPartPr>
            <p14:xfrm>
              <a:off x="8599740" y="4131466"/>
              <a:ext cx="171397" cy="550508"/>
            </p14:xfrm>
          </p:contentPart>
        </mc:Choice>
        <mc:Fallback>
          <p:sp>
            <p:nvSpPr>
              <p:cNvPr id="1050138" name=""/>
              <p:cNvSpPr/>
              <p:nvPr/>
            </p:nvSpPr>
            <p:spPr>
              <a:xfrm>
                <a:off x="8599740" y="4131466"/>
                <a:ext cx="171397" cy="550508"/>
              </a:xfrm>
            </p:spPr>
          </p:sp>
        </mc:Fallback>
      </mc:AlternateContent>
      <mc:AlternateContent xmlns:mc="http://schemas.openxmlformats.org/markup-compatibility/2006">
        <mc:Choice xmlns:p14="http://schemas.microsoft.com/office/powerpoint/2010/main" Requires="p14">
          <p:contentPart p14:bwMode="auto" r:id="rId93">
            <p14:nvContentPartPr>
              <p14:cNvPr id="1050139" name=""/>
              <p14:cNvContentPartPr/>
              <p14:nvPr/>
            </p14:nvContentPartPr>
            <p14:xfrm>
              <a:off x="7979729" y="2182848"/>
              <a:ext cx="2679741" cy="740887"/>
            </p14:xfrm>
          </p:contentPart>
        </mc:Choice>
        <mc:Fallback>
          <p:sp>
            <p:nvSpPr>
              <p:cNvPr id="1050139" name=""/>
              <p:cNvSpPr/>
              <p:nvPr/>
            </p:nvSpPr>
            <p:spPr>
              <a:xfrm>
                <a:off x="7979729" y="2182848"/>
                <a:ext cx="2679741" cy="740887"/>
              </a:xfrm>
            </p:spPr>
          </p:sp>
        </mc:Fallback>
      </mc:AlternateContent>
      <mc:AlternateContent xmlns:mc="http://schemas.openxmlformats.org/markup-compatibility/2006">
        <mc:Choice xmlns:p14="http://schemas.microsoft.com/office/powerpoint/2010/main" Requires="p14">
          <p:contentPart p14:bwMode="auto" r:id="rId94">
            <p14:nvContentPartPr>
              <p14:cNvPr id="1050140" name=""/>
              <p14:cNvContentPartPr/>
              <p14:nvPr/>
            </p14:nvContentPartPr>
            <p14:xfrm>
              <a:off x="10137477" y="2090251"/>
              <a:ext cx="1078399" cy="570630"/>
            </p14:xfrm>
          </p:contentPart>
        </mc:Choice>
        <mc:Fallback>
          <p:sp>
            <p:nvSpPr>
              <p:cNvPr id="1050140" name=""/>
              <p:cNvSpPr/>
              <p:nvPr/>
            </p:nvSpPr>
            <p:spPr>
              <a:xfrm>
                <a:off x="10137477" y="2090251"/>
                <a:ext cx="1078399" cy="570630"/>
              </a:xfrm>
            </p:spPr>
          </p:sp>
        </mc:Fallback>
      </mc:AlternateContent>
      <mc:AlternateContent xmlns:mc="http://schemas.openxmlformats.org/markup-compatibility/2006">
        <mc:Choice xmlns:p14="http://schemas.microsoft.com/office/powerpoint/2010/main" Requires="p14">
          <p:contentPart p14:bwMode="auto" r:id="rId95">
            <p14:nvContentPartPr>
              <p14:cNvPr id="1050141" name=""/>
              <p14:cNvContentPartPr/>
              <p14:nvPr/>
            </p14:nvContentPartPr>
            <p14:xfrm>
              <a:off x="11052619" y="2074136"/>
              <a:ext cx="183799" cy="143946"/>
            </p14:xfrm>
          </p:contentPart>
        </mc:Choice>
        <mc:Fallback>
          <p:sp>
            <p:nvSpPr>
              <p:cNvPr id="1050141" name=""/>
              <p:cNvSpPr/>
              <p:nvPr/>
            </p:nvSpPr>
            <p:spPr>
              <a:xfrm>
                <a:off x="11052619" y="2074136"/>
                <a:ext cx="183799" cy="143946"/>
              </a:xfrm>
            </p:spPr>
          </p:sp>
        </mc:Fallback>
      </mc:AlternateContent>
      <mc:AlternateContent xmlns:mc="http://schemas.openxmlformats.org/markup-compatibility/2006">
        <mc:Choice xmlns:p14="http://schemas.microsoft.com/office/powerpoint/2010/main" Requires="p14">
          <p:contentPart p14:bwMode="auto" r:id="rId96">
            <p14:nvContentPartPr>
              <p14:cNvPr id="1050142" name=""/>
              <p14:cNvContentPartPr/>
              <p14:nvPr/>
            </p14:nvContentPartPr>
            <p14:xfrm>
              <a:off x="11295744" y="2081334"/>
              <a:ext cx="269383" cy="213802"/>
            </p14:xfrm>
          </p:contentPart>
        </mc:Choice>
        <mc:Fallback>
          <p:sp>
            <p:nvSpPr>
              <p:cNvPr id="1050142" name=""/>
              <p:cNvSpPr/>
              <p:nvPr/>
            </p:nvSpPr>
            <p:spPr>
              <a:xfrm>
                <a:off x="11295744" y="2081334"/>
                <a:ext cx="269383" cy="213802"/>
              </a:xfrm>
            </p:spPr>
          </p:sp>
        </mc:Fallback>
      </mc:AlternateContent>
      <mc:AlternateContent xmlns:mc="http://schemas.openxmlformats.org/markup-compatibility/2006">
        <mc:Choice xmlns:p14="http://schemas.microsoft.com/office/powerpoint/2010/main" Requires="p14">
          <p:contentPart p14:bwMode="auto" r:id="rId97">
            <p14:nvContentPartPr>
              <p14:cNvPr id="1050143" name=""/>
              <p14:cNvContentPartPr/>
              <p14:nvPr/>
            </p14:nvContentPartPr>
            <p14:xfrm>
              <a:off x="11252944" y="1935426"/>
              <a:ext cx="258132" cy="37692"/>
            </p14:xfrm>
          </p:contentPart>
        </mc:Choice>
        <mc:Fallback>
          <p:sp>
            <p:nvSpPr>
              <p:cNvPr id="1050143" name=""/>
              <p:cNvSpPr/>
              <p:nvPr/>
            </p:nvSpPr>
            <p:spPr>
              <a:xfrm>
                <a:off x="11252944" y="1935426"/>
                <a:ext cx="258132" cy="37692"/>
              </a:xfrm>
            </p:spPr>
          </p:sp>
        </mc:Fallback>
      </mc:AlternateContent>
      <mc:AlternateContent xmlns:mc="http://schemas.openxmlformats.org/markup-compatibility/2006">
        <mc:Choice xmlns:p14="http://schemas.microsoft.com/office/powerpoint/2010/main" Requires="p14">
          <p:contentPart p14:bwMode="auto" r:id="rId98">
            <p14:nvContentPartPr>
              <p14:cNvPr id="1050144" name=""/>
              <p14:cNvContentPartPr/>
              <p14:nvPr/>
            </p14:nvContentPartPr>
            <p14:xfrm>
              <a:off x="11388847" y="1871356"/>
              <a:ext cx="124671" cy="155900"/>
            </p14:xfrm>
          </p:contentPart>
        </mc:Choice>
        <mc:Fallback>
          <p:sp>
            <p:nvSpPr>
              <p:cNvPr id="1050144" name=""/>
              <p:cNvSpPr/>
              <p:nvPr/>
            </p:nvSpPr>
            <p:spPr>
              <a:xfrm>
                <a:off x="11388847" y="1871356"/>
                <a:ext cx="124671" cy="155900"/>
              </a:xfrm>
            </p:spPr>
          </p:sp>
        </mc:Fallback>
      </mc:AlternateContent>
      <mc:AlternateContent xmlns:mc="http://schemas.openxmlformats.org/markup-compatibility/2006">
        <mc:Choice xmlns:p14="http://schemas.microsoft.com/office/powerpoint/2010/main" Requires="p14">
          <p:contentPart p14:bwMode="auto" r:id="rId99">
            <p14:nvContentPartPr>
              <p14:cNvPr id="1050145" name=""/>
              <p14:cNvContentPartPr/>
              <p14:nvPr/>
            </p14:nvContentPartPr>
            <p14:xfrm>
              <a:off x="9093606" y="1132465"/>
              <a:ext cx="1051115" cy="1583218"/>
            </p14:xfrm>
          </p:contentPart>
        </mc:Choice>
        <mc:Fallback>
          <p:sp>
            <p:nvSpPr>
              <p:cNvPr id="1050145" name=""/>
              <p:cNvSpPr/>
              <p:nvPr/>
            </p:nvSpPr>
            <p:spPr>
              <a:xfrm>
                <a:off x="9093606" y="1132465"/>
                <a:ext cx="1051115" cy="1583218"/>
              </a:xfrm>
            </p:spPr>
          </p:sp>
        </mc:Fallback>
      </mc:AlternateContent>
      <mc:AlternateContent xmlns:mc="http://schemas.openxmlformats.org/markup-compatibility/2006">
        <mc:Choice xmlns:p14="http://schemas.microsoft.com/office/powerpoint/2010/main" Requires="p14">
          <p:contentPart p14:bwMode="auto" r:id="rId100">
            <p14:nvContentPartPr>
              <p14:cNvPr id="1050146" name=""/>
              <p14:cNvContentPartPr/>
              <p14:nvPr/>
            </p14:nvContentPartPr>
            <p14:xfrm>
              <a:off x="9965833" y="2603050"/>
              <a:ext cx="177079" cy="98093"/>
            </p14:xfrm>
          </p:contentPart>
        </mc:Choice>
        <mc:Fallback>
          <p:sp>
            <p:nvSpPr>
              <p:cNvPr id="1050146" name=""/>
              <p:cNvSpPr/>
              <p:nvPr/>
            </p:nvSpPr>
            <p:spPr>
              <a:xfrm>
                <a:off x="9965833" y="2603050"/>
                <a:ext cx="177079" cy="98093"/>
              </a:xfrm>
            </p:spPr>
          </p:sp>
        </mc:Fallback>
      </mc:AlternateContent>
      <mc:AlternateContent xmlns:mc="http://schemas.openxmlformats.org/markup-compatibility/2006">
        <mc:Choice xmlns:p14="http://schemas.microsoft.com/office/powerpoint/2010/main" Requires="p14">
          <p:contentPart p14:bwMode="auto" r:id="rId101">
            <p14:nvContentPartPr>
              <p14:cNvPr id="1050147" name=""/>
              <p14:cNvContentPartPr/>
              <p14:nvPr/>
            </p14:nvContentPartPr>
            <p14:xfrm>
              <a:off x="10094235" y="2537774"/>
              <a:ext cx="14732" cy="170385"/>
            </p14:xfrm>
          </p:contentPart>
        </mc:Choice>
        <mc:Fallback>
          <p:sp>
            <p:nvSpPr>
              <p:cNvPr id="1050147" name=""/>
              <p:cNvSpPr/>
              <p:nvPr/>
            </p:nvSpPr>
            <p:spPr>
              <a:xfrm>
                <a:off x="10094235" y="2537774"/>
                <a:ext cx="14732" cy="170385"/>
              </a:xfrm>
            </p:spPr>
          </p:sp>
        </mc:Fallback>
      </mc:AlternateContent>
      <mc:AlternateContent xmlns:mc="http://schemas.openxmlformats.org/markup-compatibility/2006">
        <mc:Choice xmlns:p14="http://schemas.microsoft.com/office/powerpoint/2010/main" Requires="p14">
          <p:contentPart p14:bwMode="auto" r:id="rId102">
            <p14:nvContentPartPr>
              <p14:cNvPr id="1050148" name=""/>
              <p14:cNvContentPartPr/>
              <p14:nvPr/>
            </p14:nvContentPartPr>
            <p14:xfrm>
              <a:off x="9650783" y="2490086"/>
              <a:ext cx="171646" cy="195886"/>
            </p14:xfrm>
          </p:contentPart>
        </mc:Choice>
        <mc:Fallback>
          <p:sp>
            <p:nvSpPr>
              <p:cNvPr id="1050148" name=""/>
              <p:cNvSpPr/>
              <p:nvPr/>
            </p:nvSpPr>
            <p:spPr>
              <a:xfrm>
                <a:off x="9650783" y="2490086"/>
                <a:ext cx="171646" cy="195886"/>
              </a:xfrm>
            </p:spPr>
          </p:sp>
        </mc:Fallback>
      </mc:AlternateContent>
      <mc:AlternateContent xmlns:mc="http://schemas.openxmlformats.org/markup-compatibility/2006">
        <mc:Choice xmlns:p14="http://schemas.microsoft.com/office/powerpoint/2010/main" Requires="p14">
          <p:contentPart p14:bwMode="auto" r:id="rId103">
            <p14:nvContentPartPr>
              <p14:cNvPr id="1050149" name=""/>
              <p14:cNvContentPartPr/>
              <p14:nvPr/>
            </p14:nvContentPartPr>
            <p14:xfrm>
              <a:off x="718669" y="5051793"/>
              <a:ext cx="293234" cy="565815"/>
            </p14:xfrm>
          </p:contentPart>
        </mc:Choice>
        <mc:Fallback>
          <p:sp>
            <p:nvSpPr>
              <p:cNvPr id="1050149" name=""/>
              <p:cNvSpPr/>
              <p:nvPr/>
            </p:nvSpPr>
            <p:spPr>
              <a:xfrm>
                <a:off x="718669" y="5051793"/>
                <a:ext cx="293234" cy="565815"/>
              </a:xfrm>
            </p:spPr>
          </p:sp>
        </mc:Fallback>
      </mc:AlternateContent>
      <mc:AlternateContent xmlns:mc="http://schemas.openxmlformats.org/markup-compatibility/2006">
        <mc:Choice xmlns:p14="http://schemas.microsoft.com/office/powerpoint/2010/main" Requires="p14">
          <p:contentPart p14:bwMode="auto" r:id="rId104">
            <p14:nvContentPartPr>
              <p14:cNvPr id="1050150" name=""/>
              <p14:cNvContentPartPr/>
              <p14:nvPr/>
            </p14:nvContentPartPr>
            <p14:xfrm>
              <a:off x="1020479" y="5565815"/>
              <a:ext cx="167389" cy="207360"/>
            </p14:xfrm>
          </p:contentPart>
        </mc:Choice>
        <mc:Fallback>
          <p:sp>
            <p:nvSpPr>
              <p:cNvPr id="1050150" name=""/>
              <p:cNvSpPr/>
              <p:nvPr/>
            </p:nvSpPr>
            <p:spPr>
              <a:xfrm>
                <a:off x="1020479" y="5565815"/>
                <a:ext cx="167389" cy="207360"/>
              </a:xfrm>
            </p:spPr>
          </p:sp>
        </mc:Fallback>
      </mc:AlternateContent>
      <mc:AlternateContent xmlns:mc="http://schemas.openxmlformats.org/markup-compatibility/2006">
        <mc:Choice xmlns:p14="http://schemas.microsoft.com/office/powerpoint/2010/main" Requires="p14">
          <p:contentPart p14:bwMode="auto" r:id="rId105">
            <p14:nvContentPartPr>
              <p14:cNvPr id="1050151" name=""/>
              <p14:cNvContentPartPr/>
              <p14:nvPr/>
            </p14:nvContentPartPr>
            <p14:xfrm>
              <a:off x="574110" y="5262092"/>
              <a:ext cx="444605" cy="11844"/>
            </p14:xfrm>
          </p:contentPart>
        </mc:Choice>
        <mc:Fallback>
          <p:sp>
            <p:nvSpPr>
              <p:cNvPr id="1050151" name=""/>
              <p:cNvSpPr/>
              <p:nvPr/>
            </p:nvSpPr>
            <p:spPr>
              <a:xfrm>
                <a:off x="574110" y="5262092"/>
                <a:ext cx="444605" cy="11844"/>
              </a:xfrm>
            </p:spPr>
          </p:sp>
        </mc:Fallback>
      </mc:AlternateContent>
      <mc:AlternateContent xmlns:mc="http://schemas.openxmlformats.org/markup-compatibility/2006">
        <mc:Choice xmlns:p14="http://schemas.microsoft.com/office/powerpoint/2010/main" Requires="p14">
          <p:contentPart p14:bwMode="auto" r:id="rId106">
            <p14:nvContentPartPr>
              <p14:cNvPr id="1050152" name=""/>
              <p14:cNvContentPartPr/>
              <p14:nvPr/>
            </p14:nvContentPartPr>
            <p14:xfrm>
              <a:off x="890314" y="5160008"/>
              <a:ext cx="231756" cy="185183"/>
            </p14:xfrm>
          </p:contentPart>
        </mc:Choice>
        <mc:Fallback>
          <p:sp>
            <p:nvSpPr>
              <p:cNvPr id="1050152" name=""/>
              <p:cNvSpPr/>
              <p:nvPr/>
            </p:nvSpPr>
            <p:spPr>
              <a:xfrm>
                <a:off x="890314" y="5160008"/>
                <a:ext cx="231756" cy="185183"/>
              </a:xfrm>
            </p:spPr>
          </p:sp>
        </mc:Fallback>
      </mc:AlternateContent>
      <mc:AlternateContent xmlns:mc="http://schemas.openxmlformats.org/markup-compatibility/2006">
        <mc:Choice xmlns:p14="http://schemas.microsoft.com/office/powerpoint/2010/main" Requires="p14">
          <p:contentPart p14:bwMode="auto" r:id="rId107">
            <p14:nvContentPartPr>
              <p14:cNvPr id="1050153" name=""/>
              <p14:cNvContentPartPr/>
              <p14:nvPr/>
            </p14:nvContentPartPr>
            <p14:xfrm>
              <a:off x="1286111" y="5261522"/>
              <a:ext cx="104574" cy="616353"/>
            </p14:xfrm>
          </p:contentPart>
        </mc:Choice>
        <mc:Fallback>
          <p:sp>
            <p:nvSpPr>
              <p:cNvPr id="1050153" name=""/>
              <p:cNvSpPr/>
              <p:nvPr/>
            </p:nvSpPr>
            <p:spPr>
              <a:xfrm>
                <a:off x="1286111" y="5261522"/>
                <a:ext cx="104574" cy="616353"/>
              </a:xfrm>
            </p:spPr>
          </p:sp>
        </mc:Fallback>
      </mc:AlternateContent>
      <mc:AlternateContent xmlns:mc="http://schemas.openxmlformats.org/markup-compatibility/2006">
        <mc:Choice xmlns:p14="http://schemas.microsoft.com/office/powerpoint/2010/main" Requires="p14">
          <p:contentPart p14:bwMode="auto" r:id="rId108">
            <p14:nvContentPartPr>
              <p14:cNvPr id="1050154" name=""/>
              <p14:cNvContentPartPr/>
              <p14:nvPr/>
            </p14:nvContentPartPr>
            <p14:xfrm>
              <a:off x="1394215" y="5444197"/>
              <a:ext cx="31574" cy="385289"/>
            </p14:xfrm>
          </p:contentPart>
        </mc:Choice>
        <mc:Fallback>
          <p:sp>
            <p:nvSpPr>
              <p:cNvPr id="1050154" name=""/>
              <p:cNvSpPr/>
              <p:nvPr/>
            </p:nvSpPr>
            <p:spPr>
              <a:xfrm>
                <a:off x="1394215" y="5444197"/>
                <a:ext cx="31574" cy="385289"/>
              </a:xfrm>
            </p:spPr>
          </p:sp>
        </mc:Fallback>
      </mc:AlternateContent>
      <mc:AlternateContent xmlns:mc="http://schemas.openxmlformats.org/markup-compatibility/2006">
        <mc:Choice xmlns:p14="http://schemas.microsoft.com/office/powerpoint/2010/main" Requires="p14">
          <p:contentPart p14:bwMode="auto" r:id="rId109">
            <p14:nvContentPartPr>
              <p14:cNvPr id="1050155" name=""/>
              <p14:cNvContentPartPr/>
              <p14:nvPr/>
            </p14:nvContentPartPr>
            <p14:xfrm>
              <a:off x="1383625" y="5457104"/>
              <a:ext cx="201680" cy="297196"/>
            </p14:xfrm>
          </p:contentPart>
        </mc:Choice>
        <mc:Fallback>
          <p:sp>
            <p:nvSpPr>
              <p:cNvPr id="1050155" name=""/>
              <p:cNvSpPr/>
              <p:nvPr/>
            </p:nvSpPr>
            <p:spPr>
              <a:xfrm>
                <a:off x="1383625" y="5457104"/>
                <a:ext cx="201680" cy="297196"/>
              </a:xfrm>
            </p:spPr>
          </p:sp>
        </mc:Fallback>
      </mc:AlternateContent>
      <mc:AlternateContent xmlns:mc="http://schemas.openxmlformats.org/markup-compatibility/2006">
        <mc:Choice xmlns:p14="http://schemas.microsoft.com/office/powerpoint/2010/main" Requires="p14">
          <p:contentPart p14:bwMode="auto" r:id="rId110">
            <p14:nvContentPartPr>
              <p14:cNvPr id="1050156" name=""/>
              <p14:cNvContentPartPr/>
              <p14:nvPr/>
            </p14:nvContentPartPr>
            <p14:xfrm>
              <a:off x="1626211" y="5442956"/>
              <a:ext cx="86582" cy="522624"/>
            </p14:xfrm>
          </p:contentPart>
        </mc:Choice>
        <mc:Fallback>
          <p:sp>
            <p:nvSpPr>
              <p:cNvPr id="1050156" name=""/>
              <p:cNvSpPr/>
              <p:nvPr/>
            </p:nvSpPr>
            <p:spPr>
              <a:xfrm>
                <a:off x="1626211" y="5442956"/>
                <a:ext cx="86582" cy="522624"/>
              </a:xfrm>
            </p:spPr>
          </p:sp>
        </mc:Fallback>
      </mc:AlternateContent>
      <mc:AlternateContent xmlns:mc="http://schemas.openxmlformats.org/markup-compatibility/2006">
        <mc:Choice xmlns:p14="http://schemas.microsoft.com/office/powerpoint/2010/main" Requires="p14">
          <p:contentPart p14:bwMode="auto" r:id="rId111">
            <p14:nvContentPartPr>
              <p14:cNvPr id="1050157" name=""/>
              <p14:cNvContentPartPr/>
              <p14:nvPr/>
            </p14:nvContentPartPr>
            <p14:xfrm>
              <a:off x="1751057" y="5703566"/>
              <a:ext cx="13400" cy="310473"/>
            </p14:xfrm>
          </p:contentPart>
        </mc:Choice>
        <mc:Fallback>
          <p:sp>
            <p:nvSpPr>
              <p:cNvPr id="1050157" name=""/>
              <p:cNvSpPr/>
              <p:nvPr/>
            </p:nvSpPr>
            <p:spPr>
              <a:xfrm>
                <a:off x="1751057" y="5703566"/>
                <a:ext cx="13400" cy="310473"/>
              </a:xfrm>
            </p:spPr>
          </p:sp>
        </mc:Fallback>
      </mc:AlternateContent>
      <mc:AlternateContent xmlns:mc="http://schemas.openxmlformats.org/markup-compatibility/2006">
        <mc:Choice xmlns:p14="http://schemas.microsoft.com/office/powerpoint/2010/main" Requires="p14">
          <p:contentPart p14:bwMode="auto" r:id="rId112">
            <p14:nvContentPartPr>
              <p14:cNvPr id="1050158" name=""/>
              <p14:cNvContentPartPr/>
              <p14:nvPr/>
            </p14:nvContentPartPr>
            <p14:xfrm>
              <a:off x="1733973" y="5691276"/>
              <a:ext cx="176578" cy="304627"/>
            </p14:xfrm>
          </p:contentPart>
        </mc:Choice>
        <mc:Fallback>
          <p:sp>
            <p:nvSpPr>
              <p:cNvPr id="1050158" name=""/>
              <p:cNvSpPr/>
              <p:nvPr/>
            </p:nvSpPr>
            <p:spPr>
              <a:xfrm>
                <a:off x="1733973" y="5691276"/>
                <a:ext cx="176578" cy="304627"/>
              </a:xfrm>
            </p:spPr>
          </p:sp>
        </mc:Fallback>
      </mc:AlternateContent>
      <mc:AlternateContent xmlns:mc="http://schemas.openxmlformats.org/markup-compatibility/2006">
        <mc:Choice xmlns:p14="http://schemas.microsoft.com/office/powerpoint/2010/main" Requires="p14">
          <p:contentPart p14:bwMode="auto" r:id="rId113">
            <p14:nvContentPartPr>
              <p14:cNvPr id="1050159" name=""/>
              <p14:cNvContentPartPr/>
              <p14:nvPr/>
            </p14:nvContentPartPr>
            <p14:xfrm>
              <a:off x="1841196" y="5464301"/>
              <a:ext cx="178674" cy="615632"/>
            </p14:xfrm>
          </p:contentPart>
        </mc:Choice>
        <mc:Fallback>
          <p:sp>
            <p:nvSpPr>
              <p:cNvPr id="1050159" name=""/>
              <p:cNvSpPr/>
              <p:nvPr/>
            </p:nvSpPr>
            <p:spPr>
              <a:xfrm>
                <a:off x="1841196" y="5464301"/>
                <a:ext cx="178674" cy="615632"/>
              </a:xfrm>
            </p:spPr>
          </p:sp>
        </mc:Fallback>
      </mc:AlternateContent>
      <mc:AlternateContent xmlns:mc="http://schemas.openxmlformats.org/markup-compatibility/2006">
        <mc:Choice xmlns:p14="http://schemas.microsoft.com/office/powerpoint/2010/main" Requires="p14">
          <p:contentPart p14:bwMode="auto" r:id="rId114">
            <p14:nvContentPartPr>
              <p14:cNvPr id="1050160" name=""/>
              <p14:cNvContentPartPr/>
              <p14:nvPr/>
            </p14:nvContentPartPr>
            <p14:xfrm>
              <a:off x="2091823" y="5696368"/>
              <a:ext cx="168705" cy="19593"/>
            </p14:xfrm>
          </p:contentPart>
        </mc:Choice>
        <mc:Fallback>
          <p:sp>
            <p:nvSpPr>
              <p:cNvPr id="1050160" name=""/>
              <p:cNvSpPr/>
              <p:nvPr/>
            </p:nvSpPr>
            <p:spPr>
              <a:xfrm>
                <a:off x="2091823" y="5696368"/>
                <a:ext cx="168705" cy="19593"/>
              </a:xfrm>
            </p:spPr>
          </p:sp>
        </mc:Fallback>
      </mc:AlternateContent>
      <mc:AlternateContent xmlns:mc="http://schemas.openxmlformats.org/markup-compatibility/2006">
        <mc:Choice xmlns:p14="http://schemas.microsoft.com/office/powerpoint/2010/main" Requires="p14">
          <p:contentPart p14:bwMode="auto" r:id="rId115">
            <p14:nvContentPartPr>
              <p14:cNvPr id="1050161" name=""/>
              <p14:cNvContentPartPr/>
              <p14:nvPr/>
            </p14:nvContentPartPr>
            <p14:xfrm>
              <a:off x="2084321" y="5775792"/>
              <a:ext cx="167903" cy="44454"/>
            </p14:xfrm>
          </p:contentPart>
        </mc:Choice>
        <mc:Fallback>
          <p:sp>
            <p:nvSpPr>
              <p:cNvPr id="1050161" name=""/>
              <p:cNvSpPr/>
              <p:nvPr/>
            </p:nvSpPr>
            <p:spPr>
              <a:xfrm>
                <a:off x="2084321" y="5775792"/>
                <a:ext cx="167903" cy="44454"/>
              </a:xfrm>
            </p:spPr>
          </p:sp>
        </mc:Fallback>
      </mc:AlternateContent>
      <mc:AlternateContent xmlns:mc="http://schemas.openxmlformats.org/markup-compatibility/2006">
        <mc:Choice xmlns:p14="http://schemas.microsoft.com/office/powerpoint/2010/main" Requires="p14">
          <p:contentPart p14:bwMode="auto" r:id="rId116">
            <p14:nvContentPartPr>
              <p14:cNvPr id="1050162" name=""/>
              <p14:cNvContentPartPr/>
              <p14:nvPr/>
            </p14:nvContentPartPr>
            <p14:xfrm>
              <a:off x="2380065" y="5617819"/>
              <a:ext cx="159877" cy="268438"/>
            </p14:xfrm>
          </p:contentPart>
        </mc:Choice>
        <mc:Fallback>
          <p:sp>
            <p:nvSpPr>
              <p:cNvPr id="1050162" name=""/>
              <p:cNvSpPr/>
              <p:nvPr/>
            </p:nvSpPr>
            <p:spPr>
              <a:xfrm>
                <a:off x="2380065" y="5617819"/>
                <a:ext cx="159877" cy="268438"/>
              </a:xfrm>
            </p:spPr>
          </p:sp>
        </mc:Fallback>
      </mc:AlternateContent>
      <mc:AlternateContent xmlns:mc="http://schemas.openxmlformats.org/markup-compatibility/2006">
        <mc:Choice xmlns:p14="http://schemas.microsoft.com/office/powerpoint/2010/main" Requires="p14">
          <p:contentPart p14:bwMode="auto" r:id="rId117">
            <p14:nvContentPartPr>
              <p14:cNvPr id="1050163" name=""/>
              <p14:cNvContentPartPr/>
              <p14:nvPr/>
            </p14:nvContentPartPr>
            <p14:xfrm>
              <a:off x="2617243" y="5586637"/>
              <a:ext cx="204383" cy="301226"/>
            </p14:xfrm>
          </p:contentPart>
        </mc:Choice>
        <mc:Fallback>
          <p:sp>
            <p:nvSpPr>
              <p:cNvPr id="1050163" name=""/>
              <p:cNvSpPr/>
              <p:nvPr/>
            </p:nvSpPr>
            <p:spPr>
              <a:xfrm>
                <a:off x="2617243" y="5586637"/>
                <a:ext cx="204383" cy="301226"/>
              </a:xfrm>
            </p:spPr>
          </p:sp>
        </mc:Fallback>
      </mc:AlternateContent>
      <mc:AlternateContent xmlns:mc="http://schemas.openxmlformats.org/markup-compatibility/2006">
        <mc:Choice xmlns:p14="http://schemas.microsoft.com/office/powerpoint/2010/main" Requires="p14">
          <p:contentPart p14:bwMode="auto" r:id="rId118">
            <p14:nvContentPartPr>
              <p14:cNvPr id="1050164" name=""/>
              <p14:cNvContentPartPr/>
              <p14:nvPr/>
            </p14:nvContentPartPr>
            <p14:xfrm>
              <a:off x="2435111" y="5450154"/>
              <a:ext cx="375065" cy="40293"/>
            </p14:xfrm>
          </p:contentPart>
        </mc:Choice>
        <mc:Fallback>
          <p:sp>
            <p:nvSpPr>
              <p:cNvPr id="1050164" name=""/>
              <p:cNvSpPr/>
              <p:nvPr/>
            </p:nvSpPr>
            <p:spPr>
              <a:xfrm>
                <a:off x="2435111" y="5450154"/>
                <a:ext cx="375065" cy="40293"/>
              </a:xfrm>
            </p:spPr>
          </p:sp>
        </mc:Fallback>
      </mc:AlternateContent>
      <mc:AlternateContent xmlns:mc="http://schemas.openxmlformats.org/markup-compatibility/2006">
        <mc:Choice xmlns:p14="http://schemas.microsoft.com/office/powerpoint/2010/main" Requires="p14">
          <p:contentPart p14:bwMode="auto" r:id="rId119">
            <p14:nvContentPartPr>
              <p14:cNvPr id="1050165" name=""/>
              <p14:cNvContentPartPr/>
              <p14:nvPr/>
            </p14:nvContentPartPr>
            <p14:xfrm>
              <a:off x="2735157" y="5348392"/>
              <a:ext cx="161807" cy="263042"/>
            </p14:xfrm>
          </p:contentPart>
        </mc:Choice>
        <mc:Fallback>
          <p:sp>
            <p:nvSpPr>
              <p:cNvPr id="1050165" name=""/>
              <p:cNvSpPr/>
              <p:nvPr/>
            </p:nvSpPr>
            <p:spPr>
              <a:xfrm>
                <a:off x="2735157" y="5348392"/>
                <a:ext cx="161807" cy="263042"/>
              </a:xfrm>
            </p:spPr>
          </p:sp>
        </mc:Fallback>
      </mc:AlternateContent>
      <mc:AlternateContent xmlns:mc="http://schemas.openxmlformats.org/markup-compatibility/2006">
        <mc:Choice xmlns:p14="http://schemas.microsoft.com/office/powerpoint/2010/main" Requires="p14">
          <p:contentPart p14:bwMode="auto" r:id="rId120">
            <p14:nvContentPartPr>
              <p14:cNvPr id="1050166" name=""/>
              <p14:cNvContentPartPr/>
              <p14:nvPr/>
            </p14:nvContentPartPr>
            <p14:xfrm>
              <a:off x="2921728" y="5761397"/>
              <a:ext cx="42435" cy="170005"/>
            </p14:xfrm>
          </p:contentPart>
        </mc:Choice>
        <mc:Fallback>
          <p:sp>
            <p:nvSpPr>
              <p:cNvPr id="1050166" name=""/>
              <p:cNvSpPr/>
              <p:nvPr/>
            </p:nvSpPr>
            <p:spPr>
              <a:xfrm>
                <a:off x="2921728" y="5761397"/>
                <a:ext cx="42435" cy="170005"/>
              </a:xfrm>
            </p:spPr>
          </p:sp>
        </mc:Fallback>
      </mc:AlternateContent>
      <mc:AlternateContent xmlns:mc="http://schemas.openxmlformats.org/markup-compatibility/2006">
        <mc:Choice xmlns:p14="http://schemas.microsoft.com/office/powerpoint/2010/main" Requires="p14">
          <p:contentPart p14:bwMode="auto" r:id="rId121">
            <p14:nvContentPartPr>
              <p14:cNvPr id="1050167" name=""/>
              <p14:cNvContentPartPr/>
              <p14:nvPr/>
            </p14:nvContentPartPr>
            <p14:xfrm>
              <a:off x="2971223" y="5739555"/>
              <a:ext cx="104270" cy="227305"/>
            </p14:xfrm>
          </p:contentPart>
        </mc:Choice>
        <mc:Fallback>
          <p:sp>
            <p:nvSpPr>
              <p:cNvPr id="1050167" name=""/>
              <p:cNvSpPr/>
              <p:nvPr/>
            </p:nvSpPr>
            <p:spPr>
              <a:xfrm>
                <a:off x="2971223" y="5739555"/>
                <a:ext cx="104270" cy="227305"/>
              </a:xfrm>
            </p:spPr>
          </p:sp>
        </mc:Fallback>
      </mc:AlternateContent>
      <mc:AlternateContent xmlns:mc="http://schemas.openxmlformats.org/markup-compatibility/2006">
        <mc:Choice xmlns:p14="http://schemas.microsoft.com/office/powerpoint/2010/main" Requires="p14">
          <p:contentPart p14:bwMode="auto" r:id="rId122">
            <p14:nvContentPartPr>
              <p14:cNvPr id="1050168" name=""/>
              <p14:cNvContentPartPr/>
              <p14:nvPr/>
            </p14:nvContentPartPr>
            <p14:xfrm>
              <a:off x="3100067" y="5703566"/>
              <a:ext cx="299754" cy="205675"/>
            </p14:xfrm>
          </p:contentPart>
        </mc:Choice>
        <mc:Fallback>
          <p:sp>
            <p:nvSpPr>
              <p:cNvPr id="1050168" name=""/>
              <p:cNvSpPr/>
              <p:nvPr/>
            </p:nvSpPr>
            <p:spPr>
              <a:xfrm>
                <a:off x="3100067" y="5703566"/>
                <a:ext cx="299754" cy="205675"/>
              </a:xfrm>
            </p:spPr>
          </p:sp>
        </mc:Fallback>
      </mc:AlternateContent>
      <mc:AlternateContent xmlns:mc="http://schemas.openxmlformats.org/markup-compatibility/2006">
        <mc:Choice xmlns:p14="http://schemas.microsoft.com/office/powerpoint/2010/main" Requires="p14">
          <p:contentPart p14:bwMode="auto" r:id="rId123">
            <p14:nvContentPartPr>
              <p14:cNvPr id="1050169" name=""/>
              <p14:cNvContentPartPr/>
              <p14:nvPr/>
            </p14:nvContentPartPr>
            <p14:xfrm>
              <a:off x="3461005" y="5622373"/>
              <a:ext cx="296957" cy="298261"/>
            </p14:xfrm>
          </p:contentPart>
        </mc:Choice>
        <mc:Fallback>
          <p:sp>
            <p:nvSpPr>
              <p:cNvPr id="1050169" name=""/>
              <p:cNvSpPr/>
              <p:nvPr/>
            </p:nvSpPr>
            <p:spPr>
              <a:xfrm>
                <a:off x="3461005" y="5622373"/>
                <a:ext cx="296957" cy="298261"/>
              </a:xfrm>
            </p:spPr>
          </p:sp>
        </mc:Fallback>
      </mc:AlternateContent>
      <mc:AlternateContent xmlns:mc="http://schemas.openxmlformats.org/markup-compatibility/2006">
        <mc:Choice xmlns:p14="http://schemas.microsoft.com/office/powerpoint/2010/main" Requires="p14">
          <p:contentPart p14:bwMode="auto" r:id="rId124">
            <p14:nvContentPartPr>
              <p14:cNvPr id="1050170" name=""/>
              <p14:cNvContentPartPr/>
              <p14:nvPr/>
            </p14:nvContentPartPr>
            <p14:xfrm>
              <a:off x="3464535" y="5471499"/>
              <a:ext cx="270641" cy="17647"/>
            </p14:xfrm>
          </p:contentPart>
        </mc:Choice>
        <mc:Fallback>
          <p:sp>
            <p:nvSpPr>
              <p:cNvPr id="1050170" name=""/>
              <p:cNvSpPr/>
              <p:nvPr/>
            </p:nvSpPr>
            <p:spPr>
              <a:xfrm>
                <a:off x="3464535" y="5471499"/>
                <a:ext cx="270641" cy="17647"/>
              </a:xfrm>
            </p:spPr>
          </p:sp>
        </mc:Fallback>
      </mc:AlternateContent>
      <mc:AlternateContent xmlns:mc="http://schemas.openxmlformats.org/markup-compatibility/2006">
        <mc:Choice xmlns:p14="http://schemas.microsoft.com/office/powerpoint/2010/main" Requires="p14">
          <p:contentPart p14:bwMode="auto" r:id="rId125">
            <p14:nvContentPartPr>
              <p14:cNvPr id="1050171" name=""/>
              <p14:cNvContentPartPr/>
              <p14:nvPr/>
            </p14:nvContentPartPr>
            <p14:xfrm>
              <a:off x="3643680" y="5384629"/>
              <a:ext cx="137481" cy="223957"/>
            </p14:xfrm>
          </p:contentPart>
        </mc:Choice>
        <mc:Fallback>
          <p:sp>
            <p:nvSpPr>
              <p:cNvPr id="1050171" name=""/>
              <p:cNvSpPr/>
              <p:nvPr/>
            </p:nvSpPr>
            <p:spPr>
              <a:xfrm>
                <a:off x="3643680" y="5384629"/>
                <a:ext cx="137481" cy="223957"/>
              </a:xfrm>
            </p:spPr>
          </p:sp>
        </mc:Fallback>
      </mc:AlternateContent>
      <mc:AlternateContent xmlns:mc="http://schemas.openxmlformats.org/markup-compatibility/2006">
        <mc:Choice xmlns:p14="http://schemas.microsoft.com/office/powerpoint/2010/main" Requires="p14">
          <p:contentPart p14:bwMode="auto" r:id="rId126">
            <p14:nvContentPartPr>
              <p14:cNvPr id="1050172" name=""/>
              <p14:cNvContentPartPr/>
              <p14:nvPr/>
            </p14:nvContentPartPr>
            <p14:xfrm>
              <a:off x="3774942" y="5833917"/>
              <a:ext cx="168469" cy="232700"/>
            </p14:xfrm>
          </p:contentPart>
        </mc:Choice>
        <mc:Fallback>
          <p:sp>
            <p:nvSpPr>
              <p:cNvPr id="1050172" name=""/>
              <p:cNvSpPr/>
              <p:nvPr/>
            </p:nvSpPr>
            <p:spPr>
              <a:xfrm>
                <a:off x="3774942" y="5833917"/>
                <a:ext cx="168469" cy="232700"/>
              </a:xfrm>
            </p:spPr>
          </p:sp>
        </mc:Fallback>
      </mc:AlternateContent>
      <mc:AlternateContent xmlns:mc="http://schemas.openxmlformats.org/markup-compatibility/2006">
        <mc:Choice xmlns:p14="http://schemas.microsoft.com/office/powerpoint/2010/main" Requires="p14">
          <p:contentPart p14:bwMode="auto" r:id="rId127">
            <p14:nvContentPartPr>
              <p14:cNvPr id="1050173" name=""/>
              <p14:cNvContentPartPr/>
              <p14:nvPr/>
            </p14:nvContentPartPr>
            <p14:xfrm>
              <a:off x="3970690" y="5841317"/>
              <a:ext cx="73199" cy="385315"/>
            </p14:xfrm>
          </p:contentPart>
        </mc:Choice>
        <mc:Fallback>
          <p:sp>
            <p:nvSpPr>
              <p:cNvPr id="1050173" name=""/>
              <p:cNvSpPr/>
              <p:nvPr/>
            </p:nvSpPr>
            <p:spPr>
              <a:xfrm>
                <a:off x="3970690" y="5841317"/>
                <a:ext cx="73199" cy="385315"/>
              </a:xfrm>
            </p:spPr>
          </p:sp>
        </mc:Fallback>
      </mc:AlternateContent>
      <mc:AlternateContent xmlns:mc="http://schemas.openxmlformats.org/markup-compatibility/2006">
        <mc:Choice xmlns:p14="http://schemas.microsoft.com/office/powerpoint/2010/main" Requires="p14">
          <p:contentPart p14:bwMode="auto" r:id="rId128">
            <p14:nvContentPartPr>
              <p14:cNvPr id="1050174" name=""/>
              <p14:cNvContentPartPr/>
              <p14:nvPr/>
            </p14:nvContentPartPr>
            <p14:xfrm>
              <a:off x="4070506" y="6003640"/>
              <a:ext cx="187459" cy="271570"/>
            </p14:xfrm>
          </p:contentPart>
        </mc:Choice>
        <mc:Fallback>
          <p:sp>
            <p:nvSpPr>
              <p:cNvPr id="1050174" name=""/>
              <p:cNvSpPr/>
              <p:nvPr/>
            </p:nvSpPr>
            <p:spPr>
              <a:xfrm>
                <a:off x="4070506" y="6003640"/>
                <a:ext cx="187459" cy="271570"/>
              </a:xfrm>
            </p:spPr>
          </p:sp>
        </mc:Fallback>
      </mc:AlternateContent>
      <mc:AlternateContent xmlns:mc="http://schemas.openxmlformats.org/markup-compatibility/2006">
        <mc:Choice xmlns:p14="http://schemas.microsoft.com/office/powerpoint/2010/main" Requires="p14">
          <p:contentPart p14:bwMode="auto" r:id="rId129">
            <p14:nvContentPartPr>
              <p14:cNvPr id="1050175" name=""/>
              <p14:cNvContentPartPr/>
              <p14:nvPr/>
            </p14:nvContentPartPr>
            <p14:xfrm>
              <a:off x="4301576" y="5862663"/>
              <a:ext cx="210635" cy="16653"/>
            </p14:xfrm>
          </p:contentPart>
        </mc:Choice>
        <mc:Fallback>
          <p:sp>
            <p:nvSpPr>
              <p:cNvPr id="1050175" name=""/>
              <p:cNvSpPr/>
              <p:nvPr/>
            </p:nvSpPr>
            <p:spPr>
              <a:xfrm>
                <a:off x="4301576" y="5862663"/>
                <a:ext cx="210635" cy="16653"/>
              </a:xfrm>
            </p:spPr>
          </p:sp>
        </mc:Fallback>
      </mc:AlternateContent>
      <mc:AlternateContent xmlns:mc="http://schemas.openxmlformats.org/markup-compatibility/2006">
        <mc:Choice xmlns:p14="http://schemas.microsoft.com/office/powerpoint/2010/main" Requires="p14">
          <p:contentPart p14:bwMode="auto" r:id="rId130">
            <p14:nvContentPartPr>
              <p14:cNvPr id="1050176" name=""/>
              <p14:cNvContentPartPr/>
              <p14:nvPr/>
            </p14:nvContentPartPr>
            <p14:xfrm>
              <a:off x="4351436" y="5956979"/>
              <a:ext cx="154043" cy="37598"/>
            </p14:xfrm>
          </p:contentPart>
        </mc:Choice>
        <mc:Fallback>
          <p:sp>
            <p:nvSpPr>
              <p:cNvPr id="1050176" name=""/>
              <p:cNvSpPr/>
              <p:nvPr/>
            </p:nvSpPr>
            <p:spPr>
              <a:xfrm>
                <a:off x="4351436" y="5956979"/>
                <a:ext cx="154043" cy="37598"/>
              </a:xfrm>
            </p:spPr>
          </p:sp>
        </mc:Fallback>
      </mc:AlternateContent>
      <mc:AlternateContent xmlns:mc="http://schemas.openxmlformats.org/markup-compatibility/2006">
        <mc:Choice xmlns:p14="http://schemas.microsoft.com/office/powerpoint/2010/main" Requires="p14">
          <p:contentPart p14:bwMode="auto" r:id="rId131">
            <p14:nvContentPartPr>
              <p14:cNvPr id="1050177" name=""/>
              <p14:cNvContentPartPr/>
              <p14:nvPr/>
            </p14:nvContentPartPr>
            <p14:xfrm>
              <a:off x="4759146" y="5555832"/>
              <a:ext cx="120645" cy="514449"/>
            </p14:xfrm>
          </p:contentPart>
        </mc:Choice>
        <mc:Fallback>
          <p:sp>
            <p:nvSpPr>
              <p:cNvPr id="1050177" name=""/>
              <p:cNvSpPr/>
              <p:nvPr/>
            </p:nvSpPr>
            <p:spPr>
              <a:xfrm>
                <a:off x="4759146" y="5555832"/>
                <a:ext cx="120645" cy="514449"/>
              </a:xfrm>
            </p:spPr>
          </p:sp>
        </mc:Fallback>
      </mc:AlternateContent>
      <mc:AlternateContent xmlns:mc="http://schemas.openxmlformats.org/markup-compatibility/2006">
        <mc:Choice xmlns:p14="http://schemas.microsoft.com/office/powerpoint/2010/main" Requires="p14">
          <p:contentPart p14:bwMode="auto" r:id="rId132">
            <p14:nvContentPartPr>
              <p14:cNvPr id="1050178" name=""/>
              <p14:cNvContentPartPr/>
              <p14:nvPr/>
            </p14:nvContentPartPr>
            <p14:xfrm>
              <a:off x="4995212" y="5860920"/>
              <a:ext cx="253716" cy="262601"/>
            </p14:xfrm>
          </p:contentPart>
        </mc:Choice>
        <mc:Fallback>
          <p:sp>
            <p:nvSpPr>
              <p:cNvPr id="1050178" name=""/>
              <p:cNvSpPr/>
              <p:nvPr/>
            </p:nvSpPr>
            <p:spPr>
              <a:xfrm>
                <a:off x="4995212" y="5860920"/>
                <a:ext cx="253716" cy="262601"/>
              </a:xfrm>
            </p:spPr>
          </p:sp>
        </mc:Fallback>
      </mc:AlternateContent>
      <mc:AlternateContent xmlns:mc="http://schemas.openxmlformats.org/markup-compatibility/2006">
        <mc:Choice xmlns:p14="http://schemas.microsoft.com/office/powerpoint/2010/main" Requires="p14">
          <p:contentPart p14:bwMode="auto" r:id="rId133">
            <p14:nvContentPartPr>
              <p14:cNvPr id="1050179" name=""/>
              <p14:cNvContentPartPr/>
              <p14:nvPr/>
            </p14:nvContentPartPr>
            <p14:xfrm>
              <a:off x="5275024" y="6007859"/>
              <a:ext cx="142018" cy="181797"/>
            </p14:xfrm>
          </p:contentPart>
        </mc:Choice>
        <mc:Fallback>
          <p:sp>
            <p:nvSpPr>
              <p:cNvPr id="1050179" name=""/>
              <p:cNvSpPr/>
              <p:nvPr/>
            </p:nvSpPr>
            <p:spPr>
              <a:xfrm>
                <a:off x="5275024" y="6007859"/>
                <a:ext cx="142018" cy="181797"/>
              </a:xfrm>
            </p:spPr>
          </p:sp>
        </mc:Fallback>
      </mc:AlternateContent>
      <mc:AlternateContent xmlns:mc="http://schemas.openxmlformats.org/markup-compatibility/2006">
        <mc:Choice xmlns:p14="http://schemas.microsoft.com/office/powerpoint/2010/main" Requires="p14">
          <p:contentPart p14:bwMode="auto" r:id="rId134">
            <p14:nvContentPartPr>
              <p14:cNvPr id="1050180" name=""/>
              <p14:cNvContentPartPr/>
              <p14:nvPr/>
            </p14:nvContentPartPr>
            <p14:xfrm>
              <a:off x="5059634" y="5768595"/>
              <a:ext cx="255443" cy="33647"/>
            </p14:xfrm>
          </p:contentPart>
        </mc:Choice>
        <mc:Fallback>
          <p:sp>
            <p:nvSpPr>
              <p:cNvPr id="1050180" name=""/>
              <p:cNvSpPr/>
              <p:nvPr/>
            </p:nvSpPr>
            <p:spPr>
              <a:xfrm>
                <a:off x="5059634" y="5768595"/>
                <a:ext cx="255443" cy="33647"/>
              </a:xfrm>
            </p:spPr>
          </p:sp>
        </mc:Fallback>
      </mc:AlternateContent>
      <mc:AlternateContent xmlns:mc="http://schemas.openxmlformats.org/markup-compatibility/2006">
        <mc:Choice xmlns:p14="http://schemas.microsoft.com/office/powerpoint/2010/main" Requires="p14">
          <p:contentPart p14:bwMode="auto" r:id="rId135">
            <p14:nvContentPartPr>
              <p14:cNvPr id="1050181" name=""/>
              <p14:cNvContentPartPr/>
              <p14:nvPr/>
            </p14:nvContentPartPr>
            <p14:xfrm>
              <a:off x="5209657" y="5732606"/>
              <a:ext cx="154456" cy="159344"/>
            </p14:xfrm>
          </p:contentPart>
        </mc:Choice>
        <mc:Fallback>
          <p:sp>
            <p:nvSpPr>
              <p:cNvPr id="1050181" name=""/>
              <p:cNvSpPr/>
              <p:nvPr/>
            </p:nvSpPr>
            <p:spPr>
              <a:xfrm>
                <a:off x="5209657" y="5732606"/>
                <a:ext cx="154456" cy="159344"/>
              </a:xfrm>
            </p:spPr>
          </p:sp>
        </mc:Fallback>
      </mc:AlternateContent>
      <mc:AlternateContent xmlns:mc="http://schemas.openxmlformats.org/markup-compatibility/2006">
        <mc:Choice xmlns:p14="http://schemas.microsoft.com/office/powerpoint/2010/main" Requires="p14">
          <p:contentPart p14:bwMode="auto" r:id="rId136">
            <p14:nvContentPartPr>
              <p14:cNvPr id="1050182" name=""/>
              <p14:cNvContentPartPr/>
              <p14:nvPr/>
            </p14:nvContentPartPr>
            <p14:xfrm>
              <a:off x="5506615" y="5942335"/>
              <a:ext cx="103692" cy="235790"/>
            </p14:xfrm>
          </p:contentPart>
        </mc:Choice>
        <mc:Fallback>
          <p:sp>
            <p:nvSpPr>
              <p:cNvPr id="1050182" name=""/>
              <p:cNvSpPr/>
              <p:nvPr/>
            </p:nvSpPr>
            <p:spPr>
              <a:xfrm>
                <a:off x="5506615" y="5942335"/>
                <a:ext cx="103692" cy="235790"/>
              </a:xfrm>
            </p:spPr>
          </p:sp>
        </mc:Fallback>
      </mc:AlternateContent>
      <mc:AlternateContent xmlns:mc="http://schemas.openxmlformats.org/markup-compatibility/2006">
        <mc:Choice xmlns:p14="http://schemas.microsoft.com/office/powerpoint/2010/main" Requires="p14">
          <p:contentPart p14:bwMode="auto" r:id="rId137">
            <p14:nvContentPartPr>
              <p14:cNvPr id="1050183" name=""/>
              <p14:cNvContentPartPr/>
              <p14:nvPr/>
            </p14:nvContentPartPr>
            <p14:xfrm>
              <a:off x="5588686" y="5920990"/>
              <a:ext cx="80095" cy="231499"/>
            </p14:xfrm>
          </p:contentPart>
        </mc:Choice>
        <mc:Fallback>
          <p:sp>
            <p:nvSpPr>
              <p:cNvPr id="1050183" name=""/>
              <p:cNvSpPr/>
              <p:nvPr/>
            </p:nvSpPr>
            <p:spPr>
              <a:xfrm>
                <a:off x="5588686" y="5920990"/>
                <a:ext cx="80095" cy="231499"/>
              </a:xfrm>
            </p:spPr>
          </p:sp>
        </mc:Fallback>
      </mc:AlternateContent>
      <mc:AlternateContent xmlns:mc="http://schemas.openxmlformats.org/markup-compatibility/2006">
        <mc:Choice xmlns:p14="http://schemas.microsoft.com/office/powerpoint/2010/main" Requires="p14">
          <p:contentPart p14:bwMode="auto" r:id="rId138">
            <p14:nvContentPartPr>
              <p14:cNvPr id="1050184" name=""/>
              <p14:cNvContentPartPr/>
              <p14:nvPr/>
            </p14:nvContentPartPr>
            <p14:xfrm>
              <a:off x="5808867" y="5689487"/>
              <a:ext cx="101256" cy="531105"/>
            </p14:xfrm>
          </p:contentPart>
        </mc:Choice>
        <mc:Fallback>
          <p:sp>
            <p:nvSpPr>
              <p:cNvPr id="1050184" name=""/>
              <p:cNvSpPr/>
              <p:nvPr/>
            </p:nvSpPr>
            <p:spPr>
              <a:xfrm>
                <a:off x="5808867" y="5689487"/>
                <a:ext cx="101256" cy="531105"/>
              </a:xfrm>
            </p:spPr>
          </p:sp>
        </mc:Fallback>
      </mc:AlternateContent>
      <mc:AlternateContent xmlns:mc="http://schemas.openxmlformats.org/markup-compatibility/2006">
        <mc:Choice xmlns:p14="http://schemas.microsoft.com/office/powerpoint/2010/main" Requires="p14">
          <p:contentPart p14:bwMode="auto" r:id="rId139">
            <p14:nvContentPartPr>
              <p14:cNvPr id="1050185" name=""/>
              <p14:cNvContentPartPr/>
              <p14:nvPr/>
            </p14:nvContentPartPr>
            <p14:xfrm>
              <a:off x="6032778" y="5896225"/>
              <a:ext cx="125831" cy="303292"/>
            </p14:xfrm>
          </p:contentPart>
        </mc:Choice>
        <mc:Fallback>
          <p:sp>
            <p:nvSpPr>
              <p:cNvPr id="1050185" name=""/>
              <p:cNvSpPr/>
              <p:nvPr/>
            </p:nvSpPr>
            <p:spPr>
              <a:xfrm>
                <a:off x="6032778" y="5896225"/>
                <a:ext cx="125831" cy="303292"/>
              </a:xfrm>
            </p:spPr>
          </p:sp>
        </mc:Fallback>
      </mc:AlternateContent>
      <mc:AlternateContent xmlns:mc="http://schemas.openxmlformats.org/markup-compatibility/2006">
        <mc:Choice xmlns:p14="http://schemas.microsoft.com/office/powerpoint/2010/main" Requires="p14">
          <p:contentPart p14:bwMode="auto" r:id="rId140">
            <p14:nvContentPartPr>
              <p14:cNvPr id="1050186" name=""/>
              <p14:cNvContentPartPr/>
              <p14:nvPr/>
            </p14:nvContentPartPr>
            <p14:xfrm>
              <a:off x="6060824" y="5769360"/>
              <a:ext cx="44722" cy="51848"/>
            </p14:xfrm>
          </p:contentPart>
        </mc:Choice>
        <mc:Fallback>
          <p:sp>
            <p:nvSpPr>
              <p:cNvPr id="1050186" name=""/>
              <p:cNvSpPr/>
              <p:nvPr/>
            </p:nvSpPr>
            <p:spPr>
              <a:xfrm>
                <a:off x="6060824" y="5769360"/>
                <a:ext cx="44722" cy="51848"/>
              </a:xfrm>
            </p:spPr>
          </p:sp>
        </mc:Fallback>
      </mc:AlternateContent>
      <mc:AlternateContent xmlns:mc="http://schemas.openxmlformats.org/markup-compatibility/2006">
        <mc:Choice xmlns:p14="http://schemas.microsoft.com/office/powerpoint/2010/main" Requires="p14">
          <p:contentPart p14:bwMode="auto" r:id="rId141">
            <p14:nvContentPartPr>
              <p14:cNvPr id="1050187" name=""/>
              <p14:cNvContentPartPr/>
              <p14:nvPr/>
            </p14:nvContentPartPr>
            <p14:xfrm>
              <a:off x="6254083" y="5978820"/>
              <a:ext cx="156135" cy="210884"/>
            </p14:xfrm>
          </p:contentPart>
        </mc:Choice>
        <mc:Fallback>
          <p:sp>
            <p:nvSpPr>
              <p:cNvPr id="1050187" name=""/>
              <p:cNvSpPr/>
              <p:nvPr/>
            </p:nvSpPr>
            <p:spPr>
              <a:xfrm>
                <a:off x="6254083" y="5978820"/>
                <a:ext cx="156135" cy="210884"/>
              </a:xfrm>
            </p:spPr>
          </p:sp>
        </mc:Fallback>
      </mc:AlternateContent>
      <mc:AlternateContent xmlns:mc="http://schemas.openxmlformats.org/markup-compatibility/2006">
        <mc:Choice xmlns:p14="http://schemas.microsoft.com/office/powerpoint/2010/main" Requires="p14">
          <p:contentPart p14:bwMode="auto" r:id="rId142">
            <p14:nvContentPartPr>
              <p14:cNvPr id="1050188" name=""/>
              <p14:cNvContentPartPr/>
              <p14:nvPr/>
            </p14:nvContentPartPr>
            <p14:xfrm>
              <a:off x="6444117" y="6077450"/>
              <a:ext cx="120987" cy="232211"/>
            </p14:xfrm>
          </p:contentPart>
        </mc:Choice>
        <mc:Fallback>
          <p:sp>
            <p:nvSpPr>
              <p:cNvPr id="1050188" name=""/>
              <p:cNvSpPr/>
              <p:nvPr/>
            </p:nvSpPr>
            <p:spPr>
              <a:xfrm>
                <a:off x="6444117" y="6077450"/>
                <a:ext cx="120987" cy="232211"/>
              </a:xfrm>
            </p:spPr>
          </p:sp>
        </mc:Fallback>
      </mc:AlternateContent>
      <mc:AlternateContent xmlns:mc="http://schemas.openxmlformats.org/markup-compatibility/2006">
        <mc:Choice xmlns:p14="http://schemas.microsoft.com/office/powerpoint/2010/main" Requires="p14">
          <p:contentPart p14:bwMode="auto" r:id="rId143">
            <p14:nvContentPartPr>
              <p14:cNvPr id="1050189" name=""/>
              <p14:cNvContentPartPr/>
              <p14:nvPr/>
            </p14:nvContentPartPr>
            <p14:xfrm>
              <a:off x="6195680" y="5827487"/>
              <a:ext cx="215486" cy="24692"/>
            </p14:xfrm>
          </p:contentPart>
        </mc:Choice>
        <mc:Fallback>
          <p:sp>
            <p:nvSpPr>
              <p:cNvPr id="1050189" name=""/>
              <p:cNvSpPr/>
              <p:nvPr/>
            </p:nvSpPr>
            <p:spPr>
              <a:xfrm>
                <a:off x="6195680" y="5827487"/>
                <a:ext cx="215486" cy="24692"/>
              </a:xfrm>
            </p:spPr>
          </p:sp>
        </mc:Fallback>
      </mc:AlternateContent>
      <mc:AlternateContent xmlns:mc="http://schemas.openxmlformats.org/markup-compatibility/2006">
        <mc:Choice xmlns:p14="http://schemas.microsoft.com/office/powerpoint/2010/main" Requires="p14">
          <p:contentPart p14:bwMode="auto" r:id="rId144">
            <p14:nvContentPartPr>
              <p14:cNvPr id="1050190" name=""/>
              <p14:cNvContentPartPr/>
              <p14:nvPr/>
            </p14:nvContentPartPr>
            <p14:xfrm>
              <a:off x="6318064" y="5746753"/>
              <a:ext cx="147169" cy="182378"/>
            </p14:xfrm>
          </p:contentPart>
        </mc:Choice>
        <mc:Fallback>
          <p:sp>
            <p:nvSpPr>
              <p:cNvPr id="1050190" name=""/>
              <p:cNvSpPr/>
              <p:nvPr/>
            </p:nvSpPr>
            <p:spPr>
              <a:xfrm>
                <a:off x="6318064" y="5746753"/>
                <a:ext cx="147169" cy="182378"/>
              </a:xfrm>
            </p:spPr>
          </p:sp>
        </mc:Fallback>
      </mc:AlternateContent>
      <mc:AlternateContent xmlns:mc="http://schemas.openxmlformats.org/markup-compatibility/2006">
        <mc:Choice xmlns:p14="http://schemas.microsoft.com/office/powerpoint/2010/main" Requires="p14">
          <p:contentPart p14:bwMode="auto" r:id="rId145">
            <p14:nvContentPartPr>
              <p14:cNvPr id="1050191" name=""/>
              <p14:cNvContentPartPr/>
              <p14:nvPr/>
            </p14:nvContentPartPr>
            <p14:xfrm>
              <a:off x="4558821" y="5848267"/>
              <a:ext cx="179145" cy="347976"/>
            </p14:xfrm>
          </p:contentPart>
        </mc:Choice>
        <mc:Fallback>
          <p:sp>
            <p:nvSpPr>
              <p:cNvPr id="1050191" name=""/>
              <p:cNvSpPr/>
              <p:nvPr/>
            </p:nvSpPr>
            <p:spPr>
              <a:xfrm>
                <a:off x="4558821" y="5848267"/>
                <a:ext cx="179145" cy="347976"/>
              </a:xfrm>
            </p:spPr>
          </p:sp>
        </mc:Fallback>
      </mc:AlternateContent>
      <mc:AlternateContent xmlns:mc="http://schemas.openxmlformats.org/markup-compatibility/2006">
        <mc:Choice xmlns:p14="http://schemas.microsoft.com/office/powerpoint/2010/main" Requires="p14">
          <p:contentPart p14:bwMode="auto" r:id="rId146">
            <p14:nvContentPartPr>
              <p14:cNvPr id="1050192" name=""/>
              <p14:cNvContentPartPr/>
              <p14:nvPr/>
            </p14:nvContentPartPr>
            <p14:xfrm>
              <a:off x="6704594" y="6058244"/>
              <a:ext cx="154797" cy="2928"/>
            </p14:xfrm>
          </p:contentPart>
        </mc:Choice>
        <mc:Fallback>
          <p:sp>
            <p:nvSpPr>
              <p:cNvPr id="1050192" name=""/>
              <p:cNvSpPr/>
              <p:nvPr/>
            </p:nvSpPr>
            <p:spPr>
              <a:xfrm>
                <a:off x="6704594" y="6058244"/>
                <a:ext cx="154797" cy="2928"/>
              </a:xfrm>
            </p:spPr>
          </p:sp>
        </mc:Fallback>
      </mc:AlternateContent>
      <mc:AlternateContent xmlns:mc="http://schemas.openxmlformats.org/markup-compatibility/2006">
        <mc:Choice xmlns:p14="http://schemas.microsoft.com/office/powerpoint/2010/main" Requires="p14">
          <p:contentPart p14:bwMode="auto" r:id="rId147">
            <p14:nvContentPartPr>
              <p14:cNvPr id="1050193" name=""/>
              <p14:cNvContentPartPr/>
              <p14:nvPr/>
            </p14:nvContentPartPr>
            <p14:xfrm>
              <a:off x="6718714" y="6144528"/>
              <a:ext cx="158061" cy="22428"/>
            </p14:xfrm>
          </p:contentPart>
        </mc:Choice>
        <mc:Fallback>
          <p:sp>
            <p:nvSpPr>
              <p:cNvPr id="1050193" name=""/>
              <p:cNvSpPr/>
              <p:nvPr/>
            </p:nvSpPr>
            <p:spPr>
              <a:xfrm>
                <a:off x="6718714" y="6144528"/>
                <a:ext cx="158061" cy="22428"/>
              </a:xfrm>
            </p:spPr>
          </p:sp>
        </mc:Fallback>
      </mc:AlternateContent>
      <mc:AlternateContent xmlns:mc="http://schemas.openxmlformats.org/markup-compatibility/2006">
        <mc:Choice xmlns:p14="http://schemas.microsoft.com/office/powerpoint/2010/main" Requires="p14">
          <p:contentPart p14:bwMode="auto" r:id="rId148">
            <p14:nvContentPartPr>
              <p14:cNvPr id="1050194" name=""/>
              <p14:cNvContentPartPr/>
              <p14:nvPr/>
            </p14:nvContentPartPr>
            <p14:xfrm>
              <a:off x="6954780" y="5956979"/>
              <a:ext cx="204733" cy="221243"/>
            </p14:xfrm>
          </p:contentPart>
        </mc:Choice>
        <mc:Fallback>
          <p:sp>
            <p:nvSpPr>
              <p:cNvPr id="1050194" name=""/>
              <p:cNvSpPr/>
              <p:nvPr/>
            </p:nvSpPr>
            <p:spPr>
              <a:xfrm>
                <a:off x="6954780" y="5956979"/>
                <a:ext cx="204733" cy="221243"/>
              </a:xfrm>
            </p:spPr>
          </p:sp>
        </mc:Fallback>
      </mc:AlternateContent>
      <mc:AlternateContent xmlns:mc="http://schemas.openxmlformats.org/markup-compatibility/2006">
        <mc:Choice xmlns:p14="http://schemas.microsoft.com/office/powerpoint/2010/main" Requires="p14">
          <p:contentPart p14:bwMode="auto" r:id="rId149">
            <p14:nvContentPartPr>
              <p14:cNvPr id="1050195" name=""/>
              <p14:cNvContentPartPr/>
              <p14:nvPr/>
            </p14:nvContentPartPr>
            <p14:xfrm>
              <a:off x="7255267" y="5816864"/>
              <a:ext cx="88671" cy="449425"/>
            </p14:xfrm>
          </p:contentPart>
        </mc:Choice>
        <mc:Fallback>
          <p:sp>
            <p:nvSpPr>
              <p:cNvPr id="1050195" name=""/>
              <p:cNvSpPr/>
              <p:nvPr/>
            </p:nvSpPr>
            <p:spPr>
              <a:xfrm>
                <a:off x="7255267" y="5816864"/>
                <a:ext cx="88671" cy="449425"/>
              </a:xfrm>
            </p:spPr>
          </p:sp>
        </mc:Fallback>
      </mc:AlternateContent>
      <mc:AlternateContent xmlns:mc="http://schemas.openxmlformats.org/markup-compatibility/2006">
        <mc:Choice xmlns:p14="http://schemas.microsoft.com/office/powerpoint/2010/main" Requires="p14">
          <p:contentPart p14:bwMode="auto" r:id="rId150">
            <p14:nvContentPartPr>
              <p14:cNvPr id="1050196" name=""/>
              <p14:cNvContentPartPr/>
              <p14:nvPr/>
            </p14:nvContentPartPr>
            <p14:xfrm>
              <a:off x="7333809" y="5711012"/>
              <a:ext cx="154689" cy="241530"/>
            </p14:xfrm>
          </p:contentPart>
        </mc:Choice>
        <mc:Fallback>
          <p:sp>
            <p:nvSpPr>
              <p:cNvPr id="1050196" name=""/>
              <p:cNvSpPr/>
              <p:nvPr/>
            </p:nvSpPr>
            <p:spPr>
              <a:xfrm>
                <a:off x="7333809" y="5711012"/>
                <a:ext cx="154689" cy="241530"/>
              </a:xfrm>
            </p:spPr>
          </p:sp>
        </mc:Fallback>
      </mc:AlternateContent>
      <mc:AlternateContent xmlns:mc="http://schemas.openxmlformats.org/markup-compatibility/2006">
        <mc:Choice xmlns:p14="http://schemas.microsoft.com/office/powerpoint/2010/main" Requires="p14">
          <p:contentPart p14:bwMode="auto" r:id="rId151">
            <p14:nvContentPartPr>
              <p14:cNvPr id="1050197" name=""/>
              <p14:cNvContentPartPr/>
              <p14:nvPr/>
            </p14:nvContentPartPr>
            <p14:xfrm>
              <a:off x="7522410" y="5987916"/>
              <a:ext cx="136976" cy="289792"/>
            </p14:xfrm>
          </p:contentPart>
        </mc:Choice>
        <mc:Fallback>
          <p:sp>
            <p:nvSpPr>
              <p:cNvPr id="1050197" name=""/>
              <p:cNvSpPr/>
              <p:nvPr/>
            </p:nvSpPr>
            <p:spPr>
              <a:xfrm>
                <a:off x="7522410" y="5987916"/>
                <a:ext cx="136976" cy="289792"/>
              </a:xfrm>
            </p:spPr>
          </p:sp>
        </mc:Fallback>
      </mc:AlternateContent>
      <mc:AlternateContent xmlns:mc="http://schemas.openxmlformats.org/markup-compatibility/2006">
        <mc:Choice xmlns:p14="http://schemas.microsoft.com/office/powerpoint/2010/main" Requires="p14">
          <p:contentPart p14:bwMode="auto" r:id="rId152">
            <p14:nvContentPartPr>
              <p14:cNvPr id="1050198" name=""/>
              <p14:cNvContentPartPr/>
              <p14:nvPr/>
            </p14:nvContentPartPr>
            <p14:xfrm>
              <a:off x="7575782" y="5819227"/>
              <a:ext cx="15714" cy="68954"/>
            </p14:xfrm>
          </p:contentPart>
        </mc:Choice>
        <mc:Fallback>
          <p:sp>
            <p:nvSpPr>
              <p:cNvPr id="1050198" name=""/>
              <p:cNvSpPr/>
              <p:nvPr/>
            </p:nvSpPr>
            <p:spPr>
              <a:xfrm>
                <a:off x="7575782" y="5819227"/>
                <a:ext cx="15714" cy="68954"/>
              </a:xfrm>
            </p:spPr>
          </p:sp>
        </mc:Fallback>
      </mc:AlternateContent>
      <mc:AlternateContent xmlns:mc="http://schemas.openxmlformats.org/markup-compatibility/2006">
        <mc:Choice xmlns:p14="http://schemas.microsoft.com/office/powerpoint/2010/main" Requires="p14">
          <p:contentPart p14:bwMode="auto" r:id="rId153">
            <p14:nvContentPartPr>
              <p14:cNvPr id="1050199" name=""/>
              <p14:cNvContentPartPr/>
              <p14:nvPr/>
            </p14:nvContentPartPr>
            <p14:xfrm>
              <a:off x="7763140" y="6022990"/>
              <a:ext cx="384684" cy="471856"/>
            </p14:xfrm>
          </p:contentPart>
        </mc:Choice>
        <mc:Fallback>
          <p:sp>
            <p:nvSpPr>
              <p:cNvPr id="1050199" name=""/>
              <p:cNvSpPr/>
              <p:nvPr/>
            </p:nvSpPr>
            <p:spPr>
              <a:xfrm>
                <a:off x="7763140" y="6022990"/>
                <a:ext cx="384684" cy="471856"/>
              </a:xfrm>
            </p:spPr>
          </p:sp>
        </mc:Fallback>
      </mc:AlternateContent>
      <mc:AlternateContent xmlns:mc="http://schemas.openxmlformats.org/markup-compatibility/2006">
        <mc:Choice xmlns:p14="http://schemas.microsoft.com/office/powerpoint/2010/main" Requires="p14">
          <p:contentPart p14:bwMode="auto" r:id="rId154">
            <p14:nvContentPartPr>
              <p14:cNvPr id="1050200" name=""/>
              <p14:cNvContentPartPr/>
              <p14:nvPr/>
            </p14:nvContentPartPr>
            <p14:xfrm>
              <a:off x="7778552" y="5899148"/>
              <a:ext cx="170351" cy="23992"/>
            </p14:xfrm>
          </p:contentPart>
        </mc:Choice>
        <mc:Fallback>
          <p:sp>
            <p:nvSpPr>
              <p:cNvPr id="1050200" name=""/>
              <p:cNvSpPr/>
              <p:nvPr/>
            </p:nvSpPr>
            <p:spPr>
              <a:xfrm>
                <a:off x="7778552" y="5899148"/>
                <a:ext cx="170351" cy="23992"/>
              </a:xfrm>
            </p:spPr>
          </p:sp>
        </mc:Fallback>
      </mc:AlternateContent>
      <mc:AlternateContent xmlns:mc="http://schemas.openxmlformats.org/markup-compatibility/2006">
        <mc:Choice xmlns:p14="http://schemas.microsoft.com/office/powerpoint/2010/main" Requires="p14">
          <p:contentPart p14:bwMode="auto" r:id="rId155">
            <p14:nvContentPartPr>
              <p14:cNvPr id="1050201" name=""/>
              <p14:cNvContentPartPr/>
              <p14:nvPr/>
            </p14:nvContentPartPr>
            <p14:xfrm>
              <a:off x="7877422" y="5841317"/>
              <a:ext cx="143168" cy="135124"/>
            </p14:xfrm>
          </p:contentPart>
        </mc:Choice>
        <mc:Fallback>
          <p:sp>
            <p:nvSpPr>
              <p:cNvPr id="1050201" name=""/>
              <p:cNvSpPr/>
              <p:nvPr/>
            </p:nvSpPr>
            <p:spPr>
              <a:xfrm>
                <a:off x="7877422" y="5841317"/>
                <a:ext cx="143168" cy="135124"/>
              </a:xfrm>
            </p:spPr>
          </p:sp>
        </mc:Fallback>
      </mc:AlternateContent>
      <mc:AlternateContent xmlns:mc="http://schemas.openxmlformats.org/markup-compatibility/2006">
        <mc:Choice xmlns:p14="http://schemas.microsoft.com/office/powerpoint/2010/main" Requires="p14">
          <p:contentPart p14:bwMode="auto" r:id="rId156">
            <p14:nvContentPartPr>
              <p14:cNvPr id="1050202" name=""/>
              <p14:cNvContentPartPr/>
              <p14:nvPr/>
            </p14:nvContentPartPr>
            <p14:xfrm>
              <a:off x="8234830" y="5964176"/>
              <a:ext cx="140839" cy="10749"/>
            </p14:xfrm>
          </p:contentPart>
        </mc:Choice>
        <mc:Fallback>
          <p:sp>
            <p:nvSpPr>
              <p:cNvPr id="1050202" name=""/>
              <p:cNvSpPr/>
              <p:nvPr/>
            </p:nvSpPr>
            <p:spPr>
              <a:xfrm>
                <a:off x="8234830" y="5964176"/>
                <a:ext cx="140839" cy="10749"/>
              </a:xfrm>
            </p:spPr>
          </p:sp>
        </mc:Fallback>
      </mc:AlternateContent>
      <mc:AlternateContent xmlns:mc="http://schemas.openxmlformats.org/markup-compatibility/2006">
        <mc:Choice xmlns:p14="http://schemas.microsoft.com/office/powerpoint/2010/main" Requires="p14">
          <p:contentPart p14:bwMode="auto" r:id="rId157">
            <p14:nvContentPartPr>
              <p14:cNvPr id="1050203" name=""/>
              <p14:cNvContentPartPr/>
              <p14:nvPr/>
            </p14:nvContentPartPr>
            <p14:xfrm>
              <a:off x="8249392" y="6086298"/>
              <a:ext cx="175404" cy="53224"/>
            </p14:xfrm>
          </p:contentPart>
        </mc:Choice>
        <mc:Fallback>
          <p:sp>
            <p:nvSpPr>
              <p:cNvPr id="1050203" name=""/>
              <p:cNvSpPr/>
              <p:nvPr/>
            </p:nvSpPr>
            <p:spPr>
              <a:xfrm>
                <a:off x="8249392" y="6086298"/>
                <a:ext cx="175404" cy="53224"/>
              </a:xfrm>
            </p:spPr>
          </p:sp>
        </mc:Fallback>
      </mc:AlternateContent>
      <mc:AlternateContent xmlns:mc="http://schemas.openxmlformats.org/markup-compatibility/2006">
        <mc:Choice xmlns:p14="http://schemas.microsoft.com/office/powerpoint/2010/main" Requires="p14">
          <p:contentPart p14:bwMode="auto" r:id="rId158">
            <p14:nvContentPartPr>
              <p14:cNvPr id="1050204" name=""/>
              <p14:cNvContentPartPr/>
              <p14:nvPr/>
            </p14:nvContentPartPr>
            <p14:xfrm>
              <a:off x="8377794" y="5899148"/>
              <a:ext cx="138699" cy="261787"/>
            </p14:xfrm>
          </p:contentPart>
        </mc:Choice>
        <mc:Fallback>
          <p:sp>
            <p:nvSpPr>
              <p:cNvPr id="1050204" name=""/>
              <p:cNvSpPr/>
              <p:nvPr/>
            </p:nvSpPr>
            <p:spPr>
              <a:xfrm>
                <a:off x="8377794" y="5899148"/>
                <a:ext cx="138699" cy="261787"/>
              </a:xfrm>
            </p:spPr>
          </p:sp>
        </mc:Fallback>
      </mc:AlternateContent>
      <mc:AlternateContent xmlns:mc="http://schemas.openxmlformats.org/markup-compatibility/2006">
        <mc:Choice xmlns:p14="http://schemas.microsoft.com/office/powerpoint/2010/main" Requires="p14">
          <p:contentPart p14:bwMode="auto" r:id="rId159">
            <p14:nvContentPartPr>
              <p14:cNvPr id="1050205" name=""/>
              <p14:cNvContentPartPr/>
              <p14:nvPr/>
            </p14:nvContentPartPr>
            <p14:xfrm>
              <a:off x="8770510" y="5466286"/>
              <a:ext cx="187900" cy="427469"/>
            </p14:xfrm>
          </p:contentPart>
        </mc:Choice>
        <mc:Fallback>
          <p:sp>
            <p:nvSpPr>
              <p:cNvPr id="1050205" name=""/>
              <p:cNvSpPr/>
              <p:nvPr/>
            </p:nvSpPr>
            <p:spPr>
              <a:xfrm>
                <a:off x="8770510" y="5466286"/>
                <a:ext cx="187900" cy="427469"/>
              </a:xfrm>
            </p:spPr>
          </p:sp>
        </mc:Fallback>
      </mc:AlternateContent>
      <mc:AlternateContent xmlns:mc="http://schemas.openxmlformats.org/markup-compatibility/2006">
        <mc:Choice xmlns:p14="http://schemas.microsoft.com/office/powerpoint/2010/main" Requires="p14">
          <p:contentPart p14:bwMode="auto" r:id="rId160">
            <p14:nvContentPartPr>
              <p14:cNvPr id="1050206" name=""/>
              <p14:cNvContentPartPr/>
              <p14:nvPr/>
            </p14:nvContentPartPr>
            <p14:xfrm>
              <a:off x="9087608" y="5363284"/>
              <a:ext cx="130757" cy="484983"/>
            </p14:xfrm>
          </p:contentPart>
        </mc:Choice>
        <mc:Fallback>
          <p:sp>
            <p:nvSpPr>
              <p:cNvPr id="1050206" name=""/>
              <p:cNvSpPr/>
              <p:nvPr/>
            </p:nvSpPr>
            <p:spPr>
              <a:xfrm>
                <a:off x="9087608" y="5363284"/>
                <a:ext cx="130757" cy="484983"/>
              </a:xfrm>
            </p:spPr>
          </p:sp>
        </mc:Fallback>
      </mc:AlternateContent>
      <mc:AlternateContent xmlns:mc="http://schemas.openxmlformats.org/markup-compatibility/2006">
        <mc:Choice xmlns:p14="http://schemas.microsoft.com/office/powerpoint/2010/main" Requires="p14">
          <p:contentPart p14:bwMode="auto" r:id="rId161">
            <p14:nvContentPartPr>
              <p14:cNvPr id="1050207" name=""/>
              <p14:cNvContentPartPr/>
              <p14:nvPr/>
            </p14:nvContentPartPr>
            <p14:xfrm>
              <a:off x="9271755" y="5745952"/>
              <a:ext cx="136922" cy="134289"/>
            </p14:xfrm>
          </p:contentPart>
        </mc:Choice>
        <mc:Fallback>
          <p:sp>
            <p:nvSpPr>
              <p:cNvPr id="1050207" name=""/>
              <p:cNvSpPr/>
              <p:nvPr/>
            </p:nvSpPr>
            <p:spPr>
              <a:xfrm>
                <a:off x="9271755" y="5745952"/>
                <a:ext cx="136922" cy="134289"/>
              </a:xfrm>
            </p:spPr>
          </p:sp>
        </mc:Fallback>
      </mc:AlternateContent>
      <mc:AlternateContent xmlns:mc="http://schemas.openxmlformats.org/markup-compatibility/2006">
        <mc:Choice xmlns:p14="http://schemas.microsoft.com/office/powerpoint/2010/main" Requires="p14">
          <p:contentPart p14:bwMode="auto" r:id="rId162">
            <p14:nvContentPartPr>
              <p14:cNvPr id="1050208" name=""/>
              <p14:cNvContentPartPr/>
              <p14:nvPr/>
            </p14:nvContentPartPr>
            <p14:xfrm>
              <a:off x="9064370" y="5290561"/>
              <a:ext cx="249655" cy="14891"/>
            </p14:xfrm>
          </p:contentPart>
        </mc:Choice>
        <mc:Fallback>
          <p:sp>
            <p:nvSpPr>
              <p:cNvPr id="1050208" name=""/>
              <p:cNvSpPr/>
              <p:nvPr/>
            </p:nvSpPr>
            <p:spPr>
              <a:xfrm>
                <a:off x="9064370" y="5290561"/>
                <a:ext cx="249655" cy="14891"/>
              </a:xfrm>
            </p:spPr>
          </p:sp>
        </mc:Fallback>
      </mc:AlternateContent>
      <mc:AlternateContent xmlns:mc="http://schemas.openxmlformats.org/markup-compatibility/2006">
        <mc:Choice xmlns:p14="http://schemas.microsoft.com/office/powerpoint/2010/main" Requires="p14">
          <p:contentPart p14:bwMode="auto" r:id="rId163">
            <p14:nvContentPartPr>
              <p14:cNvPr id="1050209" name=""/>
              <p14:cNvContentPartPr/>
              <p14:nvPr/>
            </p14:nvContentPartPr>
            <p14:xfrm>
              <a:off x="9336177" y="5196245"/>
              <a:ext cx="64978" cy="196769"/>
            </p14:xfrm>
          </p:contentPart>
        </mc:Choice>
        <mc:Fallback>
          <p:sp>
            <p:nvSpPr>
              <p:cNvPr id="1050209" name=""/>
              <p:cNvSpPr/>
              <p:nvPr/>
            </p:nvSpPr>
            <p:spPr>
              <a:xfrm>
                <a:off x="9336177" y="5196245"/>
                <a:ext cx="64978" cy="196769"/>
              </a:xfrm>
            </p:spPr>
          </p:sp>
        </mc:Fallback>
      </mc:AlternateContent>
      <mc:AlternateContent xmlns:mc="http://schemas.openxmlformats.org/markup-compatibility/2006">
        <mc:Choice xmlns:p14="http://schemas.microsoft.com/office/powerpoint/2010/main" Requires="p14">
          <p:contentPart p14:bwMode="auto" r:id="rId164">
            <p14:nvContentPartPr>
              <p14:cNvPr id="1050210" name=""/>
              <p14:cNvContentPartPr/>
              <p14:nvPr/>
            </p14:nvContentPartPr>
            <p14:xfrm>
              <a:off x="8871547" y="5964176"/>
              <a:ext cx="395112" cy="16803"/>
            </p14:xfrm>
          </p:contentPart>
        </mc:Choice>
        <mc:Fallback>
          <p:sp>
            <p:nvSpPr>
              <p:cNvPr id="1050210" name=""/>
              <p:cNvSpPr/>
              <p:nvPr/>
            </p:nvSpPr>
            <p:spPr>
              <a:xfrm>
                <a:off x="8871547" y="5964176"/>
                <a:ext cx="395112" cy="16803"/>
              </a:xfrm>
            </p:spPr>
          </p:sp>
        </mc:Fallback>
      </mc:AlternateContent>
      <mc:AlternateContent xmlns:mc="http://schemas.openxmlformats.org/markup-compatibility/2006">
        <mc:Choice xmlns:p14="http://schemas.microsoft.com/office/powerpoint/2010/main" Requires="p14">
          <p:contentPart p14:bwMode="auto" r:id="rId165">
            <p14:nvContentPartPr>
              <p14:cNvPr id="1050211" name=""/>
              <p14:cNvContentPartPr/>
              <p14:nvPr/>
            </p14:nvContentPartPr>
            <p14:xfrm>
              <a:off x="8952568" y="6106704"/>
              <a:ext cx="211965" cy="265823"/>
            </p14:xfrm>
          </p:contentPart>
        </mc:Choice>
        <mc:Fallback>
          <p:sp>
            <p:nvSpPr>
              <p:cNvPr id="1050211" name=""/>
              <p:cNvSpPr/>
              <p:nvPr/>
            </p:nvSpPr>
            <p:spPr>
              <a:xfrm>
                <a:off x="8952568" y="6106704"/>
                <a:ext cx="211965" cy="265823"/>
              </a:xfrm>
            </p:spPr>
          </p:sp>
        </mc:Fallback>
      </mc:AlternateContent>
      <mc:AlternateContent xmlns:mc="http://schemas.openxmlformats.org/markup-compatibility/2006">
        <mc:Choice xmlns:p14="http://schemas.microsoft.com/office/powerpoint/2010/main" Requires="p14">
          <p:contentPart p14:bwMode="auto" r:id="rId166">
            <p14:nvContentPartPr>
              <p14:cNvPr id="1050212" name=""/>
              <p14:cNvContentPartPr/>
              <p14:nvPr/>
            </p14:nvContentPartPr>
            <p14:xfrm>
              <a:off x="9174884" y="6080086"/>
              <a:ext cx="18330" cy="277468"/>
            </p14:xfrm>
          </p:contentPart>
        </mc:Choice>
        <mc:Fallback>
          <p:sp>
            <p:nvSpPr>
              <p:cNvPr id="1050212" name=""/>
              <p:cNvSpPr/>
              <p:nvPr/>
            </p:nvSpPr>
            <p:spPr>
              <a:xfrm>
                <a:off x="9174884" y="6080086"/>
                <a:ext cx="18330" cy="277468"/>
              </a:xfrm>
            </p:spPr>
          </p:sp>
        </mc:Fallback>
      </mc:AlternateContent>
      <mc:AlternateContent xmlns:mc="http://schemas.openxmlformats.org/markup-compatibility/2006">
        <mc:Choice xmlns:p14="http://schemas.microsoft.com/office/powerpoint/2010/main" Requires="p14">
          <p:contentPart p14:bwMode="auto" r:id="rId167">
            <p14:nvContentPartPr>
              <p14:cNvPr id="1050213" name=""/>
              <p14:cNvContentPartPr/>
              <p14:nvPr/>
            </p14:nvContentPartPr>
            <p14:xfrm>
              <a:off x="9135852" y="6189493"/>
              <a:ext cx="129459" cy="42987"/>
            </p14:xfrm>
          </p:contentPart>
        </mc:Choice>
        <mc:Fallback>
          <p:sp>
            <p:nvSpPr>
              <p:cNvPr id="1050213" name=""/>
              <p:cNvSpPr/>
              <p:nvPr/>
            </p:nvSpPr>
            <p:spPr>
              <a:xfrm>
                <a:off x="9135852" y="6189493"/>
                <a:ext cx="129459" cy="42987"/>
              </a:xfrm>
            </p:spPr>
          </p:sp>
        </mc:Fallback>
      </mc:AlternateContent>
      <mc:AlternateContent xmlns:mc="http://schemas.openxmlformats.org/markup-compatibility/2006">
        <mc:Choice xmlns:p14="http://schemas.microsoft.com/office/powerpoint/2010/main" Requires="p14">
          <p:contentPart p14:bwMode="auto" r:id="rId168">
            <p14:nvContentPartPr>
              <p14:cNvPr id="1050214" name=""/>
              <p14:cNvContentPartPr/>
              <p14:nvPr/>
            </p14:nvContentPartPr>
            <p14:xfrm>
              <a:off x="9456824" y="5421115"/>
              <a:ext cx="101299" cy="431339"/>
            </p14:xfrm>
          </p:contentPart>
        </mc:Choice>
        <mc:Fallback>
          <p:sp>
            <p:nvSpPr>
              <p:cNvPr id="1050214" name=""/>
              <p:cNvSpPr/>
              <p:nvPr/>
            </p:nvSpPr>
            <p:spPr>
              <a:xfrm>
                <a:off x="9456824" y="5421115"/>
                <a:ext cx="101299" cy="431339"/>
              </a:xfrm>
            </p:spPr>
          </p:sp>
        </mc:Fallback>
      </mc:AlternateContent>
      <mc:AlternateContent xmlns:mc="http://schemas.openxmlformats.org/markup-compatibility/2006">
        <mc:Choice xmlns:p14="http://schemas.microsoft.com/office/powerpoint/2010/main" Requires="p14">
          <p:contentPart p14:bwMode="auto" r:id="rId169">
            <p14:nvContentPartPr>
              <p14:cNvPr id="1050215" name=""/>
              <p14:cNvContentPartPr/>
              <p14:nvPr/>
            </p14:nvContentPartPr>
            <p14:xfrm>
              <a:off x="9564465" y="5594855"/>
              <a:ext cx="29399" cy="161118"/>
            </p14:xfrm>
          </p:contentPart>
        </mc:Choice>
        <mc:Fallback>
          <p:sp>
            <p:nvSpPr>
              <p:cNvPr id="1050215" name=""/>
              <p:cNvSpPr/>
              <p:nvPr/>
            </p:nvSpPr>
            <p:spPr>
              <a:xfrm>
                <a:off x="9564465" y="5594855"/>
                <a:ext cx="29399" cy="161118"/>
              </a:xfrm>
            </p:spPr>
          </p:sp>
        </mc:Fallback>
      </mc:AlternateContent>
      <mc:AlternateContent xmlns:mc="http://schemas.openxmlformats.org/markup-compatibility/2006">
        <mc:Choice xmlns:p14="http://schemas.microsoft.com/office/powerpoint/2010/main" Requires="p14">
          <p:contentPart p14:bwMode="auto" r:id="rId170">
            <p14:nvContentPartPr>
              <p14:cNvPr id="1050216" name=""/>
              <p14:cNvContentPartPr/>
              <p14:nvPr/>
            </p14:nvContentPartPr>
            <p14:xfrm>
              <a:off x="9586804" y="5568872"/>
              <a:ext cx="83212" cy="148422"/>
            </p14:xfrm>
          </p:contentPart>
        </mc:Choice>
        <mc:Fallback>
          <p:sp>
            <p:nvSpPr>
              <p:cNvPr id="1050216" name=""/>
              <p:cNvSpPr/>
              <p:nvPr/>
            </p:nvSpPr>
            <p:spPr>
              <a:xfrm>
                <a:off x="9586804" y="5568872"/>
                <a:ext cx="83212" cy="148422"/>
              </a:xfrm>
            </p:spPr>
          </p:sp>
        </mc:Fallback>
      </mc:AlternateContent>
      <mc:AlternateContent xmlns:mc="http://schemas.openxmlformats.org/markup-compatibility/2006">
        <mc:Choice xmlns:p14="http://schemas.microsoft.com/office/powerpoint/2010/main" Requires="p14">
          <p:contentPart p14:bwMode="auto" r:id="rId171">
            <p14:nvContentPartPr>
              <p14:cNvPr id="1050217" name=""/>
              <p14:cNvContentPartPr/>
              <p14:nvPr/>
            </p14:nvContentPartPr>
            <p14:xfrm>
              <a:off x="9686525" y="5464301"/>
              <a:ext cx="114724" cy="369817"/>
            </p14:xfrm>
          </p:contentPart>
        </mc:Choice>
        <mc:Fallback>
          <p:sp>
            <p:nvSpPr>
              <p:cNvPr id="1050217" name=""/>
              <p:cNvSpPr/>
              <p:nvPr/>
            </p:nvSpPr>
            <p:spPr>
              <a:xfrm>
                <a:off x="9686525" y="5464301"/>
                <a:ext cx="114724" cy="369817"/>
              </a:xfrm>
            </p:spPr>
          </p:sp>
        </mc:Fallback>
      </mc:AlternateContent>
      <mc:AlternateContent xmlns:mc="http://schemas.openxmlformats.org/markup-compatibility/2006">
        <mc:Choice xmlns:p14="http://schemas.microsoft.com/office/powerpoint/2010/main" Requires="p14">
          <p:contentPart p14:bwMode="auto" r:id="rId172">
            <p14:nvContentPartPr>
              <p14:cNvPr id="1050218" name=""/>
              <p14:cNvContentPartPr/>
              <p14:nvPr/>
            </p14:nvContentPartPr>
            <p14:xfrm>
              <a:off x="9810094" y="5607156"/>
              <a:ext cx="133133" cy="262486"/>
            </p14:xfrm>
          </p:contentPart>
        </mc:Choice>
        <mc:Fallback>
          <p:sp>
            <p:nvSpPr>
              <p:cNvPr id="1050218" name=""/>
              <p:cNvSpPr/>
              <p:nvPr/>
            </p:nvSpPr>
            <p:spPr>
              <a:xfrm>
                <a:off x="9810094" y="5607156"/>
                <a:ext cx="133133" cy="262486"/>
              </a:xfrm>
            </p:spPr>
          </p:sp>
        </mc:Fallback>
      </mc:AlternateContent>
      <mc:AlternateContent xmlns:mc="http://schemas.openxmlformats.org/markup-compatibility/2006">
        <mc:Choice xmlns:p14="http://schemas.microsoft.com/office/powerpoint/2010/main" Requires="p14">
          <p:contentPart p14:bwMode="auto" r:id="rId173">
            <p14:nvContentPartPr>
              <p14:cNvPr id="1050219" name=""/>
              <p14:cNvContentPartPr/>
              <p14:nvPr/>
            </p14:nvContentPartPr>
            <p14:xfrm>
              <a:off x="9994073" y="5464301"/>
              <a:ext cx="44804" cy="470368"/>
            </p14:xfrm>
          </p:contentPart>
        </mc:Choice>
        <mc:Fallback>
          <p:sp>
            <p:nvSpPr>
              <p:cNvPr id="1050219" name=""/>
              <p:cNvSpPr/>
              <p:nvPr/>
            </p:nvSpPr>
            <p:spPr>
              <a:xfrm>
                <a:off x="9994073" y="5464301"/>
                <a:ext cx="44804" cy="470368"/>
              </a:xfrm>
            </p:spPr>
          </p:sp>
        </mc:Fallback>
      </mc:AlternateContent>
      <mc:AlternateContent xmlns:mc="http://schemas.openxmlformats.org/markup-compatibility/2006">
        <mc:Choice xmlns:p14="http://schemas.microsoft.com/office/powerpoint/2010/main" Requires="p14">
          <p:contentPart p14:bwMode="auto" r:id="rId174">
            <p14:nvContentPartPr>
              <p14:cNvPr id="1050220" name=""/>
              <p14:cNvContentPartPr/>
              <p14:nvPr/>
            </p14:nvContentPartPr>
            <p14:xfrm>
              <a:off x="10122916" y="5667004"/>
              <a:ext cx="114590" cy="14721"/>
            </p14:xfrm>
          </p:contentPart>
        </mc:Choice>
        <mc:Fallback>
          <p:sp>
            <p:nvSpPr>
              <p:cNvPr id="1050220" name=""/>
              <p:cNvSpPr/>
              <p:nvPr/>
            </p:nvSpPr>
            <p:spPr>
              <a:xfrm>
                <a:off x="10122916" y="5667004"/>
                <a:ext cx="114590" cy="14721"/>
              </a:xfrm>
            </p:spPr>
          </p:sp>
        </mc:Fallback>
      </mc:AlternateContent>
      <mc:AlternateContent xmlns:mc="http://schemas.openxmlformats.org/markup-compatibility/2006">
        <mc:Choice xmlns:p14="http://schemas.microsoft.com/office/powerpoint/2010/main" Requires="p14">
          <p:contentPart p14:bwMode="auto" r:id="rId175">
            <p14:nvContentPartPr>
              <p14:cNvPr id="1050221" name=""/>
              <p14:cNvContentPartPr/>
              <p14:nvPr/>
            </p14:nvContentPartPr>
            <p14:xfrm>
              <a:off x="10187338" y="5715313"/>
              <a:ext cx="76864" cy="75123"/>
            </p14:xfrm>
          </p:contentPart>
        </mc:Choice>
        <mc:Fallback>
          <p:sp>
            <p:nvSpPr>
              <p:cNvPr id="1050221" name=""/>
              <p:cNvSpPr/>
              <p:nvPr/>
            </p:nvSpPr>
            <p:spPr>
              <a:xfrm>
                <a:off x="10187338" y="5715313"/>
                <a:ext cx="76864" cy="75123"/>
              </a:xfrm>
            </p:spPr>
          </p:sp>
        </mc:Fallback>
      </mc:AlternateContent>
      <mc:AlternateContent xmlns:mc="http://schemas.openxmlformats.org/markup-compatibility/2006">
        <mc:Choice xmlns:p14="http://schemas.microsoft.com/office/powerpoint/2010/main" Requires="p14">
          <p:contentPart p14:bwMode="auto" r:id="rId176">
            <p14:nvContentPartPr>
              <p14:cNvPr id="1050222" name=""/>
              <p14:cNvContentPartPr/>
              <p14:nvPr/>
            </p14:nvContentPartPr>
            <p14:xfrm>
              <a:off x="10378658" y="5507985"/>
              <a:ext cx="180444" cy="231831"/>
            </p14:xfrm>
          </p:contentPart>
        </mc:Choice>
        <mc:Fallback>
          <p:sp>
            <p:nvSpPr>
              <p:cNvPr id="1050222" name=""/>
              <p:cNvSpPr/>
              <p:nvPr/>
            </p:nvSpPr>
            <p:spPr>
              <a:xfrm>
                <a:off x="10378658" y="5507985"/>
                <a:ext cx="180444" cy="231831"/>
              </a:xfrm>
            </p:spPr>
          </p:sp>
        </mc:Fallback>
      </mc:AlternateContent>
      <mc:AlternateContent xmlns:mc="http://schemas.openxmlformats.org/markup-compatibility/2006">
        <mc:Choice xmlns:p14="http://schemas.microsoft.com/office/powerpoint/2010/main" Requires="p14">
          <p:contentPart p14:bwMode="auto" r:id="rId177">
            <p14:nvContentPartPr>
              <p14:cNvPr id="1050223" name=""/>
              <p14:cNvContentPartPr/>
              <p14:nvPr/>
            </p14:nvContentPartPr>
            <p14:xfrm>
              <a:off x="10609168" y="5409161"/>
              <a:ext cx="105061" cy="323444"/>
            </p14:xfrm>
          </p:contentPart>
        </mc:Choice>
        <mc:Fallback>
          <p:sp>
            <p:nvSpPr>
              <p:cNvPr id="1050223" name=""/>
              <p:cNvSpPr/>
              <p:nvPr/>
            </p:nvSpPr>
            <p:spPr>
              <a:xfrm>
                <a:off x="10609168" y="5409161"/>
                <a:ext cx="105061" cy="323444"/>
              </a:xfrm>
            </p:spPr>
          </p:sp>
        </mc:Fallback>
      </mc:AlternateContent>
      <mc:AlternateContent xmlns:mc="http://schemas.openxmlformats.org/markup-compatibility/2006">
        <mc:Choice xmlns:p14="http://schemas.microsoft.com/office/powerpoint/2010/main" Requires="p14">
          <p:contentPart p14:bwMode="auto" r:id="rId178">
            <p14:nvContentPartPr>
              <p14:cNvPr id="1050224" name=""/>
              <p14:cNvContentPartPr/>
              <p14:nvPr/>
            </p14:nvContentPartPr>
            <p14:xfrm>
              <a:off x="10759632" y="5250935"/>
              <a:ext cx="126908" cy="159569"/>
            </p14:xfrm>
          </p:contentPart>
        </mc:Choice>
        <mc:Fallback>
          <p:sp>
            <p:nvSpPr>
              <p:cNvPr id="1050224" name=""/>
              <p:cNvSpPr/>
              <p:nvPr/>
            </p:nvSpPr>
            <p:spPr>
              <a:xfrm>
                <a:off x="10759632" y="5250935"/>
                <a:ext cx="126908" cy="159569"/>
              </a:xfrm>
            </p:spPr>
          </p:sp>
        </mc:Fallback>
      </mc:AlternateContent>
      <mc:AlternateContent xmlns:mc="http://schemas.openxmlformats.org/markup-compatibility/2006">
        <mc:Choice xmlns:p14="http://schemas.microsoft.com/office/powerpoint/2010/main" Requires="p14">
          <p:contentPart p14:bwMode="auto" r:id="rId179">
            <p14:nvContentPartPr>
              <p14:cNvPr id="1050225" name=""/>
              <p14:cNvContentPartPr/>
              <p14:nvPr/>
            </p14:nvContentPartPr>
            <p14:xfrm>
              <a:off x="10943758" y="5465074"/>
              <a:ext cx="158184" cy="251575"/>
            </p14:xfrm>
          </p:contentPart>
        </mc:Choice>
        <mc:Fallback>
          <p:sp>
            <p:nvSpPr>
              <p:cNvPr id="1050225" name=""/>
              <p:cNvSpPr/>
              <p:nvPr/>
            </p:nvSpPr>
            <p:spPr>
              <a:xfrm>
                <a:off x="10943758" y="5465074"/>
                <a:ext cx="158184" cy="251575"/>
              </a:xfrm>
            </p:spPr>
          </p:sp>
        </mc:Fallback>
      </mc:AlternateContent>
      <mc:AlternateContent xmlns:mc="http://schemas.openxmlformats.org/markup-compatibility/2006">
        <mc:Choice xmlns:p14="http://schemas.microsoft.com/office/powerpoint/2010/main" Requires="p14">
          <p:contentPart p14:bwMode="auto" r:id="rId180">
            <p14:nvContentPartPr>
              <p14:cNvPr id="1050226" name=""/>
              <p14:cNvContentPartPr/>
              <p14:nvPr/>
            </p14:nvContentPartPr>
            <p14:xfrm>
              <a:off x="11059734" y="5304957"/>
              <a:ext cx="8884" cy="105758"/>
            </p14:xfrm>
          </p:contentPart>
        </mc:Choice>
        <mc:Fallback>
          <p:sp>
            <p:nvSpPr>
              <p:cNvPr id="1050226" name=""/>
              <p:cNvSpPr/>
              <p:nvPr/>
            </p:nvSpPr>
            <p:spPr>
              <a:xfrm>
                <a:off x="11059734" y="5304957"/>
                <a:ext cx="8884" cy="105758"/>
              </a:xfrm>
            </p:spPr>
          </p:sp>
        </mc:Fallback>
      </mc:AlternateContent>
      <mc:AlternateContent xmlns:mc="http://schemas.openxmlformats.org/markup-compatibility/2006">
        <mc:Choice xmlns:p14="http://schemas.microsoft.com/office/powerpoint/2010/main" Requires="p14">
          <p:contentPart p14:bwMode="auto" r:id="rId181">
            <p14:nvContentPartPr>
              <p14:cNvPr id="1050227" name=""/>
              <p14:cNvContentPartPr/>
              <p14:nvPr/>
            </p14:nvContentPartPr>
            <p14:xfrm>
              <a:off x="11128351" y="5297759"/>
              <a:ext cx="46051" cy="112421"/>
            </p14:xfrm>
          </p:contentPart>
        </mc:Choice>
        <mc:Fallback>
          <p:sp>
            <p:nvSpPr>
              <p:cNvPr id="1050227" name=""/>
              <p:cNvSpPr/>
              <p:nvPr/>
            </p:nvSpPr>
            <p:spPr>
              <a:xfrm>
                <a:off x="11128351" y="5297759"/>
                <a:ext cx="46051" cy="112421"/>
              </a:xfrm>
            </p:spPr>
          </p:sp>
        </mc:Fallback>
      </mc:AlternateContent>
      <mc:AlternateContent xmlns:mc="http://schemas.openxmlformats.org/markup-compatibility/2006">
        <mc:Choice xmlns:p14="http://schemas.microsoft.com/office/powerpoint/2010/main" Requires="p14">
          <p:contentPart p14:bwMode="auto" r:id="rId182">
            <p14:nvContentPartPr>
              <p14:cNvPr id="1050228" name=""/>
              <p14:cNvContentPartPr/>
              <p14:nvPr/>
            </p14:nvContentPartPr>
            <p14:xfrm>
              <a:off x="11242389" y="5502800"/>
              <a:ext cx="294419" cy="398689"/>
            </p14:xfrm>
          </p:contentPart>
        </mc:Choice>
        <mc:Fallback>
          <p:sp>
            <p:nvSpPr>
              <p:cNvPr id="1050228" name=""/>
              <p:cNvSpPr/>
              <p:nvPr/>
            </p:nvSpPr>
            <p:spPr>
              <a:xfrm>
                <a:off x="11242389" y="5502800"/>
                <a:ext cx="294419" cy="398689"/>
              </a:xfrm>
            </p:spPr>
          </p:sp>
        </mc:Fallback>
      </mc:AlternateContent>
      <mc:AlternateContent xmlns:mc="http://schemas.openxmlformats.org/markup-compatibility/2006">
        <mc:Choice xmlns:p14="http://schemas.microsoft.com/office/powerpoint/2010/main" Requires="p14">
          <p:contentPart p14:bwMode="auto" r:id="rId183">
            <p14:nvContentPartPr>
              <p14:cNvPr id="1050229" name=""/>
              <p14:cNvContentPartPr/>
              <p14:nvPr/>
            </p14:nvContentPartPr>
            <p14:xfrm>
              <a:off x="11281625" y="5353508"/>
              <a:ext cx="204817" cy="45765"/>
            </p14:xfrm>
          </p:contentPart>
        </mc:Choice>
        <mc:Fallback>
          <p:sp>
            <p:nvSpPr>
              <p:cNvPr id="1050229" name=""/>
              <p:cNvSpPr/>
              <p:nvPr/>
            </p:nvSpPr>
            <p:spPr>
              <a:xfrm>
                <a:off x="11281625" y="5353508"/>
                <a:ext cx="204817" cy="45765"/>
              </a:xfrm>
            </p:spPr>
          </p:sp>
        </mc:Fallback>
      </mc:AlternateContent>
      <mc:AlternateContent xmlns:mc="http://schemas.openxmlformats.org/markup-compatibility/2006">
        <mc:Choice xmlns:p14="http://schemas.microsoft.com/office/powerpoint/2010/main" Requires="p14">
          <p:contentPart p14:bwMode="auto" r:id="rId184">
            <p14:nvContentPartPr>
              <p14:cNvPr id="1050230" name=""/>
              <p14:cNvContentPartPr/>
              <p14:nvPr/>
            </p14:nvContentPartPr>
            <p14:xfrm>
              <a:off x="11424588" y="5290561"/>
              <a:ext cx="55922" cy="138041"/>
            </p14:xfrm>
          </p:contentPart>
        </mc:Choice>
        <mc:Fallback>
          <p:sp>
            <p:nvSpPr>
              <p:cNvPr id="1050230" name=""/>
              <p:cNvSpPr/>
              <p:nvPr/>
            </p:nvSpPr>
            <p:spPr>
              <a:xfrm>
                <a:off x="11424588" y="5290561"/>
                <a:ext cx="55922" cy="138041"/>
              </a:xfrm>
            </p:spPr>
          </p:sp>
        </mc:Fallback>
      </mc:AlternateContent>
      <mc:AlternateContent xmlns:mc="http://schemas.openxmlformats.org/markup-compatibility/2006">
        <mc:Choice xmlns:p14="http://schemas.microsoft.com/office/powerpoint/2010/main" Requires="p14">
          <p:contentPart p14:bwMode="auto" r:id="rId185">
            <p14:nvContentPartPr>
              <p14:cNvPr id="1050231" name=""/>
              <p14:cNvContentPartPr/>
              <p14:nvPr/>
            </p14:nvContentPartPr>
            <p14:xfrm>
              <a:off x="9911560" y="4915062"/>
              <a:ext cx="1891697" cy="838504"/>
            </p14:xfrm>
          </p:contentPart>
        </mc:Choice>
        <mc:Fallback>
          <p:sp>
            <p:nvSpPr>
              <p:cNvPr id="1050231" name=""/>
              <p:cNvSpPr/>
              <p:nvPr/>
            </p:nvSpPr>
            <p:spPr>
              <a:xfrm>
                <a:off x="9911560" y="4915062"/>
                <a:ext cx="1891697" cy="838504"/>
              </a:xfrm>
            </p:spPr>
          </p:sp>
        </mc:Fallback>
      </mc:AlternateContent>
      <mc:AlternateContent xmlns:mc="http://schemas.openxmlformats.org/markup-compatibility/2006">
        <mc:Choice xmlns:p14="http://schemas.microsoft.com/office/powerpoint/2010/main" Requires="p14">
          <p:contentPart p14:bwMode="auto" r:id="rId186">
            <p14:nvContentPartPr>
              <p14:cNvPr id="1050232" name=""/>
              <p14:cNvContentPartPr/>
              <p14:nvPr/>
            </p14:nvContentPartPr>
            <p14:xfrm>
              <a:off x="8632079" y="4921988"/>
              <a:ext cx="2713967" cy="1592721"/>
            </p14:xfrm>
          </p:contentPart>
        </mc:Choice>
        <mc:Fallback>
          <p:sp>
            <p:nvSpPr>
              <p:cNvPr id="1050232" name=""/>
              <p:cNvSpPr/>
              <p:nvPr/>
            </p:nvSpPr>
            <p:spPr>
              <a:xfrm>
                <a:off x="8632079" y="4921988"/>
                <a:ext cx="2713967" cy="1592721"/>
              </a:xfrm>
            </p:spPr>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0248" name=""/>
              <p14:cNvContentPartPr/>
              <p14:nvPr/>
            </p14:nvContentPartPr>
            <p14:xfrm>
              <a:off x="730685" y="717662"/>
              <a:ext cx="192539" cy="312820"/>
            </p14:xfrm>
          </p:contentPart>
        </mc:Choice>
        <mc:Fallback>
          <p:sp>
            <p:nvSpPr>
              <p:cNvPr id="1050248" name=""/>
              <p:cNvSpPr/>
              <p:nvPr/>
            </p:nvSpPr>
            <p:spPr>
              <a:xfrm>
                <a:off x="730685" y="717662"/>
                <a:ext cx="192539" cy="312820"/>
              </a:xfrm>
            </p:spPr>
          </p:sp>
        </mc:Fallback>
      </mc:AlternateContent>
      <mc:AlternateContent xmlns:mc="http://schemas.openxmlformats.org/markup-compatibility/2006">
        <mc:Choice xmlns:p14="http://schemas.microsoft.com/office/powerpoint/2010/main" Requires="p14">
          <p:contentPart p14:bwMode="auto" r:id="rId2">
            <p14:nvContentPartPr>
              <p14:cNvPr id="1050249" name=""/>
              <p14:cNvContentPartPr/>
              <p14:nvPr/>
            </p14:nvContentPartPr>
            <p14:xfrm>
              <a:off x="956969" y="782063"/>
              <a:ext cx="179444" cy="294654"/>
            </p14:xfrm>
          </p:contentPart>
        </mc:Choice>
        <mc:Fallback>
          <p:sp>
            <p:nvSpPr>
              <p:cNvPr id="1050249" name=""/>
              <p:cNvSpPr/>
              <p:nvPr/>
            </p:nvSpPr>
            <p:spPr>
              <a:xfrm>
                <a:off x="956969" y="782063"/>
                <a:ext cx="179444" cy="294654"/>
              </a:xfrm>
            </p:spPr>
          </p:sp>
        </mc:Fallback>
      </mc:AlternateContent>
      <mc:AlternateContent xmlns:mc="http://schemas.openxmlformats.org/markup-compatibility/2006">
        <mc:Choice xmlns:p14="http://schemas.microsoft.com/office/powerpoint/2010/main" Requires="p14">
          <p:contentPart p14:bwMode="auto" r:id="rId3">
            <p14:nvContentPartPr>
              <p14:cNvPr id="1050250" name=""/>
              <p14:cNvContentPartPr/>
              <p14:nvPr/>
            </p14:nvContentPartPr>
            <p14:xfrm>
              <a:off x="890314" y="587733"/>
              <a:ext cx="345254" cy="37658"/>
            </p14:xfrm>
          </p:contentPart>
        </mc:Choice>
        <mc:Fallback>
          <p:sp>
            <p:nvSpPr>
              <p:cNvPr id="1050250" name=""/>
              <p:cNvSpPr/>
              <p:nvPr/>
            </p:nvSpPr>
            <p:spPr>
              <a:xfrm>
                <a:off x="890314" y="587733"/>
                <a:ext cx="345254" cy="37658"/>
              </a:xfrm>
            </p:spPr>
          </p:sp>
        </mc:Fallback>
      </mc:AlternateContent>
      <mc:AlternateContent xmlns:mc="http://schemas.openxmlformats.org/markup-compatibility/2006">
        <mc:Choice xmlns:p14="http://schemas.microsoft.com/office/powerpoint/2010/main" Requires="p14">
          <p:contentPart p14:bwMode="auto" r:id="rId4">
            <p14:nvContentPartPr>
              <p14:cNvPr id="1050251" name=""/>
              <p14:cNvContentPartPr/>
              <p14:nvPr/>
            </p14:nvContentPartPr>
            <p14:xfrm>
              <a:off x="1140499" y="545089"/>
              <a:ext cx="129127" cy="188038"/>
            </p14:xfrm>
          </p:contentPart>
        </mc:Choice>
        <mc:Fallback>
          <p:sp>
            <p:nvSpPr>
              <p:cNvPr id="1050251" name=""/>
              <p:cNvSpPr/>
              <p:nvPr/>
            </p:nvSpPr>
            <p:spPr>
              <a:xfrm>
                <a:off x="1140499" y="545089"/>
                <a:ext cx="129127" cy="188038"/>
              </a:xfrm>
            </p:spPr>
          </p:sp>
        </mc:Fallback>
      </mc:AlternateContent>
      <mc:AlternateContent xmlns:mc="http://schemas.openxmlformats.org/markup-compatibility/2006">
        <mc:Choice xmlns:p14="http://schemas.microsoft.com/office/powerpoint/2010/main" Requires="p14">
          <p:contentPart p14:bwMode="auto" r:id="rId5">
            <p14:nvContentPartPr>
              <p14:cNvPr id="1050252" name=""/>
              <p14:cNvContentPartPr/>
              <p14:nvPr/>
            </p14:nvContentPartPr>
            <p14:xfrm>
              <a:off x="1262420" y="827675"/>
              <a:ext cx="103555" cy="191749"/>
            </p14:xfrm>
          </p:contentPart>
        </mc:Choice>
        <mc:Fallback>
          <p:sp>
            <p:nvSpPr>
              <p:cNvPr id="1050252" name=""/>
              <p:cNvSpPr/>
              <p:nvPr/>
            </p:nvSpPr>
            <p:spPr>
              <a:xfrm>
                <a:off x="1262420" y="827675"/>
                <a:ext cx="103555" cy="191749"/>
              </a:xfrm>
            </p:spPr>
          </p:sp>
        </mc:Fallback>
      </mc:AlternateContent>
      <mc:AlternateContent xmlns:mc="http://schemas.openxmlformats.org/markup-compatibility/2006">
        <mc:Choice xmlns:p14="http://schemas.microsoft.com/office/powerpoint/2010/main" Requires="p14">
          <p:contentPart p14:bwMode="auto" r:id="rId6">
            <p14:nvContentPartPr>
              <p14:cNvPr id="1050253" name=""/>
              <p14:cNvContentPartPr/>
              <p14:nvPr/>
            </p14:nvContentPartPr>
            <p14:xfrm>
              <a:off x="1333764" y="813776"/>
              <a:ext cx="48801" cy="199093"/>
            </p14:xfrm>
          </p:contentPart>
        </mc:Choice>
        <mc:Fallback>
          <p:sp>
            <p:nvSpPr>
              <p:cNvPr id="1050253" name=""/>
              <p:cNvSpPr/>
              <p:nvPr/>
            </p:nvSpPr>
            <p:spPr>
              <a:xfrm>
                <a:off x="1333764" y="813776"/>
                <a:ext cx="48801" cy="199093"/>
              </a:xfrm>
            </p:spPr>
          </p:sp>
        </mc:Fallback>
      </mc:AlternateContent>
      <mc:AlternateContent xmlns:mc="http://schemas.openxmlformats.org/markup-compatibility/2006">
        <mc:Choice xmlns:p14="http://schemas.microsoft.com/office/powerpoint/2010/main" Requires="p14">
          <p:contentPart p14:bwMode="auto" r:id="rId7">
            <p14:nvContentPartPr>
              <p14:cNvPr id="1050254" name=""/>
              <p14:cNvContentPartPr/>
              <p14:nvPr/>
            </p14:nvContentPartPr>
            <p14:xfrm>
              <a:off x="1523882" y="842368"/>
              <a:ext cx="211579" cy="173401"/>
            </p14:xfrm>
          </p:contentPart>
        </mc:Choice>
        <mc:Fallback>
          <p:sp>
            <p:nvSpPr>
              <p:cNvPr id="1050254" name=""/>
              <p:cNvSpPr/>
              <p:nvPr/>
            </p:nvSpPr>
            <p:spPr>
              <a:xfrm>
                <a:off x="1523882" y="842368"/>
                <a:ext cx="211579" cy="173401"/>
              </a:xfrm>
            </p:spPr>
          </p:sp>
        </mc:Fallback>
      </mc:AlternateContent>
      <mc:AlternateContent xmlns:mc="http://schemas.openxmlformats.org/markup-compatibility/2006">
        <mc:Choice xmlns:p14="http://schemas.microsoft.com/office/powerpoint/2010/main" Requires="p14">
          <p:contentPart p14:bwMode="auto" r:id="rId8">
            <p14:nvContentPartPr>
              <p14:cNvPr id="1050255" name=""/>
              <p14:cNvContentPartPr/>
              <p14:nvPr/>
            </p14:nvContentPartPr>
            <p14:xfrm>
              <a:off x="1857358" y="770341"/>
              <a:ext cx="170043" cy="493594"/>
            </p14:xfrm>
          </p:contentPart>
        </mc:Choice>
        <mc:Fallback>
          <p:sp>
            <p:nvSpPr>
              <p:cNvPr id="1050255" name=""/>
              <p:cNvSpPr/>
              <p:nvPr/>
            </p:nvSpPr>
            <p:spPr>
              <a:xfrm>
                <a:off x="1857358" y="770341"/>
                <a:ext cx="170043" cy="493594"/>
              </a:xfrm>
            </p:spPr>
          </p:sp>
        </mc:Fallback>
      </mc:AlternateContent>
      <mc:AlternateContent xmlns:mc="http://schemas.openxmlformats.org/markup-compatibility/2006">
        <mc:Choice xmlns:p14="http://schemas.microsoft.com/office/powerpoint/2010/main" Requires="p14">
          <p:contentPart p14:bwMode="auto" r:id="rId9">
            <p14:nvContentPartPr>
              <p14:cNvPr id="1050256" name=""/>
              <p14:cNvContentPartPr/>
              <p14:nvPr/>
            </p14:nvContentPartPr>
            <p14:xfrm>
              <a:off x="1869877" y="677014"/>
              <a:ext cx="267486" cy="20852"/>
            </p14:xfrm>
          </p:contentPart>
        </mc:Choice>
        <mc:Fallback>
          <p:sp>
            <p:nvSpPr>
              <p:cNvPr id="1050256" name=""/>
              <p:cNvSpPr/>
              <p:nvPr/>
            </p:nvSpPr>
            <p:spPr>
              <a:xfrm>
                <a:off x="1869877" y="677014"/>
                <a:ext cx="267486" cy="20852"/>
              </a:xfrm>
            </p:spPr>
          </p:sp>
        </mc:Fallback>
      </mc:AlternateContent>
      <mc:AlternateContent xmlns:mc="http://schemas.openxmlformats.org/markup-compatibility/2006">
        <mc:Choice xmlns:p14="http://schemas.microsoft.com/office/powerpoint/2010/main" Requires="p14">
          <p:contentPart p14:bwMode="auto" r:id="rId10">
            <p14:nvContentPartPr>
              <p14:cNvPr id="1050257" name=""/>
              <p14:cNvContentPartPr/>
              <p14:nvPr/>
            </p14:nvContentPartPr>
            <p14:xfrm>
              <a:off x="2091823" y="618194"/>
              <a:ext cx="114468" cy="152799"/>
            </p14:xfrm>
          </p:contentPart>
        </mc:Choice>
        <mc:Fallback>
          <p:sp>
            <p:nvSpPr>
              <p:cNvPr id="1050257" name=""/>
              <p:cNvSpPr/>
              <p:nvPr/>
            </p:nvSpPr>
            <p:spPr>
              <a:xfrm>
                <a:off x="2091823" y="618194"/>
                <a:ext cx="114468" cy="152799"/>
              </a:xfrm>
            </p:spPr>
          </p:sp>
        </mc:Fallback>
      </mc:AlternateContent>
      <mc:AlternateContent xmlns:mc="http://schemas.openxmlformats.org/markup-compatibility/2006">
        <mc:Choice xmlns:p14="http://schemas.microsoft.com/office/powerpoint/2010/main" Requires="p14">
          <p:contentPart p14:bwMode="auto" r:id="rId11">
            <p14:nvContentPartPr>
              <p14:cNvPr id="1050258" name=""/>
              <p14:cNvContentPartPr/>
              <p14:nvPr/>
            </p14:nvContentPartPr>
            <p14:xfrm>
              <a:off x="2356128" y="849594"/>
              <a:ext cx="120049" cy="13122"/>
            </p14:xfrm>
          </p:contentPart>
        </mc:Choice>
        <mc:Fallback>
          <p:sp>
            <p:nvSpPr>
              <p:cNvPr id="1050258" name=""/>
              <p:cNvSpPr/>
              <p:nvPr/>
            </p:nvSpPr>
            <p:spPr>
              <a:xfrm>
                <a:off x="2356128" y="849594"/>
                <a:ext cx="120049" cy="13122"/>
              </a:xfrm>
            </p:spPr>
          </p:sp>
        </mc:Fallback>
      </mc:AlternateContent>
      <mc:AlternateContent xmlns:mc="http://schemas.openxmlformats.org/markup-compatibility/2006">
        <mc:Choice xmlns:p14="http://schemas.microsoft.com/office/powerpoint/2010/main" Requires="p14">
          <p:contentPart p14:bwMode="auto" r:id="rId12">
            <p14:nvContentPartPr>
              <p14:cNvPr id="1050259" name=""/>
              <p14:cNvContentPartPr/>
              <p14:nvPr/>
            </p14:nvContentPartPr>
            <p14:xfrm>
              <a:off x="2334948" y="935759"/>
              <a:ext cx="191044" cy="30163"/>
            </p14:xfrm>
          </p:contentPart>
        </mc:Choice>
        <mc:Fallback>
          <p:sp>
            <p:nvSpPr>
              <p:cNvPr id="1050259" name=""/>
              <p:cNvSpPr/>
              <p:nvPr/>
            </p:nvSpPr>
            <p:spPr>
              <a:xfrm>
                <a:off x="2334948" y="935759"/>
                <a:ext cx="191044" cy="30163"/>
              </a:xfrm>
            </p:spPr>
          </p:sp>
        </mc:Fallback>
      </mc:AlternateContent>
      <mc:AlternateContent xmlns:mc="http://schemas.openxmlformats.org/markup-compatibility/2006">
        <mc:Choice xmlns:p14="http://schemas.microsoft.com/office/powerpoint/2010/main" Requires="p14">
          <p:contentPart p14:bwMode="auto" r:id="rId13">
            <p14:nvContentPartPr>
              <p14:cNvPr id="1050260" name=""/>
              <p14:cNvContentPartPr/>
              <p14:nvPr/>
            </p14:nvContentPartPr>
            <p14:xfrm>
              <a:off x="2634995" y="546454"/>
              <a:ext cx="212656" cy="448755"/>
            </p14:xfrm>
          </p:contentPart>
        </mc:Choice>
        <mc:Fallback>
          <p:sp>
            <p:nvSpPr>
              <p:cNvPr id="1050260" name=""/>
              <p:cNvSpPr/>
              <p:nvPr/>
            </p:nvSpPr>
            <p:spPr>
              <a:xfrm>
                <a:off x="2634995" y="546454"/>
                <a:ext cx="212656" cy="448755"/>
              </a:xfrm>
            </p:spPr>
          </p:sp>
        </mc:Fallback>
      </mc:AlternateContent>
      <mc:AlternateContent xmlns:mc="http://schemas.openxmlformats.org/markup-compatibility/2006">
        <mc:Choice xmlns:p14="http://schemas.microsoft.com/office/powerpoint/2010/main" Requires="p14">
          <p:contentPart p14:bwMode="auto" r:id="rId14">
            <p14:nvContentPartPr>
              <p14:cNvPr id="1050261" name=""/>
              <p14:cNvContentPartPr/>
              <p14:nvPr/>
            </p14:nvContentPartPr>
            <p14:xfrm>
              <a:off x="2997617" y="737828"/>
              <a:ext cx="462020" cy="262472"/>
            </p14:xfrm>
          </p:contentPart>
        </mc:Choice>
        <mc:Fallback>
          <p:sp>
            <p:nvSpPr>
              <p:cNvPr id="1050261" name=""/>
              <p:cNvSpPr/>
              <p:nvPr/>
            </p:nvSpPr>
            <p:spPr>
              <a:xfrm>
                <a:off x="2997617" y="737828"/>
                <a:ext cx="462020" cy="262472"/>
              </a:xfrm>
            </p:spPr>
          </p:sp>
        </mc:Fallback>
      </mc:AlternateContent>
      <mc:AlternateContent xmlns:mc="http://schemas.openxmlformats.org/markup-compatibility/2006">
        <mc:Choice xmlns:p14="http://schemas.microsoft.com/office/powerpoint/2010/main" Requires="p14">
          <p:contentPart p14:bwMode="auto" r:id="rId15">
            <p14:nvContentPartPr>
              <p14:cNvPr id="1050262" name=""/>
              <p14:cNvContentPartPr/>
              <p14:nvPr/>
            </p14:nvContentPartPr>
            <p14:xfrm>
              <a:off x="3057266" y="589155"/>
              <a:ext cx="271806" cy="43435"/>
            </p14:xfrm>
          </p:contentPart>
        </mc:Choice>
        <mc:Fallback>
          <p:sp>
            <p:nvSpPr>
              <p:cNvPr id="1050262" name=""/>
              <p:cNvSpPr/>
              <p:nvPr/>
            </p:nvSpPr>
            <p:spPr>
              <a:xfrm>
                <a:off x="3057266" y="589155"/>
                <a:ext cx="271806" cy="43435"/>
              </a:xfrm>
            </p:spPr>
          </p:sp>
        </mc:Fallback>
      </mc:AlternateContent>
      <mc:AlternateContent xmlns:mc="http://schemas.openxmlformats.org/markup-compatibility/2006">
        <mc:Choice xmlns:p14="http://schemas.microsoft.com/office/powerpoint/2010/main" Requires="p14">
          <p:contentPart p14:bwMode="auto" r:id="rId16">
            <p14:nvContentPartPr>
              <p14:cNvPr id="1050263" name=""/>
              <p14:cNvContentPartPr/>
              <p14:nvPr/>
            </p14:nvContentPartPr>
            <p14:xfrm>
              <a:off x="3250090" y="545720"/>
              <a:ext cx="95324" cy="140122"/>
            </p14:xfrm>
          </p:contentPart>
        </mc:Choice>
        <mc:Fallback>
          <p:sp>
            <p:nvSpPr>
              <p:cNvPr id="1050263" name=""/>
              <p:cNvSpPr/>
              <p:nvPr/>
            </p:nvSpPr>
            <p:spPr>
              <a:xfrm>
                <a:off x="3250090" y="545720"/>
                <a:ext cx="95324" cy="140122"/>
              </a:xfrm>
            </p:spPr>
          </p:sp>
        </mc:Fallback>
      </mc:AlternateContent>
      <mc:AlternateContent xmlns:mc="http://schemas.openxmlformats.org/markup-compatibility/2006">
        <mc:Choice xmlns:p14="http://schemas.microsoft.com/office/powerpoint/2010/main" Requires="p14">
          <p:contentPart p14:bwMode="auto" r:id="rId17">
            <p14:nvContentPartPr>
              <p14:cNvPr id="1050264" name=""/>
              <p14:cNvContentPartPr/>
              <p14:nvPr/>
            </p14:nvContentPartPr>
            <p14:xfrm>
              <a:off x="3548294" y="755945"/>
              <a:ext cx="138187" cy="200495"/>
            </p14:xfrm>
          </p:contentPart>
        </mc:Choice>
        <mc:Fallback>
          <p:sp>
            <p:nvSpPr>
              <p:cNvPr id="1050264" name=""/>
              <p:cNvSpPr/>
              <p:nvPr/>
            </p:nvSpPr>
            <p:spPr>
              <a:xfrm>
                <a:off x="3548294" y="755945"/>
                <a:ext cx="138187" cy="200495"/>
              </a:xfrm>
            </p:spPr>
          </p:sp>
        </mc:Fallback>
      </mc:AlternateContent>
      <mc:AlternateContent xmlns:mc="http://schemas.openxmlformats.org/markup-compatibility/2006">
        <mc:Choice xmlns:p14="http://schemas.microsoft.com/office/powerpoint/2010/main" Requires="p14">
          <p:contentPart p14:bwMode="auto" r:id="rId18">
            <p14:nvContentPartPr>
              <p14:cNvPr id="1050265" name=""/>
              <p14:cNvContentPartPr/>
              <p14:nvPr/>
            </p14:nvContentPartPr>
            <p14:xfrm>
              <a:off x="3657800" y="770341"/>
              <a:ext cx="82097" cy="172651"/>
            </p14:xfrm>
          </p:contentPart>
        </mc:Choice>
        <mc:Fallback>
          <p:sp>
            <p:nvSpPr>
              <p:cNvPr id="1050265" name=""/>
              <p:cNvSpPr/>
              <p:nvPr/>
            </p:nvSpPr>
            <p:spPr>
              <a:xfrm>
                <a:off x="3657800" y="770341"/>
                <a:ext cx="82097" cy="172651"/>
              </a:xfrm>
            </p:spPr>
          </p:sp>
        </mc:Fallback>
      </mc:AlternateContent>
      <mc:AlternateContent xmlns:mc="http://schemas.openxmlformats.org/markup-compatibility/2006">
        <mc:Choice xmlns:p14="http://schemas.microsoft.com/office/powerpoint/2010/main" Requires="p14">
          <p:contentPart p14:bwMode="auto" r:id="rId19">
            <p14:nvContentPartPr>
              <p14:cNvPr id="1050266" name=""/>
              <p14:cNvContentPartPr/>
              <p14:nvPr/>
            </p14:nvContentPartPr>
            <p14:xfrm>
              <a:off x="3877960" y="726906"/>
              <a:ext cx="227581" cy="167314"/>
            </p14:xfrm>
          </p:contentPart>
        </mc:Choice>
        <mc:Fallback>
          <p:sp>
            <p:nvSpPr>
              <p:cNvPr id="1050266" name=""/>
              <p:cNvSpPr/>
              <p:nvPr/>
            </p:nvSpPr>
            <p:spPr>
              <a:xfrm>
                <a:off x="3877960" y="726906"/>
                <a:ext cx="227581" cy="167314"/>
              </a:xfrm>
            </p:spPr>
          </p:sp>
        </mc:Fallback>
      </mc:AlternateContent>
      <mc:AlternateContent xmlns:mc="http://schemas.openxmlformats.org/markup-compatibility/2006">
        <mc:Choice xmlns:p14="http://schemas.microsoft.com/office/powerpoint/2010/main" Requires="p14">
          <p:contentPart p14:bwMode="auto" r:id="rId20">
            <p14:nvContentPartPr>
              <p14:cNvPr id="1050267" name=""/>
              <p14:cNvContentPartPr/>
              <p14:nvPr/>
            </p14:nvContentPartPr>
            <p14:xfrm>
              <a:off x="4204679" y="678247"/>
              <a:ext cx="178643" cy="439331"/>
            </p14:xfrm>
          </p:contentPart>
        </mc:Choice>
        <mc:Fallback>
          <p:sp>
            <p:nvSpPr>
              <p:cNvPr id="1050267" name=""/>
              <p:cNvSpPr/>
              <p:nvPr/>
            </p:nvSpPr>
            <p:spPr>
              <a:xfrm>
                <a:off x="4204679" y="678247"/>
                <a:ext cx="178643" cy="439331"/>
              </a:xfrm>
            </p:spPr>
          </p:sp>
        </mc:Fallback>
      </mc:AlternateContent>
      <mc:AlternateContent xmlns:mc="http://schemas.openxmlformats.org/markup-compatibility/2006">
        <mc:Choice xmlns:p14="http://schemas.microsoft.com/office/powerpoint/2010/main" Requires="p14">
          <p:contentPart p14:bwMode="auto" r:id="rId21">
            <p14:nvContentPartPr>
              <p14:cNvPr id="1050268" name=""/>
              <p14:cNvContentPartPr/>
              <p14:nvPr/>
            </p14:nvContentPartPr>
            <p14:xfrm>
              <a:off x="4528696" y="629509"/>
              <a:ext cx="132141" cy="190435"/>
            </p14:xfrm>
          </p:contentPart>
        </mc:Choice>
        <mc:Fallback>
          <p:sp>
            <p:nvSpPr>
              <p:cNvPr id="1050268" name=""/>
              <p:cNvSpPr/>
              <p:nvPr/>
            </p:nvSpPr>
            <p:spPr>
              <a:xfrm>
                <a:off x="4528696" y="629509"/>
                <a:ext cx="132141" cy="190435"/>
              </a:xfrm>
            </p:spPr>
          </p:sp>
        </mc:Fallback>
      </mc:AlternateContent>
      <mc:AlternateContent xmlns:mc="http://schemas.openxmlformats.org/markup-compatibility/2006">
        <mc:Choice xmlns:p14="http://schemas.microsoft.com/office/powerpoint/2010/main" Requires="p14">
          <p:contentPart p14:bwMode="auto" r:id="rId22">
            <p14:nvContentPartPr>
              <p14:cNvPr id="1050269" name=""/>
              <p14:cNvContentPartPr/>
              <p14:nvPr/>
            </p14:nvContentPartPr>
            <p14:xfrm>
              <a:off x="4673545" y="748499"/>
              <a:ext cx="178704" cy="177711"/>
            </p14:xfrm>
          </p:contentPart>
        </mc:Choice>
        <mc:Fallback>
          <p:sp>
            <p:nvSpPr>
              <p:cNvPr id="1050269" name=""/>
              <p:cNvSpPr/>
              <p:nvPr/>
            </p:nvSpPr>
            <p:spPr>
              <a:xfrm>
                <a:off x="4673545" y="748499"/>
                <a:ext cx="178704" cy="177711"/>
              </a:xfrm>
            </p:spPr>
          </p:sp>
        </mc:Fallback>
      </mc:AlternateContent>
      <mc:AlternateContent xmlns:mc="http://schemas.openxmlformats.org/markup-compatibility/2006">
        <mc:Choice xmlns:p14="http://schemas.microsoft.com/office/powerpoint/2010/main" Requires="p14">
          <p:contentPart p14:bwMode="auto" r:id="rId23">
            <p14:nvContentPartPr>
              <p14:cNvPr id="1050270" name=""/>
              <p14:cNvContentPartPr/>
              <p14:nvPr/>
            </p14:nvContentPartPr>
            <p14:xfrm>
              <a:off x="4730466" y="784736"/>
              <a:ext cx="102426" cy="111608"/>
            </p14:xfrm>
          </p:contentPart>
        </mc:Choice>
        <mc:Fallback>
          <p:sp>
            <p:nvSpPr>
              <p:cNvPr id="1050270" name=""/>
              <p:cNvSpPr/>
              <p:nvPr/>
            </p:nvSpPr>
            <p:spPr>
              <a:xfrm>
                <a:off x="4730466" y="784736"/>
                <a:ext cx="102426" cy="111608"/>
              </a:xfrm>
            </p:spPr>
          </p:sp>
        </mc:Fallback>
      </mc:AlternateContent>
      <mc:AlternateContent xmlns:mc="http://schemas.openxmlformats.org/markup-compatibility/2006">
        <mc:Choice xmlns:p14="http://schemas.microsoft.com/office/powerpoint/2010/main" Requires="p14">
          <p:contentPart p14:bwMode="auto" r:id="rId24">
            <p14:nvContentPartPr>
              <p14:cNvPr id="1050271" name=""/>
              <p14:cNvContentPartPr/>
              <p14:nvPr/>
            </p14:nvContentPartPr>
            <p14:xfrm>
              <a:off x="4480280" y="531324"/>
              <a:ext cx="293428" cy="14395"/>
            </p14:xfrm>
          </p:contentPart>
        </mc:Choice>
        <mc:Fallback>
          <p:sp>
            <p:nvSpPr>
              <p:cNvPr id="1050271" name=""/>
              <p:cNvSpPr/>
              <p:nvPr/>
            </p:nvSpPr>
            <p:spPr>
              <a:xfrm>
                <a:off x="4480280" y="531324"/>
                <a:ext cx="293428" cy="14395"/>
              </a:xfrm>
            </p:spPr>
          </p:sp>
        </mc:Fallback>
      </mc:AlternateContent>
      <mc:AlternateContent xmlns:mc="http://schemas.openxmlformats.org/markup-compatibility/2006">
        <mc:Choice xmlns:p14="http://schemas.microsoft.com/office/powerpoint/2010/main" Requires="p14">
          <p:contentPart p14:bwMode="auto" r:id="rId25">
            <p14:nvContentPartPr>
              <p14:cNvPr id="1050272" name=""/>
              <p14:cNvContentPartPr/>
              <p14:nvPr/>
            </p14:nvContentPartPr>
            <p14:xfrm>
              <a:off x="4723406" y="495335"/>
              <a:ext cx="79464" cy="107358"/>
            </p14:xfrm>
          </p:contentPart>
        </mc:Choice>
        <mc:Fallback>
          <p:sp>
            <p:nvSpPr>
              <p:cNvPr id="1050272" name=""/>
              <p:cNvSpPr/>
              <p:nvPr/>
            </p:nvSpPr>
            <p:spPr>
              <a:xfrm>
                <a:off x="4723406" y="495335"/>
                <a:ext cx="79464" cy="107358"/>
              </a:xfrm>
            </p:spPr>
          </p:sp>
        </mc:Fallback>
      </mc:AlternateContent>
      <mc:AlternateContent xmlns:mc="http://schemas.openxmlformats.org/markup-compatibility/2006">
        <mc:Choice xmlns:p14="http://schemas.microsoft.com/office/powerpoint/2010/main" Requires="p14">
          <p:contentPart p14:bwMode="auto" r:id="rId26">
            <p14:nvContentPartPr>
              <p14:cNvPr id="1050273" name=""/>
              <p14:cNvContentPartPr/>
              <p14:nvPr/>
            </p14:nvContentPartPr>
            <p14:xfrm>
              <a:off x="8985829" y="1401128"/>
              <a:ext cx="1571633" cy="57471"/>
            </p14:xfrm>
          </p:contentPart>
        </mc:Choice>
        <mc:Fallback>
          <p:sp>
            <p:nvSpPr>
              <p:cNvPr id="1050273" name=""/>
              <p:cNvSpPr/>
              <p:nvPr/>
            </p:nvSpPr>
            <p:spPr>
              <a:xfrm>
                <a:off x="8985829" y="1401128"/>
                <a:ext cx="1571633" cy="57471"/>
              </a:xfrm>
            </p:spPr>
          </p:sp>
        </mc:Fallback>
      </mc:AlternateContent>
      <mc:AlternateContent xmlns:mc="http://schemas.openxmlformats.org/markup-compatibility/2006">
        <mc:Choice xmlns:p14="http://schemas.microsoft.com/office/powerpoint/2010/main" Requires="p14">
          <p:contentPart p14:bwMode="auto" r:id="rId27">
            <p14:nvContentPartPr>
              <p14:cNvPr id="1050274" name=""/>
              <p14:cNvContentPartPr/>
              <p14:nvPr/>
            </p14:nvContentPartPr>
            <p14:xfrm>
              <a:off x="10475922" y="1342690"/>
              <a:ext cx="169945" cy="196670"/>
            </p14:xfrm>
          </p:contentPart>
        </mc:Choice>
        <mc:Fallback>
          <p:sp>
            <p:nvSpPr>
              <p:cNvPr id="1050274" name=""/>
              <p:cNvSpPr/>
              <p:nvPr/>
            </p:nvSpPr>
            <p:spPr>
              <a:xfrm>
                <a:off x="10475922" y="1342690"/>
                <a:ext cx="169945" cy="196670"/>
              </a:xfrm>
            </p:spPr>
          </p:sp>
        </mc:Fallback>
      </mc:AlternateContent>
      <mc:AlternateContent xmlns:mc="http://schemas.openxmlformats.org/markup-compatibility/2006">
        <mc:Choice xmlns:p14="http://schemas.microsoft.com/office/powerpoint/2010/main" Requires="p14">
          <p:contentPart p14:bwMode="auto" r:id="rId28">
            <p14:nvContentPartPr>
              <p14:cNvPr id="1050275" name=""/>
              <p14:cNvContentPartPr/>
              <p14:nvPr/>
            </p14:nvContentPartPr>
            <p14:xfrm>
              <a:off x="10774417" y="1335244"/>
              <a:ext cx="116803" cy="206490"/>
            </p14:xfrm>
          </p:contentPart>
        </mc:Choice>
        <mc:Fallback>
          <p:sp>
            <p:nvSpPr>
              <p:cNvPr id="1050275" name=""/>
              <p:cNvSpPr/>
              <p:nvPr/>
            </p:nvSpPr>
            <p:spPr>
              <a:xfrm>
                <a:off x="10774417" y="1335244"/>
                <a:ext cx="116803" cy="206490"/>
              </a:xfrm>
            </p:spPr>
          </p:sp>
        </mc:Fallback>
      </mc:AlternateContent>
      <mc:AlternateContent xmlns:mc="http://schemas.openxmlformats.org/markup-compatibility/2006">
        <mc:Choice xmlns:p14="http://schemas.microsoft.com/office/powerpoint/2010/main" Requires="p14">
          <p:contentPart p14:bwMode="auto" r:id="rId29">
            <p14:nvContentPartPr>
              <p14:cNvPr id="1050276" name=""/>
              <p14:cNvContentPartPr/>
              <p14:nvPr/>
            </p14:nvContentPartPr>
            <p14:xfrm>
              <a:off x="10998100" y="1473243"/>
              <a:ext cx="66957" cy="247785"/>
            </p14:xfrm>
          </p:contentPart>
        </mc:Choice>
        <mc:Fallback>
          <p:sp>
            <p:nvSpPr>
              <p:cNvPr id="1050276" name=""/>
              <p:cNvSpPr/>
              <p:nvPr/>
            </p:nvSpPr>
            <p:spPr>
              <a:xfrm>
                <a:off x="10998100" y="1473243"/>
                <a:ext cx="66957" cy="247785"/>
              </a:xfrm>
            </p:spPr>
          </p:sp>
        </mc:Fallback>
      </mc:AlternateContent>
      <mc:AlternateContent xmlns:mc="http://schemas.openxmlformats.org/markup-compatibility/2006">
        <mc:Choice xmlns:p14="http://schemas.microsoft.com/office/powerpoint/2010/main" Requires="p14">
          <p:contentPart p14:bwMode="auto" r:id="rId30">
            <p14:nvContentPartPr>
              <p14:cNvPr id="1050277" name=""/>
              <p14:cNvContentPartPr/>
              <p14:nvPr/>
            </p14:nvContentPartPr>
            <p14:xfrm>
              <a:off x="10716390" y="1204939"/>
              <a:ext cx="250627" cy="43435"/>
            </p14:xfrm>
          </p:contentPart>
        </mc:Choice>
        <mc:Fallback>
          <p:sp>
            <p:nvSpPr>
              <p:cNvPr id="1050277" name=""/>
              <p:cNvSpPr/>
              <p:nvPr/>
            </p:nvSpPr>
            <p:spPr>
              <a:xfrm>
                <a:off x="10716390" y="1204939"/>
                <a:ext cx="250627" cy="43435"/>
              </a:xfrm>
            </p:spPr>
          </p:sp>
        </mc:Fallback>
      </mc:AlternateContent>
      <mc:AlternateContent xmlns:mc="http://schemas.openxmlformats.org/markup-compatibility/2006">
        <mc:Choice xmlns:p14="http://schemas.microsoft.com/office/powerpoint/2010/main" Requires="p14">
          <p:contentPart p14:bwMode="auto" r:id="rId31">
            <p14:nvContentPartPr>
              <p14:cNvPr id="1050278" name=""/>
              <p14:cNvContentPartPr/>
              <p14:nvPr/>
            </p14:nvContentPartPr>
            <p14:xfrm>
              <a:off x="10938336" y="1139662"/>
              <a:ext cx="109183" cy="224140"/>
            </p14:xfrm>
          </p:contentPart>
        </mc:Choice>
        <mc:Fallback>
          <p:sp>
            <p:nvSpPr>
              <p:cNvPr id="1050278" name=""/>
              <p:cNvSpPr/>
              <p:nvPr/>
            </p:nvSpPr>
            <p:spPr>
              <a:xfrm>
                <a:off x="10938336" y="1139662"/>
                <a:ext cx="109183" cy="224140"/>
              </a:xfrm>
            </p:spPr>
          </p:sp>
        </mc:Fallback>
      </mc:AlternateContent>
      <mc:AlternateContent xmlns:mc="http://schemas.openxmlformats.org/markup-compatibility/2006">
        <mc:Choice xmlns:p14="http://schemas.microsoft.com/office/powerpoint/2010/main" Requires="p14">
          <p:contentPart p14:bwMode="auto" r:id="rId32">
            <p14:nvContentPartPr>
              <p14:cNvPr id="1050279" name=""/>
              <p14:cNvContentPartPr/>
              <p14:nvPr/>
            </p14:nvContentPartPr>
            <p14:xfrm>
              <a:off x="11067494" y="1458600"/>
              <a:ext cx="27925" cy="122614"/>
            </p14:xfrm>
          </p:contentPart>
        </mc:Choice>
        <mc:Fallback>
          <p:sp>
            <p:nvSpPr>
              <p:cNvPr id="1050279" name=""/>
              <p:cNvSpPr/>
              <p:nvPr/>
            </p:nvSpPr>
            <p:spPr>
              <a:xfrm>
                <a:off x="11067494" y="1458600"/>
                <a:ext cx="27925" cy="122614"/>
              </a:xfrm>
            </p:spPr>
          </p:sp>
        </mc:Fallback>
      </mc:AlternateContent>
      <mc:AlternateContent xmlns:mc="http://schemas.openxmlformats.org/markup-compatibility/2006">
        <mc:Choice xmlns:p14="http://schemas.microsoft.com/office/powerpoint/2010/main" Requires="p14">
          <p:contentPart p14:bwMode="auto" r:id="rId33">
            <p14:nvContentPartPr>
              <p14:cNvPr id="1050280" name=""/>
              <p14:cNvContentPartPr/>
              <p14:nvPr/>
            </p14:nvContentPartPr>
            <p14:xfrm>
              <a:off x="8981519" y="1480193"/>
              <a:ext cx="31316" cy="943145"/>
            </p14:xfrm>
          </p:contentPart>
        </mc:Choice>
        <mc:Fallback>
          <p:sp>
            <p:nvSpPr>
              <p:cNvPr id="1050280" name=""/>
              <p:cNvSpPr/>
              <p:nvPr/>
            </p:nvSpPr>
            <p:spPr>
              <a:xfrm>
                <a:off x="8981519" y="1480193"/>
                <a:ext cx="31316" cy="943145"/>
              </a:xfrm>
            </p:spPr>
          </p:sp>
        </mc:Fallback>
      </mc:AlternateContent>
      <mc:AlternateContent xmlns:mc="http://schemas.openxmlformats.org/markup-compatibility/2006">
        <mc:Choice xmlns:p14="http://schemas.microsoft.com/office/powerpoint/2010/main" Requires="p14">
          <p:contentPart p14:bwMode="auto" r:id="rId34">
            <p14:nvContentPartPr>
              <p14:cNvPr id="1050281" name=""/>
              <p14:cNvContentPartPr/>
              <p14:nvPr/>
            </p14:nvContentPartPr>
            <p14:xfrm>
              <a:off x="8909480" y="1358295"/>
              <a:ext cx="232746" cy="238139"/>
            </p14:xfrm>
          </p:contentPart>
        </mc:Choice>
        <mc:Fallback>
          <p:sp>
            <p:nvSpPr>
              <p:cNvPr id="1050281" name=""/>
              <p:cNvSpPr/>
              <p:nvPr/>
            </p:nvSpPr>
            <p:spPr>
              <a:xfrm>
                <a:off x="8909480" y="1358295"/>
                <a:ext cx="232746" cy="238139"/>
              </a:xfrm>
            </p:spPr>
          </p:sp>
        </mc:Fallback>
      </mc:AlternateContent>
      <mc:AlternateContent xmlns:mc="http://schemas.openxmlformats.org/markup-compatibility/2006">
        <mc:Choice xmlns:p14="http://schemas.microsoft.com/office/powerpoint/2010/main" Requires="p14">
          <p:contentPart p14:bwMode="auto" r:id="rId35">
            <p14:nvContentPartPr>
              <p14:cNvPr id="1050282" name=""/>
              <p14:cNvContentPartPr/>
              <p14:nvPr/>
            </p14:nvContentPartPr>
            <p14:xfrm>
              <a:off x="8952750" y="1461174"/>
              <a:ext cx="81984" cy="73563"/>
            </p14:xfrm>
          </p:contentPart>
        </mc:Choice>
        <mc:Fallback>
          <p:sp>
            <p:nvSpPr>
              <p:cNvPr id="1050282" name=""/>
              <p:cNvSpPr/>
              <p:nvPr/>
            </p:nvSpPr>
            <p:spPr>
              <a:xfrm>
                <a:off x="8952750" y="1461174"/>
                <a:ext cx="81984" cy="73563"/>
              </a:xfrm>
            </p:spPr>
          </p:sp>
        </mc:Fallback>
      </mc:AlternateContent>
      <mc:AlternateContent xmlns:mc="http://schemas.openxmlformats.org/markup-compatibility/2006">
        <mc:Choice xmlns:p14="http://schemas.microsoft.com/office/powerpoint/2010/main" Requires="p14">
          <p:contentPart p14:bwMode="auto" r:id="rId36">
            <p14:nvContentPartPr>
              <p14:cNvPr id="1050283" name=""/>
              <p14:cNvContentPartPr/>
              <p14:nvPr/>
            </p14:nvContentPartPr>
            <p14:xfrm>
              <a:off x="8516663" y="1306701"/>
              <a:ext cx="150615" cy="209120"/>
            </p14:xfrm>
          </p:contentPart>
        </mc:Choice>
        <mc:Fallback>
          <p:sp>
            <p:nvSpPr>
              <p:cNvPr id="1050283" name=""/>
              <p:cNvSpPr/>
              <p:nvPr/>
            </p:nvSpPr>
            <p:spPr>
              <a:xfrm>
                <a:off x="8516663" y="1306701"/>
                <a:ext cx="150615" cy="209120"/>
              </a:xfrm>
            </p:spPr>
          </p:sp>
        </mc:Fallback>
      </mc:AlternateContent>
      <mc:AlternateContent xmlns:mc="http://schemas.openxmlformats.org/markup-compatibility/2006">
        <mc:Choice xmlns:p14="http://schemas.microsoft.com/office/powerpoint/2010/main" Requires="p14">
          <p:contentPart p14:bwMode="auto" r:id="rId37">
            <p14:nvContentPartPr>
              <p14:cNvPr id="1050284" name=""/>
              <p14:cNvContentPartPr/>
              <p14:nvPr/>
            </p14:nvContentPartPr>
            <p14:xfrm>
              <a:off x="8617792" y="1449335"/>
              <a:ext cx="160825" cy="268223"/>
            </p14:xfrm>
          </p:contentPart>
        </mc:Choice>
        <mc:Fallback>
          <p:sp>
            <p:nvSpPr>
              <p:cNvPr id="1050284" name=""/>
              <p:cNvSpPr/>
              <p:nvPr/>
            </p:nvSpPr>
            <p:spPr>
              <a:xfrm>
                <a:off x="8617792" y="1449335"/>
                <a:ext cx="160825" cy="268223"/>
              </a:xfrm>
            </p:spPr>
          </p:sp>
        </mc:Fallback>
      </mc:AlternateContent>
      <mc:AlternateContent xmlns:mc="http://schemas.openxmlformats.org/markup-compatibility/2006">
        <mc:Choice xmlns:p14="http://schemas.microsoft.com/office/powerpoint/2010/main" Requires="p14">
          <p:contentPart p14:bwMode="auto" r:id="rId38">
            <p14:nvContentPartPr>
              <p14:cNvPr id="1050285" name=""/>
              <p14:cNvContentPartPr/>
              <p14:nvPr/>
            </p14:nvContentPartPr>
            <p14:xfrm>
              <a:off x="8499577" y="1175900"/>
              <a:ext cx="196795" cy="43435"/>
            </p14:xfrm>
          </p:contentPart>
        </mc:Choice>
        <mc:Fallback>
          <p:sp>
            <p:nvSpPr>
              <p:cNvPr id="1050285" name=""/>
              <p:cNvSpPr/>
              <p:nvPr/>
            </p:nvSpPr>
            <p:spPr>
              <a:xfrm>
                <a:off x="8499577" y="1175900"/>
                <a:ext cx="196795" cy="43435"/>
              </a:xfrm>
            </p:spPr>
          </p:sp>
        </mc:Fallback>
      </mc:AlternateContent>
      <mc:AlternateContent xmlns:mc="http://schemas.openxmlformats.org/markup-compatibility/2006">
        <mc:Choice xmlns:p14="http://schemas.microsoft.com/office/powerpoint/2010/main" Requires="p14">
          <p:contentPart p14:bwMode="auto" r:id="rId39">
            <p14:nvContentPartPr>
              <p14:cNvPr id="1050286" name=""/>
              <p14:cNvContentPartPr/>
              <p14:nvPr/>
            </p14:nvContentPartPr>
            <p14:xfrm>
              <a:off x="8649601" y="1118069"/>
              <a:ext cx="120230" cy="193452"/>
            </p14:xfrm>
          </p:contentPart>
        </mc:Choice>
        <mc:Fallback>
          <p:sp>
            <p:nvSpPr>
              <p:cNvPr id="1050286" name=""/>
              <p:cNvSpPr/>
              <p:nvPr/>
            </p:nvSpPr>
            <p:spPr>
              <a:xfrm>
                <a:off x="8649601" y="1118069"/>
                <a:ext cx="120230" cy="193452"/>
              </a:xfrm>
            </p:spPr>
          </p:sp>
        </mc:Fallback>
      </mc:AlternateContent>
      <mc:AlternateContent xmlns:mc="http://schemas.openxmlformats.org/markup-compatibility/2006">
        <mc:Choice xmlns:p14="http://schemas.microsoft.com/office/powerpoint/2010/main" Requires="p14">
          <p:contentPart p14:bwMode="auto" r:id="rId40">
            <p14:nvContentPartPr>
              <p14:cNvPr id="1050287" name=""/>
              <p14:cNvContentPartPr/>
              <p14:nvPr/>
            </p14:nvContentPartPr>
            <p14:xfrm>
              <a:off x="8907287" y="2352978"/>
              <a:ext cx="224485" cy="228518"/>
            </p14:xfrm>
          </p:contentPart>
        </mc:Choice>
        <mc:Fallback>
          <p:sp>
            <p:nvSpPr>
              <p:cNvPr id="1050287" name=""/>
              <p:cNvSpPr/>
              <p:nvPr/>
            </p:nvSpPr>
            <p:spPr>
              <a:xfrm>
                <a:off x="8907287" y="2352978"/>
                <a:ext cx="224485" cy="228518"/>
              </a:xfrm>
            </p:spPr>
          </p:sp>
        </mc:Fallback>
      </mc:AlternateContent>
      <mc:AlternateContent xmlns:mc="http://schemas.openxmlformats.org/markup-compatibility/2006">
        <mc:Choice xmlns:p14="http://schemas.microsoft.com/office/powerpoint/2010/main" Requires="p14">
          <p:contentPart p14:bwMode="auto" r:id="rId41">
            <p14:nvContentPartPr>
              <p14:cNvPr id="1050288" name=""/>
              <p14:cNvContentPartPr/>
              <p14:nvPr/>
            </p14:nvContentPartPr>
            <p14:xfrm>
              <a:off x="8904172" y="2719208"/>
              <a:ext cx="141360" cy="233541"/>
            </p14:xfrm>
          </p:contentPart>
        </mc:Choice>
        <mc:Fallback>
          <p:sp>
            <p:nvSpPr>
              <p:cNvPr id="1050288" name=""/>
              <p:cNvSpPr/>
              <p:nvPr/>
            </p:nvSpPr>
            <p:spPr>
              <a:xfrm>
                <a:off x="8904172" y="2719208"/>
                <a:ext cx="141360" cy="233541"/>
              </a:xfrm>
            </p:spPr>
          </p:sp>
        </mc:Fallback>
      </mc:AlternateContent>
      <mc:AlternateContent xmlns:mc="http://schemas.openxmlformats.org/markup-compatibility/2006">
        <mc:Choice xmlns:p14="http://schemas.microsoft.com/office/powerpoint/2010/main" Requires="p14">
          <p:contentPart p14:bwMode="auto" r:id="rId42">
            <p14:nvContentPartPr>
              <p14:cNvPr id="1050289" name=""/>
              <p14:cNvContentPartPr/>
              <p14:nvPr/>
            </p14:nvContentPartPr>
            <p14:xfrm>
              <a:off x="9076888" y="2892948"/>
              <a:ext cx="94705" cy="163735"/>
            </p14:xfrm>
          </p:contentPart>
        </mc:Choice>
        <mc:Fallback>
          <p:sp>
            <p:nvSpPr>
              <p:cNvPr id="1050289" name=""/>
              <p:cNvSpPr/>
              <p:nvPr/>
            </p:nvSpPr>
            <p:spPr>
              <a:xfrm>
                <a:off x="9076888" y="2892948"/>
                <a:ext cx="94705" cy="163735"/>
              </a:xfrm>
            </p:spPr>
          </p:sp>
        </mc:Fallback>
      </mc:AlternateContent>
      <mc:AlternateContent xmlns:mc="http://schemas.openxmlformats.org/markup-compatibility/2006">
        <mc:Choice xmlns:p14="http://schemas.microsoft.com/office/powerpoint/2010/main" Requires="p14">
          <p:contentPart p14:bwMode="auto" r:id="rId43">
            <p14:nvContentPartPr>
              <p14:cNvPr id="1050290" name=""/>
              <p14:cNvContentPartPr/>
              <p14:nvPr/>
            </p14:nvContentPartPr>
            <p14:xfrm>
              <a:off x="9064370" y="2943829"/>
              <a:ext cx="121784" cy="93819"/>
            </p14:xfrm>
          </p:contentPart>
        </mc:Choice>
        <mc:Fallback>
          <p:sp>
            <p:nvSpPr>
              <p:cNvPr id="1050290" name=""/>
              <p:cNvSpPr/>
              <p:nvPr/>
            </p:nvSpPr>
            <p:spPr>
              <a:xfrm>
                <a:off x="9064370" y="2943829"/>
                <a:ext cx="121784" cy="93819"/>
              </a:xfrm>
            </p:spPr>
          </p:sp>
        </mc:Fallback>
      </mc:AlternateContent>
      <mc:AlternateContent xmlns:mc="http://schemas.openxmlformats.org/markup-compatibility/2006">
        <mc:Choice xmlns:p14="http://schemas.microsoft.com/office/powerpoint/2010/main" Requires="p14">
          <p:contentPart p14:bwMode="auto" r:id="rId44">
            <p14:nvContentPartPr>
              <p14:cNvPr id="1050291" name=""/>
              <p14:cNvContentPartPr/>
              <p14:nvPr/>
            </p14:nvContentPartPr>
            <p14:xfrm>
              <a:off x="8892726" y="2711762"/>
              <a:ext cx="181394" cy="56244"/>
            </p14:xfrm>
          </p:contentPart>
        </mc:Choice>
        <mc:Fallback>
          <p:sp>
            <p:nvSpPr>
              <p:cNvPr id="1050291" name=""/>
              <p:cNvSpPr/>
              <p:nvPr/>
            </p:nvSpPr>
            <p:spPr>
              <a:xfrm>
                <a:off x="8892726" y="2711762"/>
                <a:ext cx="181394" cy="56244"/>
              </a:xfrm>
            </p:spPr>
          </p:sp>
        </mc:Fallback>
      </mc:AlternateContent>
      <mc:AlternateContent xmlns:mc="http://schemas.openxmlformats.org/markup-compatibility/2006">
        <mc:Choice xmlns:p14="http://schemas.microsoft.com/office/powerpoint/2010/main" Requires="p14">
          <p:contentPart p14:bwMode="auto" r:id="rId45">
            <p14:nvContentPartPr>
              <p14:cNvPr id="1050292" name=""/>
              <p14:cNvContentPartPr/>
              <p14:nvPr/>
            </p14:nvContentPartPr>
            <p14:xfrm>
              <a:off x="9071872" y="2668575"/>
              <a:ext cx="41705" cy="179209"/>
            </p14:xfrm>
          </p:contentPart>
        </mc:Choice>
        <mc:Fallback>
          <p:sp>
            <p:nvSpPr>
              <p:cNvPr id="1050292" name=""/>
              <p:cNvSpPr/>
              <p:nvPr/>
            </p:nvSpPr>
            <p:spPr>
              <a:xfrm>
                <a:off x="9071872" y="2668575"/>
                <a:ext cx="41705" cy="179209"/>
              </a:xfrm>
            </p:spPr>
          </p:sp>
        </mc:Fallback>
      </mc:AlternateContent>
      <mc:AlternateContent xmlns:mc="http://schemas.openxmlformats.org/markup-compatibility/2006">
        <mc:Choice xmlns:p14="http://schemas.microsoft.com/office/powerpoint/2010/main" Requires="p14">
          <p:contentPart p14:bwMode="auto" r:id="rId46">
            <p14:nvContentPartPr>
              <p14:cNvPr id="1050293" name=""/>
              <p14:cNvContentPartPr/>
              <p14:nvPr/>
            </p14:nvContentPartPr>
            <p14:xfrm>
              <a:off x="8999949" y="1487391"/>
              <a:ext cx="734755" cy="845408"/>
            </p14:xfrm>
          </p:contentPart>
        </mc:Choice>
        <mc:Fallback>
          <p:sp>
            <p:nvSpPr>
              <p:cNvPr id="1050293" name=""/>
              <p:cNvSpPr/>
              <p:nvPr/>
            </p:nvSpPr>
            <p:spPr>
              <a:xfrm>
                <a:off x="8999949" y="1487391"/>
                <a:ext cx="734755" cy="845408"/>
              </a:xfrm>
            </p:spPr>
          </p:sp>
        </mc:Fallback>
      </mc:AlternateContent>
      <mc:AlternateContent xmlns:mc="http://schemas.openxmlformats.org/markup-compatibility/2006">
        <mc:Choice xmlns:p14="http://schemas.microsoft.com/office/powerpoint/2010/main" Requires="p14">
          <p:contentPart p14:bwMode="auto" r:id="rId47">
            <p14:nvContentPartPr>
              <p14:cNvPr id="1050294" name=""/>
              <p14:cNvContentPartPr/>
              <p14:nvPr/>
            </p14:nvContentPartPr>
            <p14:xfrm>
              <a:off x="9622545" y="2228360"/>
              <a:ext cx="168808" cy="191673"/>
            </p14:xfrm>
          </p:contentPart>
        </mc:Choice>
        <mc:Fallback>
          <p:sp>
            <p:nvSpPr>
              <p:cNvPr id="1050294" name=""/>
              <p:cNvSpPr/>
              <p:nvPr/>
            </p:nvSpPr>
            <p:spPr>
              <a:xfrm>
                <a:off x="9622545" y="2228360"/>
                <a:ext cx="168808" cy="191673"/>
              </a:xfrm>
            </p:spPr>
          </p:sp>
        </mc:Fallback>
      </mc:AlternateContent>
      <mc:AlternateContent xmlns:mc="http://schemas.openxmlformats.org/markup-compatibility/2006">
        <mc:Choice xmlns:p14="http://schemas.microsoft.com/office/powerpoint/2010/main" Requires="p14">
          <p:contentPart p14:bwMode="auto" r:id="rId48">
            <p14:nvContentPartPr>
              <p14:cNvPr id="1050295" name=""/>
              <p14:cNvContentPartPr/>
              <p14:nvPr/>
            </p14:nvContentPartPr>
            <p14:xfrm>
              <a:off x="9859934" y="2434420"/>
              <a:ext cx="413447" cy="317691"/>
            </p14:xfrm>
          </p:contentPart>
        </mc:Choice>
        <mc:Fallback>
          <p:sp>
            <p:nvSpPr>
              <p:cNvPr id="1050295" name=""/>
              <p:cNvSpPr/>
              <p:nvPr/>
            </p:nvSpPr>
            <p:spPr>
              <a:xfrm>
                <a:off x="9859934" y="2434420"/>
                <a:ext cx="413447" cy="317691"/>
              </a:xfrm>
            </p:spPr>
          </p:sp>
        </mc:Fallback>
      </mc:AlternateContent>
      <mc:AlternateContent xmlns:mc="http://schemas.openxmlformats.org/markup-compatibility/2006">
        <mc:Choice xmlns:p14="http://schemas.microsoft.com/office/powerpoint/2010/main" Requires="p14">
          <p:contentPart p14:bwMode="auto" r:id="rId49">
            <p14:nvContentPartPr>
              <p14:cNvPr id="1050296" name=""/>
              <p14:cNvContentPartPr/>
              <p14:nvPr/>
            </p14:nvContentPartPr>
            <p14:xfrm>
              <a:off x="9893910" y="2371290"/>
              <a:ext cx="230552" cy="21535"/>
            </p14:xfrm>
          </p:contentPart>
        </mc:Choice>
        <mc:Fallback>
          <p:sp>
            <p:nvSpPr>
              <p:cNvPr id="1050296" name=""/>
              <p:cNvSpPr/>
              <p:nvPr/>
            </p:nvSpPr>
            <p:spPr>
              <a:xfrm>
                <a:off x="9893910" y="2371290"/>
                <a:ext cx="230552" cy="21535"/>
              </a:xfrm>
            </p:spPr>
          </p:sp>
        </mc:Fallback>
      </mc:AlternateContent>
      <mc:AlternateContent xmlns:mc="http://schemas.openxmlformats.org/markup-compatibility/2006">
        <mc:Choice xmlns:p14="http://schemas.microsoft.com/office/powerpoint/2010/main" Requires="p14">
          <p:contentPart p14:bwMode="auto" r:id="rId50">
            <p14:nvContentPartPr>
              <p14:cNvPr id="1050297" name=""/>
              <p14:cNvContentPartPr/>
              <p14:nvPr/>
            </p14:nvContentPartPr>
            <p14:xfrm>
              <a:off x="10029814" y="2328045"/>
              <a:ext cx="65741" cy="127961"/>
            </p14:xfrm>
          </p:contentPart>
        </mc:Choice>
        <mc:Fallback>
          <p:sp>
            <p:nvSpPr>
              <p:cNvPr id="1050297" name=""/>
              <p:cNvSpPr/>
              <p:nvPr/>
            </p:nvSpPr>
            <p:spPr>
              <a:xfrm>
                <a:off x="10029814" y="2328045"/>
                <a:ext cx="65741" cy="127961"/>
              </a:xfrm>
            </p:spPr>
          </p:sp>
        </mc:Fallback>
      </mc:AlternateContent>
      <mc:AlternateContent xmlns:mc="http://schemas.openxmlformats.org/markup-compatibility/2006">
        <mc:Choice xmlns:p14="http://schemas.microsoft.com/office/powerpoint/2010/main" Requires="p14">
          <p:contentPart p14:bwMode="auto" r:id="rId51">
            <p14:nvContentPartPr>
              <p14:cNvPr id="1050298" name=""/>
              <p14:cNvContentPartPr/>
              <p14:nvPr/>
            </p14:nvContentPartPr>
            <p14:xfrm>
              <a:off x="8957148" y="716964"/>
              <a:ext cx="1072272" cy="763229"/>
            </p14:xfrm>
          </p:contentPart>
        </mc:Choice>
        <mc:Fallback>
          <p:sp>
            <p:nvSpPr>
              <p:cNvPr id="1050298" name=""/>
              <p:cNvSpPr/>
              <p:nvPr/>
            </p:nvSpPr>
            <p:spPr>
              <a:xfrm>
                <a:off x="8957148" y="716964"/>
                <a:ext cx="1072272" cy="763229"/>
              </a:xfrm>
            </p:spPr>
          </p:sp>
        </mc:Fallback>
      </mc:AlternateContent>
      <mc:AlternateContent xmlns:mc="http://schemas.openxmlformats.org/markup-compatibility/2006">
        <mc:Choice xmlns:p14="http://schemas.microsoft.com/office/powerpoint/2010/main" Requires="p14">
          <p:contentPart p14:bwMode="auto" r:id="rId52">
            <p14:nvContentPartPr>
              <p14:cNvPr id="1050299" name=""/>
              <p14:cNvContentPartPr/>
              <p14:nvPr/>
            </p14:nvContentPartPr>
            <p14:xfrm>
              <a:off x="9886850" y="707085"/>
              <a:ext cx="177923" cy="165174"/>
            </p14:xfrm>
          </p:contentPart>
        </mc:Choice>
        <mc:Fallback>
          <p:sp>
            <p:nvSpPr>
              <p:cNvPr id="1050299" name=""/>
              <p:cNvSpPr/>
              <p:nvPr/>
            </p:nvSpPr>
            <p:spPr>
              <a:xfrm>
                <a:off x="9886850" y="707085"/>
                <a:ext cx="177923" cy="165174"/>
              </a:xfrm>
            </p:spPr>
          </p:sp>
        </mc:Fallback>
      </mc:AlternateContent>
      <mc:AlternateContent xmlns:mc="http://schemas.openxmlformats.org/markup-compatibility/2006">
        <mc:Choice xmlns:p14="http://schemas.microsoft.com/office/powerpoint/2010/main" Requires="p14">
          <p:contentPart p14:bwMode="auto" r:id="rId53">
            <p14:nvContentPartPr>
              <p14:cNvPr id="1050300" name=""/>
              <p14:cNvContentPartPr/>
              <p14:nvPr/>
            </p14:nvContentPartPr>
            <p14:xfrm>
              <a:off x="10144537" y="582899"/>
              <a:ext cx="374819" cy="185114"/>
            </p14:xfrm>
          </p:contentPart>
        </mc:Choice>
        <mc:Fallback>
          <p:sp>
            <p:nvSpPr>
              <p:cNvPr id="1050300" name=""/>
              <p:cNvSpPr/>
              <p:nvPr/>
            </p:nvSpPr>
            <p:spPr>
              <a:xfrm>
                <a:off x="10144537" y="582899"/>
                <a:ext cx="374819" cy="185114"/>
              </a:xfrm>
            </p:spPr>
          </p:sp>
        </mc:Fallback>
      </mc:AlternateContent>
      <mc:AlternateContent xmlns:mc="http://schemas.openxmlformats.org/markup-compatibility/2006">
        <mc:Choice xmlns:p14="http://schemas.microsoft.com/office/powerpoint/2010/main" Requires="p14">
          <p:contentPart p14:bwMode="auto" r:id="rId54">
            <p14:nvContentPartPr>
              <p14:cNvPr id="1050301" name=""/>
              <p14:cNvContentPartPr/>
              <p14:nvPr/>
            </p14:nvContentPartPr>
            <p14:xfrm>
              <a:off x="10094235" y="425885"/>
              <a:ext cx="222769" cy="69449"/>
            </p14:xfrm>
          </p:contentPart>
        </mc:Choice>
        <mc:Fallback>
          <p:sp>
            <p:nvSpPr>
              <p:cNvPr id="1050301" name=""/>
              <p:cNvSpPr/>
              <p:nvPr/>
            </p:nvSpPr>
            <p:spPr>
              <a:xfrm>
                <a:off x="10094235" y="425885"/>
                <a:ext cx="222769" cy="69449"/>
              </a:xfrm>
            </p:spPr>
          </p:sp>
        </mc:Fallback>
      </mc:AlternateContent>
      <mc:AlternateContent xmlns:mc="http://schemas.openxmlformats.org/markup-compatibility/2006">
        <mc:Choice xmlns:p14="http://schemas.microsoft.com/office/powerpoint/2010/main" Requires="p14">
          <p:contentPart p14:bwMode="auto" r:id="rId55">
            <p14:nvContentPartPr>
              <p14:cNvPr id="1050302" name=""/>
              <p14:cNvContentPartPr/>
              <p14:nvPr/>
            </p14:nvContentPartPr>
            <p14:xfrm>
              <a:off x="10237199" y="379177"/>
              <a:ext cx="144809" cy="150724"/>
            </p14:xfrm>
          </p:contentPart>
        </mc:Choice>
        <mc:Fallback>
          <p:sp>
            <p:nvSpPr>
              <p:cNvPr id="1050302" name=""/>
              <p:cNvSpPr/>
              <p:nvPr/>
            </p:nvSpPr>
            <p:spPr>
              <a:xfrm>
                <a:off x="10237199" y="379177"/>
                <a:ext cx="144809" cy="150724"/>
              </a:xfrm>
            </p:spPr>
          </p:sp>
        </mc:Fallback>
      </mc:AlternateContent>
      <mc:AlternateContent xmlns:mc="http://schemas.openxmlformats.org/markup-compatibility/2006">
        <mc:Choice xmlns:p14="http://schemas.microsoft.com/office/powerpoint/2010/main" Requires="p14">
          <p:contentPart p14:bwMode="auto" r:id="rId56">
            <p14:nvContentPartPr>
              <p14:cNvPr id="1050303" name=""/>
              <p14:cNvContentPartPr/>
              <p14:nvPr/>
            </p14:nvContentPartPr>
            <p14:xfrm>
              <a:off x="9007450" y="1837464"/>
              <a:ext cx="247238" cy="120762"/>
            </p14:xfrm>
          </p:contentPart>
        </mc:Choice>
        <mc:Fallback>
          <p:sp>
            <p:nvSpPr>
              <p:cNvPr id="1050303" name=""/>
              <p:cNvSpPr/>
              <p:nvPr/>
            </p:nvSpPr>
            <p:spPr>
              <a:xfrm>
                <a:off x="9007450" y="1837464"/>
                <a:ext cx="247238" cy="120762"/>
              </a:xfrm>
            </p:spPr>
          </p:sp>
        </mc:Fallback>
      </mc:AlternateContent>
      <mc:AlternateContent xmlns:mc="http://schemas.openxmlformats.org/markup-compatibility/2006">
        <mc:Choice xmlns:p14="http://schemas.microsoft.com/office/powerpoint/2010/main" Requires="p14">
          <p:contentPart p14:bwMode="auto" r:id="rId57">
            <p14:nvContentPartPr>
              <p14:cNvPr id="1050304" name=""/>
              <p14:cNvContentPartPr/>
              <p14:nvPr/>
            </p14:nvContentPartPr>
            <p14:xfrm>
              <a:off x="9157473" y="2027519"/>
              <a:ext cx="158583" cy="203909"/>
            </p14:xfrm>
          </p:contentPart>
        </mc:Choice>
        <mc:Fallback>
          <p:sp>
            <p:nvSpPr>
              <p:cNvPr id="1050304" name=""/>
              <p:cNvSpPr/>
              <p:nvPr/>
            </p:nvSpPr>
            <p:spPr>
              <a:xfrm>
                <a:off x="9157473" y="2027519"/>
                <a:ext cx="158583" cy="203909"/>
              </a:xfrm>
            </p:spPr>
          </p:sp>
        </mc:Fallback>
      </mc:AlternateContent>
      <mc:AlternateContent xmlns:mc="http://schemas.openxmlformats.org/markup-compatibility/2006">
        <mc:Choice xmlns:p14="http://schemas.microsoft.com/office/powerpoint/2010/main" Requires="p14">
          <p:contentPart p14:bwMode="auto" r:id="rId58">
            <p14:nvContentPartPr>
              <p14:cNvPr id="1050305" name=""/>
              <p14:cNvContentPartPr/>
              <p14:nvPr/>
            </p14:nvContentPartPr>
            <p14:xfrm>
              <a:off x="9050251" y="2522777"/>
              <a:ext cx="30981" cy="22194"/>
            </p14:xfrm>
          </p:contentPart>
        </mc:Choice>
        <mc:Fallback>
          <p:sp>
            <p:nvSpPr>
              <p:cNvPr id="1050305" name=""/>
              <p:cNvSpPr/>
              <p:nvPr/>
            </p:nvSpPr>
            <p:spPr>
              <a:xfrm>
                <a:off x="9050251" y="2522777"/>
                <a:ext cx="30981" cy="22194"/>
              </a:xfrm>
            </p:spPr>
          </p:sp>
        </mc:Fallback>
      </mc:AlternateContent>
      <mc:AlternateContent xmlns:mc="http://schemas.openxmlformats.org/markup-compatibility/2006">
        <mc:Choice xmlns:p14="http://schemas.microsoft.com/office/powerpoint/2010/main" Requires="p14">
          <p:contentPart p14:bwMode="auto" r:id="rId59">
            <p14:nvContentPartPr>
              <p14:cNvPr id="1050306" name=""/>
              <p14:cNvContentPartPr/>
              <p14:nvPr/>
            </p14:nvContentPartPr>
            <p14:xfrm>
              <a:off x="9221895" y="2393611"/>
              <a:ext cx="56653" cy="64490"/>
            </p14:xfrm>
          </p:contentPart>
        </mc:Choice>
        <mc:Fallback>
          <p:sp>
            <p:nvSpPr>
              <p:cNvPr id="1050306" name=""/>
              <p:cNvSpPr/>
              <p:nvPr/>
            </p:nvSpPr>
            <p:spPr>
              <a:xfrm>
                <a:off x="9221895" y="2393611"/>
                <a:ext cx="56653" cy="64490"/>
              </a:xfrm>
            </p:spPr>
          </p:sp>
        </mc:Fallback>
      </mc:AlternateContent>
      <mc:AlternateContent xmlns:mc="http://schemas.openxmlformats.org/markup-compatibility/2006">
        <mc:Choice xmlns:p14="http://schemas.microsoft.com/office/powerpoint/2010/main" Requires="p14">
          <p:contentPart p14:bwMode="auto" r:id="rId60">
            <p14:nvContentPartPr>
              <p14:cNvPr id="1050307" name=""/>
              <p14:cNvContentPartPr/>
              <p14:nvPr/>
            </p14:nvContentPartPr>
            <p14:xfrm>
              <a:off x="9400599" y="2317223"/>
              <a:ext cx="64195" cy="39861"/>
            </p14:xfrm>
          </p:contentPart>
        </mc:Choice>
        <mc:Fallback>
          <p:sp>
            <p:nvSpPr>
              <p:cNvPr id="1050307" name=""/>
              <p:cNvSpPr/>
              <p:nvPr/>
            </p:nvSpPr>
            <p:spPr>
              <a:xfrm>
                <a:off x="9400599" y="2317223"/>
                <a:ext cx="64195" cy="39861"/>
              </a:xfrm>
            </p:spPr>
          </p:sp>
        </mc:Fallback>
      </mc:AlternateContent>
      <mc:AlternateContent xmlns:mc="http://schemas.openxmlformats.org/markup-compatibility/2006">
        <mc:Choice xmlns:p14="http://schemas.microsoft.com/office/powerpoint/2010/main" Requires="p14">
          <p:contentPart p14:bwMode="auto" r:id="rId61">
            <p14:nvContentPartPr>
              <p14:cNvPr id="1050308" name=""/>
              <p14:cNvContentPartPr/>
              <p14:nvPr/>
            </p14:nvContentPartPr>
            <p14:xfrm>
              <a:off x="8964208" y="1473243"/>
              <a:ext cx="671211" cy="760196"/>
            </p14:xfrm>
          </p:contentPart>
        </mc:Choice>
        <mc:Fallback>
          <p:sp>
            <p:nvSpPr>
              <p:cNvPr id="1050308" name=""/>
              <p:cNvSpPr/>
              <p:nvPr/>
            </p:nvSpPr>
            <p:spPr>
              <a:xfrm>
                <a:off x="8964208" y="1473243"/>
                <a:ext cx="671211" cy="760196"/>
              </a:xfrm>
            </p:spPr>
          </p:sp>
        </mc:Fallback>
      </mc:AlternateContent>
      <mc:AlternateContent xmlns:mc="http://schemas.openxmlformats.org/markup-compatibility/2006">
        <mc:Choice xmlns:p14="http://schemas.microsoft.com/office/powerpoint/2010/main" Requires="p14">
          <p:contentPart p14:bwMode="auto" r:id="rId62">
            <p14:nvContentPartPr>
              <p14:cNvPr id="1050309" name=""/>
              <p14:cNvContentPartPr/>
              <p14:nvPr/>
            </p14:nvContentPartPr>
            <p14:xfrm>
              <a:off x="9458031" y="1827921"/>
              <a:ext cx="239994" cy="187507"/>
            </p14:xfrm>
          </p:contentPart>
        </mc:Choice>
        <mc:Fallback>
          <p:sp>
            <p:nvSpPr>
              <p:cNvPr id="1050309" name=""/>
              <p:cNvSpPr/>
              <p:nvPr/>
            </p:nvSpPr>
            <p:spPr>
              <a:xfrm>
                <a:off x="9458031" y="1827921"/>
                <a:ext cx="239994" cy="187507"/>
              </a:xfrm>
            </p:spPr>
          </p:sp>
        </mc:Fallback>
      </mc:AlternateContent>
      <mc:AlternateContent xmlns:mc="http://schemas.openxmlformats.org/markup-compatibility/2006">
        <mc:Choice xmlns:p14="http://schemas.microsoft.com/office/powerpoint/2010/main" Requires="p14">
          <p:contentPart p14:bwMode="auto" r:id="rId63">
            <p14:nvContentPartPr>
              <p14:cNvPr id="1050310" name=""/>
              <p14:cNvContentPartPr/>
              <p14:nvPr/>
            </p14:nvContentPartPr>
            <p14:xfrm>
              <a:off x="9730494" y="1866078"/>
              <a:ext cx="159810" cy="164155"/>
            </p14:xfrm>
          </p:contentPart>
        </mc:Choice>
        <mc:Fallback>
          <p:sp>
            <p:nvSpPr>
              <p:cNvPr id="1050310" name=""/>
              <p:cNvSpPr/>
              <p:nvPr/>
            </p:nvSpPr>
            <p:spPr>
              <a:xfrm>
                <a:off x="9730494" y="1866078"/>
                <a:ext cx="159810" cy="164155"/>
              </a:xfrm>
            </p:spPr>
          </p:sp>
        </mc:Fallback>
      </mc:AlternateContent>
      <mc:AlternateContent xmlns:mc="http://schemas.openxmlformats.org/markup-compatibility/2006">
        <mc:Choice xmlns:p14="http://schemas.microsoft.com/office/powerpoint/2010/main" Requires="p14">
          <p:contentPart p14:bwMode="auto" r:id="rId64">
            <p14:nvContentPartPr>
              <p14:cNvPr id="1050311" name=""/>
              <p14:cNvContentPartPr/>
              <p14:nvPr/>
            </p14:nvContentPartPr>
            <p14:xfrm>
              <a:off x="8891188" y="2511409"/>
              <a:ext cx="30219" cy="69799"/>
            </p14:xfrm>
          </p:contentPart>
        </mc:Choice>
        <mc:Fallback>
          <p:sp>
            <p:nvSpPr>
              <p:cNvPr id="1050311" name=""/>
              <p:cNvSpPr/>
              <p:nvPr/>
            </p:nvSpPr>
            <p:spPr>
              <a:xfrm>
                <a:off x="8891188" y="2511409"/>
                <a:ext cx="30219" cy="69799"/>
              </a:xfrm>
            </p:spPr>
          </p:sp>
        </mc:Fallback>
      </mc:AlternateContent>
      <mc:AlternateContent xmlns:mc="http://schemas.openxmlformats.org/markup-compatibility/2006">
        <mc:Choice xmlns:p14="http://schemas.microsoft.com/office/powerpoint/2010/main" Requires="p14">
          <p:contentPart p14:bwMode="auto" r:id="rId65">
            <p14:nvContentPartPr>
              <p14:cNvPr id="1050312" name=""/>
              <p14:cNvContentPartPr/>
              <p14:nvPr/>
            </p14:nvContentPartPr>
            <p14:xfrm>
              <a:off x="8610139" y="2244537"/>
              <a:ext cx="68142" cy="104852"/>
            </p14:xfrm>
          </p:contentPart>
        </mc:Choice>
        <mc:Fallback>
          <p:sp>
            <p:nvSpPr>
              <p:cNvPr id="1050312" name=""/>
              <p:cNvSpPr/>
              <p:nvPr/>
            </p:nvSpPr>
            <p:spPr>
              <a:xfrm>
                <a:off x="8610139" y="2244537"/>
                <a:ext cx="68142" cy="104852"/>
              </a:xfrm>
            </p:spPr>
          </p:sp>
        </mc:Fallback>
      </mc:AlternateContent>
      <mc:AlternateContent xmlns:mc="http://schemas.openxmlformats.org/markup-compatibility/2006">
        <mc:Choice xmlns:p14="http://schemas.microsoft.com/office/powerpoint/2010/main" Requires="p14">
          <p:contentPart p14:bwMode="auto" r:id="rId66">
            <p14:nvContentPartPr>
              <p14:cNvPr id="1050313" name=""/>
              <p14:cNvContentPartPr/>
              <p14:nvPr/>
            </p14:nvContentPartPr>
            <p14:xfrm>
              <a:off x="8455683" y="2016758"/>
              <a:ext cx="36834" cy="72021"/>
            </p14:xfrm>
          </p:contentPart>
        </mc:Choice>
        <mc:Fallback>
          <p:sp>
            <p:nvSpPr>
              <p:cNvPr id="1050313" name=""/>
              <p:cNvSpPr/>
              <p:nvPr/>
            </p:nvSpPr>
            <p:spPr>
              <a:xfrm>
                <a:off x="8455683" y="2016758"/>
                <a:ext cx="36834" cy="72021"/>
              </a:xfrm>
            </p:spPr>
          </p:sp>
        </mc:Fallback>
      </mc:AlternateContent>
      <mc:AlternateContent xmlns:mc="http://schemas.openxmlformats.org/markup-compatibility/2006">
        <mc:Choice xmlns:p14="http://schemas.microsoft.com/office/powerpoint/2010/main" Requires="p14">
          <p:contentPart p14:bwMode="auto" r:id="rId67">
            <p14:nvContentPartPr>
              <p14:cNvPr id="1050314" name=""/>
              <p14:cNvContentPartPr/>
              <p14:nvPr/>
            </p14:nvContentPartPr>
            <p14:xfrm>
              <a:off x="8378963" y="1552916"/>
              <a:ext cx="521264" cy="343857"/>
            </p14:xfrm>
          </p:contentPart>
        </mc:Choice>
        <mc:Fallback>
          <p:sp>
            <p:nvSpPr>
              <p:cNvPr id="1050314" name=""/>
              <p:cNvSpPr/>
              <p:nvPr/>
            </p:nvSpPr>
            <p:spPr>
              <a:xfrm>
                <a:off x="8378963" y="1552916"/>
                <a:ext cx="521264" cy="343857"/>
              </a:xfrm>
            </p:spPr>
          </p:sp>
        </mc:Fallback>
      </mc:AlternateContent>
      <mc:AlternateContent xmlns:mc="http://schemas.openxmlformats.org/markup-compatibility/2006">
        <mc:Choice xmlns:p14="http://schemas.microsoft.com/office/powerpoint/2010/main" Requires="p14">
          <p:contentPart p14:bwMode="auto" r:id="rId68">
            <p14:nvContentPartPr>
              <p14:cNvPr id="1050315" name=""/>
              <p14:cNvContentPartPr/>
              <p14:nvPr/>
            </p14:nvContentPartPr>
            <p14:xfrm>
              <a:off x="8372203" y="1530826"/>
              <a:ext cx="520523" cy="392974"/>
            </p14:xfrm>
          </p:contentPart>
        </mc:Choice>
        <mc:Fallback>
          <p:sp>
            <p:nvSpPr>
              <p:cNvPr id="1050315" name=""/>
              <p:cNvSpPr/>
              <p:nvPr/>
            </p:nvSpPr>
            <p:spPr>
              <a:xfrm>
                <a:off x="8372203" y="1530826"/>
                <a:ext cx="520523" cy="392974"/>
              </a:xfrm>
            </p:spPr>
          </p:sp>
        </mc:Fallback>
      </mc:AlternateContent>
      <mc:AlternateContent xmlns:mc="http://schemas.openxmlformats.org/markup-compatibility/2006">
        <mc:Choice xmlns:p14="http://schemas.microsoft.com/office/powerpoint/2010/main" Requires="p14">
          <p:contentPart p14:bwMode="auto" r:id="rId69">
            <p14:nvContentPartPr>
              <p14:cNvPr id="1050316" name=""/>
              <p14:cNvContentPartPr/>
              <p14:nvPr/>
            </p14:nvContentPartPr>
            <p14:xfrm>
              <a:off x="7891542" y="1741051"/>
              <a:ext cx="136036" cy="0"/>
            </p14:xfrm>
          </p:contentPart>
        </mc:Choice>
        <mc:Fallback>
          <p:sp>
            <p:nvSpPr>
              <p:cNvPr id="1050316" name=""/>
              <p:cNvSpPr/>
              <p:nvPr/>
            </p:nvSpPr>
            <p:spPr>
              <a:xfrm>
                <a:off x="7891542" y="1741051"/>
                <a:ext cx="136036" cy="0"/>
              </a:xfrm>
            </p:spPr>
          </p:sp>
        </mc:Fallback>
      </mc:AlternateContent>
      <mc:AlternateContent xmlns:mc="http://schemas.openxmlformats.org/markup-compatibility/2006">
        <mc:Choice xmlns:p14="http://schemas.microsoft.com/office/powerpoint/2010/main" Requires="p14">
          <p:contentPart p14:bwMode="auto" r:id="rId70">
            <p14:nvContentPartPr>
              <p14:cNvPr id="1050317" name=""/>
              <p14:cNvContentPartPr/>
              <p14:nvPr/>
            </p14:nvContentPartPr>
            <p14:xfrm>
              <a:off x="8069730" y="1603300"/>
              <a:ext cx="72438" cy="231105"/>
            </p14:xfrm>
          </p:contentPart>
        </mc:Choice>
        <mc:Fallback>
          <p:sp>
            <p:nvSpPr>
              <p:cNvPr id="1050317" name=""/>
              <p:cNvSpPr/>
              <p:nvPr/>
            </p:nvSpPr>
            <p:spPr>
              <a:xfrm>
                <a:off x="8069730" y="1603300"/>
                <a:ext cx="72438" cy="231105"/>
              </a:xfrm>
            </p:spPr>
          </p:sp>
        </mc:Fallback>
      </mc:AlternateContent>
      <mc:AlternateContent xmlns:mc="http://schemas.openxmlformats.org/markup-compatibility/2006">
        <mc:Choice xmlns:p14="http://schemas.microsoft.com/office/powerpoint/2010/main" Requires="p14">
          <p:contentPart p14:bwMode="auto" r:id="rId71">
            <p14:nvContentPartPr>
              <p14:cNvPr id="1050318" name=""/>
              <p14:cNvContentPartPr/>
              <p14:nvPr/>
            </p14:nvContentPartPr>
            <p14:xfrm>
              <a:off x="8187779" y="1675775"/>
              <a:ext cx="4250" cy="128001"/>
            </p14:xfrm>
          </p:contentPart>
        </mc:Choice>
        <mc:Fallback>
          <p:sp>
            <p:nvSpPr>
              <p:cNvPr id="1050318" name=""/>
              <p:cNvSpPr/>
              <p:nvPr/>
            </p:nvSpPr>
            <p:spPr>
              <a:xfrm>
                <a:off x="8187779" y="1675775"/>
                <a:ext cx="4250" cy="128001"/>
              </a:xfrm>
            </p:spPr>
          </p:sp>
        </mc:Fallback>
      </mc:AlternateContent>
      <mc:AlternateContent xmlns:mc="http://schemas.openxmlformats.org/markup-compatibility/2006">
        <mc:Choice xmlns:p14="http://schemas.microsoft.com/office/powerpoint/2010/main" Requires="p14">
          <p:contentPart p14:bwMode="auto" r:id="rId72">
            <p14:nvContentPartPr>
              <p14:cNvPr id="1050319" name=""/>
              <p14:cNvContentPartPr/>
              <p14:nvPr/>
            </p14:nvContentPartPr>
            <p14:xfrm>
              <a:off x="8238478" y="1696464"/>
              <a:ext cx="108126" cy="130245"/>
            </p14:xfrm>
          </p:contentPart>
        </mc:Choice>
        <mc:Fallback>
          <p:sp>
            <p:nvSpPr>
              <p:cNvPr id="1050319" name=""/>
              <p:cNvSpPr/>
              <p:nvPr/>
            </p:nvSpPr>
            <p:spPr>
              <a:xfrm>
                <a:off x="8238478" y="1696464"/>
                <a:ext cx="108126" cy="130245"/>
              </a:xfrm>
            </p:spPr>
          </p:sp>
        </mc:Fallback>
      </mc:AlternateContent>
      <mc:AlternateContent xmlns:mc="http://schemas.openxmlformats.org/markup-compatibility/2006">
        <mc:Choice xmlns:p14="http://schemas.microsoft.com/office/powerpoint/2010/main" Requires="p14">
          <p:contentPart p14:bwMode="auto" r:id="rId73">
            <p14:nvContentPartPr>
              <p14:cNvPr id="1050320" name=""/>
              <p14:cNvContentPartPr/>
              <p14:nvPr/>
            </p14:nvContentPartPr>
            <p14:xfrm>
              <a:off x="8226484" y="1552916"/>
              <a:ext cx="1286" cy="31488"/>
            </p14:xfrm>
          </p:contentPart>
        </mc:Choice>
        <mc:Fallback>
          <p:sp>
            <p:nvSpPr>
              <p:cNvPr id="1050320" name=""/>
              <p:cNvSpPr/>
              <p:nvPr/>
            </p:nvSpPr>
            <p:spPr>
              <a:xfrm>
                <a:off x="8226484" y="1552916"/>
                <a:ext cx="1286" cy="31488"/>
              </a:xfrm>
            </p:spPr>
          </p:sp>
        </mc:Fallback>
      </mc:AlternateContent>
      <mc:AlternateContent xmlns:mc="http://schemas.openxmlformats.org/markup-compatibility/2006">
        <mc:Choice xmlns:p14="http://schemas.microsoft.com/office/powerpoint/2010/main" Requires="p14">
          <p:contentPart p14:bwMode="auto" r:id="rId74">
            <p14:nvContentPartPr>
              <p14:cNvPr id="1050321" name=""/>
              <p14:cNvContentPartPr/>
              <p14:nvPr/>
            </p14:nvContentPartPr>
            <p14:xfrm>
              <a:off x="8387509" y="1646510"/>
              <a:ext cx="114583" cy="144852"/>
            </p14:xfrm>
          </p:contentPart>
        </mc:Choice>
        <mc:Fallback>
          <p:sp>
            <p:nvSpPr>
              <p:cNvPr id="1050321" name=""/>
              <p:cNvSpPr/>
              <p:nvPr/>
            </p:nvSpPr>
            <p:spPr>
              <a:xfrm>
                <a:off x="8387509" y="1646510"/>
                <a:ext cx="114583" cy="144852"/>
              </a:xfrm>
            </p:spPr>
          </p:sp>
        </mc:Fallback>
      </mc:AlternateContent>
      <mc:AlternateContent xmlns:mc="http://schemas.openxmlformats.org/markup-compatibility/2006">
        <mc:Choice xmlns:p14="http://schemas.microsoft.com/office/powerpoint/2010/main" Requires="p14">
          <p:contentPart p14:bwMode="auto" r:id="rId75">
            <p14:nvContentPartPr>
              <p14:cNvPr id="1050322" name=""/>
              <p14:cNvContentPartPr/>
              <p14:nvPr/>
            </p14:nvContentPartPr>
            <p14:xfrm>
              <a:off x="7870362" y="1726159"/>
              <a:ext cx="114505" cy="16429"/>
            </p14:xfrm>
          </p:contentPart>
        </mc:Choice>
        <mc:Fallback>
          <p:sp>
            <p:nvSpPr>
              <p:cNvPr id="1050322" name=""/>
              <p:cNvSpPr/>
              <p:nvPr/>
            </p:nvSpPr>
            <p:spPr>
              <a:xfrm>
                <a:off x="7870362" y="1726159"/>
                <a:ext cx="114505" cy="16429"/>
              </a:xfrm>
            </p:spPr>
          </p:sp>
        </mc:Fallback>
      </mc:AlternateContent>
      <mc:AlternateContent xmlns:mc="http://schemas.openxmlformats.org/markup-compatibility/2006">
        <mc:Choice xmlns:p14="http://schemas.microsoft.com/office/powerpoint/2010/main" Requires="p14">
          <p:contentPart p14:bwMode="auto" r:id="rId76">
            <p14:nvContentPartPr>
              <p14:cNvPr id="1050323" name=""/>
              <p14:cNvContentPartPr/>
              <p14:nvPr/>
            </p14:nvContentPartPr>
            <p14:xfrm>
              <a:off x="2320387" y="1662150"/>
              <a:ext cx="165140" cy="6675"/>
            </p14:xfrm>
          </p:contentPart>
        </mc:Choice>
        <mc:Fallback>
          <p:sp>
            <p:nvSpPr>
              <p:cNvPr id="1050323" name=""/>
              <p:cNvSpPr/>
              <p:nvPr/>
            </p:nvSpPr>
            <p:spPr>
              <a:xfrm>
                <a:off x="2320387" y="1662150"/>
                <a:ext cx="165140" cy="6675"/>
              </a:xfrm>
            </p:spPr>
          </p:sp>
        </mc:Fallback>
      </mc:AlternateContent>
      <mc:AlternateContent xmlns:mc="http://schemas.openxmlformats.org/markup-compatibility/2006">
        <mc:Choice xmlns:p14="http://schemas.microsoft.com/office/powerpoint/2010/main" Requires="p14">
          <p:contentPart p14:bwMode="auto" r:id="rId77">
            <p14:nvContentPartPr>
              <p14:cNvPr id="1050324" name=""/>
              <p14:cNvContentPartPr/>
              <p14:nvPr/>
            </p14:nvContentPartPr>
            <p14:xfrm>
              <a:off x="2349068" y="1750724"/>
              <a:ext cx="162109" cy="33762"/>
            </p14:xfrm>
          </p:contentPart>
        </mc:Choice>
        <mc:Fallback>
          <p:sp>
            <p:nvSpPr>
              <p:cNvPr id="1050324" name=""/>
              <p:cNvSpPr/>
              <p:nvPr/>
            </p:nvSpPr>
            <p:spPr>
              <a:xfrm>
                <a:off x="2349068" y="1750724"/>
                <a:ext cx="162109" cy="33762"/>
              </a:xfrm>
            </p:spPr>
          </p:sp>
        </mc:Fallback>
      </mc:AlternateContent>
      <mc:AlternateContent xmlns:mc="http://schemas.openxmlformats.org/markup-compatibility/2006">
        <mc:Choice xmlns:p14="http://schemas.microsoft.com/office/powerpoint/2010/main" Requires="p14">
          <p:contentPart p14:bwMode="auto" r:id="rId78">
            <p14:nvContentPartPr>
              <p14:cNvPr id="1050325" name=""/>
              <p14:cNvContentPartPr/>
              <p14:nvPr/>
            </p14:nvContentPartPr>
            <p14:xfrm>
              <a:off x="2649556" y="1692650"/>
              <a:ext cx="103938" cy="19362"/>
            </p14:xfrm>
          </p:contentPart>
        </mc:Choice>
        <mc:Fallback>
          <p:sp>
            <p:nvSpPr>
              <p:cNvPr id="1050325" name=""/>
              <p:cNvSpPr/>
              <p:nvPr/>
            </p:nvSpPr>
            <p:spPr>
              <a:xfrm>
                <a:off x="2649556" y="1692650"/>
                <a:ext cx="103938" cy="19362"/>
              </a:xfrm>
            </p:spPr>
          </p:sp>
        </mc:Fallback>
      </mc:AlternateContent>
      <mc:AlternateContent xmlns:mc="http://schemas.openxmlformats.org/markup-compatibility/2006">
        <mc:Choice xmlns:p14="http://schemas.microsoft.com/office/powerpoint/2010/main" Requires="p14">
          <p:contentPart p14:bwMode="auto" r:id="rId79">
            <p14:nvContentPartPr>
              <p14:cNvPr id="1050326" name=""/>
              <p14:cNvContentPartPr/>
              <p14:nvPr/>
            </p14:nvContentPartPr>
            <p14:xfrm>
              <a:off x="2871061" y="1588905"/>
              <a:ext cx="237956" cy="173014"/>
            </p14:xfrm>
          </p:contentPart>
        </mc:Choice>
        <mc:Fallback>
          <p:sp>
            <p:nvSpPr>
              <p:cNvPr id="1050326" name=""/>
              <p:cNvSpPr/>
              <p:nvPr/>
            </p:nvSpPr>
            <p:spPr>
              <a:xfrm>
                <a:off x="2871061" y="1588905"/>
                <a:ext cx="237956" cy="173014"/>
              </a:xfrm>
            </p:spPr>
          </p:sp>
        </mc:Fallback>
      </mc:AlternateContent>
      <mc:AlternateContent xmlns:mc="http://schemas.openxmlformats.org/markup-compatibility/2006">
        <mc:Choice xmlns:p14="http://schemas.microsoft.com/office/powerpoint/2010/main" Requires="p14">
          <p:contentPart p14:bwMode="auto" r:id="rId80">
            <p14:nvContentPartPr>
              <p14:cNvPr id="1050327" name=""/>
              <p14:cNvContentPartPr/>
              <p14:nvPr/>
            </p14:nvContentPartPr>
            <p14:xfrm>
              <a:off x="3211505" y="1552916"/>
              <a:ext cx="150995" cy="347352"/>
            </p14:xfrm>
          </p:contentPart>
        </mc:Choice>
        <mc:Fallback>
          <p:sp>
            <p:nvSpPr>
              <p:cNvPr id="1050327" name=""/>
              <p:cNvSpPr/>
              <p:nvPr/>
            </p:nvSpPr>
            <p:spPr>
              <a:xfrm>
                <a:off x="3211505" y="1552916"/>
                <a:ext cx="150995" cy="347352"/>
              </a:xfrm>
            </p:spPr>
          </p:sp>
        </mc:Fallback>
      </mc:AlternateContent>
      <mc:AlternateContent xmlns:mc="http://schemas.openxmlformats.org/markup-compatibility/2006">
        <mc:Choice xmlns:p14="http://schemas.microsoft.com/office/powerpoint/2010/main" Requires="p14">
          <p:contentPart p14:bwMode="auto" r:id="rId81">
            <p14:nvContentPartPr>
              <p14:cNvPr id="1050328" name=""/>
              <p14:cNvContentPartPr/>
              <p14:nvPr/>
            </p14:nvContentPartPr>
            <p14:xfrm>
              <a:off x="3443355" y="1388977"/>
              <a:ext cx="107419" cy="330232"/>
            </p14:xfrm>
          </p:contentPart>
        </mc:Choice>
        <mc:Fallback>
          <p:sp>
            <p:nvSpPr>
              <p:cNvPr id="1050328" name=""/>
              <p:cNvSpPr/>
              <p:nvPr/>
            </p:nvSpPr>
            <p:spPr>
              <a:xfrm>
                <a:off x="3443355" y="1388977"/>
                <a:ext cx="107419" cy="330232"/>
              </a:xfrm>
            </p:spPr>
          </p:sp>
        </mc:Fallback>
      </mc:AlternateContent>
      <mc:AlternateContent xmlns:mc="http://schemas.openxmlformats.org/markup-compatibility/2006">
        <mc:Choice xmlns:p14="http://schemas.microsoft.com/office/powerpoint/2010/main" Requires="p14">
          <p:contentPart p14:bwMode="auto" r:id="rId82">
            <p14:nvContentPartPr>
              <p14:cNvPr id="1050329" name=""/>
              <p14:cNvContentPartPr/>
              <p14:nvPr/>
            </p14:nvContentPartPr>
            <p14:xfrm>
              <a:off x="3685873" y="1487391"/>
              <a:ext cx="129450" cy="217821"/>
            </p14:xfrm>
          </p:contentPart>
        </mc:Choice>
        <mc:Fallback>
          <p:sp>
            <p:nvSpPr>
              <p:cNvPr id="1050329" name=""/>
              <p:cNvSpPr/>
              <p:nvPr/>
            </p:nvSpPr>
            <p:spPr>
              <a:xfrm>
                <a:off x="3685873" y="1487391"/>
                <a:ext cx="129450" cy="217821"/>
              </a:xfrm>
            </p:spPr>
          </p:sp>
        </mc:Fallback>
      </mc:AlternateContent>
      <mc:AlternateContent xmlns:mc="http://schemas.openxmlformats.org/markup-compatibility/2006">
        <mc:Choice xmlns:p14="http://schemas.microsoft.com/office/powerpoint/2010/main" Requires="p14">
          <p:contentPart p14:bwMode="auto" r:id="rId83">
            <p14:nvContentPartPr>
              <p14:cNvPr id="1050330" name=""/>
              <p14:cNvContentPartPr/>
              <p14:nvPr/>
            </p14:nvContentPartPr>
            <p14:xfrm>
              <a:off x="3906449" y="1523628"/>
              <a:ext cx="23157" cy="157606"/>
            </p14:xfrm>
          </p:contentPart>
        </mc:Choice>
        <mc:Fallback>
          <p:sp>
            <p:nvSpPr>
              <p:cNvPr id="1050330" name=""/>
              <p:cNvSpPr/>
              <p:nvPr/>
            </p:nvSpPr>
            <p:spPr>
              <a:xfrm>
                <a:off x="3906449" y="1523628"/>
                <a:ext cx="23157" cy="157606"/>
              </a:xfrm>
            </p:spPr>
          </p:sp>
        </mc:Fallback>
      </mc:AlternateContent>
      <mc:AlternateContent xmlns:mc="http://schemas.openxmlformats.org/markup-compatibility/2006">
        <mc:Choice xmlns:p14="http://schemas.microsoft.com/office/powerpoint/2010/main" Requires="p14">
          <p:contentPart p14:bwMode="auto" r:id="rId84">
            <p14:nvContentPartPr>
              <p14:cNvPr id="1050331" name=""/>
              <p14:cNvContentPartPr/>
              <p14:nvPr/>
            </p14:nvContentPartPr>
            <p14:xfrm>
              <a:off x="4031463" y="1510125"/>
              <a:ext cx="149772" cy="161547"/>
            </p14:xfrm>
          </p:contentPart>
        </mc:Choice>
        <mc:Fallback>
          <p:sp>
            <p:nvSpPr>
              <p:cNvPr id="1050331" name=""/>
              <p:cNvSpPr/>
              <p:nvPr/>
            </p:nvSpPr>
            <p:spPr>
              <a:xfrm>
                <a:off x="4031463" y="1510125"/>
                <a:ext cx="149772" cy="161547"/>
              </a:xfrm>
            </p:spPr>
          </p:sp>
        </mc:Fallback>
      </mc:AlternateContent>
      <mc:AlternateContent xmlns:mc="http://schemas.openxmlformats.org/markup-compatibility/2006">
        <mc:Choice xmlns:p14="http://schemas.microsoft.com/office/powerpoint/2010/main" Requires="p14">
          <p:contentPart p14:bwMode="auto" r:id="rId85">
            <p14:nvContentPartPr>
              <p14:cNvPr id="1050332" name=""/>
              <p14:cNvContentPartPr/>
              <p14:nvPr/>
            </p14:nvContentPartPr>
            <p14:xfrm>
              <a:off x="3988829" y="1407719"/>
              <a:ext cx="12258" cy="69247"/>
            </p14:xfrm>
          </p:contentPart>
        </mc:Choice>
        <mc:Fallback>
          <p:sp>
            <p:nvSpPr>
              <p:cNvPr id="1050332" name=""/>
              <p:cNvSpPr/>
              <p:nvPr/>
            </p:nvSpPr>
            <p:spPr>
              <a:xfrm>
                <a:off x="3988829" y="1407719"/>
                <a:ext cx="12258" cy="69247"/>
              </a:xfrm>
            </p:spPr>
          </p:sp>
        </mc:Fallback>
      </mc:AlternateContent>
      <mc:AlternateContent xmlns:mc="http://schemas.openxmlformats.org/markup-compatibility/2006">
        <mc:Choice xmlns:p14="http://schemas.microsoft.com/office/powerpoint/2010/main" Requires="p14">
          <p:contentPart p14:bwMode="auto" r:id="rId86">
            <p14:nvContentPartPr>
              <p14:cNvPr id="1050333" name=""/>
              <p14:cNvContentPartPr/>
              <p14:nvPr/>
            </p14:nvContentPartPr>
            <p14:xfrm>
              <a:off x="4254916" y="1427936"/>
              <a:ext cx="148165" cy="251416"/>
            </p14:xfrm>
          </p:contentPart>
        </mc:Choice>
        <mc:Fallback>
          <p:sp>
            <p:nvSpPr>
              <p:cNvPr id="1050333" name=""/>
              <p:cNvSpPr/>
              <p:nvPr/>
            </p:nvSpPr>
            <p:spPr>
              <a:xfrm>
                <a:off x="4254916" y="1427936"/>
                <a:ext cx="148165" cy="251416"/>
              </a:xfrm>
            </p:spPr>
          </p:sp>
        </mc:Fallback>
      </mc:AlternateContent>
      <mc:AlternateContent xmlns:mc="http://schemas.openxmlformats.org/markup-compatibility/2006">
        <mc:Choice xmlns:p14="http://schemas.microsoft.com/office/powerpoint/2010/main" Requires="p14">
          <p:contentPart p14:bwMode="auto" r:id="rId87">
            <p14:nvContentPartPr>
              <p14:cNvPr id="1050334" name=""/>
              <p14:cNvContentPartPr/>
              <p14:nvPr/>
            </p14:nvContentPartPr>
            <p14:xfrm>
              <a:off x="4576815" y="1466046"/>
              <a:ext cx="362122" cy="396886"/>
            </p14:xfrm>
          </p:contentPart>
        </mc:Choice>
        <mc:Fallback>
          <p:sp>
            <p:nvSpPr>
              <p:cNvPr id="1050334" name=""/>
              <p:cNvSpPr/>
              <p:nvPr/>
            </p:nvSpPr>
            <p:spPr>
              <a:xfrm>
                <a:off x="4576815" y="1466046"/>
                <a:ext cx="362122" cy="396886"/>
              </a:xfrm>
            </p:spPr>
          </p:sp>
        </mc:Fallback>
      </mc:AlternateContent>
      <mc:AlternateContent xmlns:mc="http://schemas.openxmlformats.org/markup-compatibility/2006">
        <mc:Choice xmlns:p14="http://schemas.microsoft.com/office/powerpoint/2010/main" Requires="p14">
          <p:contentPart p14:bwMode="auto" r:id="rId88">
            <p14:nvContentPartPr>
              <p14:cNvPr id="1050335" name=""/>
              <p14:cNvContentPartPr/>
              <p14:nvPr/>
            </p14:nvContentPartPr>
            <p14:xfrm>
              <a:off x="4551762" y="1357321"/>
              <a:ext cx="265878" cy="7210"/>
            </p14:xfrm>
          </p:contentPart>
        </mc:Choice>
        <mc:Fallback>
          <p:sp>
            <p:nvSpPr>
              <p:cNvPr id="1050335" name=""/>
              <p:cNvSpPr/>
              <p:nvPr/>
            </p:nvSpPr>
            <p:spPr>
              <a:xfrm>
                <a:off x="4551762" y="1357321"/>
                <a:ext cx="265878" cy="7210"/>
              </a:xfrm>
            </p:spPr>
          </p:sp>
        </mc:Fallback>
      </mc:AlternateContent>
      <mc:AlternateContent xmlns:mc="http://schemas.openxmlformats.org/markup-compatibility/2006">
        <mc:Choice xmlns:p14="http://schemas.microsoft.com/office/powerpoint/2010/main" Requires="p14">
          <p:contentPart p14:bwMode="auto" r:id="rId89">
            <p14:nvContentPartPr>
              <p14:cNvPr id="1050336" name=""/>
              <p14:cNvContentPartPr/>
              <p14:nvPr/>
            </p14:nvContentPartPr>
            <p14:xfrm>
              <a:off x="4766206" y="1277662"/>
              <a:ext cx="97979" cy="162239"/>
            </p14:xfrm>
          </p:contentPart>
        </mc:Choice>
        <mc:Fallback>
          <p:sp>
            <p:nvSpPr>
              <p:cNvPr id="1050336" name=""/>
              <p:cNvSpPr/>
              <p:nvPr/>
            </p:nvSpPr>
            <p:spPr>
              <a:xfrm>
                <a:off x="4766206" y="1277662"/>
                <a:ext cx="97979" cy="162239"/>
              </a:xfrm>
            </p:spPr>
          </p:sp>
        </mc:Fallback>
      </mc:AlternateContent>
      <mc:AlternateContent xmlns:mc="http://schemas.openxmlformats.org/markup-compatibility/2006">
        <mc:Choice xmlns:p14="http://schemas.microsoft.com/office/powerpoint/2010/main" Requires="p14">
          <p:contentPart p14:bwMode="auto" r:id="rId90">
            <p14:nvContentPartPr>
              <p14:cNvPr id="1050337" name=""/>
              <p14:cNvContentPartPr/>
              <p14:nvPr/>
            </p14:nvContentPartPr>
            <p14:xfrm>
              <a:off x="386642" y="2371231"/>
              <a:ext cx="288785" cy="457337"/>
            </p14:xfrm>
          </p:contentPart>
        </mc:Choice>
        <mc:Fallback>
          <p:sp>
            <p:nvSpPr>
              <p:cNvPr id="1050337" name=""/>
              <p:cNvSpPr/>
              <p:nvPr/>
            </p:nvSpPr>
            <p:spPr>
              <a:xfrm>
                <a:off x="386642" y="2371231"/>
                <a:ext cx="288785" cy="457337"/>
              </a:xfrm>
            </p:spPr>
          </p:sp>
        </mc:Fallback>
      </mc:AlternateContent>
      <mc:AlternateContent xmlns:mc="http://schemas.openxmlformats.org/markup-compatibility/2006">
        <mc:Choice xmlns:p14="http://schemas.microsoft.com/office/powerpoint/2010/main" Requires="p14">
          <p:contentPart p14:bwMode="auto" r:id="rId91">
            <p14:nvContentPartPr>
              <p14:cNvPr id="1050338" name=""/>
              <p14:cNvContentPartPr/>
              <p14:nvPr/>
            </p14:nvContentPartPr>
            <p14:xfrm>
              <a:off x="879090" y="2450904"/>
              <a:ext cx="11223" cy="303043"/>
            </p14:xfrm>
          </p:contentPart>
        </mc:Choice>
        <mc:Fallback>
          <p:sp>
            <p:nvSpPr>
              <p:cNvPr id="1050338" name=""/>
              <p:cNvSpPr/>
              <p:nvPr/>
            </p:nvSpPr>
            <p:spPr>
              <a:xfrm>
                <a:off x="879090" y="2450904"/>
                <a:ext cx="11223" cy="303043"/>
              </a:xfrm>
            </p:spPr>
          </p:sp>
        </mc:Fallback>
      </mc:AlternateContent>
      <mc:AlternateContent xmlns:mc="http://schemas.openxmlformats.org/markup-compatibility/2006">
        <mc:Choice xmlns:p14="http://schemas.microsoft.com/office/powerpoint/2010/main" Requires="p14">
          <p:contentPart p14:bwMode="auto" r:id="rId92">
            <p14:nvContentPartPr>
              <p14:cNvPr id="1050339" name=""/>
              <p14:cNvContentPartPr/>
              <p14:nvPr/>
            </p14:nvContentPartPr>
            <p14:xfrm>
              <a:off x="790151" y="2425791"/>
              <a:ext cx="285926" cy="3271"/>
            </p14:xfrm>
          </p:contentPart>
        </mc:Choice>
        <mc:Fallback>
          <p:sp>
            <p:nvSpPr>
              <p:cNvPr id="1050339" name=""/>
              <p:cNvSpPr/>
              <p:nvPr/>
            </p:nvSpPr>
            <p:spPr>
              <a:xfrm>
                <a:off x="790151" y="2425791"/>
                <a:ext cx="285926" cy="3271"/>
              </a:xfrm>
            </p:spPr>
          </p:sp>
        </mc:Fallback>
      </mc:AlternateContent>
      <mc:AlternateContent xmlns:mc="http://schemas.openxmlformats.org/markup-compatibility/2006">
        <mc:Choice xmlns:p14="http://schemas.microsoft.com/office/powerpoint/2010/main" Requires="p14">
          <p:contentPart p14:bwMode="auto" r:id="rId93">
            <p14:nvContentPartPr>
              <p14:cNvPr id="1050340" name=""/>
              <p14:cNvContentPartPr/>
              <p14:nvPr/>
            </p14:nvContentPartPr>
            <p14:xfrm>
              <a:off x="1115577" y="2486644"/>
              <a:ext cx="59339" cy="296129"/>
            </p14:xfrm>
          </p:contentPart>
        </mc:Choice>
        <mc:Fallback>
          <p:sp>
            <p:nvSpPr>
              <p:cNvPr id="1050340" name=""/>
              <p:cNvSpPr/>
              <p:nvPr/>
            </p:nvSpPr>
            <p:spPr>
              <a:xfrm>
                <a:off x="1115577" y="2486644"/>
                <a:ext cx="59339" cy="296129"/>
              </a:xfrm>
            </p:spPr>
          </p:sp>
        </mc:Fallback>
      </mc:AlternateContent>
      <mc:AlternateContent xmlns:mc="http://schemas.openxmlformats.org/markup-compatibility/2006">
        <mc:Choice xmlns:p14="http://schemas.microsoft.com/office/powerpoint/2010/main" Requires="p14">
          <p:contentPart p14:bwMode="auto" r:id="rId94">
            <p14:nvContentPartPr>
              <p14:cNvPr id="1050341" name=""/>
              <p14:cNvContentPartPr/>
              <p14:nvPr/>
            </p14:nvContentPartPr>
            <p14:xfrm>
              <a:off x="1190360" y="2456395"/>
              <a:ext cx="221221" cy="232152"/>
            </p14:xfrm>
          </p:contentPart>
        </mc:Choice>
        <mc:Fallback>
          <p:sp>
            <p:nvSpPr>
              <p:cNvPr id="1050341" name=""/>
              <p:cNvSpPr/>
              <p:nvPr/>
            </p:nvSpPr>
            <p:spPr>
              <a:xfrm>
                <a:off x="1190360" y="2456395"/>
                <a:ext cx="221221" cy="232152"/>
              </a:xfrm>
            </p:spPr>
          </p:sp>
        </mc:Fallback>
      </mc:AlternateContent>
      <mc:AlternateContent xmlns:mc="http://schemas.openxmlformats.org/markup-compatibility/2006">
        <mc:Choice xmlns:p14="http://schemas.microsoft.com/office/powerpoint/2010/main" Requires="p14">
          <p:contentPart p14:bwMode="auto" r:id="rId95">
            <p14:nvContentPartPr>
              <p14:cNvPr id="1050342" name=""/>
              <p14:cNvContentPartPr/>
              <p14:nvPr/>
            </p14:nvContentPartPr>
            <p14:xfrm>
              <a:off x="1004596" y="2704316"/>
              <a:ext cx="13871" cy="68265"/>
            </p14:xfrm>
          </p:contentPart>
        </mc:Choice>
        <mc:Fallback>
          <p:sp>
            <p:nvSpPr>
              <p:cNvPr id="1050342" name=""/>
              <p:cNvSpPr/>
              <p:nvPr/>
            </p:nvSpPr>
            <p:spPr>
              <a:xfrm>
                <a:off x="1004596" y="2704316"/>
                <a:ext cx="13871" cy="68265"/>
              </a:xfrm>
            </p:spPr>
          </p:sp>
        </mc:Fallback>
      </mc:AlternateContent>
      <mc:AlternateContent xmlns:mc="http://schemas.openxmlformats.org/markup-compatibility/2006">
        <mc:Choice xmlns:p14="http://schemas.microsoft.com/office/powerpoint/2010/main" Requires="p14">
          <p:contentPart p14:bwMode="auto" r:id="rId96">
            <p14:nvContentPartPr>
              <p14:cNvPr id="1050343" name=""/>
              <p14:cNvContentPartPr/>
              <p14:nvPr/>
            </p14:nvContentPartPr>
            <p14:xfrm>
              <a:off x="1472060" y="2682723"/>
              <a:ext cx="18787" cy="76359"/>
            </p14:xfrm>
          </p:contentPart>
        </mc:Choice>
        <mc:Fallback>
          <p:sp>
            <p:nvSpPr>
              <p:cNvPr id="1050343" name=""/>
              <p:cNvSpPr/>
              <p:nvPr/>
            </p:nvSpPr>
            <p:spPr>
              <a:xfrm>
                <a:off x="1472060" y="2682723"/>
                <a:ext cx="18787" cy="76359"/>
              </a:xfrm>
            </p:spPr>
          </p:sp>
        </mc:Fallback>
      </mc:AlternateContent>
      <mc:AlternateContent xmlns:mc="http://schemas.openxmlformats.org/markup-compatibility/2006">
        <mc:Choice xmlns:p14="http://schemas.microsoft.com/office/powerpoint/2010/main" Requires="p14">
          <p:contentPart p14:bwMode="auto" r:id="rId97">
            <p14:nvContentPartPr>
              <p14:cNvPr id="1050344" name=""/>
              <p14:cNvContentPartPr/>
              <p14:nvPr/>
            </p14:nvContentPartPr>
            <p14:xfrm>
              <a:off x="1613044" y="2516180"/>
              <a:ext cx="185350" cy="218131"/>
            </p14:xfrm>
          </p:contentPart>
        </mc:Choice>
        <mc:Fallback>
          <p:sp>
            <p:nvSpPr>
              <p:cNvPr id="1050344" name=""/>
              <p:cNvSpPr/>
              <p:nvPr/>
            </p:nvSpPr>
            <p:spPr>
              <a:xfrm>
                <a:off x="1613044" y="2516180"/>
                <a:ext cx="185350" cy="218131"/>
              </a:xfrm>
            </p:spPr>
          </p:sp>
        </mc:Fallback>
      </mc:AlternateContent>
      <mc:AlternateContent xmlns:mc="http://schemas.openxmlformats.org/markup-compatibility/2006">
        <mc:Choice xmlns:p14="http://schemas.microsoft.com/office/powerpoint/2010/main" Requires="p14">
          <p:contentPart p14:bwMode="auto" r:id="rId98">
            <p14:nvContentPartPr>
              <p14:cNvPr id="1050345" name=""/>
              <p14:cNvContentPartPr/>
              <p14:nvPr/>
            </p14:nvContentPartPr>
            <p14:xfrm>
              <a:off x="1864796" y="2328045"/>
              <a:ext cx="234087" cy="584531"/>
            </p14:xfrm>
          </p:contentPart>
        </mc:Choice>
        <mc:Fallback>
          <p:sp>
            <p:nvSpPr>
              <p:cNvPr id="1050345" name=""/>
              <p:cNvSpPr/>
              <p:nvPr/>
            </p:nvSpPr>
            <p:spPr>
              <a:xfrm>
                <a:off x="1864796" y="2328045"/>
                <a:ext cx="234087" cy="584531"/>
              </a:xfrm>
            </p:spPr>
          </p:sp>
        </mc:Fallback>
      </mc:AlternateContent>
      <mc:AlternateContent xmlns:mc="http://schemas.openxmlformats.org/markup-compatibility/2006">
        <mc:Choice xmlns:p14="http://schemas.microsoft.com/office/powerpoint/2010/main" Requires="p14">
          <p:contentPart p14:bwMode="auto" r:id="rId99">
            <p14:nvContentPartPr>
              <p14:cNvPr id="1050346" name=""/>
              <p14:cNvContentPartPr/>
              <p14:nvPr/>
            </p14:nvContentPartPr>
            <p14:xfrm>
              <a:off x="2048581" y="2616818"/>
              <a:ext cx="412594" cy="395623"/>
            </p14:xfrm>
          </p:contentPart>
        </mc:Choice>
        <mc:Fallback>
          <p:sp>
            <p:nvSpPr>
              <p:cNvPr id="1050346" name=""/>
              <p:cNvSpPr/>
              <p:nvPr/>
            </p:nvSpPr>
            <p:spPr>
              <a:xfrm>
                <a:off x="2048581" y="2616818"/>
                <a:ext cx="412594" cy="395623"/>
              </a:xfrm>
            </p:spPr>
          </p:sp>
        </mc:Fallback>
      </mc:AlternateContent>
      <mc:AlternateContent xmlns:mc="http://schemas.openxmlformats.org/markup-compatibility/2006">
        <mc:Choice xmlns:p14="http://schemas.microsoft.com/office/powerpoint/2010/main" Requires="p14">
          <p:contentPart p14:bwMode="auto" r:id="rId100">
            <p14:nvContentPartPr>
              <p14:cNvPr id="1050347" name=""/>
              <p14:cNvContentPartPr/>
              <p14:nvPr/>
            </p14:nvContentPartPr>
            <p14:xfrm>
              <a:off x="2098883" y="2494641"/>
              <a:ext cx="313577" cy="50330"/>
            </p14:xfrm>
          </p:contentPart>
        </mc:Choice>
        <mc:Fallback>
          <p:sp>
            <p:nvSpPr>
              <p:cNvPr id="1050347" name=""/>
              <p:cNvSpPr/>
              <p:nvPr/>
            </p:nvSpPr>
            <p:spPr>
              <a:xfrm>
                <a:off x="2098883" y="2494641"/>
                <a:ext cx="313577" cy="50330"/>
              </a:xfrm>
            </p:spPr>
          </p:sp>
        </mc:Fallback>
      </mc:AlternateContent>
      <mc:AlternateContent xmlns:mc="http://schemas.openxmlformats.org/markup-compatibility/2006">
        <mc:Choice xmlns:p14="http://schemas.microsoft.com/office/powerpoint/2010/main" Requires="p14">
          <p:contentPart p14:bwMode="auto" r:id="rId101">
            <p14:nvContentPartPr>
              <p14:cNvPr id="1050348" name=""/>
              <p14:cNvContentPartPr/>
              <p14:nvPr/>
            </p14:nvContentPartPr>
            <p14:xfrm>
              <a:off x="2284647" y="2450904"/>
              <a:ext cx="145621" cy="146479"/>
            </p14:xfrm>
          </p:contentPart>
        </mc:Choice>
        <mc:Fallback>
          <p:sp>
            <p:nvSpPr>
              <p:cNvPr id="1050348" name=""/>
              <p:cNvSpPr/>
              <p:nvPr/>
            </p:nvSpPr>
            <p:spPr>
              <a:xfrm>
                <a:off x="2284647" y="2450904"/>
                <a:ext cx="145621" cy="146479"/>
              </a:xfrm>
            </p:spPr>
          </p:sp>
        </mc:Fallback>
      </mc:AlternateContent>
      <mc:AlternateContent xmlns:mc="http://schemas.openxmlformats.org/markup-compatibility/2006">
        <mc:Choice xmlns:p14="http://schemas.microsoft.com/office/powerpoint/2010/main" Requires="p14">
          <p:contentPart p14:bwMode="auto" r:id="rId102">
            <p14:nvContentPartPr>
              <p14:cNvPr id="1050349" name=""/>
              <p14:cNvContentPartPr/>
              <p14:nvPr/>
            </p14:nvContentPartPr>
            <p14:xfrm>
              <a:off x="2634995" y="2588158"/>
              <a:ext cx="7501" cy="76693"/>
            </p14:xfrm>
          </p:contentPart>
        </mc:Choice>
        <mc:Fallback>
          <p:sp>
            <p:nvSpPr>
              <p:cNvPr id="1050349" name=""/>
              <p:cNvSpPr/>
              <p:nvPr/>
            </p:nvSpPr>
            <p:spPr>
              <a:xfrm>
                <a:off x="2634995" y="2588158"/>
                <a:ext cx="7501" cy="76693"/>
              </a:xfrm>
            </p:spPr>
          </p:sp>
        </mc:Fallback>
      </mc:AlternateContent>
      <mc:AlternateContent xmlns:mc="http://schemas.openxmlformats.org/markup-compatibility/2006">
        <mc:Choice xmlns:p14="http://schemas.microsoft.com/office/powerpoint/2010/main" Requires="p14">
          <p:contentPart p14:bwMode="auto" r:id="rId103">
            <p14:nvContentPartPr>
              <p14:cNvPr id="1050350" name=""/>
              <p14:cNvContentPartPr/>
              <p14:nvPr/>
            </p14:nvContentPartPr>
            <p14:xfrm>
              <a:off x="2649556" y="2776790"/>
              <a:ext cx="16715" cy="70029"/>
            </p14:xfrm>
          </p:contentPart>
        </mc:Choice>
        <mc:Fallback>
          <p:sp>
            <p:nvSpPr>
              <p:cNvPr id="1050350" name=""/>
              <p:cNvSpPr/>
              <p:nvPr/>
            </p:nvSpPr>
            <p:spPr>
              <a:xfrm>
                <a:off x="2649556" y="2776790"/>
                <a:ext cx="16715" cy="70029"/>
              </a:xfrm>
            </p:spPr>
          </p:sp>
        </mc:Fallback>
      </mc:AlternateContent>
      <mc:AlternateContent xmlns:mc="http://schemas.openxmlformats.org/markup-compatibility/2006">
        <mc:Choice xmlns:p14="http://schemas.microsoft.com/office/powerpoint/2010/main" Requires="p14">
          <p:contentPart p14:bwMode="auto" r:id="rId104">
            <p14:nvContentPartPr>
              <p14:cNvPr id="1050351" name=""/>
              <p14:cNvContentPartPr/>
              <p14:nvPr/>
            </p14:nvContentPartPr>
            <p14:xfrm>
              <a:off x="1354944" y="3464308"/>
              <a:ext cx="348363" cy="232807"/>
            </p14:xfrm>
          </p:contentPart>
        </mc:Choice>
        <mc:Fallback>
          <p:sp>
            <p:nvSpPr>
              <p:cNvPr id="1050351" name=""/>
              <p:cNvSpPr/>
              <p:nvPr/>
            </p:nvSpPr>
            <p:spPr>
              <a:xfrm>
                <a:off x="1354944" y="3464308"/>
                <a:ext cx="348363" cy="232807"/>
              </a:xfrm>
            </p:spPr>
          </p:sp>
        </mc:Fallback>
      </mc:AlternateContent>
      <mc:AlternateContent xmlns:mc="http://schemas.openxmlformats.org/markup-compatibility/2006">
        <mc:Choice xmlns:p14="http://schemas.microsoft.com/office/powerpoint/2010/main" Requires="p14">
          <p:contentPart p14:bwMode="auto" r:id="rId105">
            <p14:nvContentPartPr>
              <p14:cNvPr id="1050352" name=""/>
              <p14:cNvContentPartPr/>
              <p14:nvPr/>
            </p14:nvContentPartPr>
            <p14:xfrm>
              <a:off x="1784275" y="3255116"/>
              <a:ext cx="134055" cy="453967"/>
            </p14:xfrm>
          </p:contentPart>
        </mc:Choice>
        <mc:Fallback>
          <p:sp>
            <p:nvSpPr>
              <p:cNvPr id="1050352" name=""/>
              <p:cNvSpPr/>
              <p:nvPr/>
            </p:nvSpPr>
            <p:spPr>
              <a:xfrm>
                <a:off x="1784275" y="3255116"/>
                <a:ext cx="134055" cy="453967"/>
              </a:xfrm>
            </p:spPr>
          </p:sp>
        </mc:Fallback>
      </mc:AlternateContent>
      <mc:AlternateContent xmlns:mc="http://schemas.openxmlformats.org/markup-compatibility/2006">
        <mc:Choice xmlns:p14="http://schemas.microsoft.com/office/powerpoint/2010/main" Requires="p14">
          <p:contentPart p14:bwMode="auto" r:id="rId106">
            <p14:nvContentPartPr>
              <p14:cNvPr id="1050353" name=""/>
              <p14:cNvContentPartPr/>
              <p14:nvPr/>
            </p14:nvContentPartPr>
            <p14:xfrm>
              <a:off x="1955919" y="3146507"/>
              <a:ext cx="193199" cy="189743"/>
            </p14:xfrm>
          </p:contentPart>
        </mc:Choice>
        <mc:Fallback>
          <p:sp>
            <p:nvSpPr>
              <p:cNvPr id="1050353" name=""/>
              <p:cNvSpPr/>
              <p:nvPr/>
            </p:nvSpPr>
            <p:spPr>
              <a:xfrm>
                <a:off x="1955919" y="3146507"/>
                <a:ext cx="193199" cy="189743"/>
              </a:xfrm>
            </p:spPr>
          </p:sp>
        </mc:Fallback>
      </mc:AlternateContent>
      <mc:AlternateContent xmlns:mc="http://schemas.openxmlformats.org/markup-compatibility/2006">
        <mc:Choice xmlns:p14="http://schemas.microsoft.com/office/powerpoint/2010/main" Requires="p14">
          <p:contentPart p14:bwMode="auto" r:id="rId107">
            <p14:nvContentPartPr>
              <p14:cNvPr id="1050354" name=""/>
              <p14:cNvContentPartPr/>
              <p14:nvPr/>
            </p14:nvContentPartPr>
            <p14:xfrm>
              <a:off x="2230532" y="3388221"/>
              <a:ext cx="178170" cy="264918"/>
            </p14:xfrm>
          </p:contentPart>
        </mc:Choice>
        <mc:Fallback>
          <p:sp>
            <p:nvSpPr>
              <p:cNvPr id="1050354" name=""/>
              <p:cNvSpPr/>
              <p:nvPr/>
            </p:nvSpPr>
            <p:spPr>
              <a:xfrm>
                <a:off x="2230532" y="3388221"/>
                <a:ext cx="178170" cy="264918"/>
              </a:xfrm>
            </p:spPr>
          </p:sp>
        </mc:Fallback>
      </mc:AlternateContent>
      <mc:AlternateContent xmlns:mc="http://schemas.openxmlformats.org/markup-compatibility/2006">
        <mc:Choice xmlns:p14="http://schemas.microsoft.com/office/powerpoint/2010/main" Requires="p14">
          <p:contentPart p14:bwMode="auto" r:id="rId108">
            <p14:nvContentPartPr>
              <p14:cNvPr id="1050355" name=""/>
              <p14:cNvContentPartPr/>
              <p14:nvPr/>
            </p14:nvContentPartPr>
            <p14:xfrm>
              <a:off x="2334948" y="3269468"/>
              <a:ext cx="7060" cy="76197"/>
            </p14:xfrm>
          </p:contentPart>
        </mc:Choice>
        <mc:Fallback>
          <p:sp>
            <p:nvSpPr>
              <p:cNvPr id="1050355" name=""/>
              <p:cNvSpPr/>
              <p:nvPr/>
            </p:nvSpPr>
            <p:spPr>
              <a:xfrm>
                <a:off x="2334948" y="3269468"/>
                <a:ext cx="7060" cy="76197"/>
              </a:xfrm>
            </p:spPr>
          </p:sp>
        </mc:Fallback>
      </mc:AlternateContent>
      <mc:AlternateContent xmlns:mc="http://schemas.openxmlformats.org/markup-compatibility/2006">
        <mc:Choice xmlns:p14="http://schemas.microsoft.com/office/powerpoint/2010/main" Requires="p14">
          <p:contentPart p14:bwMode="auto" r:id="rId109">
            <p14:nvContentPartPr>
              <p14:cNvPr id="1050356" name=""/>
              <p14:cNvContentPartPr/>
              <p14:nvPr/>
            </p14:nvContentPartPr>
            <p14:xfrm>
              <a:off x="2435111" y="3255320"/>
              <a:ext cx="14120" cy="79671"/>
            </p14:xfrm>
          </p:contentPart>
        </mc:Choice>
        <mc:Fallback>
          <p:sp>
            <p:nvSpPr>
              <p:cNvPr id="1050356" name=""/>
              <p:cNvSpPr/>
              <p:nvPr/>
            </p:nvSpPr>
            <p:spPr>
              <a:xfrm>
                <a:off x="2435111" y="3255320"/>
                <a:ext cx="14120" cy="79671"/>
              </a:xfrm>
            </p:spPr>
          </p:sp>
        </mc:Fallback>
      </mc:AlternateContent>
      <mc:AlternateContent xmlns:mc="http://schemas.openxmlformats.org/markup-compatibility/2006">
        <mc:Choice xmlns:p14="http://schemas.microsoft.com/office/powerpoint/2010/main" Requires="p14">
          <p:contentPart p14:bwMode="auto" r:id="rId110">
            <p14:nvContentPartPr>
              <p14:cNvPr id="1050357" name=""/>
              <p14:cNvContentPartPr/>
              <p14:nvPr/>
            </p14:nvContentPartPr>
            <p14:xfrm>
              <a:off x="2585134" y="3505263"/>
              <a:ext cx="166710" cy="3221"/>
            </p14:xfrm>
          </p:contentPart>
        </mc:Choice>
        <mc:Fallback>
          <p:sp>
            <p:nvSpPr>
              <p:cNvPr id="1050357" name=""/>
              <p:cNvSpPr/>
              <p:nvPr/>
            </p:nvSpPr>
            <p:spPr>
              <a:xfrm>
                <a:off x="2585134" y="3505263"/>
                <a:ext cx="166710" cy="3221"/>
              </a:xfrm>
            </p:spPr>
          </p:sp>
        </mc:Fallback>
      </mc:AlternateContent>
      <mc:AlternateContent xmlns:mc="http://schemas.openxmlformats.org/markup-compatibility/2006">
        <mc:Choice xmlns:p14="http://schemas.microsoft.com/office/powerpoint/2010/main" Requires="p14">
          <p:contentPart p14:bwMode="auto" r:id="rId111">
            <p14:nvContentPartPr>
              <p14:cNvPr id="1050358" name=""/>
              <p14:cNvContentPartPr/>
              <p14:nvPr/>
            </p14:nvContentPartPr>
            <p14:xfrm>
              <a:off x="2585134" y="3615134"/>
              <a:ext cx="200432" cy="18265"/>
            </p14:xfrm>
          </p:contentPart>
        </mc:Choice>
        <mc:Fallback>
          <p:sp>
            <p:nvSpPr>
              <p:cNvPr id="1050358" name=""/>
              <p:cNvSpPr/>
              <p:nvPr/>
            </p:nvSpPr>
            <p:spPr>
              <a:xfrm>
                <a:off x="2585134" y="3615134"/>
                <a:ext cx="200432" cy="18265"/>
              </a:xfrm>
            </p:spPr>
          </p:sp>
        </mc:Fallback>
      </mc:AlternateContent>
      <mc:AlternateContent xmlns:mc="http://schemas.openxmlformats.org/markup-compatibility/2006">
        <mc:Choice xmlns:p14="http://schemas.microsoft.com/office/powerpoint/2010/main" Requires="p14">
          <p:contentPart p14:bwMode="auto" r:id="rId112">
            <p14:nvContentPartPr>
              <p14:cNvPr id="1050359" name=""/>
              <p14:cNvContentPartPr/>
              <p14:nvPr/>
            </p14:nvContentPartPr>
            <p14:xfrm>
              <a:off x="2849881" y="3556538"/>
              <a:ext cx="215898" cy="24669"/>
            </p14:xfrm>
          </p:contentPart>
        </mc:Choice>
        <mc:Fallback>
          <p:sp>
            <p:nvSpPr>
              <p:cNvPr id="1050359" name=""/>
              <p:cNvSpPr/>
              <p:nvPr/>
            </p:nvSpPr>
            <p:spPr>
              <a:xfrm>
                <a:off x="2849881" y="3556538"/>
                <a:ext cx="215898" cy="24669"/>
              </a:xfrm>
            </p:spPr>
          </p:sp>
        </mc:Fallback>
      </mc:AlternateContent>
      <mc:AlternateContent xmlns:mc="http://schemas.openxmlformats.org/markup-compatibility/2006">
        <mc:Choice xmlns:p14="http://schemas.microsoft.com/office/powerpoint/2010/main" Requires="p14">
          <p:contentPart p14:bwMode="auto" r:id="rId113">
            <p14:nvContentPartPr>
              <p14:cNvPr id="1050360" name=""/>
              <p14:cNvContentPartPr/>
              <p14:nvPr/>
            </p14:nvContentPartPr>
            <p14:xfrm>
              <a:off x="3135807" y="3457851"/>
              <a:ext cx="293101" cy="168261"/>
            </p14:xfrm>
          </p:contentPart>
        </mc:Choice>
        <mc:Fallback>
          <p:sp>
            <p:nvSpPr>
              <p:cNvPr id="1050360" name=""/>
              <p:cNvSpPr/>
              <p:nvPr/>
            </p:nvSpPr>
            <p:spPr>
              <a:xfrm>
                <a:off x="3135807" y="3457851"/>
                <a:ext cx="293101" cy="168261"/>
              </a:xfrm>
            </p:spPr>
          </p:sp>
        </mc:Fallback>
      </mc:AlternateContent>
      <mc:AlternateContent xmlns:mc="http://schemas.openxmlformats.org/markup-compatibility/2006">
        <mc:Choice xmlns:p14="http://schemas.microsoft.com/office/powerpoint/2010/main" Requires="p14">
          <p:contentPart p14:bwMode="auto" r:id="rId114">
            <p14:nvContentPartPr>
              <p14:cNvPr id="1050361" name=""/>
              <p14:cNvContentPartPr/>
              <p14:nvPr/>
            </p14:nvContentPartPr>
            <p14:xfrm>
              <a:off x="3545035" y="3453730"/>
              <a:ext cx="156897" cy="267469"/>
            </p14:xfrm>
          </p:contentPart>
        </mc:Choice>
        <mc:Fallback>
          <p:sp>
            <p:nvSpPr>
              <p:cNvPr id="1050361" name=""/>
              <p:cNvSpPr/>
              <p:nvPr/>
            </p:nvSpPr>
            <p:spPr>
              <a:xfrm>
                <a:off x="3545035" y="3453730"/>
                <a:ext cx="156897" cy="267469"/>
              </a:xfrm>
            </p:spPr>
          </p:sp>
        </mc:Fallback>
      </mc:AlternateContent>
      <mc:AlternateContent xmlns:mc="http://schemas.openxmlformats.org/markup-compatibility/2006">
        <mc:Choice xmlns:p14="http://schemas.microsoft.com/office/powerpoint/2010/main" Requires="p14">
          <p:contentPart p14:bwMode="auto" r:id="rId115">
            <p14:nvContentPartPr>
              <p14:cNvPr id="1050362" name=""/>
              <p14:cNvContentPartPr/>
              <p14:nvPr/>
            </p14:nvContentPartPr>
            <p14:xfrm>
              <a:off x="3786643" y="3279636"/>
              <a:ext cx="161152" cy="348687"/>
            </p14:xfrm>
          </p:contentPart>
        </mc:Choice>
        <mc:Fallback>
          <p:sp>
            <p:nvSpPr>
              <p:cNvPr id="1050362" name=""/>
              <p:cNvSpPr/>
              <p:nvPr/>
            </p:nvSpPr>
            <p:spPr>
              <a:xfrm>
                <a:off x="3786643" y="3279636"/>
                <a:ext cx="161152" cy="348687"/>
              </a:xfrm>
            </p:spPr>
          </p:sp>
        </mc:Fallback>
      </mc:AlternateContent>
      <mc:AlternateContent xmlns:mc="http://schemas.openxmlformats.org/markup-compatibility/2006">
        <mc:Choice xmlns:p14="http://schemas.microsoft.com/office/powerpoint/2010/main" Requires="p14">
          <p:contentPart p14:bwMode="auto" r:id="rId116">
            <p14:nvContentPartPr>
              <p14:cNvPr id="1050363" name=""/>
              <p14:cNvContentPartPr/>
              <p14:nvPr/>
            </p14:nvContentPartPr>
            <p14:xfrm>
              <a:off x="4073332" y="3356338"/>
              <a:ext cx="99400" cy="213948"/>
            </p14:xfrm>
          </p:contentPart>
        </mc:Choice>
        <mc:Fallback>
          <p:sp>
            <p:nvSpPr>
              <p:cNvPr id="1050363" name=""/>
              <p:cNvSpPr/>
              <p:nvPr/>
            </p:nvSpPr>
            <p:spPr>
              <a:xfrm>
                <a:off x="4073332" y="3356338"/>
                <a:ext cx="99400" cy="213948"/>
              </a:xfrm>
            </p:spPr>
          </p:sp>
        </mc:Fallback>
      </mc:AlternateContent>
      <mc:AlternateContent xmlns:mc="http://schemas.openxmlformats.org/markup-compatibility/2006">
        <mc:Choice xmlns:p14="http://schemas.microsoft.com/office/powerpoint/2010/main" Requires="p14">
          <p:contentPart p14:bwMode="auto" r:id="rId117">
            <p14:nvContentPartPr>
              <p14:cNvPr id="1050364" name=""/>
              <p14:cNvContentPartPr/>
              <p14:nvPr/>
            </p14:nvContentPartPr>
            <p14:xfrm>
              <a:off x="4260571" y="3421862"/>
              <a:ext cx="5264" cy="145580"/>
            </p14:xfrm>
          </p:contentPart>
        </mc:Choice>
        <mc:Fallback>
          <p:sp>
            <p:nvSpPr>
              <p:cNvPr id="1050364" name=""/>
              <p:cNvSpPr/>
              <p:nvPr/>
            </p:nvSpPr>
            <p:spPr>
              <a:xfrm>
                <a:off x="4260571" y="3421862"/>
                <a:ext cx="5264" cy="145580"/>
              </a:xfrm>
            </p:spPr>
          </p:sp>
        </mc:Fallback>
      </mc:AlternateContent>
      <mc:AlternateContent xmlns:mc="http://schemas.openxmlformats.org/markup-compatibility/2006">
        <mc:Choice xmlns:p14="http://schemas.microsoft.com/office/powerpoint/2010/main" Requires="p14">
          <p:contentPart p14:bwMode="auto" r:id="rId118">
            <p14:nvContentPartPr>
              <p14:cNvPr id="1050365" name=""/>
              <p14:cNvContentPartPr/>
              <p14:nvPr/>
            </p14:nvContentPartPr>
            <p14:xfrm>
              <a:off x="4373057" y="3397123"/>
              <a:ext cx="123004" cy="125756"/>
            </p14:xfrm>
          </p:contentPart>
        </mc:Choice>
        <mc:Fallback>
          <p:sp>
            <p:nvSpPr>
              <p:cNvPr id="1050365" name=""/>
              <p:cNvSpPr/>
              <p:nvPr/>
            </p:nvSpPr>
            <p:spPr>
              <a:xfrm>
                <a:off x="4373057" y="3397123"/>
                <a:ext cx="123004" cy="125756"/>
              </a:xfrm>
            </p:spPr>
          </p:sp>
        </mc:Fallback>
      </mc:AlternateContent>
      <mc:AlternateContent xmlns:mc="http://schemas.openxmlformats.org/markup-compatibility/2006">
        <mc:Choice xmlns:p14="http://schemas.microsoft.com/office/powerpoint/2010/main" Requires="p14">
          <p:contentPart p14:bwMode="auto" r:id="rId119">
            <p14:nvContentPartPr>
              <p14:cNvPr id="1050366" name=""/>
              <p14:cNvContentPartPr/>
              <p14:nvPr/>
            </p14:nvContentPartPr>
            <p14:xfrm>
              <a:off x="4287015" y="3255320"/>
              <a:ext cx="13708" cy="31054"/>
            </p14:xfrm>
          </p:contentPart>
        </mc:Choice>
        <mc:Fallback>
          <p:sp>
            <p:nvSpPr>
              <p:cNvPr id="1050366" name=""/>
              <p:cNvSpPr/>
              <p:nvPr/>
            </p:nvSpPr>
            <p:spPr>
              <a:xfrm>
                <a:off x="4287015" y="3255320"/>
                <a:ext cx="13708" cy="31054"/>
              </a:xfrm>
            </p:spPr>
          </p:sp>
        </mc:Fallback>
      </mc:AlternateContent>
      <mc:AlternateContent xmlns:mc="http://schemas.openxmlformats.org/markup-compatibility/2006">
        <mc:Choice xmlns:p14="http://schemas.microsoft.com/office/powerpoint/2010/main" Requires="p14">
          <p:contentPart p14:bwMode="auto" r:id="rId120">
            <p14:nvContentPartPr>
              <p14:cNvPr id="1050367" name=""/>
              <p14:cNvContentPartPr/>
              <p14:nvPr/>
            </p14:nvContentPartPr>
            <p14:xfrm>
              <a:off x="4585654" y="3247814"/>
              <a:ext cx="181787" cy="266915"/>
            </p14:xfrm>
          </p:contentPart>
        </mc:Choice>
        <mc:Fallback>
          <p:sp>
            <p:nvSpPr>
              <p:cNvPr id="1050367" name=""/>
              <p:cNvSpPr/>
              <p:nvPr/>
            </p:nvSpPr>
            <p:spPr>
              <a:xfrm>
                <a:off x="4585654" y="3247814"/>
                <a:ext cx="181787" cy="266915"/>
              </a:xfrm>
            </p:spPr>
          </p:sp>
        </mc:Fallback>
      </mc:AlternateContent>
      <mc:AlternateContent xmlns:mc="http://schemas.openxmlformats.org/markup-compatibility/2006">
        <mc:Choice xmlns:p14="http://schemas.microsoft.com/office/powerpoint/2010/main" Requires="p14">
          <p:contentPart p14:bwMode="auto" r:id="rId121">
            <p14:nvContentPartPr>
              <p14:cNvPr id="1050368" name=""/>
              <p14:cNvContentPartPr/>
              <p14:nvPr/>
            </p14:nvContentPartPr>
            <p14:xfrm>
              <a:off x="1466528" y="4276898"/>
              <a:ext cx="192989" cy="333178"/>
            </p14:xfrm>
          </p:contentPart>
        </mc:Choice>
        <mc:Fallback>
          <p:sp>
            <p:nvSpPr>
              <p:cNvPr id="1050368" name=""/>
              <p:cNvSpPr/>
              <p:nvPr/>
            </p:nvSpPr>
            <p:spPr>
              <a:xfrm>
                <a:off x="1466528" y="4276898"/>
                <a:ext cx="192989" cy="333178"/>
              </a:xfrm>
            </p:spPr>
          </p:sp>
        </mc:Fallback>
      </mc:AlternateContent>
      <mc:AlternateContent xmlns:mc="http://schemas.openxmlformats.org/markup-compatibility/2006">
        <mc:Choice xmlns:p14="http://schemas.microsoft.com/office/powerpoint/2010/main" Requires="p14">
          <p:contentPart p14:bwMode="auto" r:id="rId122">
            <p14:nvContentPartPr>
              <p14:cNvPr id="1050369" name=""/>
              <p14:cNvContentPartPr/>
              <p14:nvPr/>
            </p14:nvContentPartPr>
            <p14:xfrm>
              <a:off x="1555269" y="4117319"/>
              <a:ext cx="10590" cy="86621"/>
            </p14:xfrm>
          </p:contentPart>
        </mc:Choice>
        <mc:Fallback>
          <p:sp>
            <p:nvSpPr>
              <p:cNvPr id="1050369" name=""/>
              <p:cNvSpPr/>
              <p:nvPr/>
            </p:nvSpPr>
            <p:spPr>
              <a:xfrm>
                <a:off x="1555269" y="4117319"/>
                <a:ext cx="10590" cy="86621"/>
              </a:xfrm>
            </p:spPr>
          </p:sp>
        </mc:Fallback>
      </mc:AlternateContent>
      <mc:AlternateContent xmlns:mc="http://schemas.openxmlformats.org/markup-compatibility/2006">
        <mc:Choice xmlns:p14="http://schemas.microsoft.com/office/powerpoint/2010/main" Requires="p14">
          <p:contentPart p14:bwMode="auto" r:id="rId123">
            <p14:nvContentPartPr>
              <p14:cNvPr id="1050370" name=""/>
              <p14:cNvContentPartPr/>
              <p14:nvPr/>
            </p14:nvContentPartPr>
            <p14:xfrm>
              <a:off x="1654877" y="4117319"/>
              <a:ext cx="8251" cy="115731"/>
            </p14:xfrm>
          </p:contentPart>
        </mc:Choice>
        <mc:Fallback>
          <p:sp>
            <p:nvSpPr>
              <p:cNvPr id="1050370" name=""/>
              <p:cNvSpPr/>
              <p:nvPr/>
            </p:nvSpPr>
            <p:spPr>
              <a:xfrm>
                <a:off x="1654877" y="4117319"/>
                <a:ext cx="8251" cy="115731"/>
              </a:xfrm>
            </p:spPr>
          </p:sp>
        </mc:Fallback>
      </mc:AlternateContent>
      <mc:AlternateContent xmlns:mc="http://schemas.openxmlformats.org/markup-compatibility/2006">
        <mc:Choice xmlns:p14="http://schemas.microsoft.com/office/powerpoint/2010/main" Requires="p14">
          <p:contentPart p14:bwMode="auto" r:id="rId124">
            <p14:nvContentPartPr>
              <p14:cNvPr id="1050371" name=""/>
              <p14:cNvContentPartPr/>
              <p14:nvPr/>
            </p14:nvContentPartPr>
            <p14:xfrm>
              <a:off x="1912677" y="4457339"/>
              <a:ext cx="237818" cy="9091"/>
            </p14:xfrm>
          </p:contentPart>
        </mc:Choice>
        <mc:Fallback>
          <p:sp>
            <p:nvSpPr>
              <p:cNvPr id="1050371" name=""/>
              <p:cNvSpPr/>
              <p:nvPr/>
            </p:nvSpPr>
            <p:spPr>
              <a:xfrm>
                <a:off x="1912677" y="4457339"/>
                <a:ext cx="237818" cy="9091"/>
              </a:xfrm>
            </p:spPr>
          </p:sp>
        </mc:Fallback>
      </mc:AlternateContent>
      <mc:AlternateContent xmlns:mc="http://schemas.openxmlformats.org/markup-compatibility/2006">
        <mc:Choice xmlns:p14="http://schemas.microsoft.com/office/powerpoint/2010/main" Requires="p14">
          <p:contentPart p14:bwMode="auto" r:id="rId125">
            <p14:nvContentPartPr>
              <p14:cNvPr id="1050372" name=""/>
              <p14:cNvContentPartPr/>
              <p14:nvPr/>
            </p14:nvContentPartPr>
            <p14:xfrm>
              <a:off x="1998720" y="4348890"/>
              <a:ext cx="5645" cy="187458"/>
            </p14:xfrm>
          </p:contentPart>
        </mc:Choice>
        <mc:Fallback>
          <p:sp>
            <p:nvSpPr>
              <p:cNvPr id="1050372" name=""/>
              <p:cNvSpPr/>
              <p:nvPr/>
            </p:nvSpPr>
            <p:spPr>
              <a:xfrm>
                <a:off x="1998720" y="4348890"/>
                <a:ext cx="5645" cy="187458"/>
              </a:xfrm>
            </p:spPr>
          </p:sp>
        </mc:Fallback>
      </mc:AlternateContent>
      <mc:AlternateContent xmlns:mc="http://schemas.openxmlformats.org/markup-compatibility/2006">
        <mc:Choice xmlns:p14="http://schemas.microsoft.com/office/powerpoint/2010/main" Requires="p14">
          <p:contentPart p14:bwMode="auto" r:id="rId126">
            <p14:nvContentPartPr>
              <p14:cNvPr id="1050373" name=""/>
              <p14:cNvContentPartPr/>
              <p14:nvPr/>
            </p14:nvContentPartPr>
            <p14:xfrm>
              <a:off x="2328429" y="4095273"/>
              <a:ext cx="178695" cy="284110"/>
            </p14:xfrm>
          </p:contentPart>
        </mc:Choice>
        <mc:Fallback>
          <p:sp>
            <p:nvSpPr>
              <p:cNvPr id="1050373" name=""/>
              <p:cNvSpPr/>
              <p:nvPr/>
            </p:nvSpPr>
            <p:spPr>
              <a:xfrm>
                <a:off x="2328429" y="4095273"/>
                <a:ext cx="178695" cy="284110"/>
              </a:xfrm>
            </p:spPr>
          </p:sp>
        </mc:Fallback>
      </mc:AlternateContent>
      <mc:AlternateContent xmlns:mc="http://schemas.openxmlformats.org/markup-compatibility/2006">
        <mc:Choice xmlns:p14="http://schemas.microsoft.com/office/powerpoint/2010/main" Requires="p14">
          <p:contentPart p14:bwMode="auto" r:id="rId127">
            <p14:nvContentPartPr>
              <p14:cNvPr id="1050374" name=""/>
              <p14:cNvContentPartPr/>
              <p14:nvPr/>
            </p14:nvContentPartPr>
            <p14:xfrm>
              <a:off x="2337868" y="4463627"/>
              <a:ext cx="265798" cy="6156"/>
            </p14:xfrm>
          </p:contentPart>
        </mc:Choice>
        <mc:Fallback>
          <p:sp>
            <p:nvSpPr>
              <p:cNvPr id="1050374" name=""/>
              <p:cNvSpPr/>
              <p:nvPr/>
            </p:nvSpPr>
            <p:spPr>
              <a:xfrm>
                <a:off x="2337868" y="4463627"/>
                <a:ext cx="265798" cy="6156"/>
              </a:xfrm>
            </p:spPr>
          </p:sp>
        </mc:Fallback>
      </mc:AlternateContent>
      <mc:AlternateContent xmlns:mc="http://schemas.openxmlformats.org/markup-compatibility/2006">
        <mc:Choice xmlns:p14="http://schemas.microsoft.com/office/powerpoint/2010/main" Requires="p14">
          <p:contentPart p14:bwMode="auto" r:id="rId128">
            <p14:nvContentPartPr>
              <p14:cNvPr id="1050375" name=""/>
              <p14:cNvContentPartPr/>
              <p14:nvPr/>
            </p14:nvContentPartPr>
            <p14:xfrm>
              <a:off x="2406430" y="4576574"/>
              <a:ext cx="100501" cy="360618"/>
            </p14:xfrm>
          </p:contentPart>
        </mc:Choice>
        <mc:Fallback>
          <p:sp>
            <p:nvSpPr>
              <p:cNvPr id="1050375" name=""/>
              <p:cNvSpPr/>
              <p:nvPr/>
            </p:nvSpPr>
            <p:spPr>
              <a:xfrm>
                <a:off x="2406430" y="4576574"/>
                <a:ext cx="100501" cy="360618"/>
              </a:xfrm>
            </p:spPr>
          </p:sp>
        </mc:Fallback>
      </mc:AlternateContent>
      <mc:AlternateContent xmlns:mc="http://schemas.openxmlformats.org/markup-compatibility/2006">
        <mc:Choice xmlns:p14="http://schemas.microsoft.com/office/powerpoint/2010/main" Requires="p14">
          <p:contentPart p14:bwMode="auto" r:id="rId129">
            <p14:nvContentPartPr>
              <p14:cNvPr id="1050376" name=""/>
              <p14:cNvContentPartPr/>
              <p14:nvPr/>
            </p14:nvContentPartPr>
            <p14:xfrm>
              <a:off x="2707869" y="4283862"/>
              <a:ext cx="78477" cy="247130"/>
            </p14:xfrm>
          </p:contentPart>
        </mc:Choice>
        <mc:Fallback>
          <p:sp>
            <p:nvSpPr>
              <p:cNvPr id="1050376" name=""/>
              <p:cNvSpPr/>
              <p:nvPr/>
            </p:nvSpPr>
            <p:spPr>
              <a:xfrm>
                <a:off x="2707869" y="4283862"/>
                <a:ext cx="78477" cy="247130"/>
              </a:xfrm>
            </p:spPr>
          </p:sp>
        </mc:Fallback>
      </mc:AlternateContent>
      <mc:AlternateContent xmlns:mc="http://schemas.openxmlformats.org/markup-compatibility/2006">
        <mc:Choice xmlns:p14="http://schemas.microsoft.com/office/powerpoint/2010/main" Requires="p14">
          <p:contentPart p14:bwMode="auto" r:id="rId130">
            <p14:nvContentPartPr>
              <p14:cNvPr id="1050377" name=""/>
              <p14:cNvContentPartPr/>
              <p14:nvPr/>
            </p14:nvContentPartPr>
            <p14:xfrm>
              <a:off x="2863511" y="4363534"/>
              <a:ext cx="3479" cy="159817"/>
            </p14:xfrm>
          </p:contentPart>
        </mc:Choice>
        <mc:Fallback>
          <p:sp>
            <p:nvSpPr>
              <p:cNvPr id="1050377" name=""/>
              <p:cNvSpPr/>
              <p:nvPr/>
            </p:nvSpPr>
            <p:spPr>
              <a:xfrm>
                <a:off x="2863511" y="4363534"/>
                <a:ext cx="3479" cy="159817"/>
              </a:xfrm>
            </p:spPr>
          </p:sp>
        </mc:Fallback>
      </mc:AlternateContent>
      <mc:AlternateContent xmlns:mc="http://schemas.openxmlformats.org/markup-compatibility/2006">
        <mc:Choice xmlns:p14="http://schemas.microsoft.com/office/powerpoint/2010/main" Requires="p14">
          <p:contentPart p14:bwMode="auto" r:id="rId131">
            <p14:nvContentPartPr>
              <p14:cNvPr id="1050378" name=""/>
              <p14:cNvContentPartPr/>
              <p14:nvPr/>
            </p14:nvContentPartPr>
            <p14:xfrm>
              <a:off x="2980446" y="4369694"/>
              <a:ext cx="125892" cy="154169"/>
            </p14:xfrm>
          </p:contentPart>
        </mc:Choice>
        <mc:Fallback>
          <p:sp>
            <p:nvSpPr>
              <p:cNvPr id="1050378" name=""/>
              <p:cNvSpPr/>
              <p:nvPr/>
            </p:nvSpPr>
            <p:spPr>
              <a:xfrm>
                <a:off x="2980446" y="4369694"/>
                <a:ext cx="125892" cy="154169"/>
              </a:xfrm>
            </p:spPr>
          </p:sp>
        </mc:Fallback>
      </mc:AlternateContent>
      <mc:AlternateContent xmlns:mc="http://schemas.openxmlformats.org/markup-compatibility/2006">
        <mc:Choice xmlns:p14="http://schemas.microsoft.com/office/powerpoint/2010/main" Requires="p14">
          <p:contentPart p14:bwMode="auto" r:id="rId132">
            <p14:nvContentPartPr>
              <p14:cNvPr id="1050379" name=""/>
              <p14:cNvContentPartPr/>
              <p14:nvPr/>
            </p14:nvContentPartPr>
            <p14:xfrm>
              <a:off x="2901603" y="4182100"/>
              <a:ext cx="12258" cy="69241"/>
            </p14:xfrm>
          </p:contentPart>
        </mc:Choice>
        <mc:Fallback>
          <p:sp>
            <p:nvSpPr>
              <p:cNvPr id="1050379" name=""/>
              <p:cNvSpPr/>
              <p:nvPr/>
            </p:nvSpPr>
            <p:spPr>
              <a:xfrm>
                <a:off x="2901603" y="4182100"/>
                <a:ext cx="12258" cy="69241"/>
              </a:xfrm>
            </p:spPr>
          </p:sp>
        </mc:Fallback>
      </mc:AlternateContent>
      <mc:AlternateContent xmlns:mc="http://schemas.openxmlformats.org/markup-compatibility/2006">
        <mc:Choice xmlns:p14="http://schemas.microsoft.com/office/powerpoint/2010/main" Requires="p14">
          <p:contentPart p14:bwMode="auto" r:id="rId133">
            <p14:nvContentPartPr>
              <p14:cNvPr id="1050380" name=""/>
              <p14:cNvContentPartPr/>
              <p14:nvPr/>
            </p14:nvContentPartPr>
            <p14:xfrm>
              <a:off x="3146791" y="4238101"/>
              <a:ext cx="181362" cy="279470"/>
            </p14:xfrm>
          </p:contentPart>
        </mc:Choice>
        <mc:Fallback>
          <p:sp>
            <p:nvSpPr>
              <p:cNvPr id="1050380" name=""/>
              <p:cNvSpPr/>
              <p:nvPr/>
            </p:nvSpPr>
            <p:spPr>
              <a:xfrm>
                <a:off x="3146791" y="4238101"/>
                <a:ext cx="181362" cy="279470"/>
              </a:xfrm>
            </p:spPr>
          </p:sp>
        </mc:Fallback>
      </mc:AlternateContent>
      <mc:AlternateContent xmlns:mc="http://schemas.openxmlformats.org/markup-compatibility/2006">
        <mc:Choice xmlns:p14="http://schemas.microsoft.com/office/powerpoint/2010/main" Requires="p14">
          <p:contentPart p14:bwMode="auto" r:id="rId134">
            <p14:nvContentPartPr>
              <p14:cNvPr id="1050381" name=""/>
              <p14:cNvContentPartPr/>
              <p14:nvPr/>
            </p14:nvContentPartPr>
            <p14:xfrm>
              <a:off x="3472036" y="4360088"/>
              <a:ext cx="164143" cy="3446"/>
            </p14:xfrm>
          </p:contentPart>
        </mc:Choice>
        <mc:Fallback>
          <p:sp>
            <p:nvSpPr>
              <p:cNvPr id="1050381" name=""/>
              <p:cNvSpPr/>
              <p:nvPr/>
            </p:nvSpPr>
            <p:spPr>
              <a:xfrm>
                <a:off x="3472036" y="4360088"/>
                <a:ext cx="164143" cy="3446"/>
              </a:xfrm>
            </p:spPr>
          </p:sp>
        </mc:Fallback>
      </mc:AlternateContent>
      <mc:AlternateContent xmlns:mc="http://schemas.openxmlformats.org/markup-compatibility/2006">
        <mc:Choice xmlns:p14="http://schemas.microsoft.com/office/powerpoint/2010/main" Requires="p14">
          <p:contentPart p14:bwMode="auto" r:id="rId135">
            <p14:nvContentPartPr>
              <p14:cNvPr id="1050382" name=""/>
              <p14:cNvContentPartPr/>
              <p14:nvPr/>
            </p14:nvContentPartPr>
            <p14:xfrm>
              <a:off x="3489685" y="4450404"/>
              <a:ext cx="161054" cy="14643"/>
            </p14:xfrm>
          </p:contentPart>
        </mc:Choice>
        <mc:Fallback>
          <p:sp>
            <p:nvSpPr>
              <p:cNvPr id="1050382" name=""/>
              <p:cNvSpPr/>
              <p:nvPr/>
            </p:nvSpPr>
            <p:spPr>
              <a:xfrm>
                <a:off x="3489685" y="4450404"/>
                <a:ext cx="161054" cy="14643"/>
              </a:xfrm>
            </p:spPr>
          </p:sp>
        </mc:Fallback>
      </mc:AlternateContent>
      <mc:AlternateContent xmlns:mc="http://schemas.openxmlformats.org/markup-compatibility/2006">
        <mc:Choice xmlns:p14="http://schemas.microsoft.com/office/powerpoint/2010/main" Requires="p14">
          <p:contentPart p14:bwMode="auto" r:id="rId136">
            <p14:nvContentPartPr>
              <p14:cNvPr id="1050383" name=""/>
              <p14:cNvContentPartPr/>
              <p14:nvPr/>
            </p14:nvContentPartPr>
            <p14:xfrm>
              <a:off x="3768745" y="4283929"/>
              <a:ext cx="182442" cy="221888"/>
            </p14:xfrm>
          </p:contentPart>
        </mc:Choice>
        <mc:Fallback>
          <p:sp>
            <p:nvSpPr>
              <p:cNvPr id="1050383" name=""/>
              <p:cNvSpPr/>
              <p:nvPr/>
            </p:nvSpPr>
            <p:spPr>
              <a:xfrm>
                <a:off x="3768745" y="4283929"/>
                <a:ext cx="182442" cy="221888"/>
              </a:xfrm>
            </p:spPr>
          </p:sp>
        </mc:Fallback>
      </mc:AlternateContent>
      <mc:AlternateContent xmlns:mc="http://schemas.openxmlformats.org/markup-compatibility/2006">
        <mc:Choice xmlns:p14="http://schemas.microsoft.com/office/powerpoint/2010/main" Requires="p14">
          <p:contentPart p14:bwMode="auto" r:id="rId137">
            <p14:nvContentPartPr>
              <p14:cNvPr id="1050384" name=""/>
              <p14:cNvContentPartPr/>
              <p14:nvPr/>
            </p14:nvContentPartPr>
            <p14:xfrm>
              <a:off x="1209781" y="3966085"/>
              <a:ext cx="2965612" cy="1041933"/>
            </p14:xfrm>
          </p:contentPart>
        </mc:Choice>
        <mc:Fallback>
          <p:sp>
            <p:nvSpPr>
              <p:cNvPr id="1050384" name=""/>
              <p:cNvSpPr/>
              <p:nvPr/>
            </p:nvSpPr>
            <p:spPr>
              <a:xfrm>
                <a:off x="1209781" y="3966085"/>
                <a:ext cx="2965612" cy="1041933"/>
              </a:xfrm>
            </p:spPr>
          </p:sp>
        </mc:Fallback>
      </mc:AlternateContent>
      <mc:AlternateContent xmlns:mc="http://schemas.openxmlformats.org/markup-compatibility/2006">
        <mc:Choice xmlns:p14="http://schemas.microsoft.com/office/powerpoint/2010/main" Requires="p14">
          <p:contentPart p14:bwMode="auto" r:id="rId138">
            <p14:nvContentPartPr>
              <p14:cNvPr id="1050385" name=""/>
              <p14:cNvContentPartPr/>
              <p14:nvPr/>
            </p14:nvContentPartPr>
            <p14:xfrm>
              <a:off x="632627" y="5203550"/>
              <a:ext cx="688118" cy="577299"/>
            </p14:xfrm>
          </p:contentPart>
        </mc:Choice>
        <mc:Fallback>
          <p:sp>
            <p:nvSpPr>
              <p:cNvPr id="1050385" name=""/>
              <p:cNvSpPr/>
              <p:nvPr/>
            </p:nvSpPr>
            <p:spPr>
              <a:xfrm>
                <a:off x="632627" y="5203550"/>
                <a:ext cx="688118" cy="577299"/>
              </a:xfrm>
            </p:spPr>
          </p:sp>
        </mc:Fallback>
      </mc:AlternateContent>
      <mc:AlternateContent xmlns:mc="http://schemas.openxmlformats.org/markup-compatibility/2006">
        <mc:Choice xmlns:p14="http://schemas.microsoft.com/office/powerpoint/2010/main" Requires="p14">
          <p:contentPart p14:bwMode="auto" r:id="rId139">
            <p14:nvContentPartPr>
              <p14:cNvPr id="1050386" name=""/>
              <p14:cNvContentPartPr/>
              <p14:nvPr/>
            </p14:nvContentPartPr>
            <p14:xfrm>
              <a:off x="1183300" y="5406471"/>
              <a:ext cx="121783" cy="0"/>
            </p14:xfrm>
          </p:contentPart>
        </mc:Choice>
        <mc:Fallback>
          <p:sp>
            <p:nvSpPr>
              <p:cNvPr id="1050386" name=""/>
              <p:cNvSpPr/>
              <p:nvPr/>
            </p:nvSpPr>
            <p:spPr>
              <a:xfrm>
                <a:off x="1183300" y="5406471"/>
                <a:ext cx="121783" cy="0"/>
              </a:xfrm>
            </p:spPr>
          </p:sp>
        </mc:Fallback>
      </mc:AlternateContent>
      <mc:AlternateContent xmlns:mc="http://schemas.openxmlformats.org/markup-compatibility/2006">
        <mc:Choice xmlns:p14="http://schemas.microsoft.com/office/powerpoint/2010/main" Requires="p14">
          <p:contentPart p14:bwMode="auto" r:id="rId140">
            <p14:nvContentPartPr>
              <p14:cNvPr id="1050387" name=""/>
              <p14:cNvContentPartPr/>
              <p14:nvPr/>
            </p14:nvContentPartPr>
            <p14:xfrm>
              <a:off x="1111818" y="5203939"/>
              <a:ext cx="7060" cy="79672"/>
            </p14:xfrm>
          </p:contentPart>
        </mc:Choice>
        <mc:Fallback>
          <p:sp>
            <p:nvSpPr>
              <p:cNvPr id="1050387" name=""/>
              <p:cNvSpPr/>
              <p:nvPr/>
            </p:nvSpPr>
            <p:spPr>
              <a:xfrm>
                <a:off x="1111818" y="5203939"/>
                <a:ext cx="7060" cy="79672"/>
              </a:xfrm>
            </p:spPr>
          </p:sp>
        </mc:Fallback>
      </mc:AlternateContent>
      <mc:AlternateContent xmlns:mc="http://schemas.openxmlformats.org/markup-compatibility/2006">
        <mc:Choice xmlns:p14="http://schemas.microsoft.com/office/powerpoint/2010/main" Requires="p14">
          <p:contentPart p14:bwMode="auto" r:id="rId141">
            <p14:nvContentPartPr>
              <p14:cNvPr id="1050388" name=""/>
              <p14:cNvContentPartPr/>
              <p14:nvPr/>
            </p14:nvContentPartPr>
            <p14:xfrm>
              <a:off x="918553" y="5304957"/>
              <a:ext cx="176211" cy="17780"/>
            </p14:xfrm>
          </p:contentPart>
        </mc:Choice>
        <mc:Fallback>
          <p:sp>
            <p:nvSpPr>
              <p:cNvPr id="1050388" name=""/>
              <p:cNvSpPr/>
              <p:nvPr/>
            </p:nvSpPr>
            <p:spPr>
              <a:xfrm>
                <a:off x="918553" y="5304957"/>
                <a:ext cx="176211" cy="17780"/>
              </a:xfrm>
            </p:spPr>
          </p:sp>
        </mc:Fallback>
      </mc:AlternateContent>
      <mc:AlternateContent xmlns:mc="http://schemas.openxmlformats.org/markup-compatibility/2006">
        <mc:Choice xmlns:p14="http://schemas.microsoft.com/office/powerpoint/2010/main" Requires="p14">
          <p:contentPart p14:bwMode="auto" r:id="rId142">
            <p14:nvContentPartPr>
              <p14:cNvPr id="1050389" name=""/>
              <p14:cNvContentPartPr/>
              <p14:nvPr/>
            </p14:nvContentPartPr>
            <p14:xfrm>
              <a:off x="1526588" y="5323849"/>
              <a:ext cx="1728350" cy="380735"/>
            </p14:xfrm>
          </p:contentPart>
        </mc:Choice>
        <mc:Fallback>
          <p:sp>
            <p:nvSpPr>
              <p:cNvPr id="1050389" name=""/>
              <p:cNvSpPr/>
              <p:nvPr/>
            </p:nvSpPr>
            <p:spPr>
              <a:xfrm>
                <a:off x="1526588" y="5323849"/>
                <a:ext cx="1728350" cy="380735"/>
              </a:xfrm>
            </p:spPr>
          </p:sp>
        </mc:Fallback>
      </mc:AlternateContent>
      <mc:AlternateContent xmlns:mc="http://schemas.openxmlformats.org/markup-compatibility/2006">
        <mc:Choice xmlns:p14="http://schemas.microsoft.com/office/powerpoint/2010/main" Requires="p14">
          <p:contentPart p14:bwMode="auto" r:id="rId143">
            <p14:nvContentPartPr>
              <p14:cNvPr id="1050390" name=""/>
              <p14:cNvContentPartPr/>
              <p14:nvPr/>
            </p14:nvContentPartPr>
            <p14:xfrm>
              <a:off x="3678693" y="5413917"/>
              <a:ext cx="98442" cy="323670"/>
            </p14:xfrm>
          </p:contentPart>
        </mc:Choice>
        <mc:Fallback>
          <p:sp>
            <p:nvSpPr>
              <p:cNvPr id="1050390" name=""/>
              <p:cNvSpPr/>
              <p:nvPr/>
            </p:nvSpPr>
            <p:spPr>
              <a:xfrm>
                <a:off x="3678693" y="5413917"/>
                <a:ext cx="98442" cy="323670"/>
              </a:xfrm>
            </p:spPr>
          </p:sp>
        </mc:Fallback>
      </mc:AlternateContent>
      <mc:AlternateContent xmlns:mc="http://schemas.openxmlformats.org/markup-compatibility/2006">
        <mc:Choice xmlns:p14="http://schemas.microsoft.com/office/powerpoint/2010/main" Requires="p14">
          <p:contentPart p14:bwMode="auto" r:id="rId144">
            <p14:nvContentPartPr>
              <p14:cNvPr id="1050391" name=""/>
              <p14:cNvContentPartPr/>
              <p14:nvPr/>
            </p14:nvContentPartPr>
            <p14:xfrm>
              <a:off x="3829444" y="5515431"/>
              <a:ext cx="13130" cy="183767"/>
            </p14:xfrm>
          </p:contentPart>
        </mc:Choice>
        <mc:Fallback>
          <p:sp>
            <p:nvSpPr>
              <p:cNvPr id="1050391" name=""/>
              <p:cNvSpPr/>
              <p:nvPr/>
            </p:nvSpPr>
            <p:spPr>
              <a:xfrm>
                <a:off x="3829444" y="5515431"/>
                <a:ext cx="13130" cy="183767"/>
              </a:xfrm>
            </p:spPr>
          </p:sp>
        </mc:Fallback>
      </mc:AlternateContent>
      <mc:AlternateContent xmlns:mc="http://schemas.openxmlformats.org/markup-compatibility/2006">
        <mc:Choice xmlns:p14="http://schemas.microsoft.com/office/powerpoint/2010/main" Requires="p14">
          <p:contentPart p14:bwMode="auto" r:id="rId145">
            <p14:nvContentPartPr>
              <p14:cNvPr id="1050392" name=""/>
              <p14:cNvContentPartPr/>
              <p14:nvPr/>
            </p14:nvContentPartPr>
            <p14:xfrm>
              <a:off x="3858846" y="5334245"/>
              <a:ext cx="6338" cy="31160"/>
            </p14:xfrm>
          </p:contentPart>
        </mc:Choice>
        <mc:Fallback>
          <p:sp>
            <p:nvSpPr>
              <p:cNvPr id="1050392" name=""/>
              <p:cNvSpPr/>
              <p:nvPr/>
            </p:nvSpPr>
            <p:spPr>
              <a:xfrm>
                <a:off x="3858846" y="5334245"/>
                <a:ext cx="6338" cy="31160"/>
              </a:xfrm>
            </p:spPr>
          </p:sp>
        </mc:Fallback>
      </mc:AlternateContent>
      <mc:AlternateContent xmlns:mc="http://schemas.openxmlformats.org/markup-compatibility/2006">
        <mc:Choice xmlns:p14="http://schemas.microsoft.com/office/powerpoint/2010/main" Requires="p14">
          <p:contentPart p14:bwMode="auto" r:id="rId146">
            <p14:nvContentPartPr>
              <p14:cNvPr id="1050393" name=""/>
              <p14:cNvContentPartPr/>
              <p14:nvPr/>
            </p14:nvContentPartPr>
            <p14:xfrm>
              <a:off x="3250090" y="5551171"/>
              <a:ext cx="108668" cy="159479"/>
            </p14:xfrm>
          </p:contentPart>
        </mc:Choice>
        <mc:Fallback>
          <p:sp>
            <p:nvSpPr>
              <p:cNvPr id="1050393" name=""/>
              <p:cNvSpPr/>
              <p:nvPr/>
            </p:nvSpPr>
            <p:spPr>
              <a:xfrm>
                <a:off x="3250090" y="5551171"/>
                <a:ext cx="108668" cy="159479"/>
              </a:xfrm>
            </p:spPr>
          </p:sp>
        </mc:Fallback>
      </mc:AlternateContent>
      <mc:AlternateContent xmlns:mc="http://schemas.openxmlformats.org/markup-compatibility/2006">
        <mc:Choice xmlns:p14="http://schemas.microsoft.com/office/powerpoint/2010/main" Requires="p14">
          <p:contentPart p14:bwMode="auto" r:id="rId147">
            <p14:nvContentPartPr>
              <p14:cNvPr id="1050394" name=""/>
              <p14:cNvContentPartPr/>
              <p14:nvPr/>
            </p14:nvContentPartPr>
            <p14:xfrm>
              <a:off x="3930517" y="5486628"/>
              <a:ext cx="99980" cy="166057"/>
            </p14:xfrm>
          </p:contentPart>
        </mc:Choice>
        <mc:Fallback>
          <p:sp>
            <p:nvSpPr>
              <p:cNvPr id="1050394" name=""/>
              <p:cNvSpPr/>
              <p:nvPr/>
            </p:nvSpPr>
            <p:spPr>
              <a:xfrm>
                <a:off x="3930517" y="5486628"/>
                <a:ext cx="99980" cy="166057"/>
              </a:xfrm>
            </p:spPr>
          </p:sp>
        </mc:Fallback>
      </mc:AlternateContent>
      <mc:AlternateContent xmlns:mc="http://schemas.openxmlformats.org/markup-compatibility/2006">
        <mc:Choice xmlns:p14="http://schemas.microsoft.com/office/powerpoint/2010/main" Requires="p14">
          <p:contentPart p14:bwMode="auto" r:id="rId148">
            <p14:nvContentPartPr>
              <p14:cNvPr id="1050395" name=""/>
              <p14:cNvContentPartPr/>
              <p14:nvPr/>
            </p14:nvContentPartPr>
            <p14:xfrm>
              <a:off x="4105435" y="5383342"/>
              <a:ext cx="140332" cy="322376"/>
            </p14:xfrm>
          </p:contentPart>
        </mc:Choice>
        <mc:Fallback>
          <p:sp>
            <p:nvSpPr>
              <p:cNvPr id="1050395" name=""/>
              <p:cNvSpPr/>
              <p:nvPr/>
            </p:nvSpPr>
            <p:spPr>
              <a:xfrm>
                <a:off x="4105435" y="5383342"/>
                <a:ext cx="140332" cy="322376"/>
              </a:xfrm>
            </p:spPr>
          </p:sp>
        </mc:Fallback>
      </mc:AlternateContent>
      <mc:AlternateContent xmlns:mc="http://schemas.openxmlformats.org/markup-compatibility/2006">
        <mc:Choice xmlns:p14="http://schemas.microsoft.com/office/powerpoint/2010/main" Requires="p14">
          <p:contentPart p14:bwMode="auto" r:id="rId149">
            <p14:nvContentPartPr>
              <p14:cNvPr id="1050396" name=""/>
              <p14:cNvContentPartPr/>
              <p14:nvPr/>
            </p14:nvContentPartPr>
            <p14:xfrm>
              <a:off x="4358496" y="5545966"/>
              <a:ext cx="208665" cy="113917"/>
            </p14:xfrm>
          </p:contentPart>
        </mc:Choice>
        <mc:Fallback>
          <p:sp>
            <p:nvSpPr>
              <p:cNvPr id="1050396" name=""/>
              <p:cNvSpPr/>
              <p:nvPr/>
            </p:nvSpPr>
            <p:spPr>
              <a:xfrm>
                <a:off x="4358496" y="5545966"/>
                <a:ext cx="208665" cy="113917"/>
              </a:xfrm>
            </p:spPr>
          </p:sp>
        </mc:Fallback>
      </mc:AlternateContent>
      <mc:AlternateContent xmlns:mc="http://schemas.openxmlformats.org/markup-compatibility/2006">
        <mc:Choice xmlns:p14="http://schemas.microsoft.com/office/powerpoint/2010/main" Requires="p14">
          <p:contentPart p14:bwMode="auto" r:id="rId150">
            <p14:nvContentPartPr>
              <p14:cNvPr id="1050397" name=""/>
              <p14:cNvContentPartPr/>
              <p14:nvPr/>
            </p14:nvContentPartPr>
            <p14:xfrm>
              <a:off x="4675587" y="5379090"/>
              <a:ext cx="149267" cy="316210"/>
            </p14:xfrm>
          </p:contentPart>
        </mc:Choice>
        <mc:Fallback>
          <p:sp>
            <p:nvSpPr>
              <p:cNvPr id="1050397" name=""/>
              <p:cNvSpPr/>
              <p:nvPr/>
            </p:nvSpPr>
            <p:spPr>
              <a:xfrm>
                <a:off x="4675587" y="5379090"/>
                <a:ext cx="149267" cy="316210"/>
              </a:xfrm>
            </p:spPr>
          </p:sp>
        </mc:Fallback>
      </mc:AlternateContent>
      <mc:AlternateContent xmlns:mc="http://schemas.openxmlformats.org/markup-compatibility/2006">
        <mc:Choice xmlns:p14="http://schemas.microsoft.com/office/powerpoint/2010/main" Requires="p14">
          <p:contentPart p14:bwMode="auto" r:id="rId151">
            <p14:nvContentPartPr>
              <p14:cNvPr id="1050398" name=""/>
              <p14:cNvContentPartPr/>
              <p14:nvPr/>
            </p14:nvContentPartPr>
            <p14:xfrm>
              <a:off x="4666044" y="4124269"/>
              <a:ext cx="416132" cy="1561370"/>
            </p14:xfrm>
          </p:contentPart>
        </mc:Choice>
        <mc:Fallback>
          <p:sp>
            <p:nvSpPr>
              <p:cNvPr id="1050398" name=""/>
              <p:cNvSpPr/>
              <p:nvPr/>
            </p:nvSpPr>
            <p:spPr>
              <a:xfrm>
                <a:off x="4666044" y="4124269"/>
                <a:ext cx="416132" cy="1561370"/>
              </a:xfrm>
            </p:spPr>
          </p:sp>
        </mc:Fallback>
      </mc:AlternateContent>
      <mc:AlternateContent xmlns:mc="http://schemas.openxmlformats.org/markup-compatibility/2006">
        <mc:Choice xmlns:p14="http://schemas.microsoft.com/office/powerpoint/2010/main" Requires="p14">
          <p:contentPart p14:bwMode="auto" r:id="rId152">
            <p14:nvContentPartPr>
              <p14:cNvPr id="1050399" name=""/>
              <p14:cNvContentPartPr/>
              <p14:nvPr/>
            </p14:nvContentPartPr>
            <p14:xfrm>
              <a:off x="5116996" y="4859686"/>
              <a:ext cx="189294" cy="10673"/>
            </p14:xfrm>
          </p:contentPart>
        </mc:Choice>
        <mc:Fallback>
          <p:sp>
            <p:nvSpPr>
              <p:cNvPr id="1050399" name=""/>
              <p:cNvSpPr/>
              <p:nvPr/>
            </p:nvSpPr>
            <p:spPr>
              <a:xfrm>
                <a:off x="5116996" y="4859686"/>
                <a:ext cx="189294" cy="10673"/>
              </a:xfrm>
            </p:spPr>
          </p:sp>
        </mc:Fallback>
      </mc:AlternateContent>
      <mc:AlternateContent xmlns:mc="http://schemas.openxmlformats.org/markup-compatibility/2006">
        <mc:Choice xmlns:p14="http://schemas.microsoft.com/office/powerpoint/2010/main" Requires="p14">
          <p:contentPart p14:bwMode="auto" r:id="rId153">
            <p14:nvContentPartPr>
              <p14:cNvPr id="1050400" name=""/>
              <p14:cNvContentPartPr/>
              <p14:nvPr/>
            </p14:nvContentPartPr>
            <p14:xfrm>
              <a:off x="5131116" y="4911132"/>
              <a:ext cx="187687" cy="24751"/>
            </p14:xfrm>
          </p:contentPart>
        </mc:Choice>
        <mc:Fallback>
          <p:sp>
            <p:nvSpPr>
              <p:cNvPr id="1050400" name=""/>
              <p:cNvSpPr/>
              <p:nvPr/>
            </p:nvSpPr>
            <p:spPr>
              <a:xfrm>
                <a:off x="5131116" y="4911132"/>
                <a:ext cx="187687" cy="24751"/>
              </a:xfrm>
            </p:spPr>
          </p:sp>
        </mc:Fallback>
      </mc:AlternateContent>
      <mc:AlternateContent xmlns:mc="http://schemas.openxmlformats.org/markup-compatibility/2006">
        <mc:Choice xmlns:p14="http://schemas.microsoft.com/office/powerpoint/2010/main" Requires="p14">
          <p:contentPart p14:bwMode="auto" r:id="rId154">
            <p14:nvContentPartPr>
              <p14:cNvPr id="1050401" name=""/>
              <p14:cNvContentPartPr/>
              <p14:nvPr/>
            </p14:nvContentPartPr>
            <p14:xfrm>
              <a:off x="5267019" y="4776539"/>
              <a:ext cx="114184" cy="230467"/>
            </p14:xfrm>
          </p:contentPart>
        </mc:Choice>
        <mc:Fallback>
          <p:sp>
            <p:nvSpPr>
              <p:cNvPr id="1050401" name=""/>
              <p:cNvSpPr/>
              <p:nvPr/>
            </p:nvSpPr>
            <p:spPr>
              <a:xfrm>
                <a:off x="5267019" y="4776539"/>
                <a:ext cx="114184" cy="230467"/>
              </a:xfrm>
            </p:spPr>
          </p:sp>
        </mc:Fallback>
      </mc:AlternateContent>
      <mc:AlternateContent xmlns:mc="http://schemas.openxmlformats.org/markup-compatibility/2006">
        <mc:Choice xmlns:p14="http://schemas.microsoft.com/office/powerpoint/2010/main" Requires="p14">
          <p:contentPart p14:bwMode="auto" r:id="rId155">
            <p14:nvContentPartPr>
              <p14:cNvPr id="1050402" name=""/>
              <p14:cNvContentPartPr/>
              <p14:nvPr/>
            </p14:nvContentPartPr>
            <p14:xfrm>
              <a:off x="5619509" y="4710429"/>
              <a:ext cx="191091" cy="315826"/>
            </p14:xfrm>
          </p:contentPart>
        </mc:Choice>
        <mc:Fallback>
          <p:sp>
            <p:nvSpPr>
              <p:cNvPr id="1050402" name=""/>
              <p:cNvSpPr/>
              <p:nvPr/>
            </p:nvSpPr>
            <p:spPr>
              <a:xfrm>
                <a:off x="5619509" y="4710429"/>
                <a:ext cx="191091" cy="315826"/>
              </a:xfrm>
            </p:spPr>
          </p:sp>
        </mc:Fallback>
      </mc:AlternateContent>
      <mc:AlternateContent xmlns:mc="http://schemas.openxmlformats.org/markup-compatibility/2006">
        <mc:Choice xmlns:p14="http://schemas.microsoft.com/office/powerpoint/2010/main" Requires="p14">
          <p:contentPart p14:bwMode="auto" r:id="rId156">
            <p14:nvContentPartPr>
              <p14:cNvPr id="1050403" name=""/>
              <p14:cNvContentPartPr/>
              <p14:nvPr/>
            </p14:nvContentPartPr>
            <p14:xfrm>
              <a:off x="5703410" y="4529828"/>
              <a:ext cx="11897" cy="102267"/>
            </p14:xfrm>
          </p:contentPart>
        </mc:Choice>
        <mc:Fallback>
          <p:sp>
            <p:nvSpPr>
              <p:cNvPr id="1050403" name=""/>
              <p:cNvSpPr/>
              <p:nvPr/>
            </p:nvSpPr>
            <p:spPr>
              <a:xfrm>
                <a:off x="5703410" y="4529828"/>
                <a:ext cx="11897" cy="102267"/>
              </a:xfrm>
            </p:spPr>
          </p:sp>
        </mc:Fallback>
      </mc:AlternateContent>
      <mc:AlternateContent xmlns:mc="http://schemas.openxmlformats.org/markup-compatibility/2006">
        <mc:Choice xmlns:p14="http://schemas.microsoft.com/office/powerpoint/2010/main" Requires="p14">
          <p:contentPart p14:bwMode="auto" r:id="rId157">
            <p14:nvContentPartPr>
              <p14:cNvPr id="1050404" name=""/>
              <p14:cNvContentPartPr/>
              <p14:nvPr/>
            </p14:nvContentPartPr>
            <p14:xfrm>
              <a:off x="5785481" y="4522630"/>
              <a:ext cx="3530" cy="83147"/>
            </p14:xfrm>
          </p:contentPart>
        </mc:Choice>
        <mc:Fallback>
          <p:sp>
            <p:nvSpPr>
              <p:cNvPr id="1050404" name=""/>
              <p:cNvSpPr/>
              <p:nvPr/>
            </p:nvSpPr>
            <p:spPr>
              <a:xfrm>
                <a:off x="5785481" y="4522630"/>
                <a:ext cx="3530" cy="83147"/>
              </a:xfrm>
            </p:spPr>
          </p:sp>
        </mc:Fallback>
      </mc:AlternateContent>
      <mc:AlternateContent xmlns:mc="http://schemas.openxmlformats.org/markup-compatibility/2006">
        <mc:Choice xmlns:p14="http://schemas.microsoft.com/office/powerpoint/2010/main" Requires="p14">
          <p:contentPart p14:bwMode="auto" r:id="rId158">
            <p14:nvContentPartPr>
              <p14:cNvPr id="1050405" name=""/>
              <p14:cNvContentPartPr/>
              <p14:nvPr/>
            </p14:nvContentPartPr>
            <p14:xfrm>
              <a:off x="5967715" y="4943081"/>
              <a:ext cx="174098" cy="5346"/>
            </p14:xfrm>
          </p:contentPart>
        </mc:Choice>
        <mc:Fallback>
          <p:sp>
            <p:nvSpPr>
              <p:cNvPr id="1050405" name=""/>
              <p:cNvSpPr/>
              <p:nvPr/>
            </p:nvSpPr>
            <p:spPr>
              <a:xfrm>
                <a:off x="5967715" y="4943081"/>
                <a:ext cx="174098" cy="5346"/>
              </a:xfrm>
            </p:spPr>
          </p:sp>
        </mc:Fallback>
      </mc:AlternateContent>
      <mc:AlternateContent xmlns:mc="http://schemas.openxmlformats.org/markup-compatibility/2006">
        <mc:Choice xmlns:p14="http://schemas.microsoft.com/office/powerpoint/2010/main" Requires="p14">
          <p:contentPart p14:bwMode="auto" r:id="rId159">
            <p14:nvContentPartPr>
              <p14:cNvPr id="1050406" name=""/>
              <p14:cNvContentPartPr/>
              <p14:nvPr/>
            </p14:nvContentPartPr>
            <p14:xfrm>
              <a:off x="6039197" y="4863409"/>
              <a:ext cx="34457" cy="197695"/>
            </p14:xfrm>
          </p:contentPart>
        </mc:Choice>
        <mc:Fallback>
          <p:sp>
            <p:nvSpPr>
              <p:cNvPr id="1050406" name=""/>
              <p:cNvSpPr/>
              <p:nvPr/>
            </p:nvSpPr>
            <p:spPr>
              <a:xfrm>
                <a:off x="6039197" y="4863409"/>
                <a:ext cx="34457" cy="197695"/>
              </a:xfrm>
            </p:spPr>
          </p:sp>
        </mc:Fallback>
      </mc:AlternateContent>
      <mc:AlternateContent xmlns:mc="http://schemas.openxmlformats.org/markup-compatibility/2006">
        <mc:Choice xmlns:p14="http://schemas.microsoft.com/office/powerpoint/2010/main" Requires="p14">
          <p:contentPart p14:bwMode="auto" r:id="rId160">
            <p14:nvContentPartPr>
              <p14:cNvPr id="1050407" name=""/>
              <p14:cNvContentPartPr/>
              <p14:nvPr/>
            </p14:nvContentPartPr>
            <p14:xfrm>
              <a:off x="6247986" y="4581289"/>
              <a:ext cx="135953" cy="305403"/>
            </p14:xfrm>
          </p:contentPart>
        </mc:Choice>
        <mc:Fallback>
          <p:sp>
            <p:nvSpPr>
              <p:cNvPr id="1050407" name=""/>
              <p:cNvSpPr/>
              <p:nvPr/>
            </p:nvSpPr>
            <p:spPr>
              <a:xfrm>
                <a:off x="6247986" y="4581289"/>
                <a:ext cx="135953" cy="305403"/>
              </a:xfrm>
            </p:spPr>
          </p:sp>
        </mc:Fallback>
      </mc:AlternateContent>
      <mc:AlternateContent xmlns:mc="http://schemas.openxmlformats.org/markup-compatibility/2006">
        <mc:Choice xmlns:p14="http://schemas.microsoft.com/office/powerpoint/2010/main" Requires="p14">
          <p:contentPart p14:bwMode="auto" r:id="rId161">
            <p14:nvContentPartPr>
              <p14:cNvPr id="1050408" name=""/>
              <p14:cNvContentPartPr/>
              <p14:nvPr/>
            </p14:nvContentPartPr>
            <p14:xfrm>
              <a:off x="6263817" y="4966814"/>
              <a:ext cx="151761" cy="3569"/>
            </p14:xfrm>
          </p:contentPart>
        </mc:Choice>
        <mc:Fallback>
          <p:sp>
            <p:nvSpPr>
              <p:cNvPr id="1050408" name=""/>
              <p:cNvSpPr/>
              <p:nvPr/>
            </p:nvSpPr>
            <p:spPr>
              <a:xfrm>
                <a:off x="6263817" y="4966814"/>
                <a:ext cx="151761" cy="3569"/>
              </a:xfrm>
            </p:spPr>
          </p:sp>
        </mc:Fallback>
      </mc:AlternateContent>
      <mc:AlternateContent xmlns:mc="http://schemas.openxmlformats.org/markup-compatibility/2006">
        <mc:Choice xmlns:p14="http://schemas.microsoft.com/office/powerpoint/2010/main" Requires="p14">
          <p:contentPart p14:bwMode="auto" r:id="rId162">
            <p14:nvContentPartPr>
              <p14:cNvPr id="1050409" name=""/>
              <p14:cNvContentPartPr/>
              <p14:nvPr/>
            </p14:nvContentPartPr>
            <p14:xfrm>
              <a:off x="6296884" y="5066468"/>
              <a:ext cx="175557" cy="374526"/>
            </p14:xfrm>
          </p:contentPart>
        </mc:Choice>
        <mc:Fallback>
          <p:sp>
            <p:nvSpPr>
              <p:cNvPr id="1050409" name=""/>
              <p:cNvSpPr/>
              <p:nvPr/>
            </p:nvSpPr>
            <p:spPr>
              <a:xfrm>
                <a:off x="6296884" y="5066468"/>
                <a:ext cx="175557" cy="374526"/>
              </a:xfrm>
            </p:spPr>
          </p:sp>
        </mc:Fallback>
      </mc:AlternateContent>
      <mc:AlternateContent xmlns:mc="http://schemas.openxmlformats.org/markup-compatibility/2006">
        <mc:Choice xmlns:p14="http://schemas.microsoft.com/office/powerpoint/2010/main" Requires="p14">
          <p:contentPart p14:bwMode="auto" r:id="rId163">
            <p14:nvContentPartPr>
              <p14:cNvPr id="1050410" name=""/>
              <p14:cNvContentPartPr/>
              <p14:nvPr/>
            </p14:nvContentPartPr>
            <p14:xfrm>
              <a:off x="6575505" y="4800135"/>
              <a:ext cx="130234" cy="231536"/>
            </p14:xfrm>
          </p:contentPart>
        </mc:Choice>
        <mc:Fallback>
          <p:sp>
            <p:nvSpPr>
              <p:cNvPr id="1050410" name=""/>
              <p:cNvSpPr/>
              <p:nvPr/>
            </p:nvSpPr>
            <p:spPr>
              <a:xfrm>
                <a:off x="6575505" y="4800135"/>
                <a:ext cx="130234" cy="231536"/>
              </a:xfrm>
            </p:spPr>
          </p:sp>
        </mc:Fallback>
      </mc:AlternateContent>
      <mc:AlternateContent xmlns:mc="http://schemas.openxmlformats.org/markup-compatibility/2006">
        <mc:Choice xmlns:p14="http://schemas.microsoft.com/office/powerpoint/2010/main" Requires="p14">
          <p:contentPart p14:bwMode="auto" r:id="rId164">
            <p14:nvContentPartPr>
              <p14:cNvPr id="1050411" name=""/>
              <p14:cNvContentPartPr/>
              <p14:nvPr/>
            </p14:nvContentPartPr>
            <p14:xfrm>
              <a:off x="6754455" y="4877556"/>
              <a:ext cx="16381" cy="134288"/>
            </p14:xfrm>
          </p:contentPart>
        </mc:Choice>
        <mc:Fallback>
          <p:sp>
            <p:nvSpPr>
              <p:cNvPr id="1050411" name=""/>
              <p:cNvSpPr/>
              <p:nvPr/>
            </p:nvSpPr>
            <p:spPr>
              <a:xfrm>
                <a:off x="6754455" y="4877556"/>
                <a:ext cx="16381" cy="134288"/>
              </a:xfrm>
            </p:spPr>
          </p:sp>
        </mc:Fallback>
      </mc:AlternateContent>
      <mc:AlternateContent xmlns:mc="http://schemas.openxmlformats.org/markup-compatibility/2006">
        <mc:Choice xmlns:p14="http://schemas.microsoft.com/office/powerpoint/2010/main" Requires="p14">
          <p:contentPart p14:bwMode="auto" r:id="rId165">
            <p14:nvContentPartPr>
              <p14:cNvPr id="1050412" name=""/>
              <p14:cNvContentPartPr/>
              <p14:nvPr/>
            </p14:nvContentPartPr>
            <p14:xfrm>
              <a:off x="6561742" y="4764255"/>
              <a:ext cx="239267" cy="317899"/>
            </p14:xfrm>
          </p:contentPart>
        </mc:Choice>
        <mc:Fallback>
          <p:sp>
            <p:nvSpPr>
              <p:cNvPr id="1050412" name=""/>
              <p:cNvSpPr/>
              <p:nvPr/>
            </p:nvSpPr>
            <p:spPr>
              <a:xfrm>
                <a:off x="6561742" y="4764255"/>
                <a:ext cx="239267" cy="317899"/>
              </a:xfrm>
            </p:spPr>
          </p:sp>
        </mc:Fallback>
      </mc:AlternateContent>
      <mc:AlternateContent xmlns:mc="http://schemas.openxmlformats.org/markup-compatibility/2006">
        <mc:Choice xmlns:p14="http://schemas.microsoft.com/office/powerpoint/2010/main" Requires="p14">
          <p:contentPart p14:bwMode="auto" r:id="rId166">
            <p14:nvContentPartPr>
              <p14:cNvPr id="1050413" name=""/>
              <p14:cNvContentPartPr/>
              <p14:nvPr/>
            </p14:nvContentPartPr>
            <p14:xfrm>
              <a:off x="6559778" y="4776539"/>
              <a:ext cx="285761" cy="291131"/>
            </p14:xfrm>
          </p:contentPart>
        </mc:Choice>
        <mc:Fallback>
          <p:sp>
            <p:nvSpPr>
              <p:cNvPr id="1050413" name=""/>
              <p:cNvSpPr/>
              <p:nvPr/>
            </p:nvSpPr>
            <p:spPr>
              <a:xfrm>
                <a:off x="6559778" y="4776539"/>
                <a:ext cx="285761" cy="291131"/>
              </a:xfrm>
            </p:spPr>
          </p:sp>
        </mc:Fallback>
      </mc:AlternateContent>
      <mc:AlternateContent xmlns:mc="http://schemas.openxmlformats.org/markup-compatibility/2006">
        <mc:Choice xmlns:p14="http://schemas.microsoft.com/office/powerpoint/2010/main" Requires="p14">
          <p:contentPart p14:bwMode="auto" r:id="rId167">
            <p14:nvContentPartPr>
              <p14:cNvPr id="1050414" name=""/>
              <p14:cNvContentPartPr/>
              <p14:nvPr/>
            </p14:nvContentPartPr>
            <p14:xfrm>
              <a:off x="6933159" y="4928189"/>
              <a:ext cx="114968" cy="16949"/>
            </p14:xfrm>
          </p:contentPart>
        </mc:Choice>
        <mc:Fallback>
          <p:sp>
            <p:nvSpPr>
              <p:cNvPr id="1050414" name=""/>
              <p:cNvSpPr/>
              <p:nvPr/>
            </p:nvSpPr>
            <p:spPr>
              <a:xfrm>
                <a:off x="6933159" y="4928189"/>
                <a:ext cx="114968" cy="16949"/>
              </a:xfrm>
            </p:spPr>
          </p:sp>
        </mc:Fallback>
      </mc:AlternateContent>
      <mc:AlternateContent xmlns:mc="http://schemas.openxmlformats.org/markup-compatibility/2006">
        <mc:Choice xmlns:p14="http://schemas.microsoft.com/office/powerpoint/2010/main" Requires="p14">
          <p:contentPart p14:bwMode="auto" r:id="rId168">
            <p14:nvContentPartPr>
              <p14:cNvPr id="1050415" name=""/>
              <p14:cNvContentPartPr/>
              <p14:nvPr/>
            </p14:nvContentPartPr>
            <p14:xfrm>
              <a:off x="6926099" y="5007307"/>
              <a:ext cx="163559" cy="15820"/>
            </p14:xfrm>
          </p:contentPart>
        </mc:Choice>
        <mc:Fallback>
          <p:sp>
            <p:nvSpPr>
              <p:cNvPr id="1050415" name=""/>
              <p:cNvSpPr/>
              <p:nvPr/>
            </p:nvSpPr>
            <p:spPr>
              <a:xfrm>
                <a:off x="6926099" y="5007307"/>
                <a:ext cx="163559" cy="15820"/>
              </a:xfrm>
            </p:spPr>
          </p:sp>
        </mc:Fallback>
      </mc:AlternateContent>
      <mc:AlternateContent xmlns:mc="http://schemas.openxmlformats.org/markup-compatibility/2006">
        <mc:Choice xmlns:p14="http://schemas.microsoft.com/office/powerpoint/2010/main" Requires="p14">
          <p:contentPart p14:bwMode="auto" r:id="rId169">
            <p14:nvContentPartPr>
              <p14:cNvPr id="1050416" name=""/>
              <p14:cNvContentPartPr/>
              <p14:nvPr/>
            </p14:nvContentPartPr>
            <p14:xfrm>
              <a:off x="7152141" y="4871568"/>
              <a:ext cx="163428" cy="213908"/>
            </p14:xfrm>
          </p:contentPart>
        </mc:Choice>
        <mc:Fallback>
          <p:sp>
            <p:nvSpPr>
              <p:cNvPr id="1050416" name=""/>
              <p:cNvSpPr/>
              <p:nvPr/>
            </p:nvSpPr>
            <p:spPr>
              <a:xfrm>
                <a:off x="7152141" y="4871568"/>
                <a:ext cx="163428" cy="213908"/>
              </a:xfrm>
            </p:spPr>
          </p:sp>
        </mc:Fallback>
      </mc:AlternateContent>
      <mc:AlternateContent xmlns:mc="http://schemas.openxmlformats.org/markup-compatibility/2006">
        <mc:Choice xmlns:p14="http://schemas.microsoft.com/office/powerpoint/2010/main" Requires="p14">
          <p:contentPart p14:bwMode="auto" r:id="rId170">
            <p14:nvContentPartPr>
              <p14:cNvPr id="1050417" name=""/>
              <p14:cNvContentPartPr/>
              <p14:nvPr/>
            </p14:nvContentPartPr>
            <p14:xfrm>
              <a:off x="5421947" y="4416007"/>
              <a:ext cx="1976766" cy="1076055"/>
            </p14:xfrm>
          </p:contentPart>
        </mc:Choice>
        <mc:Fallback>
          <p:sp>
            <p:nvSpPr>
              <p:cNvPr id="1050417" name=""/>
              <p:cNvSpPr/>
              <p:nvPr/>
            </p:nvSpPr>
            <p:spPr>
              <a:xfrm>
                <a:off x="5421947" y="4416007"/>
                <a:ext cx="1976766" cy="1076055"/>
              </a:xfrm>
            </p:spPr>
          </p:sp>
        </mc:Fallback>
      </mc:AlternateContent>
      <mc:AlternateContent xmlns:mc="http://schemas.openxmlformats.org/markup-compatibility/2006">
        <mc:Choice xmlns:p14="http://schemas.microsoft.com/office/powerpoint/2010/main" Requires="p14">
          <p:contentPart p14:bwMode="auto" r:id="rId171">
            <p14:nvContentPartPr>
              <p14:cNvPr id="1050418" name=""/>
              <p14:cNvContentPartPr/>
              <p14:nvPr/>
            </p14:nvContentPartPr>
            <p14:xfrm>
              <a:off x="7969987" y="4195464"/>
              <a:ext cx="240970" cy="353466"/>
            </p14:xfrm>
          </p:contentPart>
        </mc:Choice>
        <mc:Fallback>
          <p:sp>
            <p:nvSpPr>
              <p:cNvPr id="1050418" name=""/>
              <p:cNvSpPr/>
              <p:nvPr/>
            </p:nvSpPr>
            <p:spPr>
              <a:xfrm>
                <a:off x="7969987" y="4195464"/>
                <a:ext cx="240970" cy="353466"/>
              </a:xfrm>
            </p:spPr>
          </p:sp>
        </mc:Fallback>
      </mc:AlternateContent>
      <mc:AlternateContent xmlns:mc="http://schemas.openxmlformats.org/markup-compatibility/2006">
        <mc:Choice xmlns:p14="http://schemas.microsoft.com/office/powerpoint/2010/main" Requires="p14">
          <p:contentPart p14:bwMode="auto" r:id="rId172">
            <p14:nvContentPartPr>
              <p14:cNvPr id="1050419" name=""/>
              <p14:cNvContentPartPr/>
              <p14:nvPr/>
            </p14:nvContentPartPr>
            <p14:xfrm>
              <a:off x="8296932" y="4263757"/>
              <a:ext cx="57033" cy="300367"/>
            </p14:xfrm>
          </p:contentPart>
        </mc:Choice>
        <mc:Fallback>
          <p:sp>
            <p:nvSpPr>
              <p:cNvPr id="1050419" name=""/>
              <p:cNvSpPr/>
              <p:nvPr/>
            </p:nvSpPr>
            <p:spPr>
              <a:xfrm>
                <a:off x="8296932" y="4263757"/>
                <a:ext cx="57033" cy="300367"/>
              </a:xfrm>
            </p:spPr>
          </p:sp>
        </mc:Fallback>
      </mc:AlternateContent>
      <mc:AlternateContent xmlns:mc="http://schemas.openxmlformats.org/markup-compatibility/2006">
        <mc:Choice xmlns:p14="http://schemas.microsoft.com/office/powerpoint/2010/main" Requires="p14">
          <p:contentPart p14:bwMode="auto" r:id="rId173">
            <p14:nvContentPartPr>
              <p14:cNvPr id="1050420" name=""/>
              <p14:cNvContentPartPr/>
              <p14:nvPr/>
            </p14:nvContentPartPr>
            <p14:xfrm>
              <a:off x="8422359" y="4305703"/>
              <a:ext cx="206062" cy="182244"/>
            </p14:xfrm>
          </p:contentPart>
        </mc:Choice>
        <mc:Fallback>
          <p:sp>
            <p:nvSpPr>
              <p:cNvPr id="1050420" name=""/>
              <p:cNvSpPr/>
              <p:nvPr/>
            </p:nvSpPr>
            <p:spPr>
              <a:xfrm>
                <a:off x="8422359" y="4305703"/>
                <a:ext cx="206062" cy="182244"/>
              </a:xfrm>
            </p:spPr>
          </p:sp>
        </mc:Fallback>
      </mc:AlternateContent>
      <mc:AlternateContent xmlns:mc="http://schemas.openxmlformats.org/markup-compatibility/2006">
        <mc:Choice xmlns:p14="http://schemas.microsoft.com/office/powerpoint/2010/main" Requires="p14">
          <p:contentPart p14:bwMode="auto" r:id="rId174">
            <p14:nvContentPartPr>
              <p14:cNvPr id="1050421" name=""/>
              <p14:cNvContentPartPr/>
              <p14:nvPr/>
            </p14:nvContentPartPr>
            <p14:xfrm>
              <a:off x="8565888" y="4160754"/>
              <a:ext cx="26792" cy="68735"/>
            </p14:xfrm>
          </p:contentPart>
        </mc:Choice>
        <mc:Fallback>
          <p:sp>
            <p:nvSpPr>
              <p:cNvPr id="1050421" name=""/>
              <p:cNvSpPr/>
              <p:nvPr/>
            </p:nvSpPr>
            <p:spPr>
              <a:xfrm>
                <a:off x="8565888" y="4160754"/>
                <a:ext cx="26792" cy="68735"/>
              </a:xfrm>
            </p:spPr>
          </p:sp>
        </mc:Fallback>
      </mc:AlternateContent>
      <mc:AlternateContent xmlns:mc="http://schemas.openxmlformats.org/markup-compatibility/2006">
        <mc:Choice xmlns:p14="http://schemas.microsoft.com/office/powerpoint/2010/main" Requires="p14">
          <p:contentPart p14:bwMode="auto" r:id="rId175">
            <p14:nvContentPartPr>
              <p14:cNvPr id="1050422" name=""/>
              <p14:cNvContentPartPr/>
              <p14:nvPr/>
            </p14:nvContentPartPr>
            <p14:xfrm>
              <a:off x="8734729" y="4015557"/>
              <a:ext cx="50775" cy="326502"/>
            </p14:xfrm>
          </p:contentPart>
        </mc:Choice>
        <mc:Fallback>
          <p:sp>
            <p:nvSpPr>
              <p:cNvPr id="1050422" name=""/>
              <p:cNvSpPr/>
              <p:nvPr/>
            </p:nvSpPr>
            <p:spPr>
              <a:xfrm>
                <a:off x="8734729" y="4015557"/>
                <a:ext cx="50775" cy="326502"/>
              </a:xfrm>
            </p:spPr>
          </p:sp>
        </mc:Fallback>
      </mc:AlternateContent>
      <mc:AlternateContent xmlns:mc="http://schemas.openxmlformats.org/markup-compatibility/2006">
        <mc:Choice xmlns:p14="http://schemas.microsoft.com/office/powerpoint/2010/main" Requires="p14">
          <p:contentPart p14:bwMode="auto" r:id="rId176">
            <p14:nvContentPartPr>
              <p14:cNvPr id="1050423" name=""/>
              <p14:cNvContentPartPr/>
              <p14:nvPr/>
            </p14:nvContentPartPr>
            <p14:xfrm>
              <a:off x="8825478" y="4029953"/>
              <a:ext cx="31507" cy="367570"/>
            </p14:xfrm>
          </p:contentPart>
        </mc:Choice>
        <mc:Fallback>
          <p:sp>
            <p:nvSpPr>
              <p:cNvPr id="1050423" name=""/>
              <p:cNvSpPr/>
              <p:nvPr/>
            </p:nvSpPr>
            <p:spPr>
              <a:xfrm>
                <a:off x="8825478" y="4029953"/>
                <a:ext cx="31507" cy="367570"/>
              </a:xfrm>
            </p:spPr>
          </p:sp>
        </mc:Fallback>
      </mc:AlternateContent>
      <mc:AlternateContent xmlns:mc="http://schemas.openxmlformats.org/markup-compatibility/2006">
        <mc:Choice xmlns:p14="http://schemas.microsoft.com/office/powerpoint/2010/main" Requires="p14">
          <p:contentPart p14:bwMode="auto" r:id="rId177">
            <p14:nvContentPartPr>
              <p14:cNvPr id="1050424" name=""/>
              <p14:cNvContentPartPr/>
              <p14:nvPr/>
            </p14:nvContentPartPr>
            <p14:xfrm>
              <a:off x="8886670" y="4224180"/>
              <a:ext cx="262532" cy="198073"/>
            </p14:xfrm>
          </p:contentPart>
        </mc:Choice>
        <mc:Fallback>
          <p:sp>
            <p:nvSpPr>
              <p:cNvPr id="1050424" name=""/>
              <p:cNvSpPr/>
              <p:nvPr/>
            </p:nvSpPr>
            <p:spPr>
              <a:xfrm>
                <a:off x="8886670" y="4224180"/>
                <a:ext cx="262532" cy="198073"/>
              </a:xfrm>
            </p:spPr>
          </p:sp>
        </mc:Fallback>
      </mc:AlternateContent>
      <mc:AlternateContent xmlns:mc="http://schemas.openxmlformats.org/markup-compatibility/2006">
        <mc:Choice xmlns:p14="http://schemas.microsoft.com/office/powerpoint/2010/main" Requires="p14">
          <p:contentPart p14:bwMode="auto" r:id="rId178">
            <p14:nvContentPartPr>
              <p14:cNvPr id="1050425" name=""/>
              <p14:cNvContentPartPr/>
              <p14:nvPr/>
            </p14:nvContentPartPr>
            <p14:xfrm>
              <a:off x="9133639" y="4008359"/>
              <a:ext cx="37954" cy="364194"/>
            </p14:xfrm>
          </p:contentPart>
        </mc:Choice>
        <mc:Fallback>
          <p:sp>
            <p:nvSpPr>
              <p:cNvPr id="1050425" name=""/>
              <p:cNvSpPr/>
              <p:nvPr/>
            </p:nvSpPr>
            <p:spPr>
              <a:xfrm>
                <a:off x="9133639" y="4008359"/>
                <a:ext cx="37954" cy="364194"/>
              </a:xfrm>
            </p:spPr>
          </p:sp>
        </mc:Fallback>
      </mc:AlternateContent>
      <mc:AlternateContent xmlns:mc="http://schemas.openxmlformats.org/markup-compatibility/2006">
        <mc:Choice xmlns:p14="http://schemas.microsoft.com/office/powerpoint/2010/main" Requires="p14">
          <p:contentPart p14:bwMode="auto" r:id="rId179">
            <p14:nvContentPartPr>
              <p14:cNvPr id="1050426" name=""/>
              <p14:cNvContentPartPr/>
              <p14:nvPr/>
            </p14:nvContentPartPr>
            <p14:xfrm>
              <a:off x="9128792" y="4245767"/>
              <a:ext cx="700641" cy="170285"/>
            </p14:xfrm>
          </p:contentPart>
        </mc:Choice>
        <mc:Fallback>
          <p:sp>
            <p:nvSpPr>
              <p:cNvPr id="1050426" name=""/>
              <p:cNvSpPr/>
              <p:nvPr/>
            </p:nvSpPr>
            <p:spPr>
              <a:xfrm>
                <a:off x="9128792" y="4245767"/>
                <a:ext cx="700641" cy="170285"/>
              </a:xfrm>
            </p:spPr>
          </p:sp>
        </mc:Fallback>
      </mc:AlternateContent>
      <mc:AlternateContent xmlns:mc="http://schemas.openxmlformats.org/markup-compatibility/2006">
        <mc:Choice xmlns:p14="http://schemas.microsoft.com/office/powerpoint/2010/main" Requires="p14">
          <p:contentPart p14:bwMode="auto" r:id="rId180">
            <p14:nvContentPartPr>
              <p14:cNvPr id="1050427" name=""/>
              <p14:cNvContentPartPr/>
              <p14:nvPr/>
            </p14:nvContentPartPr>
            <p14:xfrm>
              <a:off x="9304276" y="4124269"/>
              <a:ext cx="31901" cy="62535"/>
            </p14:xfrm>
          </p:contentPart>
        </mc:Choice>
        <mc:Fallback>
          <p:sp>
            <p:nvSpPr>
              <p:cNvPr id="1050427" name=""/>
              <p:cNvSpPr/>
              <p:nvPr/>
            </p:nvSpPr>
            <p:spPr>
              <a:xfrm>
                <a:off x="9304276" y="4124269"/>
                <a:ext cx="31901" cy="62535"/>
              </a:xfrm>
            </p:spPr>
          </p:sp>
        </mc:Fallback>
      </mc:AlternateContent>
      <mc:AlternateContent xmlns:mc="http://schemas.openxmlformats.org/markup-compatibility/2006">
        <mc:Choice xmlns:p14="http://schemas.microsoft.com/office/powerpoint/2010/main" Requires="p14">
          <p:contentPart p14:bwMode="auto" r:id="rId181">
            <p14:nvContentPartPr>
              <p14:cNvPr id="1050428" name=""/>
              <p14:cNvContentPartPr/>
              <p14:nvPr/>
            </p14:nvContentPartPr>
            <p14:xfrm>
              <a:off x="10194130" y="4109625"/>
              <a:ext cx="71750" cy="272929"/>
            </p14:xfrm>
          </p:contentPart>
        </mc:Choice>
        <mc:Fallback>
          <p:sp>
            <p:nvSpPr>
              <p:cNvPr id="1050428" name=""/>
              <p:cNvSpPr/>
              <p:nvPr/>
            </p:nvSpPr>
            <p:spPr>
              <a:xfrm>
                <a:off x="10194130" y="4109625"/>
                <a:ext cx="71750" cy="272929"/>
              </a:xfrm>
            </p:spPr>
          </p:sp>
        </mc:Fallback>
      </mc:AlternateContent>
      <mc:AlternateContent xmlns:mc="http://schemas.openxmlformats.org/markup-compatibility/2006">
        <mc:Choice xmlns:p14="http://schemas.microsoft.com/office/powerpoint/2010/main" Requires="p14">
          <p:contentPart p14:bwMode="auto" r:id="rId182">
            <p14:nvContentPartPr>
              <p14:cNvPr id="1050429" name=""/>
              <p14:cNvContentPartPr/>
              <p14:nvPr/>
            </p14:nvContentPartPr>
            <p14:xfrm>
              <a:off x="10343027" y="4240178"/>
              <a:ext cx="15955" cy="105081"/>
            </p14:xfrm>
          </p:contentPart>
        </mc:Choice>
        <mc:Fallback>
          <p:sp>
            <p:nvSpPr>
              <p:cNvPr id="1050429" name=""/>
              <p:cNvSpPr/>
              <p:nvPr/>
            </p:nvSpPr>
            <p:spPr>
              <a:xfrm>
                <a:off x="10343027" y="4240178"/>
                <a:ext cx="15955" cy="105081"/>
              </a:xfrm>
            </p:spPr>
          </p:sp>
        </mc:Fallback>
      </mc:AlternateContent>
      <mc:AlternateContent xmlns:mc="http://schemas.openxmlformats.org/markup-compatibility/2006">
        <mc:Choice xmlns:p14="http://schemas.microsoft.com/office/powerpoint/2010/main" Requires="p14">
          <p:contentPart p14:bwMode="auto" r:id="rId183">
            <p14:nvContentPartPr>
              <p14:cNvPr id="1050430" name=""/>
              <p14:cNvContentPartPr/>
              <p14:nvPr/>
            </p14:nvContentPartPr>
            <p14:xfrm>
              <a:off x="10494444" y="4193215"/>
              <a:ext cx="391788" cy="169181"/>
            </p14:xfrm>
          </p:contentPart>
        </mc:Choice>
        <mc:Fallback>
          <p:sp>
            <p:nvSpPr>
              <p:cNvPr id="1050430" name=""/>
              <p:cNvSpPr/>
              <p:nvPr/>
            </p:nvSpPr>
            <p:spPr>
              <a:xfrm>
                <a:off x="10494444" y="4193215"/>
                <a:ext cx="391788" cy="169181"/>
              </a:xfrm>
            </p:spPr>
          </p:sp>
        </mc:Fallback>
      </mc:AlternateContent>
      <mc:AlternateContent xmlns:mc="http://schemas.openxmlformats.org/markup-compatibility/2006">
        <mc:Choice xmlns:p14="http://schemas.microsoft.com/office/powerpoint/2010/main" Requires="p14">
          <p:contentPart p14:bwMode="auto" r:id="rId184">
            <p14:nvContentPartPr>
              <p14:cNvPr id="1050431" name=""/>
              <p14:cNvContentPartPr/>
              <p14:nvPr/>
            </p14:nvContentPartPr>
            <p14:xfrm>
              <a:off x="10959795" y="4160754"/>
              <a:ext cx="418947" cy="247105"/>
            </p14:xfrm>
          </p:contentPart>
        </mc:Choice>
        <mc:Fallback>
          <p:sp>
            <p:nvSpPr>
              <p:cNvPr id="1050431" name=""/>
              <p:cNvSpPr/>
              <p:nvPr/>
            </p:nvSpPr>
            <p:spPr>
              <a:xfrm>
                <a:off x="10959795" y="4160754"/>
                <a:ext cx="418947" cy="247105"/>
              </a:xfrm>
            </p:spPr>
          </p:sp>
        </mc:Fallback>
      </mc:AlternateContent>
      <mc:AlternateContent xmlns:mc="http://schemas.openxmlformats.org/markup-compatibility/2006">
        <mc:Choice xmlns:p14="http://schemas.microsoft.com/office/powerpoint/2010/main" Requires="p14">
          <p:contentPart p14:bwMode="auto" r:id="rId185">
            <p14:nvContentPartPr>
              <p14:cNvPr id="1050432" name=""/>
              <p14:cNvContentPartPr/>
              <p14:nvPr/>
            </p14:nvContentPartPr>
            <p14:xfrm>
              <a:off x="11210143" y="4124269"/>
              <a:ext cx="208747" cy="11912"/>
            </p14:xfrm>
          </p:contentPart>
        </mc:Choice>
        <mc:Fallback>
          <p:sp>
            <p:nvSpPr>
              <p:cNvPr id="1050432" name=""/>
              <p:cNvSpPr/>
              <p:nvPr/>
            </p:nvSpPr>
            <p:spPr>
              <a:xfrm>
                <a:off x="11210143" y="4124269"/>
                <a:ext cx="208747" cy="11912"/>
              </a:xfrm>
            </p:spPr>
          </p:sp>
        </mc:Fallback>
      </mc:AlternateContent>
      <mc:AlternateContent xmlns:mc="http://schemas.openxmlformats.org/markup-compatibility/2006">
        <mc:Choice xmlns:p14="http://schemas.microsoft.com/office/powerpoint/2010/main" Requires="p14">
          <p:contentPart p14:bwMode="auto" r:id="rId186">
            <p14:nvContentPartPr>
              <p14:cNvPr id="1050433" name=""/>
              <p14:cNvContentPartPr/>
              <p14:nvPr/>
            </p14:nvContentPartPr>
            <p14:xfrm>
              <a:off x="11401678" y="4083147"/>
              <a:ext cx="202286" cy="306908"/>
            </p14:xfrm>
          </p:contentPart>
        </mc:Choice>
        <mc:Fallback>
          <p:sp>
            <p:nvSpPr>
              <p:cNvPr id="1050433" name=""/>
              <p:cNvSpPr/>
              <p:nvPr/>
            </p:nvSpPr>
            <p:spPr>
              <a:xfrm>
                <a:off x="11401678" y="4083147"/>
                <a:ext cx="202286" cy="306908"/>
              </a:xfrm>
            </p:spPr>
          </p:sp>
        </mc:Fallback>
      </mc:AlternateContent>
      <mc:AlternateContent xmlns:mc="http://schemas.openxmlformats.org/markup-compatibility/2006">
        <mc:Choice xmlns:p14="http://schemas.microsoft.com/office/powerpoint/2010/main" Requires="p14">
          <p:contentPart p14:bwMode="auto" r:id="rId187">
            <p14:nvContentPartPr>
              <p14:cNvPr id="1050434" name=""/>
              <p14:cNvContentPartPr/>
              <p14:nvPr/>
            </p14:nvContentPartPr>
            <p14:xfrm>
              <a:off x="11633958" y="4018611"/>
              <a:ext cx="399391" cy="438742"/>
            </p14:xfrm>
          </p:contentPart>
        </mc:Choice>
        <mc:Fallback>
          <p:sp>
            <p:nvSpPr>
              <p:cNvPr id="1050434" name=""/>
              <p:cNvSpPr/>
              <p:nvPr/>
            </p:nvSpPr>
            <p:spPr>
              <a:xfrm>
                <a:off x="11633958" y="4018611"/>
                <a:ext cx="399391" cy="438742"/>
              </a:xfrm>
            </p:spPr>
          </p:sp>
        </mc:Fallback>
      </mc:AlternateContent>
      <mc:AlternateContent xmlns:mc="http://schemas.openxmlformats.org/markup-compatibility/2006">
        <mc:Choice xmlns:p14="http://schemas.microsoft.com/office/powerpoint/2010/main" Requires="p14">
          <p:contentPart p14:bwMode="auto" r:id="rId188">
            <p14:nvContentPartPr>
              <p14:cNvPr id="1050435" name=""/>
              <p14:cNvContentPartPr/>
              <p14:nvPr/>
            </p14:nvContentPartPr>
            <p14:xfrm>
              <a:off x="10456704" y="4037399"/>
              <a:ext cx="45241" cy="67939"/>
            </p14:xfrm>
          </p:contentPart>
        </mc:Choice>
        <mc:Fallback>
          <p:sp>
            <p:nvSpPr>
              <p:cNvPr id="1050435" name=""/>
              <p:cNvSpPr/>
              <p:nvPr/>
            </p:nvSpPr>
            <p:spPr>
              <a:xfrm>
                <a:off x="10456704" y="4037399"/>
                <a:ext cx="45241" cy="67939"/>
              </a:xfrm>
            </p:spPr>
          </p:sp>
        </mc:Fallback>
      </mc:AlternateContent>
      <mc:AlternateContent xmlns:mc="http://schemas.openxmlformats.org/markup-compatibility/2006">
        <mc:Choice xmlns:p14="http://schemas.microsoft.com/office/powerpoint/2010/main" Requires="p14">
          <p:contentPart p14:bwMode="auto" r:id="rId189">
            <p14:nvContentPartPr>
              <p14:cNvPr id="1050436" name=""/>
              <p14:cNvContentPartPr/>
              <p14:nvPr/>
            </p14:nvContentPartPr>
            <p14:xfrm>
              <a:off x="7959945" y="4716148"/>
              <a:ext cx="301819" cy="425234"/>
            </p14:xfrm>
          </p:contentPart>
        </mc:Choice>
        <mc:Fallback>
          <p:sp>
            <p:nvSpPr>
              <p:cNvPr id="1050436" name=""/>
              <p:cNvSpPr/>
              <p:nvPr/>
            </p:nvSpPr>
            <p:spPr>
              <a:xfrm>
                <a:off x="7959945" y="4716148"/>
                <a:ext cx="301819" cy="425234"/>
              </a:xfrm>
            </p:spPr>
          </p:sp>
        </mc:Fallback>
      </mc:AlternateContent>
      <mc:AlternateContent xmlns:mc="http://schemas.openxmlformats.org/markup-compatibility/2006">
        <mc:Choice xmlns:p14="http://schemas.microsoft.com/office/powerpoint/2010/main" Requires="p14">
          <p:contentPart p14:bwMode="auto" r:id="rId190">
            <p14:nvContentPartPr>
              <p14:cNvPr id="1050437" name=""/>
              <p14:cNvContentPartPr/>
              <p14:nvPr/>
            </p14:nvContentPartPr>
            <p14:xfrm>
              <a:off x="8406475" y="4825544"/>
              <a:ext cx="379423" cy="454834"/>
            </p14:xfrm>
          </p:contentPart>
        </mc:Choice>
        <mc:Fallback>
          <p:sp>
            <p:nvSpPr>
              <p:cNvPr id="1050437" name=""/>
              <p:cNvSpPr/>
              <p:nvPr/>
            </p:nvSpPr>
            <p:spPr>
              <a:xfrm>
                <a:off x="8406475" y="4825544"/>
                <a:ext cx="379423" cy="454834"/>
              </a:xfrm>
            </p:spPr>
          </p:sp>
        </mc:Fallback>
      </mc:AlternateContent>
      <mc:AlternateContent xmlns:mc="http://schemas.openxmlformats.org/markup-compatibility/2006">
        <mc:Choice xmlns:p14="http://schemas.microsoft.com/office/powerpoint/2010/main" Requires="p14">
          <p:contentPart p14:bwMode="auto" r:id="rId191">
            <p14:nvContentPartPr>
              <p14:cNvPr id="1050438" name=""/>
              <p14:cNvContentPartPr/>
              <p14:nvPr/>
            </p14:nvContentPartPr>
            <p14:xfrm>
              <a:off x="8706962" y="4667827"/>
              <a:ext cx="49861" cy="93819"/>
            </p14:xfrm>
          </p:contentPart>
        </mc:Choice>
        <mc:Fallback>
          <p:sp>
            <p:nvSpPr>
              <p:cNvPr id="1050438" name=""/>
              <p:cNvSpPr/>
              <p:nvPr/>
            </p:nvSpPr>
            <p:spPr>
              <a:xfrm>
                <a:off x="8706962" y="4667827"/>
                <a:ext cx="49861" cy="93819"/>
              </a:xfrm>
            </p:spPr>
          </p:sp>
        </mc:Fallback>
      </mc:AlternateContent>
      <mc:AlternateContent xmlns:mc="http://schemas.openxmlformats.org/markup-compatibility/2006">
        <mc:Choice xmlns:p14="http://schemas.microsoft.com/office/powerpoint/2010/main" Requires="p14">
          <p:contentPart p14:bwMode="auto" r:id="rId192">
            <p14:nvContentPartPr>
              <p14:cNvPr id="1050439" name=""/>
              <p14:cNvContentPartPr/>
              <p14:nvPr/>
            </p14:nvContentPartPr>
            <p14:xfrm>
              <a:off x="8835806" y="4809052"/>
              <a:ext cx="138805" cy="217417"/>
            </p14:xfrm>
          </p:contentPart>
        </mc:Choice>
        <mc:Fallback>
          <p:sp>
            <p:nvSpPr>
              <p:cNvPr id="1050439" name=""/>
              <p:cNvSpPr/>
              <p:nvPr/>
            </p:nvSpPr>
            <p:spPr>
              <a:xfrm>
                <a:off x="8835806" y="4809052"/>
                <a:ext cx="138805" cy="217417"/>
              </a:xfrm>
            </p:spPr>
          </p:sp>
        </mc:Fallback>
      </mc:AlternateContent>
      <mc:AlternateContent xmlns:mc="http://schemas.openxmlformats.org/markup-compatibility/2006">
        <mc:Choice xmlns:p14="http://schemas.microsoft.com/office/powerpoint/2010/main" Requires="p14">
          <p:contentPart p14:bwMode="auto" r:id="rId193">
            <p14:nvContentPartPr>
              <p14:cNvPr id="1050440" name=""/>
              <p14:cNvContentPartPr/>
              <p14:nvPr/>
            </p14:nvContentPartPr>
            <p14:xfrm>
              <a:off x="8987715" y="4689172"/>
              <a:ext cx="12234" cy="69466"/>
            </p14:xfrm>
          </p:contentPart>
        </mc:Choice>
        <mc:Fallback>
          <p:sp>
            <p:nvSpPr>
              <p:cNvPr id="1050440" name=""/>
              <p:cNvSpPr/>
              <p:nvPr/>
            </p:nvSpPr>
            <p:spPr>
              <a:xfrm>
                <a:off x="8987715" y="4689172"/>
                <a:ext cx="12234" cy="69466"/>
              </a:xfrm>
            </p:spPr>
          </p:sp>
        </mc:Fallback>
      </mc:AlternateContent>
      <mc:AlternateContent xmlns:mc="http://schemas.openxmlformats.org/markup-compatibility/2006">
        <mc:Choice xmlns:p14="http://schemas.microsoft.com/office/powerpoint/2010/main" Requires="p14">
          <p:contentPart p14:bwMode="auto" r:id="rId194">
            <p14:nvContentPartPr>
              <p14:cNvPr id="1050441" name=""/>
              <p14:cNvContentPartPr/>
              <p14:nvPr/>
            </p14:nvContentPartPr>
            <p14:xfrm>
              <a:off x="9057311" y="4900870"/>
              <a:ext cx="74210" cy="79068"/>
            </p14:xfrm>
          </p:contentPart>
        </mc:Choice>
        <mc:Fallback>
          <p:sp>
            <p:nvSpPr>
              <p:cNvPr id="1050441" name=""/>
              <p:cNvSpPr/>
              <p:nvPr/>
            </p:nvSpPr>
            <p:spPr>
              <a:xfrm>
                <a:off x="9057311" y="4900870"/>
                <a:ext cx="74210" cy="79068"/>
              </a:xfrm>
            </p:spPr>
          </p:sp>
        </mc:Fallback>
      </mc:AlternateContent>
      <mc:AlternateContent xmlns:mc="http://schemas.openxmlformats.org/markup-compatibility/2006">
        <mc:Choice xmlns:p14="http://schemas.microsoft.com/office/powerpoint/2010/main" Requires="p14">
          <p:contentPart p14:bwMode="auto" r:id="rId195">
            <p14:nvContentPartPr>
              <p14:cNvPr id="1050442" name=""/>
              <p14:cNvContentPartPr/>
              <p14:nvPr/>
            </p14:nvContentPartPr>
            <p14:xfrm>
              <a:off x="9210090" y="4645980"/>
              <a:ext cx="294739" cy="315271"/>
            </p14:xfrm>
          </p:contentPart>
        </mc:Choice>
        <mc:Fallback>
          <p:sp>
            <p:nvSpPr>
              <p:cNvPr id="1050442" name=""/>
              <p:cNvSpPr/>
              <p:nvPr/>
            </p:nvSpPr>
            <p:spPr>
              <a:xfrm>
                <a:off x="9210090" y="4645980"/>
                <a:ext cx="294739" cy="315271"/>
              </a:xfrm>
            </p:spPr>
          </p:sp>
        </mc:Fallback>
      </mc:AlternateContent>
      <mc:AlternateContent xmlns:mc="http://schemas.openxmlformats.org/markup-compatibility/2006">
        <mc:Choice xmlns:p14="http://schemas.microsoft.com/office/powerpoint/2010/main" Requires="p14">
          <p:contentPart p14:bwMode="auto" r:id="rId196">
            <p14:nvContentPartPr>
              <p14:cNvPr id="1050443" name=""/>
              <p14:cNvContentPartPr/>
              <p14:nvPr/>
            </p14:nvContentPartPr>
            <p14:xfrm>
              <a:off x="9405276" y="4760028"/>
              <a:ext cx="206545" cy="221039"/>
            </p14:xfrm>
          </p:contentPart>
        </mc:Choice>
        <mc:Fallback>
          <p:sp>
            <p:nvSpPr>
              <p:cNvPr id="1050443" name=""/>
              <p:cNvSpPr/>
              <p:nvPr/>
            </p:nvSpPr>
            <p:spPr>
              <a:xfrm>
                <a:off x="9405276" y="4760028"/>
                <a:ext cx="206545" cy="221039"/>
              </a:xfrm>
            </p:spPr>
          </p:sp>
        </mc:Fallback>
      </mc:AlternateContent>
      <mc:AlternateContent xmlns:mc="http://schemas.openxmlformats.org/markup-compatibility/2006">
        <mc:Choice xmlns:p14="http://schemas.microsoft.com/office/powerpoint/2010/main" Requires="p14">
          <p:contentPart p14:bwMode="auto" r:id="rId197">
            <p14:nvContentPartPr>
              <p14:cNvPr id="1050444" name=""/>
              <p14:cNvContentPartPr/>
              <p14:nvPr/>
            </p14:nvContentPartPr>
            <p14:xfrm>
              <a:off x="9933373" y="4732607"/>
              <a:ext cx="32460" cy="384806"/>
            </p14:xfrm>
          </p:contentPart>
        </mc:Choice>
        <mc:Fallback>
          <p:sp>
            <p:nvSpPr>
              <p:cNvPr id="1050444" name=""/>
              <p:cNvSpPr/>
              <p:nvPr/>
            </p:nvSpPr>
            <p:spPr>
              <a:xfrm>
                <a:off x="9933373" y="4732607"/>
                <a:ext cx="32460" cy="384806"/>
              </a:xfrm>
            </p:spPr>
          </p:sp>
        </mc:Fallback>
      </mc:AlternateContent>
      <mc:AlternateContent xmlns:mc="http://schemas.openxmlformats.org/markup-compatibility/2006">
        <mc:Choice xmlns:p14="http://schemas.microsoft.com/office/powerpoint/2010/main" Requires="p14">
          <p:contentPart p14:bwMode="auto" r:id="rId198">
            <p14:nvContentPartPr>
              <p14:cNvPr id="1050445" name=""/>
              <p14:cNvContentPartPr/>
              <p14:nvPr/>
            </p14:nvContentPartPr>
            <p14:xfrm>
              <a:off x="9786688" y="4675520"/>
              <a:ext cx="359062" cy="42692"/>
            </p14:xfrm>
          </p:contentPart>
        </mc:Choice>
        <mc:Fallback>
          <p:sp>
            <p:nvSpPr>
              <p:cNvPr id="1050445" name=""/>
              <p:cNvSpPr/>
              <p:nvPr/>
            </p:nvSpPr>
            <p:spPr>
              <a:xfrm>
                <a:off x="9786688" y="4675520"/>
                <a:ext cx="359062" cy="42692"/>
              </a:xfrm>
            </p:spPr>
          </p:sp>
        </mc:Fallback>
      </mc:AlternateContent>
      <mc:AlternateContent xmlns:mc="http://schemas.openxmlformats.org/markup-compatibility/2006">
        <mc:Choice xmlns:p14="http://schemas.microsoft.com/office/powerpoint/2010/main" Requires="p14">
          <p:contentPart p14:bwMode="auto" r:id="rId199">
            <p14:nvContentPartPr>
              <p14:cNvPr id="1050446" name=""/>
              <p14:cNvContentPartPr/>
              <p14:nvPr/>
            </p14:nvContentPartPr>
            <p14:xfrm>
              <a:off x="9992210" y="5182314"/>
              <a:ext cx="85807" cy="127604"/>
            </p14:xfrm>
          </p:contentPart>
        </mc:Choice>
        <mc:Fallback>
          <p:sp>
            <p:nvSpPr>
              <p:cNvPr id="1050446" name=""/>
              <p:cNvSpPr/>
              <p:nvPr/>
            </p:nvSpPr>
            <p:spPr>
              <a:xfrm>
                <a:off x="9992210" y="5182314"/>
                <a:ext cx="85807" cy="127604"/>
              </a:xfrm>
            </p:spPr>
          </p:sp>
        </mc:Fallback>
      </mc:AlternateContent>
      <mc:AlternateContent xmlns:mc="http://schemas.openxmlformats.org/markup-compatibility/2006">
        <mc:Choice xmlns:p14="http://schemas.microsoft.com/office/powerpoint/2010/main" Requires="p14">
          <p:contentPart p14:bwMode="auto" r:id="rId200">
            <p14:nvContentPartPr>
              <p14:cNvPr id="1050447" name=""/>
              <p14:cNvContentPartPr/>
              <p14:nvPr/>
            </p14:nvContentPartPr>
            <p14:xfrm>
              <a:off x="10165717" y="4979318"/>
              <a:ext cx="111438" cy="6595"/>
            </p14:xfrm>
          </p:contentPart>
        </mc:Choice>
        <mc:Fallback>
          <p:sp>
            <p:nvSpPr>
              <p:cNvPr id="1050447" name=""/>
              <p:cNvSpPr/>
              <p:nvPr/>
            </p:nvSpPr>
            <p:spPr>
              <a:xfrm>
                <a:off x="10165717" y="4979318"/>
                <a:ext cx="111438" cy="6595"/>
              </a:xfrm>
            </p:spPr>
          </p:sp>
        </mc:Fallback>
      </mc:AlternateContent>
      <mc:AlternateContent xmlns:mc="http://schemas.openxmlformats.org/markup-compatibility/2006">
        <mc:Choice xmlns:p14="http://schemas.microsoft.com/office/powerpoint/2010/main" Requires="p14">
          <p:contentPart p14:bwMode="auto" r:id="rId201">
            <p14:nvContentPartPr>
              <p14:cNvPr id="1050448" name=""/>
              <p14:cNvContentPartPr/>
              <p14:nvPr/>
            </p14:nvContentPartPr>
            <p14:xfrm>
              <a:off x="10151597" y="5075622"/>
              <a:ext cx="114453" cy="26555"/>
            </p14:xfrm>
          </p:contentPart>
        </mc:Choice>
        <mc:Fallback>
          <p:sp>
            <p:nvSpPr>
              <p:cNvPr id="1050448" name=""/>
              <p:cNvSpPr/>
              <p:nvPr/>
            </p:nvSpPr>
            <p:spPr>
              <a:xfrm>
                <a:off x="10151597" y="5075622"/>
                <a:ext cx="114453" cy="26555"/>
              </a:xfrm>
            </p:spPr>
          </p:sp>
        </mc:Fallback>
      </mc:AlternateContent>
      <mc:AlternateContent xmlns:mc="http://schemas.openxmlformats.org/markup-compatibility/2006">
        <mc:Choice xmlns:p14="http://schemas.microsoft.com/office/powerpoint/2010/main" Requires="p14">
          <p:contentPart p14:bwMode="auto" r:id="rId202">
            <p14:nvContentPartPr>
              <p14:cNvPr id="1050449" name=""/>
              <p14:cNvContentPartPr/>
              <p14:nvPr/>
            </p14:nvContentPartPr>
            <p14:xfrm>
              <a:off x="10561956" y="4567504"/>
              <a:ext cx="155297" cy="418903"/>
            </p14:xfrm>
          </p:contentPart>
        </mc:Choice>
        <mc:Fallback>
          <p:sp>
            <p:nvSpPr>
              <p:cNvPr id="1050449" name=""/>
              <p:cNvSpPr/>
              <p:nvPr/>
            </p:nvSpPr>
            <p:spPr>
              <a:xfrm>
                <a:off x="10561956" y="4567504"/>
                <a:ext cx="155297" cy="418903"/>
              </a:xfrm>
            </p:spPr>
          </p:sp>
        </mc:Fallback>
      </mc:AlternateContent>
      <mc:AlternateContent xmlns:mc="http://schemas.openxmlformats.org/markup-compatibility/2006">
        <mc:Choice xmlns:p14="http://schemas.microsoft.com/office/powerpoint/2010/main" Requires="p14">
          <p:contentPart p14:bwMode="auto" r:id="rId203">
            <p14:nvContentPartPr>
              <p14:cNvPr id="1050450" name=""/>
              <p14:cNvContentPartPr/>
              <p14:nvPr/>
            </p14:nvContentPartPr>
            <p14:xfrm>
              <a:off x="10769863" y="4703816"/>
              <a:ext cx="39630" cy="219324"/>
            </p14:xfrm>
          </p:contentPart>
        </mc:Choice>
        <mc:Fallback>
          <p:sp>
            <p:nvSpPr>
              <p:cNvPr id="1050450" name=""/>
              <p:cNvSpPr/>
              <p:nvPr/>
            </p:nvSpPr>
            <p:spPr>
              <a:xfrm>
                <a:off x="10769863" y="4703816"/>
                <a:ext cx="39630" cy="219324"/>
              </a:xfrm>
            </p:spPr>
          </p:sp>
        </mc:Fallback>
      </mc:AlternateContent>
      <mc:AlternateContent xmlns:mc="http://schemas.openxmlformats.org/markup-compatibility/2006">
        <mc:Choice xmlns:p14="http://schemas.microsoft.com/office/powerpoint/2010/main" Requires="p14">
          <p:contentPart p14:bwMode="auto" r:id="rId204">
            <p14:nvContentPartPr>
              <p14:cNvPr id="1050451" name=""/>
              <p14:cNvContentPartPr/>
              <p14:nvPr/>
            </p14:nvContentPartPr>
            <p14:xfrm>
              <a:off x="10857827" y="4725658"/>
              <a:ext cx="16088" cy="180376"/>
            </p14:xfrm>
          </p:contentPart>
        </mc:Choice>
        <mc:Fallback>
          <p:sp>
            <p:nvSpPr>
              <p:cNvPr id="1050451" name=""/>
              <p:cNvSpPr/>
              <p:nvPr/>
            </p:nvSpPr>
            <p:spPr>
              <a:xfrm>
                <a:off x="10857827" y="4725658"/>
                <a:ext cx="16088" cy="180376"/>
              </a:xfrm>
            </p:spPr>
          </p:sp>
        </mc:Fallback>
      </mc:AlternateContent>
      <mc:AlternateContent xmlns:mc="http://schemas.openxmlformats.org/markup-compatibility/2006">
        <mc:Choice xmlns:p14="http://schemas.microsoft.com/office/powerpoint/2010/main" Requires="p14">
          <p:contentPart p14:bwMode="auto" r:id="rId205">
            <p14:nvContentPartPr>
              <p14:cNvPr id="1050452" name=""/>
              <p14:cNvContentPartPr/>
              <p14:nvPr/>
            </p14:nvContentPartPr>
            <p14:xfrm>
              <a:off x="10795373" y="4667827"/>
              <a:ext cx="165745" cy="38290"/>
            </p14:xfrm>
          </p:contentPart>
        </mc:Choice>
        <mc:Fallback>
          <p:sp>
            <p:nvSpPr>
              <p:cNvPr id="1050452" name=""/>
              <p:cNvSpPr/>
              <p:nvPr/>
            </p:nvSpPr>
            <p:spPr>
              <a:xfrm>
                <a:off x="10795373" y="4667827"/>
                <a:ext cx="165745" cy="38290"/>
              </a:xfrm>
            </p:spPr>
          </p:sp>
        </mc:Fallback>
      </mc:AlternateContent>
      <mc:AlternateContent xmlns:mc="http://schemas.openxmlformats.org/markup-compatibility/2006">
        <mc:Choice xmlns:p14="http://schemas.microsoft.com/office/powerpoint/2010/main" Requires="p14">
          <p:contentPart p14:bwMode="auto" r:id="rId206">
            <p14:nvContentPartPr>
              <p14:cNvPr id="1050453" name=""/>
              <p14:cNvContentPartPr/>
              <p14:nvPr/>
            </p14:nvContentPartPr>
            <p14:xfrm>
              <a:off x="10380603" y="5022505"/>
              <a:ext cx="714816" cy="11063"/>
            </p14:xfrm>
          </p:contentPart>
        </mc:Choice>
        <mc:Fallback>
          <p:sp>
            <p:nvSpPr>
              <p:cNvPr id="1050453" name=""/>
              <p:cNvSpPr/>
              <p:nvPr/>
            </p:nvSpPr>
            <p:spPr>
              <a:xfrm>
                <a:off x="10380603" y="5022505"/>
                <a:ext cx="714816" cy="11063"/>
              </a:xfrm>
            </p:spPr>
          </p:sp>
        </mc:Fallback>
      </mc:AlternateContent>
      <mc:AlternateContent xmlns:mc="http://schemas.openxmlformats.org/markup-compatibility/2006">
        <mc:Choice xmlns:p14="http://schemas.microsoft.com/office/powerpoint/2010/main" Requires="p14">
          <p:contentPart p14:bwMode="auto" r:id="rId207">
            <p14:nvContentPartPr>
              <p14:cNvPr id="1050454" name=""/>
              <p14:cNvContentPartPr/>
              <p14:nvPr/>
            </p14:nvContentPartPr>
            <p14:xfrm>
              <a:off x="10553450" y="5086915"/>
              <a:ext cx="513730" cy="779637"/>
            </p14:xfrm>
          </p:contentPart>
        </mc:Choice>
        <mc:Fallback>
          <p:sp>
            <p:nvSpPr>
              <p:cNvPr id="1050454" name=""/>
              <p:cNvSpPr/>
              <p:nvPr/>
            </p:nvSpPr>
            <p:spPr>
              <a:xfrm>
                <a:off x="10553450" y="5086915"/>
                <a:ext cx="513730" cy="779637"/>
              </a:xfrm>
            </p:spPr>
          </p:sp>
        </mc:Fallback>
      </mc:AlternateContent>
      <mc:AlternateContent xmlns:mc="http://schemas.openxmlformats.org/markup-compatibility/2006">
        <mc:Choice xmlns:p14="http://schemas.microsoft.com/office/powerpoint/2010/main" Requires="p14">
          <p:contentPart p14:bwMode="auto" r:id="rId208">
            <p14:nvContentPartPr>
              <p14:cNvPr id="1050455" name=""/>
              <p14:cNvContentPartPr/>
              <p14:nvPr/>
            </p14:nvContentPartPr>
            <p14:xfrm>
              <a:off x="10773297" y="5232482"/>
              <a:ext cx="125652" cy="295677"/>
            </p14:xfrm>
          </p:contentPart>
        </mc:Choice>
        <mc:Fallback>
          <p:sp>
            <p:nvSpPr>
              <p:cNvPr id="1050455" name=""/>
              <p:cNvSpPr/>
              <p:nvPr/>
            </p:nvSpPr>
            <p:spPr>
              <a:xfrm>
                <a:off x="10773297" y="5232482"/>
                <a:ext cx="125652" cy="295677"/>
              </a:xfrm>
            </p:spPr>
          </p:sp>
        </mc:Fallback>
      </mc:AlternateContent>
      <mc:AlternateContent xmlns:mc="http://schemas.openxmlformats.org/markup-compatibility/2006">
        <mc:Choice xmlns:p14="http://schemas.microsoft.com/office/powerpoint/2010/main" Requires="p14">
          <p:contentPart p14:bwMode="auto" r:id="rId209">
            <p14:nvContentPartPr>
              <p14:cNvPr id="1050456" name=""/>
              <p14:cNvContentPartPr/>
              <p14:nvPr/>
            </p14:nvContentPartPr>
            <p14:xfrm>
              <a:off x="10709330" y="5623164"/>
              <a:ext cx="211522" cy="36719"/>
            </p14:xfrm>
          </p:contentPart>
        </mc:Choice>
        <mc:Fallback>
          <p:sp>
            <p:nvSpPr>
              <p:cNvPr id="1050456" name=""/>
              <p:cNvSpPr/>
              <p:nvPr/>
            </p:nvSpPr>
            <p:spPr>
              <a:xfrm>
                <a:off x="10709330" y="5623164"/>
                <a:ext cx="211522" cy="36719"/>
              </a:xfrm>
            </p:spPr>
          </p:sp>
        </mc:Fallback>
      </mc:AlternateContent>
      <mc:AlternateContent xmlns:mc="http://schemas.openxmlformats.org/markup-compatibility/2006">
        <mc:Choice xmlns:p14="http://schemas.microsoft.com/office/powerpoint/2010/main" Requires="p14">
          <p:contentPart p14:bwMode="auto" r:id="rId210">
            <p14:nvContentPartPr>
              <p14:cNvPr id="1050457" name=""/>
              <p14:cNvContentPartPr/>
              <p14:nvPr/>
            </p14:nvContentPartPr>
            <p14:xfrm>
              <a:off x="10759632" y="5657955"/>
              <a:ext cx="87053" cy="278146"/>
            </p14:xfrm>
          </p:contentPart>
        </mc:Choice>
        <mc:Fallback>
          <p:sp>
            <p:nvSpPr>
              <p:cNvPr id="1050457" name=""/>
              <p:cNvSpPr/>
              <p:nvPr/>
            </p:nvSpPr>
            <p:spPr>
              <a:xfrm>
                <a:off x="10759632" y="5657955"/>
                <a:ext cx="87053" cy="278146"/>
              </a:xfrm>
            </p:spPr>
          </p:sp>
        </mc:Fallback>
      </mc:AlternateContent>
      <mc:AlternateContent xmlns:mc="http://schemas.openxmlformats.org/markup-compatibility/2006">
        <mc:Choice xmlns:p14="http://schemas.microsoft.com/office/powerpoint/2010/main" Requires="p14">
          <p:contentPart p14:bwMode="auto" r:id="rId211">
            <p14:nvContentPartPr>
              <p14:cNvPr id="1050458" name=""/>
              <p14:cNvContentPartPr/>
              <p14:nvPr/>
            </p14:nvContentPartPr>
            <p14:xfrm>
              <a:off x="9688047" y="4456859"/>
              <a:ext cx="1664203" cy="1485290"/>
            </p14:xfrm>
          </p:contentPart>
        </mc:Choice>
        <mc:Fallback>
          <p:sp>
            <p:nvSpPr>
              <p:cNvPr id="1050458" name=""/>
              <p:cNvSpPr/>
              <p:nvPr/>
            </p:nvSpPr>
            <p:spPr>
              <a:xfrm>
                <a:off x="9688047" y="4456859"/>
                <a:ext cx="1664203" cy="1485290"/>
              </a:xfrm>
            </p:spPr>
          </p:sp>
        </mc:Fallback>
      </mc:AlternateContent>
      <mc:AlternateContent xmlns:mc="http://schemas.openxmlformats.org/markup-compatibility/2006">
        <mc:Choice xmlns:p14="http://schemas.microsoft.com/office/powerpoint/2010/main" Requires="p14">
          <p:contentPart p14:bwMode="auto" r:id="rId212">
            <p14:nvContentPartPr>
              <p14:cNvPr id="1050459" name=""/>
              <p14:cNvContentPartPr/>
              <p14:nvPr/>
            </p14:nvContentPartPr>
            <p14:xfrm>
              <a:off x="11281625" y="4468026"/>
              <a:ext cx="51691" cy="1474307"/>
            </p14:xfrm>
          </p:contentPart>
        </mc:Choice>
        <mc:Fallback>
          <p:sp>
            <p:nvSpPr>
              <p:cNvPr id="1050459" name=""/>
              <p:cNvSpPr/>
              <p:nvPr/>
            </p:nvSpPr>
            <p:spPr>
              <a:xfrm>
                <a:off x="11281625" y="4468026"/>
                <a:ext cx="51691" cy="1474307"/>
              </a:xfrm>
            </p:spPr>
          </p:sp>
        </mc:Fallback>
      </mc:AlternateContent>
      <mc:AlternateContent xmlns:mc="http://schemas.openxmlformats.org/markup-compatibility/2006">
        <mc:Choice xmlns:p14="http://schemas.microsoft.com/office/powerpoint/2010/main" Requires="p14">
          <p:contentPart p14:bwMode="auto" r:id="rId213">
            <p14:nvContentPartPr>
              <p14:cNvPr id="1050460" name=""/>
              <p14:cNvContentPartPr/>
              <p14:nvPr/>
            </p14:nvContentPartPr>
            <p14:xfrm>
              <a:off x="4232348" y="6074740"/>
              <a:ext cx="172756" cy="121786"/>
            </p14:xfrm>
          </p:contentPart>
        </mc:Choice>
        <mc:Fallback>
          <p:sp>
            <p:nvSpPr>
              <p:cNvPr id="1050460" name=""/>
              <p:cNvSpPr/>
              <p:nvPr/>
            </p:nvSpPr>
            <p:spPr>
              <a:xfrm>
                <a:off x="4232348" y="6074740"/>
                <a:ext cx="172756" cy="121786"/>
              </a:xfrm>
            </p:spPr>
          </p:sp>
        </mc:Fallback>
      </mc:AlternateContent>
      <mc:AlternateContent xmlns:mc="http://schemas.openxmlformats.org/markup-compatibility/2006">
        <mc:Choice xmlns:p14="http://schemas.microsoft.com/office/powerpoint/2010/main" Requires="p14">
          <p:contentPart p14:bwMode="auto" r:id="rId214">
            <p14:nvContentPartPr>
              <p14:cNvPr id="1050461" name=""/>
              <p14:cNvContentPartPr/>
              <p14:nvPr/>
            </p14:nvContentPartPr>
            <p14:xfrm>
              <a:off x="4230094" y="5950029"/>
              <a:ext cx="42800" cy="69000"/>
            </p14:xfrm>
          </p:contentPart>
        </mc:Choice>
        <mc:Fallback>
          <p:sp>
            <p:nvSpPr>
              <p:cNvPr id="1050461" name=""/>
              <p:cNvSpPr/>
              <p:nvPr/>
            </p:nvSpPr>
            <p:spPr>
              <a:xfrm>
                <a:off x="4230094" y="5950029"/>
                <a:ext cx="42800" cy="69000"/>
              </a:xfrm>
            </p:spPr>
          </p:sp>
        </mc:Fallback>
      </mc:AlternateContent>
      <mc:AlternateContent xmlns:mc="http://schemas.openxmlformats.org/markup-compatibility/2006">
        <mc:Choice xmlns:p14="http://schemas.microsoft.com/office/powerpoint/2010/main" Requires="p14">
          <p:contentPart p14:bwMode="auto" r:id="rId215">
            <p14:nvContentPartPr>
              <p14:cNvPr id="1050462" name=""/>
              <p14:cNvContentPartPr/>
              <p14:nvPr/>
            </p14:nvContentPartPr>
            <p14:xfrm>
              <a:off x="4473220" y="5834119"/>
              <a:ext cx="28923" cy="358602"/>
            </p14:xfrm>
          </p:contentPart>
        </mc:Choice>
        <mc:Fallback>
          <p:sp>
            <p:nvSpPr>
              <p:cNvPr id="1050462" name=""/>
              <p:cNvSpPr/>
              <p:nvPr/>
            </p:nvSpPr>
            <p:spPr>
              <a:xfrm>
                <a:off x="4473220" y="5834119"/>
                <a:ext cx="28923" cy="358602"/>
              </a:xfrm>
            </p:spPr>
          </p:sp>
        </mc:Fallback>
      </mc:AlternateContent>
      <mc:AlternateContent xmlns:mc="http://schemas.openxmlformats.org/markup-compatibility/2006">
        <mc:Choice xmlns:p14="http://schemas.microsoft.com/office/powerpoint/2010/main" Requires="p14">
          <p:contentPart p14:bwMode="auto" r:id="rId216">
            <p14:nvContentPartPr>
              <p14:cNvPr id="1050463" name=""/>
              <p14:cNvContentPartPr/>
              <p14:nvPr/>
            </p14:nvContentPartPr>
            <p14:xfrm>
              <a:off x="4451599" y="6007018"/>
              <a:ext cx="156192" cy="6871"/>
            </p14:xfrm>
          </p:contentPart>
        </mc:Choice>
        <mc:Fallback>
          <p:sp>
            <p:nvSpPr>
              <p:cNvPr id="1050463" name=""/>
              <p:cNvSpPr/>
              <p:nvPr/>
            </p:nvSpPr>
            <p:spPr>
              <a:xfrm>
                <a:off x="4451599" y="6007018"/>
                <a:ext cx="156192" cy="6871"/>
              </a:xfrm>
            </p:spPr>
          </p:sp>
        </mc:Fallback>
      </mc:AlternateContent>
      <mc:AlternateContent xmlns:mc="http://schemas.openxmlformats.org/markup-compatibility/2006">
        <mc:Choice xmlns:p14="http://schemas.microsoft.com/office/powerpoint/2010/main" Requires="p14">
          <p:contentPart p14:bwMode="auto" r:id="rId217">
            <p14:nvContentPartPr>
              <p14:cNvPr id="1050464" name=""/>
              <p14:cNvContentPartPr/>
              <p14:nvPr/>
            </p14:nvContentPartPr>
            <p14:xfrm>
              <a:off x="4630303" y="6029700"/>
              <a:ext cx="73411" cy="257"/>
            </p14:xfrm>
          </p:contentPart>
        </mc:Choice>
        <mc:Fallback>
          <p:sp>
            <p:nvSpPr>
              <p:cNvPr id="1050464" name=""/>
              <p:cNvSpPr/>
              <p:nvPr/>
            </p:nvSpPr>
            <p:spPr>
              <a:xfrm>
                <a:off x="4630303" y="6029700"/>
                <a:ext cx="73411" cy="257"/>
              </a:xfrm>
            </p:spPr>
          </p:sp>
        </mc:Fallback>
      </mc:AlternateContent>
      <mc:AlternateContent xmlns:mc="http://schemas.openxmlformats.org/markup-compatibility/2006">
        <mc:Choice xmlns:p14="http://schemas.microsoft.com/office/powerpoint/2010/main" Requires="p14">
          <p:contentPart p14:bwMode="auto" r:id="rId218">
            <p14:nvContentPartPr>
              <p14:cNvPr id="1050465" name=""/>
              <p14:cNvContentPartPr/>
              <p14:nvPr/>
            </p14:nvContentPartPr>
            <p14:xfrm>
              <a:off x="4644864" y="6088107"/>
              <a:ext cx="104168" cy="35413"/>
            </p14:xfrm>
          </p:contentPart>
        </mc:Choice>
        <mc:Fallback>
          <p:sp>
            <p:nvSpPr>
              <p:cNvPr id="1050465" name=""/>
              <p:cNvSpPr/>
              <p:nvPr/>
            </p:nvSpPr>
            <p:spPr>
              <a:xfrm>
                <a:off x="4644864" y="6088107"/>
                <a:ext cx="104168" cy="35413"/>
              </a:xfrm>
            </p:spPr>
          </p:sp>
        </mc:Fallback>
      </mc:AlternateContent>
      <mc:AlternateContent xmlns:mc="http://schemas.openxmlformats.org/markup-compatibility/2006">
        <mc:Choice xmlns:p14="http://schemas.microsoft.com/office/powerpoint/2010/main" Requires="p14">
          <p:contentPart p14:bwMode="auto" r:id="rId219">
            <p14:nvContentPartPr>
              <p14:cNvPr id="1050466" name=""/>
              <p14:cNvContentPartPr/>
              <p14:nvPr/>
            </p14:nvContentPartPr>
            <p14:xfrm>
              <a:off x="4809089" y="5952355"/>
              <a:ext cx="115577" cy="90813"/>
            </p14:xfrm>
          </p:contentPart>
        </mc:Choice>
        <mc:Fallback>
          <p:sp>
            <p:nvSpPr>
              <p:cNvPr id="1050466" name=""/>
              <p:cNvSpPr/>
              <p:nvPr/>
            </p:nvSpPr>
            <p:spPr>
              <a:xfrm>
                <a:off x="4809089" y="5952355"/>
                <a:ext cx="115577" cy="90813"/>
              </a:xfrm>
            </p:spPr>
          </p:sp>
        </mc:Fallback>
      </mc:AlternateContent>
      <mc:AlternateContent xmlns:mc="http://schemas.openxmlformats.org/markup-compatibility/2006">
        <mc:Choice xmlns:p14="http://schemas.microsoft.com/office/powerpoint/2010/main" Requires="p14">
          <p:contentPart p14:bwMode="auto" r:id="rId220">
            <p14:nvContentPartPr>
              <p14:cNvPr id="1050467" name=""/>
              <p14:cNvContentPartPr/>
              <p14:nvPr/>
            </p14:nvContentPartPr>
            <p14:xfrm>
              <a:off x="4272895" y="6192559"/>
              <a:ext cx="544644" cy="61266"/>
            </p14:xfrm>
          </p:contentPart>
        </mc:Choice>
        <mc:Fallback>
          <p:sp>
            <p:nvSpPr>
              <p:cNvPr id="1050467" name=""/>
              <p:cNvSpPr/>
              <p:nvPr/>
            </p:nvSpPr>
            <p:spPr>
              <a:xfrm>
                <a:off x="4272895" y="6192559"/>
                <a:ext cx="544644" cy="61266"/>
              </a:xfrm>
            </p:spPr>
          </p:sp>
        </mc:Fallback>
      </mc:AlternateContent>
      <mc:AlternateContent xmlns:mc="http://schemas.openxmlformats.org/markup-compatibility/2006">
        <mc:Choice xmlns:p14="http://schemas.microsoft.com/office/powerpoint/2010/main" Requires="p14">
          <p:contentPart p14:bwMode="auto" r:id="rId221">
            <p14:nvContentPartPr>
              <p14:cNvPr id="1050468" name=""/>
              <p14:cNvContentPartPr/>
              <p14:nvPr/>
            </p14:nvContentPartPr>
            <p14:xfrm>
              <a:off x="5193168" y="5791276"/>
              <a:ext cx="130760" cy="343005"/>
            </p14:xfrm>
          </p:contentPart>
        </mc:Choice>
        <mc:Fallback>
          <p:sp>
            <p:nvSpPr>
              <p:cNvPr id="1050468" name=""/>
              <p:cNvSpPr/>
              <p:nvPr/>
            </p:nvSpPr>
            <p:spPr>
              <a:xfrm>
                <a:off x="5193168" y="5791276"/>
                <a:ext cx="130760" cy="343005"/>
              </a:xfrm>
            </p:spPr>
          </p:sp>
        </mc:Fallback>
      </mc:AlternateContent>
      <mc:AlternateContent xmlns:mc="http://schemas.openxmlformats.org/markup-compatibility/2006">
        <mc:Choice xmlns:p14="http://schemas.microsoft.com/office/powerpoint/2010/main" Requires="p14">
          <p:contentPart p14:bwMode="auto" r:id="rId222">
            <p14:nvContentPartPr>
              <p14:cNvPr id="1050469" name=""/>
              <p14:cNvContentPartPr/>
              <p14:nvPr/>
            </p14:nvContentPartPr>
            <p14:xfrm>
              <a:off x="5438663" y="5964176"/>
              <a:ext cx="94786" cy="11138"/>
            </p14:xfrm>
          </p:contentPart>
        </mc:Choice>
        <mc:Fallback>
          <p:sp>
            <p:nvSpPr>
              <p:cNvPr id="1050469" name=""/>
              <p:cNvSpPr/>
              <p:nvPr/>
            </p:nvSpPr>
            <p:spPr>
              <a:xfrm>
                <a:off x="5438663" y="5964176"/>
                <a:ext cx="94786" cy="11138"/>
              </a:xfrm>
            </p:spPr>
          </p:sp>
        </mc:Fallback>
      </mc:AlternateContent>
      <mc:AlternateContent xmlns:mc="http://schemas.openxmlformats.org/markup-compatibility/2006">
        <mc:Choice xmlns:p14="http://schemas.microsoft.com/office/powerpoint/2010/main" Requires="p14">
          <p:contentPart p14:bwMode="auto" r:id="rId223">
            <p14:nvContentPartPr>
              <p14:cNvPr id="1050470" name=""/>
              <p14:cNvContentPartPr/>
              <p14:nvPr/>
            </p14:nvContentPartPr>
            <p14:xfrm>
              <a:off x="5424102" y="6083809"/>
              <a:ext cx="78982" cy="3723"/>
            </p14:xfrm>
          </p:contentPart>
        </mc:Choice>
        <mc:Fallback>
          <p:sp>
            <p:nvSpPr>
              <p:cNvPr id="1050470" name=""/>
              <p:cNvSpPr/>
              <p:nvPr/>
            </p:nvSpPr>
            <p:spPr>
              <a:xfrm>
                <a:off x="5424102" y="6083809"/>
                <a:ext cx="78982" cy="3723"/>
              </a:xfrm>
            </p:spPr>
          </p:sp>
        </mc:Fallback>
      </mc:AlternateContent>
      <mc:AlternateContent xmlns:mc="http://schemas.openxmlformats.org/markup-compatibility/2006">
        <mc:Choice xmlns:p14="http://schemas.microsoft.com/office/powerpoint/2010/main" Requires="p14">
          <p:contentPart p14:bwMode="auto" r:id="rId224">
            <p14:nvContentPartPr>
              <p14:cNvPr id="1050471" name=""/>
              <p14:cNvContentPartPr/>
              <p14:nvPr/>
            </p14:nvContentPartPr>
            <p14:xfrm>
              <a:off x="5654236" y="5751595"/>
              <a:ext cx="112411" cy="339962"/>
            </p14:xfrm>
          </p:contentPart>
        </mc:Choice>
        <mc:Fallback>
          <p:sp>
            <p:nvSpPr>
              <p:cNvPr id="1050471" name=""/>
              <p:cNvSpPr/>
              <p:nvPr/>
            </p:nvSpPr>
            <p:spPr>
              <a:xfrm>
                <a:off x="5654236" y="5751595"/>
                <a:ext cx="112411" cy="339962"/>
              </a:xfrm>
            </p:spPr>
          </p:sp>
        </mc:Fallback>
      </mc:AlternateContent>
      <mc:AlternateContent xmlns:mc="http://schemas.openxmlformats.org/markup-compatibility/2006">
        <mc:Choice xmlns:p14="http://schemas.microsoft.com/office/powerpoint/2010/main" Requires="p14">
          <p:contentPart p14:bwMode="auto" r:id="rId225">
            <p14:nvContentPartPr>
              <p14:cNvPr id="1050472" name=""/>
              <p14:cNvContentPartPr/>
              <p14:nvPr/>
            </p14:nvContentPartPr>
            <p14:xfrm>
              <a:off x="5812816" y="6101671"/>
              <a:ext cx="43625" cy="38132"/>
            </p14:xfrm>
          </p:contentPart>
        </mc:Choice>
        <mc:Fallback>
          <p:sp>
            <p:nvSpPr>
              <p:cNvPr id="1050472" name=""/>
              <p:cNvSpPr/>
              <p:nvPr/>
            </p:nvSpPr>
            <p:spPr>
              <a:xfrm>
                <a:off x="5812816" y="6101671"/>
                <a:ext cx="43625" cy="38132"/>
              </a:xfrm>
            </p:spPr>
          </p:sp>
        </mc:Fallback>
      </mc:AlternateContent>
      <mc:AlternateContent xmlns:mc="http://schemas.openxmlformats.org/markup-compatibility/2006">
        <mc:Choice xmlns:p14="http://schemas.microsoft.com/office/powerpoint/2010/main" Requires="p14">
          <p:contentPart p14:bwMode="auto" r:id="rId226">
            <p14:nvContentPartPr>
              <p14:cNvPr id="1050473" name=""/>
              <p14:cNvContentPartPr/>
              <p14:nvPr/>
            </p14:nvContentPartPr>
            <p14:xfrm>
              <a:off x="5917855" y="5812278"/>
              <a:ext cx="130557" cy="354446"/>
            </p14:xfrm>
          </p:contentPart>
        </mc:Choice>
        <mc:Fallback>
          <p:sp>
            <p:nvSpPr>
              <p:cNvPr id="1050473" name=""/>
              <p:cNvSpPr/>
              <p:nvPr/>
            </p:nvSpPr>
            <p:spPr>
              <a:xfrm>
                <a:off x="5917855" y="5812278"/>
                <a:ext cx="130557" cy="354446"/>
              </a:xfrm>
            </p:spPr>
          </p:sp>
        </mc:Fallback>
      </mc:AlternateContent>
      <mc:AlternateContent xmlns:mc="http://schemas.openxmlformats.org/markup-compatibility/2006">
        <mc:Choice xmlns:p14="http://schemas.microsoft.com/office/powerpoint/2010/main" Requires="p14">
          <p:contentPart p14:bwMode="auto" r:id="rId227">
            <p14:nvContentPartPr>
              <p14:cNvPr id="1050474" name=""/>
              <p14:cNvContentPartPr/>
              <p14:nvPr/>
            </p14:nvContentPartPr>
            <p14:xfrm>
              <a:off x="6151078" y="5905194"/>
              <a:ext cx="80065" cy="118497"/>
            </p14:xfrm>
          </p:contentPart>
        </mc:Choice>
        <mc:Fallback>
          <p:sp>
            <p:nvSpPr>
              <p:cNvPr id="1050474" name=""/>
              <p:cNvSpPr/>
              <p:nvPr/>
            </p:nvSpPr>
            <p:spPr>
              <a:xfrm>
                <a:off x="6151078" y="5905194"/>
                <a:ext cx="80065" cy="118497"/>
              </a:xfrm>
            </p:spPr>
          </p:sp>
        </mc:Fallback>
      </mc:AlternateContent>
      <mc:AlternateContent xmlns:mc="http://schemas.openxmlformats.org/markup-compatibility/2006">
        <mc:Choice xmlns:p14="http://schemas.microsoft.com/office/powerpoint/2010/main" Requires="p14">
          <p:contentPart p14:bwMode="auto" r:id="rId228">
            <p14:nvContentPartPr>
              <p14:cNvPr id="1050475" name=""/>
              <p14:cNvContentPartPr/>
              <p14:nvPr/>
            </p14:nvContentPartPr>
            <p14:xfrm>
              <a:off x="5793437" y="6050072"/>
              <a:ext cx="106420" cy="149460"/>
            </p14:xfrm>
          </p:contentPart>
        </mc:Choice>
        <mc:Fallback>
          <p:sp>
            <p:nvSpPr>
              <p:cNvPr id="1050475" name=""/>
              <p:cNvSpPr/>
              <p:nvPr/>
            </p:nvSpPr>
            <p:spPr>
              <a:xfrm>
                <a:off x="5793437" y="6050072"/>
                <a:ext cx="106420" cy="149460"/>
              </a:xfrm>
            </p:spPr>
          </p:sp>
        </mc:Fallback>
      </mc:AlternateContent>
      <mc:AlternateContent xmlns:mc="http://schemas.openxmlformats.org/markup-compatibility/2006">
        <mc:Choice xmlns:p14="http://schemas.microsoft.com/office/powerpoint/2010/main" Requires="p14">
          <p:contentPart p14:bwMode="auto" r:id="rId229">
            <p14:nvContentPartPr>
              <p14:cNvPr id="1050476" name=""/>
              <p14:cNvContentPartPr/>
              <p14:nvPr/>
            </p14:nvContentPartPr>
            <p14:xfrm>
              <a:off x="6668587" y="5855510"/>
              <a:ext cx="110742" cy="241844"/>
            </p14:xfrm>
          </p:contentPart>
        </mc:Choice>
        <mc:Fallback>
          <p:sp>
            <p:nvSpPr>
              <p:cNvPr id="1050476" name=""/>
              <p:cNvSpPr/>
              <p:nvPr/>
            </p:nvSpPr>
            <p:spPr>
              <a:xfrm>
                <a:off x="6668587" y="5855510"/>
                <a:ext cx="110742" cy="241844"/>
              </a:xfrm>
            </p:spPr>
          </p:sp>
        </mc:Fallback>
      </mc:AlternateContent>
      <mc:AlternateContent xmlns:mc="http://schemas.openxmlformats.org/markup-compatibility/2006">
        <mc:Choice xmlns:p14="http://schemas.microsoft.com/office/powerpoint/2010/main" Requires="p14">
          <p:contentPart p14:bwMode="auto" r:id="rId230">
            <p14:nvContentPartPr>
              <p14:cNvPr id="1050477" name=""/>
              <p14:cNvContentPartPr/>
              <p14:nvPr/>
            </p14:nvContentPartPr>
            <p14:xfrm>
              <a:off x="6749866" y="5667081"/>
              <a:ext cx="4588" cy="100359"/>
            </p14:xfrm>
          </p:contentPart>
        </mc:Choice>
        <mc:Fallback>
          <p:sp>
            <p:nvSpPr>
              <p:cNvPr id="1050477" name=""/>
              <p:cNvSpPr/>
              <p:nvPr/>
            </p:nvSpPr>
            <p:spPr>
              <a:xfrm>
                <a:off x="6749866" y="5667081"/>
                <a:ext cx="4588" cy="100359"/>
              </a:xfrm>
            </p:spPr>
          </p:sp>
        </mc:Fallback>
      </mc:AlternateContent>
      <mc:AlternateContent xmlns:mc="http://schemas.openxmlformats.org/markup-compatibility/2006">
        <mc:Choice xmlns:p14="http://schemas.microsoft.com/office/powerpoint/2010/main" Requires="p14">
          <p:contentPart p14:bwMode="auto" r:id="rId231">
            <p14:nvContentPartPr>
              <p14:cNvPr id="1050478" name=""/>
              <p14:cNvContentPartPr/>
              <p14:nvPr/>
            </p14:nvContentPartPr>
            <p14:xfrm>
              <a:off x="6867373" y="5711012"/>
              <a:ext cx="87407" cy="410108"/>
            </p14:xfrm>
          </p:contentPart>
        </mc:Choice>
        <mc:Fallback>
          <p:sp>
            <p:nvSpPr>
              <p:cNvPr id="1050478" name=""/>
              <p:cNvSpPr/>
              <p:nvPr/>
            </p:nvSpPr>
            <p:spPr>
              <a:xfrm>
                <a:off x="6867373" y="5711012"/>
                <a:ext cx="87407" cy="410108"/>
              </a:xfrm>
            </p:spPr>
          </p:sp>
        </mc:Fallback>
      </mc:AlternateContent>
      <mc:AlternateContent xmlns:mc="http://schemas.openxmlformats.org/markup-compatibility/2006">
        <mc:Choice xmlns:p14="http://schemas.microsoft.com/office/powerpoint/2010/main" Requires="p14">
          <p:contentPart p14:bwMode="auto" r:id="rId232">
            <p14:nvContentPartPr>
              <p14:cNvPr id="1050479" name=""/>
              <p14:cNvContentPartPr/>
              <p14:nvPr/>
            </p14:nvContentPartPr>
            <p14:xfrm>
              <a:off x="6980242" y="5884504"/>
              <a:ext cx="82686" cy="108478"/>
            </p14:xfrm>
          </p:contentPart>
        </mc:Choice>
        <mc:Fallback>
          <p:sp>
            <p:nvSpPr>
              <p:cNvPr id="1050479" name=""/>
              <p:cNvSpPr/>
              <p:nvPr/>
            </p:nvSpPr>
            <p:spPr>
              <a:xfrm>
                <a:off x="6980242" y="5884504"/>
                <a:ext cx="82686" cy="108478"/>
              </a:xfrm>
            </p:spPr>
          </p:sp>
        </mc:Fallback>
      </mc:AlternateContent>
      <mc:AlternateContent xmlns:mc="http://schemas.openxmlformats.org/markup-compatibility/2006">
        <mc:Choice xmlns:p14="http://schemas.microsoft.com/office/powerpoint/2010/main" Requires="p14">
          <p:contentPart p14:bwMode="auto" r:id="rId233">
            <p14:nvContentPartPr>
              <p14:cNvPr id="1050480" name=""/>
              <p14:cNvContentPartPr/>
              <p14:nvPr/>
            </p14:nvContentPartPr>
            <p14:xfrm>
              <a:off x="7133484" y="5739555"/>
              <a:ext cx="38555" cy="352424"/>
            </p14:xfrm>
          </p:contentPart>
        </mc:Choice>
        <mc:Fallback>
          <p:sp>
            <p:nvSpPr>
              <p:cNvPr id="1050480" name=""/>
              <p:cNvSpPr/>
              <p:nvPr/>
            </p:nvSpPr>
            <p:spPr>
              <a:xfrm>
                <a:off x="7133484" y="5739555"/>
                <a:ext cx="38555" cy="352424"/>
              </a:xfrm>
            </p:spPr>
          </p:sp>
        </mc:Fallback>
      </mc:AlternateContent>
      <mc:AlternateContent xmlns:mc="http://schemas.openxmlformats.org/markup-compatibility/2006">
        <mc:Choice xmlns:p14="http://schemas.microsoft.com/office/powerpoint/2010/main" Requires="p14">
          <p:contentPart p14:bwMode="auto" r:id="rId234">
            <p14:nvContentPartPr>
              <p14:cNvPr id="1050481" name=""/>
              <p14:cNvContentPartPr/>
              <p14:nvPr/>
            </p14:nvContentPartPr>
            <p14:xfrm>
              <a:off x="7240707" y="5919211"/>
              <a:ext cx="106722" cy="8233"/>
            </p14:xfrm>
          </p:contentPart>
        </mc:Choice>
        <mc:Fallback>
          <p:sp>
            <p:nvSpPr>
              <p:cNvPr id="1050481" name=""/>
              <p:cNvSpPr/>
              <p:nvPr/>
            </p:nvSpPr>
            <p:spPr>
              <a:xfrm>
                <a:off x="7240707" y="5919211"/>
                <a:ext cx="106722" cy="8233"/>
              </a:xfrm>
            </p:spPr>
          </p:sp>
        </mc:Fallback>
      </mc:AlternateContent>
      <mc:AlternateContent xmlns:mc="http://schemas.openxmlformats.org/markup-compatibility/2006">
        <mc:Choice xmlns:p14="http://schemas.microsoft.com/office/powerpoint/2010/main" Requires="p14">
          <p:contentPart p14:bwMode="auto" r:id="rId235">
            <p14:nvContentPartPr>
              <p14:cNvPr id="1050482" name=""/>
              <p14:cNvContentPartPr/>
              <p14:nvPr/>
            </p14:nvContentPartPr>
            <p14:xfrm>
              <a:off x="7248207" y="5980717"/>
              <a:ext cx="108911" cy="27143"/>
            </p14:xfrm>
          </p:contentPart>
        </mc:Choice>
        <mc:Fallback>
          <p:sp>
            <p:nvSpPr>
              <p:cNvPr id="1050482" name=""/>
              <p:cNvSpPr/>
              <p:nvPr/>
            </p:nvSpPr>
            <p:spPr>
              <a:xfrm>
                <a:off x="7248207" y="5980717"/>
                <a:ext cx="108911" cy="27143"/>
              </a:xfrm>
            </p:spPr>
          </p:sp>
        </mc:Fallback>
      </mc:AlternateContent>
      <mc:AlternateContent xmlns:mc="http://schemas.openxmlformats.org/markup-compatibility/2006">
        <mc:Choice xmlns:p14="http://schemas.microsoft.com/office/powerpoint/2010/main" Requires="p14">
          <p:contentPart p14:bwMode="auto" r:id="rId236">
            <p14:nvContentPartPr>
              <p14:cNvPr id="1050483" name=""/>
              <p14:cNvContentPartPr/>
              <p14:nvPr/>
            </p14:nvContentPartPr>
            <p14:xfrm>
              <a:off x="7441656" y="5851171"/>
              <a:ext cx="108234" cy="196286"/>
            </p14:xfrm>
          </p:contentPart>
        </mc:Choice>
        <mc:Fallback>
          <p:sp>
            <p:nvSpPr>
              <p:cNvPr id="1050483" name=""/>
              <p:cNvSpPr/>
              <p:nvPr/>
            </p:nvSpPr>
            <p:spPr>
              <a:xfrm>
                <a:off x="7441656" y="5851171"/>
                <a:ext cx="108234" cy="196286"/>
              </a:xfrm>
            </p:spPr>
          </p:sp>
        </mc:Fallback>
      </mc:AlternateContent>
      <mc:AlternateContent xmlns:mc="http://schemas.openxmlformats.org/markup-compatibility/2006">
        <mc:Choice xmlns:p14="http://schemas.microsoft.com/office/powerpoint/2010/main" Requires="p14">
          <p:contentPart p14:bwMode="auto" r:id="rId237">
            <p14:nvContentPartPr>
              <p14:cNvPr id="1050484" name=""/>
              <p14:cNvContentPartPr/>
              <p14:nvPr/>
            </p14:nvContentPartPr>
            <p14:xfrm>
              <a:off x="7808283" y="5978820"/>
              <a:ext cx="212102" cy="370364"/>
            </p14:xfrm>
          </p:contentPart>
        </mc:Choice>
        <mc:Fallback>
          <p:sp>
            <p:nvSpPr>
              <p:cNvPr id="1050484" name=""/>
              <p:cNvSpPr/>
              <p:nvPr/>
            </p:nvSpPr>
            <p:spPr>
              <a:xfrm>
                <a:off x="7808283" y="5978820"/>
                <a:ext cx="212102" cy="370364"/>
              </a:xfrm>
            </p:spPr>
          </p:sp>
        </mc:Fallback>
      </mc:AlternateContent>
      <mc:AlternateContent xmlns:mc="http://schemas.openxmlformats.org/markup-compatibility/2006">
        <mc:Choice xmlns:p14="http://schemas.microsoft.com/office/powerpoint/2010/main" Requires="p14">
          <p:contentPart p14:bwMode="auto" r:id="rId238">
            <p14:nvContentPartPr>
              <p14:cNvPr id="1050485" name=""/>
              <p14:cNvContentPartPr/>
              <p14:nvPr/>
            </p14:nvContentPartPr>
            <p14:xfrm>
              <a:off x="8028224" y="5950029"/>
              <a:ext cx="85264" cy="420188"/>
            </p14:xfrm>
          </p:contentPart>
        </mc:Choice>
        <mc:Fallback>
          <p:sp>
            <p:nvSpPr>
              <p:cNvPr id="1050485" name=""/>
              <p:cNvSpPr/>
              <p:nvPr/>
            </p:nvSpPr>
            <p:spPr>
              <a:xfrm>
                <a:off x="8028224" y="5950029"/>
                <a:ext cx="85264" cy="420188"/>
              </a:xfrm>
            </p:spPr>
          </p:sp>
        </mc:Fallback>
      </mc:AlternateContent>
      <mc:AlternateContent xmlns:mc="http://schemas.openxmlformats.org/markup-compatibility/2006">
        <mc:Choice xmlns:p14="http://schemas.microsoft.com/office/powerpoint/2010/main" Requires="p14">
          <p:contentPart p14:bwMode="auto" r:id="rId239">
            <p14:nvContentPartPr>
              <p14:cNvPr id="1050486" name=""/>
              <p14:cNvContentPartPr/>
              <p14:nvPr/>
            </p14:nvContentPartPr>
            <p14:xfrm>
              <a:off x="8158193" y="5986018"/>
              <a:ext cx="51928" cy="287775"/>
            </p14:xfrm>
          </p:contentPart>
        </mc:Choice>
        <mc:Fallback>
          <p:sp>
            <p:nvSpPr>
              <p:cNvPr id="1050486" name=""/>
              <p:cNvSpPr/>
              <p:nvPr/>
            </p:nvSpPr>
            <p:spPr>
              <a:xfrm>
                <a:off x="8158193" y="5986018"/>
                <a:ext cx="51928" cy="287775"/>
              </a:xfrm>
            </p:spPr>
          </p:sp>
        </mc:Fallback>
      </mc:AlternateContent>
      <mc:AlternateContent xmlns:mc="http://schemas.openxmlformats.org/markup-compatibility/2006">
        <mc:Choice xmlns:p14="http://schemas.microsoft.com/office/powerpoint/2010/main" Requires="p14">
          <p:contentPart p14:bwMode="auto" r:id="rId240">
            <p14:nvContentPartPr>
              <p14:cNvPr id="1050487" name=""/>
              <p14:cNvContentPartPr/>
              <p14:nvPr/>
            </p14:nvContentPartPr>
            <p14:xfrm>
              <a:off x="8134668" y="6132303"/>
              <a:ext cx="108449" cy="42098"/>
            </p14:xfrm>
          </p:contentPart>
        </mc:Choice>
        <mc:Fallback>
          <p:sp>
            <p:nvSpPr>
              <p:cNvPr id="1050487" name=""/>
              <p:cNvSpPr/>
              <p:nvPr/>
            </p:nvSpPr>
            <p:spPr>
              <a:xfrm>
                <a:off x="8134668" y="6132303"/>
                <a:ext cx="108449" cy="42098"/>
              </a:xfrm>
            </p:spPr>
          </p:sp>
        </mc:Fallback>
      </mc:AlternateContent>
      <mc:AlternateContent xmlns:mc="http://schemas.openxmlformats.org/markup-compatibility/2006">
        <mc:Choice xmlns:p14="http://schemas.microsoft.com/office/powerpoint/2010/main" Requires="p14">
          <p:contentPart p14:bwMode="auto" r:id="rId241">
            <p14:nvContentPartPr>
              <p14:cNvPr id="1050488" name=""/>
              <p14:cNvContentPartPr/>
              <p14:nvPr/>
            </p14:nvContentPartPr>
            <p14:xfrm>
              <a:off x="8308118" y="5927939"/>
              <a:ext cx="29382" cy="410098"/>
            </p14:xfrm>
          </p:contentPart>
        </mc:Choice>
        <mc:Fallback>
          <p:sp>
            <p:nvSpPr>
              <p:cNvPr id="1050488" name=""/>
              <p:cNvSpPr/>
              <p:nvPr/>
            </p:nvSpPr>
            <p:spPr>
              <a:xfrm>
                <a:off x="8308118" y="5927939"/>
                <a:ext cx="29382" cy="410098"/>
              </a:xfrm>
            </p:spPr>
          </p:sp>
        </mc:Fallback>
      </mc:AlternateContent>
      <mc:AlternateContent xmlns:mc="http://schemas.openxmlformats.org/markup-compatibility/2006">
        <mc:Choice xmlns:p14="http://schemas.microsoft.com/office/powerpoint/2010/main" Requires="p14">
          <p:contentPart p14:bwMode="auto" r:id="rId242">
            <p14:nvContentPartPr>
              <p14:cNvPr id="1050489" name=""/>
              <p14:cNvContentPartPr/>
              <p14:nvPr/>
            </p14:nvContentPartPr>
            <p14:xfrm>
              <a:off x="8435156" y="6116571"/>
              <a:ext cx="110752" cy="10672"/>
            </p14:xfrm>
          </p:contentPart>
        </mc:Choice>
        <mc:Fallback>
          <p:sp>
            <p:nvSpPr>
              <p:cNvPr id="1050489" name=""/>
              <p:cNvSpPr/>
              <p:nvPr/>
            </p:nvSpPr>
            <p:spPr>
              <a:xfrm>
                <a:off x="8435156" y="6116571"/>
                <a:ext cx="110752" cy="10672"/>
              </a:xfrm>
            </p:spPr>
          </p:sp>
        </mc:Fallback>
      </mc:AlternateContent>
      <mc:AlternateContent xmlns:mc="http://schemas.openxmlformats.org/markup-compatibility/2006">
        <mc:Choice xmlns:p14="http://schemas.microsoft.com/office/powerpoint/2010/main" Requires="p14">
          <p:contentPart p14:bwMode="auto" r:id="rId243">
            <p14:nvContentPartPr>
              <p14:cNvPr id="1050490" name=""/>
              <p14:cNvContentPartPr/>
              <p14:nvPr/>
            </p14:nvContentPartPr>
            <p14:xfrm>
              <a:off x="8442216" y="6197023"/>
              <a:ext cx="128886" cy="35458"/>
            </p14:xfrm>
          </p:contentPart>
        </mc:Choice>
        <mc:Fallback>
          <p:sp>
            <p:nvSpPr>
              <p:cNvPr id="1050490" name=""/>
              <p:cNvSpPr/>
              <p:nvPr/>
            </p:nvSpPr>
            <p:spPr>
              <a:xfrm>
                <a:off x="8442216" y="6197023"/>
                <a:ext cx="128886" cy="35458"/>
              </a:xfrm>
            </p:spPr>
          </p:sp>
        </mc:Fallback>
      </mc:AlternateContent>
      <mc:AlternateContent xmlns:mc="http://schemas.openxmlformats.org/markup-compatibility/2006">
        <mc:Choice xmlns:p14="http://schemas.microsoft.com/office/powerpoint/2010/main" Requires="p14">
          <p:contentPart p14:bwMode="auto" r:id="rId244">
            <p14:nvContentPartPr>
              <p14:cNvPr id="1050491" name=""/>
              <p14:cNvContentPartPr/>
              <p14:nvPr/>
            </p14:nvContentPartPr>
            <p14:xfrm>
              <a:off x="8666777" y="5903934"/>
              <a:ext cx="166695" cy="353221"/>
            </p14:xfrm>
          </p:contentPart>
        </mc:Choice>
        <mc:Fallback>
          <p:sp>
            <p:nvSpPr>
              <p:cNvPr id="1050491" name=""/>
              <p:cNvSpPr/>
              <p:nvPr/>
            </p:nvSpPr>
            <p:spPr>
              <a:xfrm>
                <a:off x="8666777" y="5903934"/>
                <a:ext cx="166695" cy="353221"/>
              </a:xfrm>
            </p:spPr>
          </p:sp>
        </mc:Fallback>
      </mc:AlternateContent>
      <mc:AlternateContent xmlns:mc="http://schemas.openxmlformats.org/markup-compatibility/2006">
        <mc:Choice xmlns:p14="http://schemas.microsoft.com/office/powerpoint/2010/main" Requires="p14">
          <p:contentPart p14:bwMode="auto" r:id="rId245">
            <p14:nvContentPartPr>
              <p14:cNvPr id="1050492" name=""/>
              <p14:cNvContentPartPr/>
              <p14:nvPr/>
            </p14:nvContentPartPr>
            <p14:xfrm>
              <a:off x="8796535" y="6260411"/>
              <a:ext cx="70375" cy="73117"/>
            </p14:xfrm>
          </p:contentPart>
        </mc:Choice>
        <mc:Fallback>
          <p:sp>
            <p:nvSpPr>
              <p:cNvPr id="1050492" name=""/>
              <p:cNvSpPr/>
              <p:nvPr/>
            </p:nvSpPr>
            <p:spPr>
              <a:xfrm>
                <a:off x="8796535" y="6260411"/>
                <a:ext cx="70375" cy="73117"/>
              </a:xfrm>
            </p:spPr>
          </p:sp>
        </mc:Fallback>
      </mc:AlternateContent>
      <mc:AlternateContent xmlns:mc="http://schemas.openxmlformats.org/markup-compatibility/2006">
        <mc:Choice xmlns:p14="http://schemas.microsoft.com/office/powerpoint/2010/main" Requires="p14">
          <p:contentPart p14:bwMode="auto" r:id="rId246">
            <p14:nvContentPartPr>
              <p14:cNvPr id="1050493" name=""/>
              <p14:cNvContentPartPr/>
              <p14:nvPr/>
            </p14:nvContentPartPr>
            <p14:xfrm>
              <a:off x="8955662" y="5986018"/>
              <a:ext cx="311572" cy="328384"/>
            </p14:xfrm>
          </p:contentPart>
        </mc:Choice>
        <mc:Fallback>
          <p:sp>
            <p:nvSpPr>
              <p:cNvPr id="1050493" name=""/>
              <p:cNvSpPr/>
              <p:nvPr/>
            </p:nvSpPr>
            <p:spPr>
              <a:xfrm>
                <a:off x="8955662" y="5986018"/>
                <a:ext cx="311572" cy="328384"/>
              </a:xfrm>
            </p:spPr>
          </p:sp>
        </mc:Fallback>
      </mc:AlternateContent>
      <mc:AlternateContent xmlns:mc="http://schemas.openxmlformats.org/markup-compatibility/2006">
        <mc:Choice xmlns:p14="http://schemas.microsoft.com/office/powerpoint/2010/main" Requires="p14">
          <p:contentPart p14:bwMode="auto" r:id="rId247">
            <p14:nvContentPartPr>
              <p14:cNvPr id="1050494" name=""/>
              <p14:cNvContentPartPr/>
              <p14:nvPr/>
            </p14:nvContentPartPr>
            <p14:xfrm>
              <a:off x="9349505" y="6007860"/>
              <a:ext cx="39859" cy="439052"/>
            </p14:xfrm>
          </p:contentPart>
        </mc:Choice>
        <mc:Fallback>
          <p:sp>
            <p:nvSpPr>
              <p:cNvPr id="1050494" name=""/>
              <p:cNvSpPr/>
              <p:nvPr/>
            </p:nvSpPr>
            <p:spPr>
              <a:xfrm>
                <a:off x="9349505" y="6007860"/>
                <a:ext cx="39859" cy="439052"/>
              </a:xfrm>
            </p:spPr>
          </p:sp>
        </mc:Fallback>
      </mc:AlternateContent>
      <mc:AlternateContent xmlns:mc="http://schemas.openxmlformats.org/markup-compatibility/2006">
        <mc:Choice xmlns:p14="http://schemas.microsoft.com/office/powerpoint/2010/main" Requires="p14">
          <p:contentPart p14:bwMode="auto" r:id="rId248">
            <p14:nvContentPartPr>
              <p14:cNvPr id="1050495" name=""/>
              <p14:cNvContentPartPr/>
              <p14:nvPr/>
            </p14:nvContentPartPr>
            <p14:xfrm>
              <a:off x="9422220" y="5937045"/>
              <a:ext cx="242863" cy="41775"/>
            </p14:xfrm>
          </p:contentPart>
        </mc:Choice>
        <mc:Fallback>
          <p:sp>
            <p:nvSpPr>
              <p:cNvPr id="1050495" name=""/>
              <p:cNvSpPr/>
              <p:nvPr/>
            </p:nvSpPr>
            <p:spPr>
              <a:xfrm>
                <a:off x="9422220" y="5937045"/>
                <a:ext cx="242863" cy="41775"/>
              </a:xfrm>
            </p:spPr>
          </p:sp>
        </mc:Fallback>
      </mc:AlternateContent>
      <mc:AlternateContent xmlns:mc="http://schemas.openxmlformats.org/markup-compatibility/2006">
        <mc:Choice xmlns:p14="http://schemas.microsoft.com/office/powerpoint/2010/main" Requires="p14">
          <p:contentPart p14:bwMode="auto" r:id="rId249">
            <p14:nvContentPartPr>
              <p14:cNvPr id="1050496" name=""/>
              <p14:cNvContentPartPr/>
              <p14:nvPr/>
            </p14:nvContentPartPr>
            <p14:xfrm>
              <a:off x="9502899" y="6051455"/>
              <a:ext cx="99368" cy="176543"/>
            </p14:xfrm>
          </p:contentPart>
        </mc:Choice>
        <mc:Fallback>
          <p:sp>
            <p:nvSpPr>
              <p:cNvPr id="1050496" name=""/>
              <p:cNvSpPr/>
              <p:nvPr/>
            </p:nvSpPr>
            <p:spPr>
              <a:xfrm>
                <a:off x="9502899" y="6051455"/>
                <a:ext cx="99368" cy="176543"/>
              </a:xfrm>
            </p:spPr>
          </p:sp>
        </mc:Fallback>
      </mc:AlternateContent>
      <mc:AlternateContent xmlns:mc="http://schemas.openxmlformats.org/markup-compatibility/2006">
        <mc:Choice xmlns:p14="http://schemas.microsoft.com/office/powerpoint/2010/main" Requires="p14">
          <p:contentPart p14:bwMode="auto" r:id="rId250">
            <p14:nvContentPartPr>
              <p14:cNvPr id="1050497" name=""/>
              <p14:cNvContentPartPr/>
              <p14:nvPr/>
            </p14:nvContentPartPr>
            <p14:xfrm>
              <a:off x="9493701" y="6303148"/>
              <a:ext cx="169903" cy="4889"/>
            </p14:xfrm>
          </p:contentPart>
        </mc:Choice>
        <mc:Fallback>
          <p:sp>
            <p:nvSpPr>
              <p:cNvPr id="1050497" name=""/>
              <p:cNvSpPr/>
              <p:nvPr/>
            </p:nvSpPr>
            <p:spPr>
              <a:xfrm>
                <a:off x="9493701" y="6303148"/>
                <a:ext cx="169903" cy="4889"/>
              </a:xfrm>
            </p:spPr>
          </p:sp>
        </mc:Fallback>
      </mc:AlternateContent>
      <mc:AlternateContent xmlns:mc="http://schemas.openxmlformats.org/markup-compatibility/2006">
        <mc:Choice xmlns:p14="http://schemas.microsoft.com/office/powerpoint/2010/main" Requires="p14">
          <p:contentPart p14:bwMode="auto" r:id="rId251">
            <p14:nvContentPartPr>
              <p14:cNvPr id="1050498" name=""/>
              <p14:cNvContentPartPr/>
              <p14:nvPr/>
            </p14:nvContentPartPr>
            <p14:xfrm>
              <a:off x="9507821" y="6379121"/>
              <a:ext cx="124820" cy="193890"/>
            </p14:xfrm>
          </p:contentPart>
        </mc:Choice>
        <mc:Fallback>
          <p:sp>
            <p:nvSpPr>
              <p:cNvPr id="1050498" name=""/>
              <p:cNvSpPr/>
              <p:nvPr/>
            </p:nvSpPr>
            <p:spPr>
              <a:xfrm>
                <a:off x="9507821" y="6379121"/>
                <a:ext cx="124820" cy="193890"/>
              </a:xfrm>
            </p:spPr>
          </p:sp>
        </mc:Fallback>
      </mc:AlternateContent>
      <mc:AlternateContent xmlns:mc="http://schemas.openxmlformats.org/markup-compatibility/2006">
        <mc:Choice xmlns:p14="http://schemas.microsoft.com/office/powerpoint/2010/main" Requires="p14">
          <p:contentPart p14:bwMode="auto" r:id="rId252">
            <p14:nvContentPartPr>
              <p14:cNvPr id="1050499" name=""/>
              <p14:cNvContentPartPr/>
              <p14:nvPr/>
            </p14:nvContentPartPr>
            <p14:xfrm>
              <a:off x="9314997" y="6355340"/>
              <a:ext cx="49861" cy="86870"/>
            </p14:xfrm>
          </p:contentPart>
        </mc:Choice>
        <mc:Fallback>
          <p:sp>
            <p:nvSpPr>
              <p:cNvPr id="1050499" name=""/>
              <p:cNvSpPr/>
              <p:nvPr/>
            </p:nvSpPr>
            <p:spPr>
              <a:xfrm>
                <a:off x="9314997" y="6355340"/>
                <a:ext cx="49861" cy="86870"/>
              </a:xfrm>
            </p:spPr>
          </p:sp>
        </mc:Fallback>
      </mc:AlternateContent>
      <mc:AlternateContent xmlns:mc="http://schemas.openxmlformats.org/markup-compatibility/2006">
        <mc:Choice xmlns:p14="http://schemas.microsoft.com/office/powerpoint/2010/main" Requires="p14">
          <p:contentPart p14:bwMode="auto" r:id="rId253">
            <p14:nvContentPartPr>
              <p14:cNvPr id="1050500" name=""/>
              <p14:cNvContentPartPr/>
              <p14:nvPr/>
            </p14:nvContentPartPr>
            <p14:xfrm>
              <a:off x="9580822" y="6358149"/>
              <a:ext cx="88185" cy="195174"/>
            </p14:xfrm>
          </p:contentPart>
        </mc:Choice>
        <mc:Fallback>
          <p:sp>
            <p:nvSpPr>
              <p:cNvPr id="1050500" name=""/>
              <p:cNvSpPr/>
              <p:nvPr/>
            </p:nvSpPr>
            <p:spPr>
              <a:xfrm>
                <a:off x="9580822" y="6358149"/>
                <a:ext cx="88185" cy="195174"/>
              </a:xfrm>
            </p:spPr>
          </p:sp>
        </mc:Fallback>
      </mc:AlternateContent>
      <mc:AlternateContent xmlns:mc="http://schemas.openxmlformats.org/markup-compatibility/2006">
        <mc:Choice xmlns:p14="http://schemas.microsoft.com/office/powerpoint/2010/main" Requires="p14">
          <p:contentPart p14:bwMode="auto" r:id="rId254">
            <p14:nvContentPartPr>
              <p14:cNvPr id="1050501" name=""/>
              <p14:cNvContentPartPr/>
              <p14:nvPr/>
            </p14:nvContentPartPr>
            <p14:xfrm>
              <a:off x="9829096" y="6072888"/>
              <a:ext cx="72315" cy="295012"/>
            </p14:xfrm>
          </p:contentPart>
        </mc:Choice>
        <mc:Fallback>
          <p:sp>
            <p:nvSpPr>
              <p:cNvPr id="1050501" name=""/>
              <p:cNvSpPr/>
              <p:nvPr/>
            </p:nvSpPr>
            <p:spPr>
              <a:xfrm>
                <a:off x="9829096" y="6072888"/>
                <a:ext cx="72315" cy="295012"/>
              </a:xfrm>
            </p:spPr>
          </p:sp>
        </mc:Fallback>
      </mc:AlternateContent>
      <mc:AlternateContent xmlns:mc="http://schemas.openxmlformats.org/markup-compatibility/2006">
        <mc:Choice xmlns:p14="http://schemas.microsoft.com/office/powerpoint/2010/main" Requires="p14">
          <p:contentPart p14:bwMode="auto" r:id="rId255">
            <p14:nvContentPartPr>
              <p14:cNvPr id="1050502" name=""/>
              <p14:cNvContentPartPr/>
              <p14:nvPr/>
            </p14:nvContentPartPr>
            <p14:xfrm>
              <a:off x="9822429" y="6214610"/>
              <a:ext cx="118253" cy="24820"/>
            </p14:xfrm>
          </p:contentPart>
        </mc:Choice>
        <mc:Fallback>
          <p:sp>
            <p:nvSpPr>
              <p:cNvPr id="1050502" name=""/>
              <p:cNvSpPr/>
              <p:nvPr/>
            </p:nvSpPr>
            <p:spPr>
              <a:xfrm>
                <a:off x="9822429" y="6214610"/>
                <a:ext cx="118253" cy="24820"/>
              </a:xfrm>
            </p:spPr>
          </p:sp>
        </mc:Fallback>
      </mc:AlternateContent>
      <mc:AlternateContent xmlns:mc="http://schemas.openxmlformats.org/markup-compatibility/2006">
        <mc:Choice xmlns:p14="http://schemas.microsoft.com/office/powerpoint/2010/main" Requires="p14">
          <p:contentPart p14:bwMode="auto" r:id="rId256">
            <p14:nvContentPartPr>
              <p14:cNvPr id="1050503" name=""/>
              <p14:cNvContentPartPr/>
              <p14:nvPr/>
            </p14:nvContentPartPr>
            <p14:xfrm>
              <a:off x="9572230" y="6349290"/>
              <a:ext cx="78547" cy="235641"/>
            </p14:xfrm>
          </p:contentPart>
        </mc:Choice>
        <mc:Fallback>
          <p:sp>
            <p:nvSpPr>
              <p:cNvPr id="1050503" name=""/>
              <p:cNvSpPr/>
              <p:nvPr/>
            </p:nvSpPr>
            <p:spPr>
              <a:xfrm>
                <a:off x="9572230" y="6349290"/>
                <a:ext cx="78547" cy="235641"/>
              </a:xfrm>
            </p:spPr>
          </p:sp>
        </mc:Fallback>
      </mc:AlternateContent>
      <mc:AlternateContent xmlns:mc="http://schemas.openxmlformats.org/markup-compatibility/2006">
        <mc:Choice xmlns:p14="http://schemas.microsoft.com/office/powerpoint/2010/main" Requires="p14">
          <p:contentPart p14:bwMode="auto" r:id="rId257">
            <p14:nvContentPartPr>
              <p14:cNvPr id="1050504" name=""/>
              <p14:cNvContentPartPr/>
              <p14:nvPr/>
            </p14:nvContentPartPr>
            <p14:xfrm>
              <a:off x="7665874" y="5763530"/>
              <a:ext cx="2485723" cy="867561"/>
            </p14:xfrm>
          </p:contentPart>
        </mc:Choice>
        <mc:Fallback>
          <p:sp>
            <p:nvSpPr>
              <p:cNvPr id="1050504" name=""/>
              <p:cNvSpPr/>
              <p:nvPr/>
            </p:nvSpPr>
            <p:spPr>
              <a:xfrm>
                <a:off x="7665874" y="5763530"/>
                <a:ext cx="2485723" cy="867561"/>
              </a:xfrm>
            </p:spPr>
          </p:sp>
        </mc:Fallback>
      </mc:AlternateContent>
      <mc:AlternateContent xmlns:mc="http://schemas.openxmlformats.org/markup-compatibility/2006">
        <mc:Choice xmlns:p14="http://schemas.microsoft.com/office/powerpoint/2010/main" Requires="p14">
          <p:contentPart p14:bwMode="auto" r:id="rId258">
            <p14:nvContentPartPr>
              <p14:cNvPr id="1050505" name=""/>
              <p14:cNvContentPartPr/>
              <p14:nvPr/>
            </p14:nvContentPartPr>
            <p14:xfrm>
              <a:off x="10144586" y="5913792"/>
              <a:ext cx="21131" cy="647866"/>
            </p14:xfrm>
          </p:contentPart>
        </mc:Choice>
        <mc:Fallback>
          <p:sp>
            <p:nvSpPr>
              <p:cNvPr id="1050505" name=""/>
              <p:cNvSpPr/>
              <p:nvPr/>
            </p:nvSpPr>
            <p:spPr>
              <a:xfrm>
                <a:off x="10144586" y="5913792"/>
                <a:ext cx="21131" cy="647866"/>
              </a:xfrm>
            </p:spPr>
          </p:sp>
        </mc:Fallback>
      </mc:AlternateContent>
      <mc:AlternateContent xmlns:mc="http://schemas.openxmlformats.org/markup-compatibility/2006">
        <mc:Choice xmlns:p14="http://schemas.microsoft.com/office/powerpoint/2010/main" Requires="p14">
          <p:contentPart p14:bwMode="auto" r:id="rId259">
            <p14:nvContentPartPr>
              <p14:cNvPr id="1050506" name=""/>
              <p14:cNvContentPartPr/>
              <p14:nvPr/>
            </p14:nvContentPartPr>
            <p14:xfrm>
              <a:off x="5611059" y="6225283"/>
              <a:ext cx="163934" cy="368500"/>
            </p14:xfrm>
          </p:contentPart>
        </mc:Choice>
        <mc:Fallback>
          <p:sp>
            <p:nvSpPr>
              <p:cNvPr id="1050506" name=""/>
              <p:cNvSpPr/>
              <p:nvPr/>
            </p:nvSpPr>
            <p:spPr>
              <a:xfrm>
                <a:off x="5611059" y="6225283"/>
                <a:ext cx="163934" cy="368500"/>
              </a:xfrm>
            </p:spPr>
          </p:sp>
        </mc:Fallback>
      </mc:AlternateContent>
      <mc:AlternateContent xmlns:mc="http://schemas.openxmlformats.org/markup-compatibility/2006">
        <mc:Choice xmlns:p14="http://schemas.microsoft.com/office/powerpoint/2010/main" Requires="p14">
          <p:contentPart p14:bwMode="auto" r:id="rId260">
            <p14:nvContentPartPr>
              <p14:cNvPr id="1050507" name=""/>
              <p14:cNvContentPartPr/>
              <p14:nvPr/>
            </p14:nvContentPartPr>
            <p14:xfrm>
              <a:off x="5722647" y="6261520"/>
              <a:ext cx="177716" cy="330568"/>
            </p14:xfrm>
          </p:contentPart>
        </mc:Choice>
        <mc:Fallback>
          <p:sp>
            <p:nvSpPr>
              <p:cNvPr id="1050507" name=""/>
              <p:cNvSpPr/>
              <p:nvPr/>
            </p:nvSpPr>
            <p:spPr>
              <a:xfrm>
                <a:off x="5722647" y="6261520"/>
                <a:ext cx="177716" cy="330568"/>
              </a:xfrm>
            </p:spPr>
          </p:sp>
        </mc:Fallback>
      </mc:AlternateContent>
      <mc:AlternateContent xmlns:mc="http://schemas.openxmlformats.org/markup-compatibility/2006">
        <mc:Choice xmlns:p14="http://schemas.microsoft.com/office/powerpoint/2010/main" Requires="p14">
          <p:contentPart p14:bwMode="auto" r:id="rId261">
            <p14:nvContentPartPr>
              <p14:cNvPr id="1050508" name=""/>
              <p14:cNvContentPartPr/>
              <p14:nvPr/>
            </p14:nvContentPartPr>
            <p14:xfrm>
              <a:off x="6018017" y="6243586"/>
              <a:ext cx="132254" cy="224914"/>
            </p14:xfrm>
          </p:contentPart>
        </mc:Choice>
        <mc:Fallback>
          <p:sp>
            <p:nvSpPr>
              <p:cNvPr id="1050508" name=""/>
              <p:cNvSpPr/>
              <p:nvPr/>
            </p:nvSpPr>
            <p:spPr>
              <a:xfrm>
                <a:off x="6018017" y="6243586"/>
                <a:ext cx="132254" cy="224914"/>
              </a:xfrm>
            </p:spPr>
          </p:sp>
        </mc:Fallback>
      </mc:AlternateContent>
      <mc:AlternateContent xmlns:mc="http://schemas.openxmlformats.org/markup-compatibility/2006">
        <mc:Choice xmlns:p14="http://schemas.microsoft.com/office/powerpoint/2010/main" Requires="p14">
          <p:contentPart p14:bwMode="auto" r:id="rId262">
            <p14:nvContentPartPr>
              <p14:cNvPr id="1050509" name=""/>
              <p14:cNvContentPartPr/>
              <p14:nvPr/>
            </p14:nvContentPartPr>
            <p14:xfrm>
              <a:off x="12061304" y="6094481"/>
              <a:ext cx="44329" cy="64217"/>
            </p14:xfrm>
          </p:contentPart>
        </mc:Choice>
        <mc:Fallback>
          <p:sp>
            <p:nvSpPr>
              <p:cNvPr id="1050509" name=""/>
              <p:cNvSpPr/>
              <p:nvPr/>
            </p:nvSpPr>
            <p:spPr>
              <a:xfrm>
                <a:off x="12061304" y="6094481"/>
                <a:ext cx="44329" cy="64217"/>
              </a:xfrm>
            </p:spPr>
          </p:sp>
        </mc:Fallback>
      </mc:AlternateContent>
      <mc:AlternateContent xmlns:mc="http://schemas.openxmlformats.org/markup-compatibility/2006">
        <mc:Choice xmlns:p14="http://schemas.microsoft.com/office/powerpoint/2010/main" Requires="p14">
          <p:contentPart p14:bwMode="auto" r:id="rId263">
            <p14:nvContentPartPr>
              <p14:cNvPr id="1050510" name=""/>
              <p14:cNvContentPartPr/>
              <p14:nvPr/>
            </p14:nvContentPartPr>
            <p14:xfrm>
              <a:off x="4767530" y="6408255"/>
              <a:ext cx="2773194" cy="80950"/>
            </p14:xfrm>
          </p:contentPart>
        </mc:Choice>
        <mc:Fallback>
          <p:sp>
            <p:nvSpPr>
              <p:cNvPr id="1050510" name=""/>
              <p:cNvSpPr/>
              <p:nvPr/>
            </p:nvSpPr>
            <p:spPr>
              <a:xfrm>
                <a:off x="4767530" y="6408255"/>
                <a:ext cx="2773194" cy="80950"/>
              </a:xfrm>
            </p:spPr>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0511" name=""/>
              <p14:cNvContentPartPr/>
              <p14:nvPr/>
            </p14:nvContentPartPr>
            <p14:xfrm>
              <a:off x="540331" y="487889"/>
              <a:ext cx="128828" cy="319598"/>
            </p14:xfrm>
          </p:contentPart>
        </mc:Choice>
        <mc:Fallback>
          <p:sp>
            <p:nvSpPr>
              <p:cNvPr id="1050511" name=""/>
              <p:cNvSpPr/>
              <p:nvPr/>
            </p:nvSpPr>
            <p:spPr>
              <a:xfrm>
                <a:off x="540331" y="487889"/>
                <a:ext cx="128828" cy="319598"/>
              </a:xfrm>
            </p:spPr>
          </p:sp>
        </mc:Fallback>
      </mc:AlternateContent>
      <mc:AlternateContent xmlns:mc="http://schemas.openxmlformats.org/markup-compatibility/2006">
        <mc:Choice xmlns:p14="http://schemas.microsoft.com/office/powerpoint/2010/main" Requires="p14">
          <p:contentPart p14:bwMode="auto" r:id="rId2">
            <p14:nvContentPartPr>
              <p14:cNvPr id="1050512" name=""/>
              <p14:cNvContentPartPr/>
              <p14:nvPr/>
            </p14:nvContentPartPr>
            <p14:xfrm>
              <a:off x="746909" y="661629"/>
              <a:ext cx="2192" cy="115073"/>
            </p14:xfrm>
          </p:contentPart>
        </mc:Choice>
        <mc:Fallback>
          <p:sp>
            <p:nvSpPr>
              <p:cNvPr id="1050512" name=""/>
              <p:cNvSpPr/>
              <p:nvPr/>
            </p:nvSpPr>
            <p:spPr>
              <a:xfrm>
                <a:off x="746909" y="661629"/>
                <a:ext cx="2192" cy="115073"/>
              </a:xfrm>
            </p:spPr>
          </p:sp>
        </mc:Fallback>
      </mc:AlternateContent>
      <mc:AlternateContent xmlns:mc="http://schemas.openxmlformats.org/markup-compatibility/2006">
        <mc:Choice xmlns:p14="http://schemas.microsoft.com/office/powerpoint/2010/main" Requires="p14">
          <p:contentPart p14:bwMode="auto" r:id="rId3">
            <p14:nvContentPartPr>
              <p14:cNvPr id="1050513" name=""/>
              <p14:cNvContentPartPr/>
              <p14:nvPr/>
            </p14:nvContentPartPr>
            <p14:xfrm>
              <a:off x="781364" y="495335"/>
              <a:ext cx="1286" cy="31488"/>
            </p14:xfrm>
          </p:contentPart>
        </mc:Choice>
        <mc:Fallback>
          <p:sp>
            <p:nvSpPr>
              <p:cNvPr id="1050513" name=""/>
              <p:cNvSpPr/>
              <p:nvPr/>
            </p:nvSpPr>
            <p:spPr>
              <a:xfrm>
                <a:off x="781364" y="495335"/>
                <a:ext cx="1286" cy="31488"/>
              </a:xfrm>
            </p:spPr>
          </p:sp>
        </mc:Fallback>
      </mc:AlternateContent>
      <mc:AlternateContent xmlns:mc="http://schemas.openxmlformats.org/markup-compatibility/2006">
        <mc:Choice xmlns:p14="http://schemas.microsoft.com/office/powerpoint/2010/main" Requires="p14">
          <p:contentPart p14:bwMode="auto" r:id="rId4">
            <p14:nvContentPartPr>
              <p14:cNvPr id="1050514" name=""/>
              <p14:cNvContentPartPr/>
              <p14:nvPr/>
            </p14:nvContentPartPr>
            <p14:xfrm>
              <a:off x="1124732" y="379177"/>
              <a:ext cx="271839" cy="484982"/>
            </p14:xfrm>
          </p:contentPart>
        </mc:Choice>
        <mc:Fallback>
          <p:sp>
            <p:nvSpPr>
              <p:cNvPr id="1050514" name=""/>
              <p:cNvSpPr/>
              <p:nvPr/>
            </p:nvSpPr>
            <p:spPr>
              <a:xfrm>
                <a:off x="1124732" y="379177"/>
                <a:ext cx="271839" cy="484982"/>
              </a:xfrm>
            </p:spPr>
          </p:sp>
        </mc:Fallback>
      </mc:AlternateContent>
      <mc:AlternateContent xmlns:mc="http://schemas.openxmlformats.org/markup-compatibility/2006">
        <mc:Choice xmlns:p14="http://schemas.microsoft.com/office/powerpoint/2010/main" Requires="p14">
          <p:contentPart p14:bwMode="auto" r:id="rId5">
            <p14:nvContentPartPr>
              <p14:cNvPr id="1050515" name=""/>
              <p14:cNvContentPartPr/>
              <p14:nvPr/>
            </p14:nvContentPartPr>
            <p14:xfrm>
              <a:off x="1615632" y="594364"/>
              <a:ext cx="264677" cy="180131"/>
            </p14:xfrm>
          </p:contentPart>
        </mc:Choice>
        <mc:Fallback>
          <p:sp>
            <p:nvSpPr>
              <p:cNvPr id="1050515" name=""/>
              <p:cNvSpPr/>
              <p:nvPr/>
            </p:nvSpPr>
            <p:spPr>
              <a:xfrm>
                <a:off x="1615632" y="594364"/>
                <a:ext cx="264677" cy="180131"/>
              </a:xfrm>
            </p:spPr>
          </p:sp>
        </mc:Fallback>
      </mc:AlternateContent>
      <mc:AlternateContent xmlns:mc="http://schemas.openxmlformats.org/markup-compatibility/2006">
        <mc:Choice xmlns:p14="http://schemas.microsoft.com/office/powerpoint/2010/main" Requires="p14">
          <p:contentPart p14:bwMode="auto" r:id="rId6">
            <p14:nvContentPartPr>
              <p14:cNvPr id="1050516" name=""/>
              <p14:cNvContentPartPr/>
              <p14:nvPr/>
            </p14:nvContentPartPr>
            <p14:xfrm>
              <a:off x="1934298" y="529272"/>
              <a:ext cx="102913" cy="210509"/>
            </p14:xfrm>
          </p:contentPart>
        </mc:Choice>
        <mc:Fallback>
          <p:sp>
            <p:nvSpPr>
              <p:cNvPr id="1050516" name=""/>
              <p:cNvSpPr/>
              <p:nvPr/>
            </p:nvSpPr>
            <p:spPr>
              <a:xfrm>
                <a:off x="1934298" y="529272"/>
                <a:ext cx="102913" cy="210509"/>
              </a:xfrm>
            </p:spPr>
          </p:sp>
        </mc:Fallback>
      </mc:AlternateContent>
      <mc:AlternateContent xmlns:mc="http://schemas.openxmlformats.org/markup-compatibility/2006">
        <mc:Choice xmlns:p14="http://schemas.microsoft.com/office/powerpoint/2010/main" Requires="p14">
          <p:contentPart p14:bwMode="auto" r:id="rId7">
            <p14:nvContentPartPr>
              <p14:cNvPr id="1050517" name=""/>
              <p14:cNvContentPartPr/>
              <p14:nvPr/>
            </p14:nvContentPartPr>
            <p14:xfrm>
              <a:off x="2105943" y="364285"/>
              <a:ext cx="13643" cy="392394"/>
            </p14:xfrm>
          </p:contentPart>
        </mc:Choice>
        <mc:Fallback>
          <p:sp>
            <p:nvSpPr>
              <p:cNvPr id="1050517" name=""/>
              <p:cNvSpPr/>
              <p:nvPr/>
            </p:nvSpPr>
            <p:spPr>
              <a:xfrm>
                <a:off x="2105943" y="364285"/>
                <a:ext cx="13643" cy="392394"/>
              </a:xfrm>
            </p:spPr>
          </p:sp>
        </mc:Fallback>
      </mc:AlternateContent>
      <mc:AlternateContent xmlns:mc="http://schemas.openxmlformats.org/markup-compatibility/2006">
        <mc:Choice xmlns:p14="http://schemas.microsoft.com/office/powerpoint/2010/main" Requires="p14">
          <p:contentPart p14:bwMode="auto" r:id="rId8">
            <p14:nvContentPartPr>
              <p14:cNvPr id="1050518" name=""/>
              <p14:cNvContentPartPr/>
              <p14:nvPr/>
            </p14:nvContentPartPr>
            <p14:xfrm>
              <a:off x="2070202" y="533873"/>
              <a:ext cx="181538" cy="70173"/>
            </p14:xfrm>
          </p:contentPart>
        </mc:Choice>
        <mc:Fallback>
          <p:sp>
            <p:nvSpPr>
              <p:cNvPr id="1050518" name=""/>
              <p:cNvSpPr/>
              <p:nvPr/>
            </p:nvSpPr>
            <p:spPr>
              <a:xfrm>
                <a:off x="2070202" y="533873"/>
                <a:ext cx="181538" cy="70173"/>
              </a:xfrm>
            </p:spPr>
          </p:sp>
        </mc:Fallback>
      </mc:AlternateContent>
      <mc:AlternateContent xmlns:mc="http://schemas.openxmlformats.org/markup-compatibility/2006">
        <mc:Choice xmlns:p14="http://schemas.microsoft.com/office/powerpoint/2010/main" Requires="p14">
          <p:contentPart p14:bwMode="auto" r:id="rId9">
            <p14:nvContentPartPr>
              <p14:cNvPr id="1050519" name=""/>
              <p14:cNvContentPartPr/>
              <p14:nvPr/>
            </p14:nvContentPartPr>
            <p14:xfrm>
              <a:off x="2171084" y="545720"/>
              <a:ext cx="113562" cy="218008"/>
            </p14:xfrm>
          </p:contentPart>
        </mc:Choice>
        <mc:Fallback>
          <p:sp>
            <p:nvSpPr>
              <p:cNvPr id="1050519" name=""/>
              <p:cNvSpPr/>
              <p:nvPr/>
            </p:nvSpPr>
            <p:spPr>
              <a:xfrm>
                <a:off x="2171084" y="545720"/>
                <a:ext cx="113562" cy="218008"/>
              </a:xfrm>
            </p:spPr>
          </p:sp>
        </mc:Fallback>
      </mc:AlternateContent>
      <mc:AlternateContent xmlns:mc="http://schemas.openxmlformats.org/markup-compatibility/2006">
        <mc:Choice xmlns:p14="http://schemas.microsoft.com/office/powerpoint/2010/main" Requires="p14">
          <p:contentPart p14:bwMode="auto" r:id="rId10">
            <p14:nvContentPartPr>
              <p14:cNvPr id="1050520" name=""/>
              <p14:cNvContentPartPr/>
              <p14:nvPr/>
            </p14:nvContentPartPr>
            <p14:xfrm>
              <a:off x="2477912" y="606120"/>
              <a:ext cx="83150" cy="178616"/>
            </p14:xfrm>
          </p:contentPart>
        </mc:Choice>
        <mc:Fallback>
          <p:sp>
            <p:nvSpPr>
              <p:cNvPr id="1050520" name=""/>
              <p:cNvSpPr/>
              <p:nvPr/>
            </p:nvSpPr>
            <p:spPr>
              <a:xfrm>
                <a:off x="2477912" y="606120"/>
                <a:ext cx="83150" cy="178616"/>
              </a:xfrm>
            </p:spPr>
          </p:sp>
        </mc:Fallback>
      </mc:AlternateContent>
      <mc:AlternateContent xmlns:mc="http://schemas.openxmlformats.org/markup-compatibility/2006">
        <mc:Choice xmlns:p14="http://schemas.microsoft.com/office/powerpoint/2010/main" Requires="p14">
          <p:contentPart p14:bwMode="auto" r:id="rId11">
            <p14:nvContentPartPr>
              <p14:cNvPr id="1050521" name=""/>
              <p14:cNvContentPartPr/>
              <p14:nvPr/>
            </p14:nvContentPartPr>
            <p14:xfrm>
              <a:off x="2717195" y="539587"/>
              <a:ext cx="332018" cy="149630"/>
            </p14:xfrm>
          </p:contentPart>
        </mc:Choice>
        <mc:Fallback>
          <p:sp>
            <p:nvSpPr>
              <p:cNvPr id="1050521" name=""/>
              <p:cNvSpPr/>
              <p:nvPr/>
            </p:nvSpPr>
            <p:spPr>
              <a:xfrm>
                <a:off x="2717195" y="539587"/>
                <a:ext cx="332018" cy="149630"/>
              </a:xfrm>
            </p:spPr>
          </p:sp>
        </mc:Fallback>
      </mc:AlternateContent>
      <mc:AlternateContent xmlns:mc="http://schemas.openxmlformats.org/markup-compatibility/2006">
        <mc:Choice xmlns:p14="http://schemas.microsoft.com/office/powerpoint/2010/main" Requires="p14">
          <p:contentPart p14:bwMode="auto" r:id="rId12">
            <p14:nvContentPartPr>
              <p14:cNvPr id="1050522" name=""/>
              <p14:cNvContentPartPr/>
              <p14:nvPr/>
            </p14:nvContentPartPr>
            <p14:xfrm>
              <a:off x="3156923" y="292307"/>
              <a:ext cx="36246" cy="401135"/>
            </p14:xfrm>
          </p:contentPart>
        </mc:Choice>
        <mc:Fallback>
          <p:sp>
            <p:nvSpPr>
              <p:cNvPr id="1050522" name=""/>
              <p:cNvSpPr/>
              <p:nvPr/>
            </p:nvSpPr>
            <p:spPr>
              <a:xfrm>
                <a:off x="3156923" y="292307"/>
                <a:ext cx="36246" cy="401135"/>
              </a:xfrm>
            </p:spPr>
          </p:sp>
        </mc:Fallback>
      </mc:AlternateContent>
      <mc:AlternateContent xmlns:mc="http://schemas.openxmlformats.org/markup-compatibility/2006">
        <mc:Choice xmlns:p14="http://schemas.microsoft.com/office/powerpoint/2010/main" Requires="p14">
          <p:contentPart p14:bwMode="auto" r:id="rId13">
            <p14:nvContentPartPr>
              <p14:cNvPr id="1050523" name=""/>
              <p14:cNvContentPartPr/>
              <p14:nvPr/>
            </p14:nvContentPartPr>
            <p14:xfrm>
              <a:off x="3128748" y="495415"/>
              <a:ext cx="173453" cy="14066"/>
            </p14:xfrm>
          </p:contentPart>
        </mc:Choice>
        <mc:Fallback>
          <p:sp>
            <p:nvSpPr>
              <p:cNvPr id="1050523" name=""/>
              <p:cNvSpPr/>
              <p:nvPr/>
            </p:nvSpPr>
            <p:spPr>
              <a:xfrm>
                <a:off x="3128748" y="495415"/>
                <a:ext cx="173453" cy="14066"/>
              </a:xfrm>
            </p:spPr>
          </p:sp>
        </mc:Fallback>
      </mc:AlternateContent>
      <mc:AlternateContent xmlns:mc="http://schemas.openxmlformats.org/markup-compatibility/2006">
        <mc:Choice xmlns:p14="http://schemas.microsoft.com/office/powerpoint/2010/main" Requires="p14">
          <p:contentPart p14:bwMode="auto" r:id="rId14">
            <p14:nvContentPartPr>
              <p14:cNvPr id="1050524" name=""/>
              <p14:cNvContentPartPr/>
              <p14:nvPr/>
            </p14:nvContentPartPr>
            <p14:xfrm>
              <a:off x="2534730" y="632590"/>
              <a:ext cx="77409" cy="164995"/>
            </p14:xfrm>
          </p:contentPart>
        </mc:Choice>
        <mc:Fallback>
          <p:sp>
            <p:nvSpPr>
              <p:cNvPr id="1050524" name=""/>
              <p:cNvSpPr/>
              <p:nvPr/>
            </p:nvSpPr>
            <p:spPr>
              <a:xfrm>
                <a:off x="2534730" y="632590"/>
                <a:ext cx="77409" cy="164995"/>
              </a:xfrm>
            </p:spPr>
          </p:sp>
        </mc:Fallback>
      </mc:AlternateContent>
      <mc:AlternateContent xmlns:mc="http://schemas.openxmlformats.org/markup-compatibility/2006">
        <mc:Choice xmlns:p14="http://schemas.microsoft.com/office/powerpoint/2010/main" Requires="p14">
          <p:contentPart p14:bwMode="auto" r:id="rId15">
            <p14:nvContentPartPr>
              <p14:cNvPr id="1050525" name=""/>
              <p14:cNvContentPartPr/>
              <p14:nvPr/>
            </p14:nvContentPartPr>
            <p14:xfrm>
              <a:off x="3449087" y="380479"/>
              <a:ext cx="297425" cy="277727"/>
            </p14:xfrm>
          </p:contentPart>
        </mc:Choice>
        <mc:Fallback>
          <p:sp>
            <p:nvSpPr>
              <p:cNvPr id="1050525" name=""/>
              <p:cNvSpPr/>
              <p:nvPr/>
            </p:nvSpPr>
            <p:spPr>
              <a:xfrm>
                <a:off x="3449087" y="380479"/>
                <a:ext cx="297425" cy="277727"/>
              </a:xfrm>
            </p:spPr>
          </p:sp>
        </mc:Fallback>
      </mc:AlternateContent>
      <mc:AlternateContent xmlns:mc="http://schemas.openxmlformats.org/markup-compatibility/2006">
        <mc:Choice xmlns:p14="http://schemas.microsoft.com/office/powerpoint/2010/main" Requires="p14">
          <p:contentPart p14:bwMode="auto" r:id="rId16">
            <p14:nvContentPartPr>
              <p14:cNvPr id="1050526" name=""/>
              <p14:cNvContentPartPr/>
              <p14:nvPr/>
            </p14:nvContentPartPr>
            <p14:xfrm>
              <a:off x="3951227" y="366726"/>
              <a:ext cx="440708" cy="379946"/>
            </p14:xfrm>
          </p:contentPart>
        </mc:Choice>
        <mc:Fallback>
          <p:sp>
            <p:nvSpPr>
              <p:cNvPr id="1050526" name=""/>
              <p:cNvSpPr/>
              <p:nvPr/>
            </p:nvSpPr>
            <p:spPr>
              <a:xfrm>
                <a:off x="3951227" y="366726"/>
                <a:ext cx="440708" cy="379946"/>
              </a:xfrm>
            </p:spPr>
          </p:sp>
        </mc:Fallback>
      </mc:AlternateContent>
      <mc:AlternateContent xmlns:mc="http://schemas.openxmlformats.org/markup-compatibility/2006">
        <mc:Choice xmlns:p14="http://schemas.microsoft.com/office/powerpoint/2010/main" Requires="p14">
          <p:contentPart p14:bwMode="auto" r:id="rId17">
            <p14:nvContentPartPr>
              <p14:cNvPr id="1050527" name=""/>
              <p14:cNvContentPartPr/>
              <p14:nvPr/>
            </p14:nvContentPartPr>
            <p14:xfrm>
              <a:off x="4449993" y="299753"/>
              <a:ext cx="7557" cy="326557"/>
            </p14:xfrm>
          </p:contentPart>
        </mc:Choice>
        <mc:Fallback>
          <p:sp>
            <p:nvSpPr>
              <p:cNvPr id="1050527" name=""/>
              <p:cNvSpPr/>
              <p:nvPr/>
            </p:nvSpPr>
            <p:spPr>
              <a:xfrm>
                <a:off x="4449993" y="299753"/>
                <a:ext cx="7557" cy="326557"/>
              </a:xfrm>
            </p:spPr>
          </p:sp>
        </mc:Fallback>
      </mc:AlternateContent>
      <mc:AlternateContent xmlns:mc="http://schemas.openxmlformats.org/markup-compatibility/2006">
        <mc:Choice xmlns:p14="http://schemas.microsoft.com/office/powerpoint/2010/main" Requires="p14">
          <p:contentPart p14:bwMode="auto" r:id="rId18">
            <p14:nvContentPartPr>
              <p14:cNvPr id="1050528" name=""/>
              <p14:cNvContentPartPr/>
              <p14:nvPr/>
            </p14:nvContentPartPr>
            <p14:xfrm>
              <a:off x="4430419" y="430204"/>
              <a:ext cx="169722" cy="65131"/>
            </p14:xfrm>
          </p:contentPart>
        </mc:Choice>
        <mc:Fallback>
          <p:sp>
            <p:nvSpPr>
              <p:cNvPr id="1050528" name=""/>
              <p:cNvSpPr/>
              <p:nvPr/>
            </p:nvSpPr>
            <p:spPr>
              <a:xfrm>
                <a:off x="4430419" y="430204"/>
                <a:ext cx="169722" cy="65131"/>
              </a:xfrm>
            </p:spPr>
          </p:sp>
        </mc:Fallback>
      </mc:AlternateContent>
      <mc:AlternateContent xmlns:mc="http://schemas.openxmlformats.org/markup-compatibility/2006">
        <mc:Choice xmlns:p14="http://schemas.microsoft.com/office/powerpoint/2010/main" Requires="p14">
          <p:contentPart p14:bwMode="auto" r:id="rId19">
            <p14:nvContentPartPr>
              <p14:cNvPr id="1050529" name=""/>
              <p14:cNvContentPartPr/>
              <p14:nvPr/>
            </p14:nvContentPartPr>
            <p14:xfrm>
              <a:off x="4530141" y="543367"/>
              <a:ext cx="212912" cy="133052"/>
            </p14:xfrm>
          </p:contentPart>
        </mc:Choice>
        <mc:Fallback>
          <p:sp>
            <p:nvSpPr>
              <p:cNvPr id="1050529" name=""/>
              <p:cNvSpPr/>
              <p:nvPr/>
            </p:nvSpPr>
            <p:spPr>
              <a:xfrm>
                <a:off x="4530141" y="543367"/>
                <a:ext cx="212912" cy="133052"/>
              </a:xfrm>
            </p:spPr>
          </p:sp>
        </mc:Fallback>
      </mc:AlternateContent>
      <mc:AlternateContent xmlns:mc="http://schemas.openxmlformats.org/markup-compatibility/2006">
        <mc:Choice xmlns:p14="http://schemas.microsoft.com/office/powerpoint/2010/main" Requires="p14">
          <p:contentPart p14:bwMode="auto" r:id="rId20">
            <p14:nvContentPartPr>
              <p14:cNvPr id="1050530" name=""/>
              <p14:cNvContentPartPr/>
              <p14:nvPr/>
            </p14:nvContentPartPr>
            <p14:xfrm>
              <a:off x="4870507" y="479190"/>
              <a:ext cx="333585" cy="150872"/>
            </p14:xfrm>
          </p:contentPart>
        </mc:Choice>
        <mc:Fallback>
          <p:sp>
            <p:nvSpPr>
              <p:cNvPr id="1050530" name=""/>
              <p:cNvSpPr/>
              <p:nvPr/>
            </p:nvSpPr>
            <p:spPr>
              <a:xfrm>
                <a:off x="4870507" y="479190"/>
                <a:ext cx="333585" cy="150872"/>
              </a:xfrm>
            </p:spPr>
          </p:sp>
        </mc:Fallback>
      </mc:AlternateContent>
      <mc:AlternateContent xmlns:mc="http://schemas.openxmlformats.org/markup-compatibility/2006">
        <mc:Choice xmlns:p14="http://schemas.microsoft.com/office/powerpoint/2010/main" Requires="p14">
          <p:contentPart p14:bwMode="auto" r:id="rId21">
            <p14:nvContentPartPr>
              <p14:cNvPr id="1050531" name=""/>
              <p14:cNvContentPartPr/>
              <p14:nvPr/>
            </p14:nvContentPartPr>
            <p14:xfrm>
              <a:off x="5197487" y="466047"/>
              <a:ext cx="44304" cy="472026"/>
            </p14:xfrm>
          </p:contentPart>
        </mc:Choice>
        <mc:Fallback>
          <p:sp>
            <p:nvSpPr>
              <p:cNvPr id="1050531" name=""/>
              <p:cNvSpPr/>
              <p:nvPr/>
            </p:nvSpPr>
            <p:spPr>
              <a:xfrm>
                <a:off x="5197487" y="466047"/>
                <a:ext cx="44304" cy="472026"/>
              </a:xfrm>
            </p:spPr>
          </p:sp>
        </mc:Fallback>
      </mc:AlternateContent>
      <mc:AlternateContent xmlns:mc="http://schemas.openxmlformats.org/markup-compatibility/2006">
        <mc:Choice xmlns:p14="http://schemas.microsoft.com/office/powerpoint/2010/main" Requires="p14">
          <p:contentPart p14:bwMode="auto" r:id="rId22">
            <p14:nvContentPartPr>
              <p14:cNvPr id="1050532" name=""/>
              <p14:cNvContentPartPr/>
              <p14:nvPr/>
            </p14:nvContentPartPr>
            <p14:xfrm>
              <a:off x="5188478" y="512716"/>
              <a:ext cx="177501" cy="141714"/>
            </p14:xfrm>
          </p:contentPart>
        </mc:Choice>
        <mc:Fallback>
          <p:sp>
            <p:nvSpPr>
              <p:cNvPr id="1050532" name=""/>
              <p:cNvSpPr/>
              <p:nvPr/>
            </p:nvSpPr>
            <p:spPr>
              <a:xfrm>
                <a:off x="5188478" y="512716"/>
                <a:ext cx="177501" cy="141714"/>
              </a:xfrm>
            </p:spPr>
          </p:sp>
        </mc:Fallback>
      </mc:AlternateContent>
      <mc:AlternateContent xmlns:mc="http://schemas.openxmlformats.org/markup-compatibility/2006">
        <mc:Choice xmlns:p14="http://schemas.microsoft.com/office/powerpoint/2010/main" Requires="p14">
          <p:contentPart p14:bwMode="auto" r:id="rId23">
            <p14:nvContentPartPr>
              <p14:cNvPr id="1050533" name=""/>
              <p14:cNvContentPartPr/>
              <p14:nvPr/>
            </p14:nvContentPartPr>
            <p14:xfrm>
              <a:off x="5388361" y="279295"/>
              <a:ext cx="211356" cy="338898"/>
            </p14:xfrm>
          </p:contentPart>
        </mc:Choice>
        <mc:Fallback>
          <p:sp>
            <p:nvSpPr>
              <p:cNvPr id="1050533" name=""/>
              <p:cNvSpPr/>
              <p:nvPr/>
            </p:nvSpPr>
            <p:spPr>
              <a:xfrm>
                <a:off x="5388361" y="279295"/>
                <a:ext cx="211356" cy="338898"/>
              </a:xfrm>
            </p:spPr>
          </p:sp>
        </mc:Fallback>
      </mc:AlternateContent>
      <mc:AlternateContent xmlns:mc="http://schemas.openxmlformats.org/markup-compatibility/2006">
        <mc:Choice xmlns:p14="http://schemas.microsoft.com/office/powerpoint/2010/main" Requires="p14">
          <p:contentPart p14:bwMode="auto" r:id="rId24">
            <p14:nvContentPartPr>
              <p14:cNvPr id="1050534" name=""/>
              <p14:cNvContentPartPr/>
              <p14:nvPr/>
            </p14:nvContentPartPr>
            <p14:xfrm>
              <a:off x="5605106" y="335991"/>
              <a:ext cx="5201" cy="32280"/>
            </p14:xfrm>
          </p:contentPart>
        </mc:Choice>
        <mc:Fallback>
          <p:sp>
            <p:nvSpPr>
              <p:cNvPr id="1050534" name=""/>
              <p:cNvSpPr/>
              <p:nvPr/>
            </p:nvSpPr>
            <p:spPr>
              <a:xfrm>
                <a:off x="5605106" y="335991"/>
                <a:ext cx="5201" cy="32280"/>
              </a:xfrm>
            </p:spPr>
          </p:sp>
        </mc:Fallback>
      </mc:AlternateContent>
      <mc:AlternateContent xmlns:mc="http://schemas.openxmlformats.org/markup-compatibility/2006">
        <mc:Choice xmlns:p14="http://schemas.microsoft.com/office/powerpoint/2010/main" Requires="p14">
          <p:contentPart p14:bwMode="auto" r:id="rId25">
            <p14:nvContentPartPr>
              <p14:cNvPr id="1050535" name=""/>
              <p14:cNvContentPartPr/>
              <p14:nvPr/>
            </p14:nvContentPartPr>
            <p14:xfrm>
              <a:off x="5703410" y="292307"/>
              <a:ext cx="28240" cy="282451"/>
            </p14:xfrm>
          </p:contentPart>
        </mc:Choice>
        <mc:Fallback>
          <p:sp>
            <p:nvSpPr>
              <p:cNvPr id="1050535" name=""/>
              <p:cNvSpPr/>
              <p:nvPr/>
            </p:nvSpPr>
            <p:spPr>
              <a:xfrm>
                <a:off x="5703410" y="292307"/>
                <a:ext cx="28240" cy="282451"/>
              </a:xfrm>
            </p:spPr>
          </p:sp>
        </mc:Fallback>
      </mc:AlternateContent>
      <mc:AlternateContent xmlns:mc="http://schemas.openxmlformats.org/markup-compatibility/2006">
        <mc:Choice xmlns:p14="http://schemas.microsoft.com/office/powerpoint/2010/main" Requires="p14">
          <p:contentPart p14:bwMode="auto" r:id="rId26">
            <p14:nvContentPartPr>
              <p14:cNvPr id="1050536" name=""/>
              <p14:cNvContentPartPr/>
              <p14:nvPr/>
            </p14:nvContentPartPr>
            <p14:xfrm>
              <a:off x="5667669" y="483757"/>
              <a:ext cx="268410" cy="97454"/>
            </p14:xfrm>
          </p:contentPart>
        </mc:Choice>
        <mc:Fallback>
          <p:sp>
            <p:nvSpPr>
              <p:cNvPr id="1050536" name=""/>
              <p:cNvSpPr/>
              <p:nvPr/>
            </p:nvSpPr>
            <p:spPr>
              <a:xfrm>
                <a:off x="5667669" y="483757"/>
                <a:ext cx="268410" cy="97454"/>
              </a:xfrm>
            </p:spPr>
          </p:sp>
        </mc:Fallback>
      </mc:AlternateContent>
      <mc:AlternateContent xmlns:mc="http://schemas.openxmlformats.org/markup-compatibility/2006">
        <mc:Choice xmlns:p14="http://schemas.microsoft.com/office/powerpoint/2010/main" Requires="p14">
          <p:contentPart p14:bwMode="auto" r:id="rId27">
            <p14:nvContentPartPr>
              <p14:cNvPr id="1050537" name=""/>
              <p14:cNvContentPartPr/>
              <p14:nvPr/>
            </p14:nvContentPartPr>
            <p14:xfrm>
              <a:off x="6009082" y="451652"/>
              <a:ext cx="101596" cy="122685"/>
            </p14:xfrm>
          </p:contentPart>
        </mc:Choice>
        <mc:Fallback>
          <p:sp>
            <p:nvSpPr>
              <p:cNvPr id="1050537" name=""/>
              <p:cNvSpPr/>
              <p:nvPr/>
            </p:nvSpPr>
            <p:spPr>
              <a:xfrm>
                <a:off x="6009082" y="451652"/>
                <a:ext cx="101596" cy="122685"/>
              </a:xfrm>
            </p:spPr>
          </p:sp>
        </mc:Fallback>
      </mc:AlternateContent>
      <mc:AlternateContent xmlns:mc="http://schemas.openxmlformats.org/markup-compatibility/2006">
        <mc:Choice xmlns:p14="http://schemas.microsoft.com/office/powerpoint/2010/main" Requires="p14">
          <p:contentPart p14:bwMode="auto" r:id="rId28">
            <p14:nvContentPartPr>
              <p14:cNvPr id="1050538" name=""/>
              <p14:cNvContentPartPr/>
              <p14:nvPr/>
            </p14:nvContentPartPr>
            <p14:xfrm>
              <a:off x="6113185" y="249120"/>
              <a:ext cx="191523" cy="340615"/>
            </p14:xfrm>
          </p:contentPart>
        </mc:Choice>
        <mc:Fallback>
          <p:sp>
            <p:nvSpPr>
              <p:cNvPr id="1050538" name=""/>
              <p:cNvSpPr/>
              <p:nvPr/>
            </p:nvSpPr>
            <p:spPr>
              <a:xfrm>
                <a:off x="6113185" y="249120"/>
                <a:ext cx="191523" cy="340615"/>
              </a:xfrm>
            </p:spPr>
          </p:sp>
        </mc:Fallback>
      </mc:AlternateContent>
      <mc:AlternateContent xmlns:mc="http://schemas.openxmlformats.org/markup-compatibility/2006">
        <mc:Choice xmlns:p14="http://schemas.microsoft.com/office/powerpoint/2010/main" Requires="p14">
          <p:contentPart p14:bwMode="auto" r:id="rId29">
            <p14:nvContentPartPr>
              <p14:cNvPr id="1050539" name=""/>
              <p14:cNvContentPartPr/>
              <p14:nvPr/>
            </p14:nvContentPartPr>
            <p14:xfrm>
              <a:off x="5971444" y="538522"/>
              <a:ext cx="146735" cy="42213"/>
            </p14:xfrm>
          </p:contentPart>
        </mc:Choice>
        <mc:Fallback>
          <p:sp>
            <p:nvSpPr>
              <p:cNvPr id="1050539" name=""/>
              <p:cNvSpPr/>
              <p:nvPr/>
            </p:nvSpPr>
            <p:spPr>
              <a:xfrm>
                <a:off x="5971444" y="538522"/>
                <a:ext cx="146735" cy="42213"/>
              </a:xfrm>
            </p:spPr>
          </p:sp>
        </mc:Fallback>
      </mc:AlternateContent>
      <mc:AlternateContent xmlns:mc="http://schemas.openxmlformats.org/markup-compatibility/2006">
        <mc:Choice xmlns:p14="http://schemas.microsoft.com/office/powerpoint/2010/main" Requires="p14">
          <p:contentPart p14:bwMode="auto" r:id="rId30">
            <p14:nvContentPartPr>
              <p14:cNvPr id="1050540" name=""/>
              <p14:cNvContentPartPr/>
              <p14:nvPr/>
            </p14:nvContentPartPr>
            <p14:xfrm>
              <a:off x="6558430" y="339087"/>
              <a:ext cx="135784" cy="215134"/>
            </p14:xfrm>
          </p:contentPart>
        </mc:Choice>
        <mc:Fallback>
          <p:sp>
            <p:nvSpPr>
              <p:cNvPr id="1050540" name=""/>
              <p:cNvSpPr/>
              <p:nvPr/>
            </p:nvSpPr>
            <p:spPr>
              <a:xfrm>
                <a:off x="6558430" y="339087"/>
                <a:ext cx="135784" cy="215134"/>
              </a:xfrm>
            </p:spPr>
          </p:sp>
        </mc:Fallback>
      </mc:AlternateContent>
      <mc:AlternateContent xmlns:mc="http://schemas.openxmlformats.org/markup-compatibility/2006">
        <mc:Choice xmlns:p14="http://schemas.microsoft.com/office/powerpoint/2010/main" Requires="p14">
          <p:contentPart p14:bwMode="auto" r:id="rId31">
            <p14:nvContentPartPr>
              <p14:cNvPr id="1050541" name=""/>
              <p14:cNvContentPartPr/>
              <p14:nvPr/>
            </p14:nvContentPartPr>
            <p14:xfrm>
              <a:off x="6706174" y="566027"/>
              <a:ext cx="64035" cy="70613"/>
            </p14:xfrm>
          </p:contentPart>
        </mc:Choice>
        <mc:Fallback>
          <p:sp>
            <p:nvSpPr>
              <p:cNvPr id="1050541" name=""/>
              <p:cNvSpPr/>
              <p:nvPr/>
            </p:nvSpPr>
            <p:spPr>
              <a:xfrm>
                <a:off x="6706174" y="566027"/>
                <a:ext cx="64035" cy="70613"/>
              </a:xfrm>
            </p:spPr>
          </p:sp>
        </mc:Fallback>
      </mc:AlternateContent>
      <mc:AlternateContent xmlns:mc="http://schemas.openxmlformats.org/markup-compatibility/2006">
        <mc:Choice xmlns:p14="http://schemas.microsoft.com/office/powerpoint/2010/main" Requires="p14">
          <p:contentPart p14:bwMode="auto" r:id="rId32">
            <p14:nvContentPartPr>
              <p14:cNvPr id="1050542" name=""/>
              <p14:cNvContentPartPr/>
              <p14:nvPr/>
            </p14:nvContentPartPr>
            <p14:xfrm>
              <a:off x="6869178" y="440973"/>
              <a:ext cx="232252" cy="155918"/>
            </p14:xfrm>
          </p:contentPart>
        </mc:Choice>
        <mc:Fallback>
          <p:sp>
            <p:nvSpPr>
              <p:cNvPr id="1050542" name=""/>
              <p:cNvSpPr/>
              <p:nvPr/>
            </p:nvSpPr>
            <p:spPr>
              <a:xfrm>
                <a:off x="6869178" y="440973"/>
                <a:ext cx="232252" cy="155918"/>
              </a:xfrm>
            </p:spPr>
          </p:sp>
        </mc:Fallback>
      </mc:AlternateContent>
      <mc:AlternateContent xmlns:mc="http://schemas.openxmlformats.org/markup-compatibility/2006">
        <mc:Choice xmlns:p14="http://schemas.microsoft.com/office/powerpoint/2010/main" Requires="p14">
          <p:contentPart p14:bwMode="auto" r:id="rId33">
            <p14:nvContentPartPr>
              <p14:cNvPr id="1050543" name=""/>
              <p14:cNvContentPartPr/>
              <p14:nvPr/>
            </p14:nvContentPartPr>
            <p14:xfrm>
              <a:off x="7190846" y="299753"/>
              <a:ext cx="14119" cy="93819"/>
            </p14:xfrm>
          </p:contentPart>
        </mc:Choice>
        <mc:Fallback>
          <p:sp>
            <p:nvSpPr>
              <p:cNvPr id="1050543" name=""/>
              <p:cNvSpPr/>
              <p:nvPr/>
            </p:nvSpPr>
            <p:spPr>
              <a:xfrm>
                <a:off x="7190846" y="299753"/>
                <a:ext cx="14119" cy="93819"/>
              </a:xfrm>
            </p:spPr>
          </p:sp>
        </mc:Fallback>
      </mc:AlternateContent>
      <mc:AlternateContent xmlns:mc="http://schemas.openxmlformats.org/markup-compatibility/2006">
        <mc:Choice xmlns:p14="http://schemas.microsoft.com/office/powerpoint/2010/main" Requires="p14">
          <p:contentPart p14:bwMode="auto" r:id="rId34">
            <p14:nvContentPartPr>
              <p14:cNvPr id="1050544" name=""/>
              <p14:cNvContentPartPr/>
              <p14:nvPr/>
            </p14:nvContentPartPr>
            <p14:xfrm>
              <a:off x="7233647" y="458413"/>
              <a:ext cx="199807" cy="166978"/>
            </p14:xfrm>
          </p:contentPart>
        </mc:Choice>
        <mc:Fallback>
          <p:sp>
            <p:nvSpPr>
              <p:cNvPr id="1050544" name=""/>
              <p:cNvSpPr/>
              <p:nvPr/>
            </p:nvSpPr>
            <p:spPr>
              <a:xfrm>
                <a:off x="7233647" y="458413"/>
                <a:ext cx="199807" cy="166978"/>
              </a:xfrm>
            </p:spPr>
          </p:sp>
        </mc:Fallback>
      </mc:AlternateContent>
      <mc:AlternateContent xmlns:mc="http://schemas.openxmlformats.org/markup-compatibility/2006">
        <mc:Choice xmlns:p14="http://schemas.microsoft.com/office/powerpoint/2010/main" Requires="p14">
          <p:contentPart p14:bwMode="auto" r:id="rId35">
            <p14:nvContentPartPr>
              <p14:cNvPr id="1050545" name=""/>
              <p14:cNvContentPartPr/>
              <p14:nvPr/>
            </p14:nvContentPartPr>
            <p14:xfrm>
              <a:off x="7476237" y="321099"/>
              <a:ext cx="115259" cy="246000"/>
            </p14:xfrm>
          </p:contentPart>
        </mc:Choice>
        <mc:Fallback>
          <p:sp>
            <p:nvSpPr>
              <p:cNvPr id="1050545" name=""/>
              <p:cNvSpPr/>
              <p:nvPr/>
            </p:nvSpPr>
            <p:spPr>
              <a:xfrm>
                <a:off x="7476237" y="321099"/>
                <a:ext cx="115259" cy="246000"/>
              </a:xfrm>
            </p:spPr>
          </p:sp>
        </mc:Fallback>
      </mc:AlternateContent>
      <mc:AlternateContent xmlns:mc="http://schemas.openxmlformats.org/markup-compatibility/2006">
        <mc:Choice xmlns:p14="http://schemas.microsoft.com/office/powerpoint/2010/main" Requires="p14">
          <p:contentPart p14:bwMode="auto" r:id="rId36">
            <p14:nvContentPartPr>
              <p14:cNvPr id="1050546" name=""/>
              <p14:cNvContentPartPr/>
              <p14:nvPr/>
            </p14:nvContentPartPr>
            <p14:xfrm>
              <a:off x="7686135" y="429810"/>
              <a:ext cx="34482" cy="293418"/>
            </p14:xfrm>
          </p:contentPart>
        </mc:Choice>
        <mc:Fallback>
          <p:sp>
            <p:nvSpPr>
              <p:cNvPr id="1050546" name=""/>
              <p:cNvSpPr/>
              <p:nvPr/>
            </p:nvSpPr>
            <p:spPr>
              <a:xfrm>
                <a:off x="7686135" y="429810"/>
                <a:ext cx="34482" cy="293418"/>
              </a:xfrm>
            </p:spPr>
          </p:sp>
        </mc:Fallback>
      </mc:AlternateContent>
      <mc:AlternateContent xmlns:mc="http://schemas.openxmlformats.org/markup-compatibility/2006">
        <mc:Choice xmlns:p14="http://schemas.microsoft.com/office/powerpoint/2010/main" Requires="p14">
          <p:contentPart p14:bwMode="auto" r:id="rId37">
            <p14:nvContentPartPr>
              <p14:cNvPr id="1050547" name=""/>
              <p14:cNvContentPartPr/>
              <p14:nvPr/>
            </p14:nvContentPartPr>
            <p14:xfrm>
              <a:off x="7641357" y="262534"/>
              <a:ext cx="601671" cy="348710"/>
            </p14:xfrm>
          </p:contentPart>
        </mc:Choice>
        <mc:Fallback>
          <p:sp>
            <p:nvSpPr>
              <p:cNvPr id="1050547" name=""/>
              <p:cNvSpPr/>
              <p:nvPr/>
            </p:nvSpPr>
            <p:spPr>
              <a:xfrm>
                <a:off x="7641357" y="262534"/>
                <a:ext cx="601671" cy="348710"/>
              </a:xfrm>
            </p:spPr>
          </p:sp>
        </mc:Fallback>
      </mc:AlternateContent>
      <mc:AlternateContent xmlns:mc="http://schemas.openxmlformats.org/markup-compatibility/2006">
        <mc:Choice xmlns:p14="http://schemas.microsoft.com/office/powerpoint/2010/main" Requires="p14">
          <p:contentPart p14:bwMode="auto" r:id="rId38">
            <p14:nvContentPartPr>
              <p14:cNvPr id="1050548" name=""/>
              <p14:cNvContentPartPr/>
              <p14:nvPr/>
            </p14:nvContentPartPr>
            <p14:xfrm>
              <a:off x="8369844" y="379177"/>
              <a:ext cx="251076" cy="177409"/>
            </p14:xfrm>
          </p:contentPart>
        </mc:Choice>
        <mc:Fallback>
          <p:sp>
            <p:nvSpPr>
              <p:cNvPr id="1050548" name=""/>
              <p:cNvSpPr/>
              <p:nvPr/>
            </p:nvSpPr>
            <p:spPr>
              <a:xfrm>
                <a:off x="8369844" y="379177"/>
                <a:ext cx="251076" cy="177409"/>
              </a:xfrm>
            </p:spPr>
          </p:sp>
        </mc:Fallback>
      </mc:AlternateContent>
      <mc:AlternateContent xmlns:mc="http://schemas.openxmlformats.org/markup-compatibility/2006">
        <mc:Choice xmlns:p14="http://schemas.microsoft.com/office/powerpoint/2010/main" Requires="p14">
          <p:contentPart p14:bwMode="auto" r:id="rId39">
            <p14:nvContentPartPr>
              <p14:cNvPr id="1050549" name=""/>
              <p14:cNvContentPartPr/>
              <p14:nvPr/>
            </p14:nvContentPartPr>
            <p14:xfrm>
              <a:off x="8555595" y="277663"/>
              <a:ext cx="79886" cy="108808"/>
            </p14:xfrm>
          </p:contentPart>
        </mc:Choice>
        <mc:Fallback>
          <p:sp>
            <p:nvSpPr>
              <p:cNvPr id="1050549" name=""/>
              <p:cNvSpPr/>
              <p:nvPr/>
            </p:nvSpPr>
            <p:spPr>
              <a:xfrm>
                <a:off x="8555595" y="277663"/>
                <a:ext cx="79886" cy="108808"/>
              </a:xfrm>
            </p:spPr>
          </p:sp>
        </mc:Fallback>
      </mc:AlternateContent>
      <mc:AlternateContent xmlns:mc="http://schemas.openxmlformats.org/markup-compatibility/2006">
        <mc:Choice xmlns:p14="http://schemas.microsoft.com/office/powerpoint/2010/main" Requires="p14">
          <p:contentPart p14:bwMode="auto" r:id="rId40">
            <p14:nvContentPartPr>
              <p14:cNvPr id="1050550" name=""/>
              <p14:cNvContentPartPr/>
              <p14:nvPr/>
            </p14:nvContentPartPr>
            <p14:xfrm>
              <a:off x="8599740" y="415663"/>
              <a:ext cx="163388" cy="301858"/>
            </p14:xfrm>
          </p:contentPart>
        </mc:Choice>
        <mc:Fallback>
          <p:sp>
            <p:nvSpPr>
              <p:cNvPr id="1050550" name=""/>
              <p:cNvSpPr/>
              <p:nvPr/>
            </p:nvSpPr>
            <p:spPr>
              <a:xfrm>
                <a:off x="8599740" y="415663"/>
                <a:ext cx="163388" cy="301858"/>
              </a:xfrm>
            </p:spPr>
          </p:sp>
        </mc:Fallback>
      </mc:AlternateContent>
      <mc:AlternateContent xmlns:mc="http://schemas.openxmlformats.org/markup-compatibility/2006">
        <mc:Choice xmlns:p14="http://schemas.microsoft.com/office/powerpoint/2010/main" Requires="p14">
          <p:contentPart p14:bwMode="auto" r:id="rId41">
            <p14:nvContentPartPr>
              <p14:cNvPr id="1050551" name=""/>
              <p14:cNvContentPartPr/>
              <p14:nvPr/>
            </p14:nvContentPartPr>
            <p14:xfrm>
              <a:off x="8828305" y="249120"/>
              <a:ext cx="36656" cy="291813"/>
            </p14:xfrm>
          </p:contentPart>
        </mc:Choice>
        <mc:Fallback>
          <p:sp>
            <p:nvSpPr>
              <p:cNvPr id="1050551" name=""/>
              <p:cNvSpPr/>
              <p:nvPr/>
            </p:nvSpPr>
            <p:spPr>
              <a:xfrm>
                <a:off x="8828305" y="249120"/>
                <a:ext cx="36656" cy="291813"/>
              </a:xfrm>
            </p:spPr>
          </p:sp>
        </mc:Fallback>
      </mc:AlternateContent>
      <mc:AlternateContent xmlns:mc="http://schemas.openxmlformats.org/markup-compatibility/2006">
        <mc:Choice xmlns:p14="http://schemas.microsoft.com/office/powerpoint/2010/main" Requires="p14">
          <p:contentPart p14:bwMode="auto" r:id="rId42">
            <p14:nvContentPartPr>
              <p14:cNvPr id="1050552" name=""/>
              <p14:cNvContentPartPr/>
              <p14:nvPr/>
            </p14:nvContentPartPr>
            <p14:xfrm>
              <a:off x="8936185" y="415663"/>
              <a:ext cx="17510" cy="116706"/>
            </p14:xfrm>
          </p:contentPart>
        </mc:Choice>
        <mc:Fallback>
          <p:sp>
            <p:nvSpPr>
              <p:cNvPr id="1050552" name=""/>
              <p:cNvSpPr/>
              <p:nvPr/>
            </p:nvSpPr>
            <p:spPr>
              <a:xfrm>
                <a:off x="8936185" y="415663"/>
                <a:ext cx="17510" cy="116706"/>
              </a:xfrm>
            </p:spPr>
          </p:sp>
        </mc:Fallback>
      </mc:AlternateContent>
      <mc:AlternateContent xmlns:mc="http://schemas.openxmlformats.org/markup-compatibility/2006">
        <mc:Choice xmlns:p14="http://schemas.microsoft.com/office/powerpoint/2010/main" Requires="p14">
          <p:contentPart p14:bwMode="auto" r:id="rId43">
            <p14:nvContentPartPr>
              <p14:cNvPr id="1050553" name=""/>
              <p14:cNvContentPartPr/>
              <p14:nvPr/>
            </p14:nvContentPartPr>
            <p14:xfrm>
              <a:off x="8984681" y="321099"/>
              <a:ext cx="8208" cy="68911"/>
            </p14:xfrm>
          </p:contentPart>
        </mc:Choice>
        <mc:Fallback>
          <p:sp>
            <p:nvSpPr>
              <p:cNvPr id="1050553" name=""/>
              <p:cNvSpPr/>
              <p:nvPr/>
            </p:nvSpPr>
            <p:spPr>
              <a:xfrm>
                <a:off x="8984681" y="321099"/>
                <a:ext cx="8208" cy="68911"/>
              </a:xfrm>
            </p:spPr>
          </p:sp>
        </mc:Fallback>
      </mc:AlternateContent>
      <mc:AlternateContent xmlns:mc="http://schemas.openxmlformats.org/markup-compatibility/2006">
        <mc:Choice xmlns:p14="http://schemas.microsoft.com/office/powerpoint/2010/main" Requires="p14">
          <p:contentPart p14:bwMode="auto" r:id="rId44">
            <p14:nvContentPartPr>
              <p14:cNvPr id="1050554" name=""/>
              <p14:cNvContentPartPr/>
              <p14:nvPr/>
            </p14:nvContentPartPr>
            <p14:xfrm>
              <a:off x="9028130" y="392532"/>
              <a:ext cx="279366" cy="359540"/>
            </p14:xfrm>
          </p:contentPart>
        </mc:Choice>
        <mc:Fallback>
          <p:sp>
            <p:nvSpPr>
              <p:cNvPr id="1050554" name=""/>
              <p:cNvSpPr/>
              <p:nvPr/>
            </p:nvSpPr>
            <p:spPr>
              <a:xfrm>
                <a:off x="9028130" y="392532"/>
                <a:ext cx="279366" cy="359540"/>
              </a:xfrm>
            </p:spPr>
          </p:sp>
        </mc:Fallback>
      </mc:AlternateContent>
      <mc:AlternateContent xmlns:mc="http://schemas.openxmlformats.org/markup-compatibility/2006">
        <mc:Choice xmlns:p14="http://schemas.microsoft.com/office/powerpoint/2010/main" Requires="p14">
          <p:contentPart p14:bwMode="auto" r:id="rId45">
            <p14:nvContentPartPr>
              <p14:cNvPr id="1050555" name=""/>
              <p14:cNvContentPartPr/>
              <p14:nvPr/>
            </p14:nvContentPartPr>
            <p14:xfrm>
              <a:off x="9301740" y="422612"/>
              <a:ext cx="163281" cy="106121"/>
            </p14:xfrm>
          </p:contentPart>
        </mc:Choice>
        <mc:Fallback>
          <p:sp>
            <p:nvSpPr>
              <p:cNvPr id="1050555" name=""/>
              <p:cNvSpPr/>
              <p:nvPr/>
            </p:nvSpPr>
            <p:spPr>
              <a:xfrm>
                <a:off x="9301740" y="422612"/>
                <a:ext cx="163281" cy="106121"/>
              </a:xfrm>
            </p:spPr>
          </p:sp>
        </mc:Fallback>
      </mc:AlternateContent>
      <mc:AlternateContent xmlns:mc="http://schemas.openxmlformats.org/markup-compatibility/2006">
        <mc:Choice xmlns:p14="http://schemas.microsoft.com/office/powerpoint/2010/main" Requires="p14">
          <p:contentPart p14:bwMode="auto" r:id="rId46">
            <p14:nvContentPartPr>
              <p14:cNvPr id="1050556" name=""/>
              <p14:cNvContentPartPr/>
              <p14:nvPr/>
            </p14:nvContentPartPr>
            <p14:xfrm>
              <a:off x="9453818" y="220081"/>
              <a:ext cx="152018" cy="296599"/>
            </p14:xfrm>
          </p:contentPart>
        </mc:Choice>
        <mc:Fallback>
          <p:sp>
            <p:nvSpPr>
              <p:cNvPr id="1050556" name=""/>
              <p:cNvSpPr/>
              <p:nvPr/>
            </p:nvSpPr>
            <p:spPr>
              <a:xfrm>
                <a:off x="9453818" y="220081"/>
                <a:ext cx="152018" cy="296599"/>
              </a:xfrm>
            </p:spPr>
          </p:sp>
        </mc:Fallback>
      </mc:AlternateContent>
      <mc:AlternateContent xmlns:mc="http://schemas.openxmlformats.org/markup-compatibility/2006">
        <mc:Choice xmlns:p14="http://schemas.microsoft.com/office/powerpoint/2010/main" Requires="p14">
          <p:contentPart p14:bwMode="auto" r:id="rId47">
            <p14:nvContentPartPr>
              <p14:cNvPr id="1050557" name=""/>
              <p14:cNvContentPartPr/>
              <p14:nvPr/>
            </p14:nvContentPartPr>
            <p14:xfrm>
              <a:off x="9652805" y="234228"/>
              <a:ext cx="210797" cy="290648"/>
            </p14:xfrm>
          </p:contentPart>
        </mc:Choice>
        <mc:Fallback>
          <p:sp>
            <p:nvSpPr>
              <p:cNvPr id="1050557" name=""/>
              <p:cNvSpPr/>
              <p:nvPr/>
            </p:nvSpPr>
            <p:spPr>
              <a:xfrm>
                <a:off x="9652805" y="234228"/>
                <a:ext cx="210797" cy="290648"/>
              </a:xfrm>
            </p:spPr>
          </p:sp>
        </mc:Fallback>
      </mc:AlternateContent>
      <mc:AlternateContent xmlns:mc="http://schemas.openxmlformats.org/markup-compatibility/2006">
        <mc:Choice xmlns:p14="http://schemas.microsoft.com/office/powerpoint/2010/main" Requires="p14">
          <p:contentPart p14:bwMode="auto" r:id="rId48">
            <p14:nvContentPartPr>
              <p14:cNvPr id="1050558" name=""/>
              <p14:cNvContentPartPr/>
              <p14:nvPr/>
            </p14:nvContentPartPr>
            <p14:xfrm>
              <a:off x="10022754" y="451652"/>
              <a:ext cx="21621" cy="36237"/>
            </p14:xfrm>
          </p:contentPart>
        </mc:Choice>
        <mc:Fallback>
          <p:sp>
            <p:nvSpPr>
              <p:cNvPr id="1050558" name=""/>
              <p:cNvSpPr/>
              <p:nvPr/>
            </p:nvSpPr>
            <p:spPr>
              <a:xfrm>
                <a:off x="10022754" y="451652"/>
                <a:ext cx="21621" cy="36237"/>
              </a:xfrm>
            </p:spPr>
          </p:sp>
        </mc:Fallback>
      </mc:AlternateContent>
      <mc:AlternateContent xmlns:mc="http://schemas.openxmlformats.org/markup-compatibility/2006">
        <mc:Choice xmlns:p14="http://schemas.microsoft.com/office/powerpoint/2010/main" Requires="p14">
          <p:contentPart p14:bwMode="auto" r:id="rId49">
            <p14:nvContentPartPr>
              <p14:cNvPr id="1050559" name=""/>
              <p14:cNvContentPartPr/>
              <p14:nvPr/>
            </p14:nvContentPartPr>
            <p14:xfrm>
              <a:off x="1561374" y="1386617"/>
              <a:ext cx="280484" cy="322285"/>
            </p14:xfrm>
          </p:contentPart>
        </mc:Choice>
        <mc:Fallback>
          <p:sp>
            <p:nvSpPr>
              <p:cNvPr id="1050559" name=""/>
              <p:cNvSpPr/>
              <p:nvPr/>
            </p:nvSpPr>
            <p:spPr>
              <a:xfrm>
                <a:off x="1561374" y="1386617"/>
                <a:ext cx="280484" cy="322285"/>
              </a:xfrm>
            </p:spPr>
          </p:sp>
        </mc:Fallback>
      </mc:AlternateContent>
      <mc:AlternateContent xmlns:mc="http://schemas.openxmlformats.org/markup-compatibility/2006">
        <mc:Choice xmlns:p14="http://schemas.microsoft.com/office/powerpoint/2010/main" Requires="p14">
          <p:contentPart p14:bwMode="auto" r:id="rId50">
            <p14:nvContentPartPr>
              <p14:cNvPr id="1050560" name=""/>
              <p14:cNvContentPartPr/>
              <p14:nvPr/>
            </p14:nvContentPartPr>
            <p14:xfrm>
              <a:off x="1752065" y="1204939"/>
              <a:ext cx="3529" cy="79672"/>
            </p14:xfrm>
          </p:contentPart>
        </mc:Choice>
        <mc:Fallback>
          <p:sp>
            <p:nvSpPr>
              <p:cNvPr id="1050560" name=""/>
              <p:cNvSpPr/>
              <p:nvPr/>
            </p:nvSpPr>
            <p:spPr>
              <a:xfrm>
                <a:off x="1752065" y="1204939"/>
                <a:ext cx="3529" cy="79672"/>
              </a:xfrm>
            </p:spPr>
          </p:sp>
        </mc:Fallback>
      </mc:AlternateContent>
      <mc:AlternateContent xmlns:mc="http://schemas.openxmlformats.org/markup-compatibility/2006">
        <mc:Choice xmlns:p14="http://schemas.microsoft.com/office/powerpoint/2010/main" Requires="p14">
          <p:contentPart p14:bwMode="auto" r:id="rId51">
            <p14:nvContentPartPr>
              <p14:cNvPr id="1050561" name=""/>
              <p14:cNvContentPartPr/>
              <p14:nvPr/>
            </p14:nvContentPartPr>
            <p14:xfrm>
              <a:off x="1827076" y="1204939"/>
              <a:ext cx="6250" cy="82522"/>
            </p14:xfrm>
          </p:contentPart>
        </mc:Choice>
        <mc:Fallback>
          <p:sp>
            <p:nvSpPr>
              <p:cNvPr id="1050561" name=""/>
              <p:cNvSpPr/>
              <p:nvPr/>
            </p:nvSpPr>
            <p:spPr>
              <a:xfrm>
                <a:off x="1827076" y="1204939"/>
                <a:ext cx="6250" cy="82522"/>
              </a:xfrm>
            </p:spPr>
          </p:sp>
        </mc:Fallback>
      </mc:AlternateContent>
      <mc:AlternateContent xmlns:mc="http://schemas.openxmlformats.org/markup-compatibility/2006">
        <mc:Choice xmlns:p14="http://schemas.microsoft.com/office/powerpoint/2010/main" Requires="p14">
          <p:contentPart p14:bwMode="auto" r:id="rId52">
            <p14:nvContentPartPr>
              <p14:cNvPr id="1050562" name=""/>
              <p14:cNvContentPartPr/>
              <p14:nvPr/>
            </p14:nvContentPartPr>
            <p14:xfrm>
              <a:off x="1948418" y="1600060"/>
              <a:ext cx="216652" cy="17884"/>
            </p14:xfrm>
          </p:contentPart>
        </mc:Choice>
        <mc:Fallback>
          <p:sp>
            <p:nvSpPr>
              <p:cNvPr id="1050562" name=""/>
              <p:cNvSpPr/>
              <p:nvPr/>
            </p:nvSpPr>
            <p:spPr>
              <a:xfrm>
                <a:off x="1948418" y="1600060"/>
                <a:ext cx="216652" cy="17884"/>
              </a:xfrm>
            </p:spPr>
          </p:sp>
        </mc:Fallback>
      </mc:AlternateContent>
      <mc:AlternateContent xmlns:mc="http://schemas.openxmlformats.org/markup-compatibility/2006">
        <mc:Choice xmlns:p14="http://schemas.microsoft.com/office/powerpoint/2010/main" Requires="p14">
          <p:contentPart p14:bwMode="auto" r:id="rId53">
            <p14:nvContentPartPr>
              <p14:cNvPr id="1050563" name=""/>
              <p14:cNvContentPartPr/>
              <p14:nvPr/>
            </p14:nvContentPartPr>
            <p14:xfrm>
              <a:off x="2027997" y="1530826"/>
              <a:ext cx="7702" cy="176055"/>
            </p14:xfrm>
          </p:contentPart>
        </mc:Choice>
        <mc:Fallback>
          <p:sp>
            <p:nvSpPr>
              <p:cNvPr id="1050563" name=""/>
              <p:cNvSpPr/>
              <p:nvPr/>
            </p:nvSpPr>
            <p:spPr>
              <a:xfrm>
                <a:off x="2027997" y="1530826"/>
                <a:ext cx="7702" cy="176055"/>
              </a:xfrm>
            </p:spPr>
          </p:sp>
        </mc:Fallback>
      </mc:AlternateContent>
      <mc:AlternateContent xmlns:mc="http://schemas.openxmlformats.org/markup-compatibility/2006">
        <mc:Choice xmlns:p14="http://schemas.microsoft.com/office/powerpoint/2010/main" Requires="p14">
          <p:contentPart p14:bwMode="auto" r:id="rId54">
            <p14:nvContentPartPr>
              <p14:cNvPr id="1050564" name=""/>
              <p14:cNvContentPartPr/>
              <p14:nvPr/>
            </p14:nvContentPartPr>
            <p14:xfrm>
              <a:off x="2335934" y="1251849"/>
              <a:ext cx="181334" cy="338842"/>
            </p14:xfrm>
          </p:contentPart>
        </mc:Choice>
        <mc:Fallback>
          <p:sp>
            <p:nvSpPr>
              <p:cNvPr id="1050564" name=""/>
              <p:cNvSpPr/>
              <p:nvPr/>
            </p:nvSpPr>
            <p:spPr>
              <a:xfrm>
                <a:off x="2335934" y="1251849"/>
                <a:ext cx="181334" cy="338842"/>
              </a:xfrm>
            </p:spPr>
          </p:sp>
        </mc:Fallback>
      </mc:AlternateContent>
      <mc:AlternateContent xmlns:mc="http://schemas.openxmlformats.org/markup-compatibility/2006">
        <mc:Choice xmlns:p14="http://schemas.microsoft.com/office/powerpoint/2010/main" Requires="p14">
          <p:contentPart p14:bwMode="auto" r:id="rId55">
            <p14:nvContentPartPr>
              <p14:cNvPr id="1050565" name=""/>
              <p14:cNvContentPartPr/>
              <p14:nvPr/>
            </p14:nvContentPartPr>
            <p14:xfrm>
              <a:off x="2284647" y="1649149"/>
              <a:ext cx="315975" cy="13086"/>
            </p14:xfrm>
          </p:contentPart>
        </mc:Choice>
        <mc:Fallback>
          <p:sp>
            <p:nvSpPr>
              <p:cNvPr id="1050565" name=""/>
              <p:cNvSpPr/>
              <p:nvPr/>
            </p:nvSpPr>
            <p:spPr>
              <a:xfrm>
                <a:off x="2284647" y="1649149"/>
                <a:ext cx="315975" cy="13086"/>
              </a:xfrm>
            </p:spPr>
          </p:sp>
        </mc:Fallback>
      </mc:AlternateContent>
      <mc:AlternateContent xmlns:mc="http://schemas.openxmlformats.org/markup-compatibility/2006">
        <mc:Choice xmlns:p14="http://schemas.microsoft.com/office/powerpoint/2010/main" Requires="p14">
          <p:contentPart p14:bwMode="auto" r:id="rId56">
            <p14:nvContentPartPr>
              <p14:cNvPr id="1050566" name=""/>
              <p14:cNvContentPartPr/>
              <p14:nvPr/>
            </p14:nvContentPartPr>
            <p14:xfrm>
              <a:off x="2306268" y="1796497"/>
              <a:ext cx="182021" cy="332243"/>
            </p14:xfrm>
          </p:contentPart>
        </mc:Choice>
        <mc:Fallback>
          <p:sp>
            <p:nvSpPr>
              <p:cNvPr id="1050566" name=""/>
              <p:cNvSpPr/>
              <p:nvPr/>
            </p:nvSpPr>
            <p:spPr>
              <a:xfrm>
                <a:off x="2306268" y="1796497"/>
                <a:ext cx="182021" cy="332243"/>
              </a:xfrm>
            </p:spPr>
          </p:sp>
        </mc:Fallback>
      </mc:AlternateContent>
      <mc:AlternateContent xmlns:mc="http://schemas.openxmlformats.org/markup-compatibility/2006">
        <mc:Choice xmlns:p14="http://schemas.microsoft.com/office/powerpoint/2010/main" Requires="p14">
          <p:contentPart p14:bwMode="auto" r:id="rId57">
            <p14:nvContentPartPr>
              <p14:cNvPr id="1050567" name=""/>
              <p14:cNvContentPartPr/>
              <p14:nvPr/>
            </p14:nvContentPartPr>
            <p14:xfrm>
              <a:off x="2724560" y="1443956"/>
              <a:ext cx="110759" cy="221905"/>
            </p14:xfrm>
          </p:contentPart>
        </mc:Choice>
        <mc:Fallback>
          <p:sp>
            <p:nvSpPr>
              <p:cNvPr id="1050567" name=""/>
              <p:cNvSpPr/>
              <p:nvPr/>
            </p:nvSpPr>
            <p:spPr>
              <a:xfrm>
                <a:off x="2724560" y="1443956"/>
                <a:ext cx="110759" cy="221905"/>
              </a:xfrm>
            </p:spPr>
          </p:sp>
        </mc:Fallback>
      </mc:AlternateContent>
      <mc:AlternateContent xmlns:mc="http://schemas.openxmlformats.org/markup-compatibility/2006">
        <mc:Choice xmlns:p14="http://schemas.microsoft.com/office/powerpoint/2010/main" Requires="p14">
          <p:contentPart p14:bwMode="auto" r:id="rId58">
            <p14:nvContentPartPr>
              <p14:cNvPr id="1050568" name=""/>
              <p14:cNvContentPartPr/>
              <p14:nvPr/>
            </p14:nvContentPartPr>
            <p14:xfrm>
              <a:off x="2890689" y="1516430"/>
              <a:ext cx="30674" cy="140146"/>
            </p14:xfrm>
          </p:contentPart>
        </mc:Choice>
        <mc:Fallback>
          <p:sp>
            <p:nvSpPr>
              <p:cNvPr id="1050568" name=""/>
              <p:cNvSpPr/>
              <p:nvPr/>
            </p:nvSpPr>
            <p:spPr>
              <a:xfrm>
                <a:off x="2890689" y="1516430"/>
                <a:ext cx="30674" cy="140146"/>
              </a:xfrm>
            </p:spPr>
          </p:sp>
        </mc:Fallback>
      </mc:AlternateContent>
      <mc:AlternateContent xmlns:mc="http://schemas.openxmlformats.org/markup-compatibility/2006">
        <mc:Choice xmlns:p14="http://schemas.microsoft.com/office/powerpoint/2010/main" Requires="p14">
          <p:contentPart p14:bwMode="auto" r:id="rId59">
            <p14:nvContentPartPr>
              <p14:cNvPr id="1050569" name=""/>
              <p14:cNvContentPartPr/>
              <p14:nvPr/>
            </p14:nvContentPartPr>
            <p14:xfrm>
              <a:off x="2906801" y="1400521"/>
              <a:ext cx="7147" cy="69700"/>
            </p14:xfrm>
          </p:contentPart>
        </mc:Choice>
        <mc:Fallback>
          <p:sp>
            <p:nvSpPr>
              <p:cNvPr id="1050569" name=""/>
              <p:cNvSpPr/>
              <p:nvPr/>
            </p:nvSpPr>
            <p:spPr>
              <a:xfrm>
                <a:off x="2906801" y="1400521"/>
                <a:ext cx="7147" cy="69700"/>
              </a:xfrm>
            </p:spPr>
          </p:sp>
        </mc:Fallback>
      </mc:AlternateContent>
      <mc:AlternateContent xmlns:mc="http://schemas.openxmlformats.org/markup-compatibility/2006">
        <mc:Choice xmlns:p14="http://schemas.microsoft.com/office/powerpoint/2010/main" Requires="p14">
          <p:contentPart p14:bwMode="auto" r:id="rId60">
            <p14:nvContentPartPr>
              <p14:cNvPr id="1050570" name=""/>
              <p14:cNvContentPartPr/>
              <p14:nvPr/>
            </p14:nvContentPartPr>
            <p14:xfrm>
              <a:off x="3012685" y="1523628"/>
              <a:ext cx="109138" cy="127078"/>
            </p14:xfrm>
          </p:contentPart>
        </mc:Choice>
        <mc:Fallback>
          <p:sp>
            <p:nvSpPr>
              <p:cNvPr id="1050570" name=""/>
              <p:cNvSpPr/>
              <p:nvPr/>
            </p:nvSpPr>
            <p:spPr>
              <a:xfrm>
                <a:off x="3012685" y="1523628"/>
                <a:ext cx="109138" cy="127078"/>
              </a:xfrm>
            </p:spPr>
          </p:sp>
        </mc:Fallback>
      </mc:AlternateContent>
      <mc:AlternateContent xmlns:mc="http://schemas.openxmlformats.org/markup-compatibility/2006">
        <mc:Choice xmlns:p14="http://schemas.microsoft.com/office/powerpoint/2010/main" Requires="p14">
          <p:contentPart p14:bwMode="auto" r:id="rId61">
            <p14:nvContentPartPr>
              <p14:cNvPr id="1050571" name=""/>
              <p14:cNvContentPartPr/>
              <p14:nvPr/>
            </p14:nvContentPartPr>
            <p14:xfrm>
              <a:off x="3200581" y="1397608"/>
              <a:ext cx="138254" cy="258913"/>
            </p14:xfrm>
          </p:contentPart>
        </mc:Choice>
        <mc:Fallback>
          <p:sp>
            <p:nvSpPr>
              <p:cNvPr id="1050571" name=""/>
              <p:cNvSpPr/>
              <p:nvPr/>
            </p:nvSpPr>
            <p:spPr>
              <a:xfrm>
                <a:off x="3200581" y="1397608"/>
                <a:ext cx="138254" cy="258913"/>
              </a:xfrm>
            </p:spPr>
          </p:sp>
        </mc:Fallback>
      </mc:AlternateContent>
      <mc:AlternateContent xmlns:mc="http://schemas.openxmlformats.org/markup-compatibility/2006">
        <mc:Choice xmlns:p14="http://schemas.microsoft.com/office/powerpoint/2010/main" Requires="p14">
          <p:contentPart p14:bwMode="auto" r:id="rId62">
            <p14:nvContentPartPr>
              <p14:cNvPr id="1050572" name=""/>
              <p14:cNvContentPartPr/>
              <p14:nvPr/>
            </p14:nvContentPartPr>
            <p14:xfrm>
              <a:off x="3600438" y="1482016"/>
              <a:ext cx="199545" cy="27216"/>
            </p14:xfrm>
          </p:contentPart>
        </mc:Choice>
        <mc:Fallback>
          <p:sp>
            <p:nvSpPr>
              <p:cNvPr id="1050572" name=""/>
              <p:cNvSpPr/>
              <p:nvPr/>
            </p:nvSpPr>
            <p:spPr>
              <a:xfrm>
                <a:off x="3600438" y="1482016"/>
                <a:ext cx="199545" cy="27216"/>
              </a:xfrm>
            </p:spPr>
          </p:sp>
        </mc:Fallback>
      </mc:AlternateContent>
      <mc:AlternateContent xmlns:mc="http://schemas.openxmlformats.org/markup-compatibility/2006">
        <mc:Choice xmlns:p14="http://schemas.microsoft.com/office/powerpoint/2010/main" Requires="p14">
          <p:contentPart p14:bwMode="auto" r:id="rId63">
            <p14:nvContentPartPr>
              <p14:cNvPr id="1050573" name=""/>
              <p14:cNvContentPartPr/>
              <p14:nvPr/>
            </p14:nvContentPartPr>
            <p14:xfrm>
              <a:off x="3622059" y="1610244"/>
              <a:ext cx="167895" cy="22095"/>
            </p14:xfrm>
          </p:contentPart>
        </mc:Choice>
        <mc:Fallback>
          <p:sp>
            <p:nvSpPr>
              <p:cNvPr id="1050573" name=""/>
              <p:cNvSpPr/>
              <p:nvPr/>
            </p:nvSpPr>
            <p:spPr>
              <a:xfrm>
                <a:off x="3622059" y="1610244"/>
                <a:ext cx="167895" cy="22095"/>
              </a:xfrm>
            </p:spPr>
          </p:sp>
        </mc:Fallback>
      </mc:AlternateContent>
      <mc:AlternateContent xmlns:mc="http://schemas.openxmlformats.org/markup-compatibility/2006">
        <mc:Choice xmlns:p14="http://schemas.microsoft.com/office/powerpoint/2010/main" Requires="p14">
          <p:contentPart p14:bwMode="auto" r:id="rId64">
            <p14:nvContentPartPr>
              <p14:cNvPr id="1050574" name=""/>
              <p14:cNvContentPartPr/>
              <p14:nvPr/>
            </p14:nvContentPartPr>
            <p14:xfrm>
              <a:off x="3974026" y="1438002"/>
              <a:ext cx="257983" cy="213327"/>
            </p14:xfrm>
          </p:contentPart>
        </mc:Choice>
        <mc:Fallback>
          <p:sp>
            <p:nvSpPr>
              <p:cNvPr id="1050574" name=""/>
              <p:cNvSpPr/>
              <p:nvPr/>
            </p:nvSpPr>
            <p:spPr>
              <a:xfrm>
                <a:off x="3974026" y="1438002"/>
                <a:ext cx="257983" cy="213327"/>
              </a:xfrm>
            </p:spPr>
          </p:sp>
        </mc:Fallback>
      </mc:AlternateContent>
      <mc:AlternateContent xmlns:mc="http://schemas.openxmlformats.org/markup-compatibility/2006">
        <mc:Choice xmlns:p14="http://schemas.microsoft.com/office/powerpoint/2010/main" Requires="p14">
          <p:contentPart p14:bwMode="auto" r:id="rId65">
            <p14:nvContentPartPr>
              <p14:cNvPr id="1050575" name=""/>
              <p14:cNvContentPartPr/>
              <p14:nvPr/>
            </p14:nvContentPartPr>
            <p14:xfrm>
              <a:off x="5038013" y="1205381"/>
              <a:ext cx="366769" cy="397836"/>
            </p14:xfrm>
          </p:contentPart>
        </mc:Choice>
        <mc:Fallback>
          <p:sp>
            <p:nvSpPr>
              <p:cNvPr id="1050575" name=""/>
              <p:cNvSpPr/>
              <p:nvPr/>
            </p:nvSpPr>
            <p:spPr>
              <a:xfrm>
                <a:off x="5038013" y="1205381"/>
                <a:ext cx="366769" cy="397836"/>
              </a:xfrm>
            </p:spPr>
          </p:sp>
        </mc:Fallback>
      </mc:AlternateContent>
      <mc:AlternateContent xmlns:mc="http://schemas.openxmlformats.org/markup-compatibility/2006">
        <mc:Choice xmlns:p14="http://schemas.microsoft.com/office/powerpoint/2010/main" Requires="p14">
          <p:contentPart p14:bwMode="auto" r:id="rId66">
            <p14:nvContentPartPr>
              <p14:cNvPr id="1050576" name=""/>
              <p14:cNvContentPartPr/>
              <p14:nvPr/>
            </p14:nvContentPartPr>
            <p14:xfrm>
              <a:off x="5704423" y="1385660"/>
              <a:ext cx="221722" cy="209853"/>
            </p14:xfrm>
          </p:contentPart>
        </mc:Choice>
        <mc:Fallback>
          <p:sp>
            <p:nvSpPr>
              <p:cNvPr id="1050576" name=""/>
              <p:cNvSpPr/>
              <p:nvPr/>
            </p:nvSpPr>
            <p:spPr>
              <a:xfrm>
                <a:off x="5704423" y="1385660"/>
                <a:ext cx="221722" cy="209853"/>
              </a:xfrm>
            </p:spPr>
          </p:sp>
        </mc:Fallback>
      </mc:AlternateContent>
      <mc:AlternateContent xmlns:mc="http://schemas.openxmlformats.org/markup-compatibility/2006">
        <mc:Choice xmlns:p14="http://schemas.microsoft.com/office/powerpoint/2010/main" Requires="p14">
          <p:contentPart p14:bwMode="auto" r:id="rId67">
            <p14:nvContentPartPr>
              <p14:cNvPr id="1050577" name=""/>
              <p14:cNvContentPartPr/>
              <p14:nvPr/>
            </p14:nvContentPartPr>
            <p14:xfrm>
              <a:off x="6019782" y="1422362"/>
              <a:ext cx="98397" cy="162293"/>
            </p14:xfrm>
          </p:contentPart>
        </mc:Choice>
        <mc:Fallback>
          <p:sp>
            <p:nvSpPr>
              <p:cNvPr id="1050577" name=""/>
              <p:cNvSpPr/>
              <p:nvPr/>
            </p:nvSpPr>
            <p:spPr>
              <a:xfrm>
                <a:off x="6019782" y="1422362"/>
                <a:ext cx="98397" cy="162293"/>
              </a:xfrm>
            </p:spPr>
          </p:sp>
        </mc:Fallback>
      </mc:AlternateContent>
      <mc:AlternateContent xmlns:mc="http://schemas.openxmlformats.org/markup-compatibility/2006">
        <mc:Choice xmlns:p14="http://schemas.microsoft.com/office/powerpoint/2010/main" Requires="p14">
          <p:contentPart p14:bwMode="auto" r:id="rId68">
            <p14:nvContentPartPr>
              <p14:cNvPr id="1050578" name=""/>
              <p14:cNvContentPartPr/>
              <p14:nvPr/>
            </p14:nvContentPartPr>
            <p14:xfrm>
              <a:off x="6236761" y="1202209"/>
              <a:ext cx="109983" cy="291877"/>
            </p14:xfrm>
          </p:contentPart>
        </mc:Choice>
        <mc:Fallback>
          <p:sp>
            <p:nvSpPr>
              <p:cNvPr id="1050578" name=""/>
              <p:cNvSpPr/>
              <p:nvPr/>
            </p:nvSpPr>
            <p:spPr>
              <a:xfrm>
                <a:off x="6236761" y="1202209"/>
                <a:ext cx="109983" cy="291877"/>
              </a:xfrm>
            </p:spPr>
          </p:sp>
        </mc:Fallback>
      </mc:AlternateContent>
      <mc:AlternateContent xmlns:mc="http://schemas.openxmlformats.org/markup-compatibility/2006">
        <mc:Choice xmlns:p14="http://schemas.microsoft.com/office/powerpoint/2010/main" Requires="p14">
          <p:contentPart p14:bwMode="auto" r:id="rId69">
            <p14:nvContentPartPr>
              <p14:cNvPr id="1050579" name=""/>
              <p14:cNvContentPartPr/>
              <p14:nvPr/>
            </p14:nvContentPartPr>
            <p14:xfrm>
              <a:off x="6461468" y="1382406"/>
              <a:ext cx="265597" cy="237801"/>
            </p14:xfrm>
          </p:contentPart>
        </mc:Choice>
        <mc:Fallback>
          <p:sp>
            <p:nvSpPr>
              <p:cNvPr id="1050579" name=""/>
              <p:cNvSpPr/>
              <p:nvPr/>
            </p:nvSpPr>
            <p:spPr>
              <a:xfrm>
                <a:off x="6461468" y="1382406"/>
                <a:ext cx="265597" cy="237801"/>
              </a:xfrm>
            </p:spPr>
          </p:sp>
        </mc:Fallback>
      </mc:AlternateContent>
      <mc:AlternateContent xmlns:mc="http://schemas.openxmlformats.org/markup-compatibility/2006">
        <mc:Choice xmlns:p14="http://schemas.microsoft.com/office/powerpoint/2010/main" Requires="p14">
          <p:contentPart p14:bwMode="auto" r:id="rId70">
            <p14:nvContentPartPr>
              <p14:cNvPr id="1050580" name=""/>
              <p14:cNvContentPartPr/>
              <p14:nvPr/>
            </p14:nvContentPartPr>
            <p14:xfrm>
              <a:off x="6762801" y="1278903"/>
              <a:ext cx="34454" cy="294381"/>
            </p14:xfrm>
          </p:contentPart>
        </mc:Choice>
        <mc:Fallback>
          <p:sp>
            <p:nvSpPr>
              <p:cNvPr id="1050580" name=""/>
              <p:cNvSpPr/>
              <p:nvPr/>
            </p:nvSpPr>
            <p:spPr>
              <a:xfrm>
                <a:off x="6762801" y="1278903"/>
                <a:ext cx="34454" cy="294381"/>
              </a:xfrm>
            </p:spPr>
          </p:sp>
        </mc:Fallback>
      </mc:AlternateContent>
      <mc:AlternateContent xmlns:mc="http://schemas.openxmlformats.org/markup-compatibility/2006">
        <mc:Choice xmlns:p14="http://schemas.microsoft.com/office/powerpoint/2010/main" Requires="p14">
          <p:contentPart p14:bwMode="auto" r:id="rId71">
            <p14:nvContentPartPr>
              <p14:cNvPr id="1050581" name=""/>
              <p14:cNvContentPartPr/>
              <p14:nvPr/>
            </p14:nvContentPartPr>
            <p14:xfrm>
              <a:off x="6761515" y="1353717"/>
              <a:ext cx="145721" cy="46803"/>
            </p14:xfrm>
          </p:contentPart>
        </mc:Choice>
        <mc:Fallback>
          <p:sp>
            <p:nvSpPr>
              <p:cNvPr id="1050581" name=""/>
              <p:cNvSpPr/>
              <p:nvPr/>
            </p:nvSpPr>
            <p:spPr>
              <a:xfrm>
                <a:off x="6761515" y="1353717"/>
                <a:ext cx="145721" cy="46803"/>
              </a:xfrm>
            </p:spPr>
          </p:sp>
        </mc:Fallback>
      </mc:AlternateContent>
      <mc:AlternateContent xmlns:mc="http://schemas.openxmlformats.org/markup-compatibility/2006">
        <mc:Choice xmlns:p14="http://schemas.microsoft.com/office/powerpoint/2010/main" Requires="p14">
          <p:contentPart p14:bwMode="auto" r:id="rId72">
            <p14:nvContentPartPr>
              <p14:cNvPr id="1050582" name=""/>
              <p14:cNvContentPartPr/>
              <p14:nvPr/>
            </p14:nvContentPartPr>
            <p14:xfrm>
              <a:off x="6983461" y="1377040"/>
              <a:ext cx="318737" cy="381425"/>
            </p14:xfrm>
          </p:contentPart>
        </mc:Choice>
        <mc:Fallback>
          <p:sp>
            <p:nvSpPr>
              <p:cNvPr id="1050582" name=""/>
              <p:cNvSpPr/>
              <p:nvPr/>
            </p:nvSpPr>
            <p:spPr>
              <a:xfrm>
                <a:off x="6983461" y="1377040"/>
                <a:ext cx="318737" cy="381425"/>
              </a:xfrm>
            </p:spPr>
          </p:sp>
        </mc:Fallback>
      </mc:AlternateContent>
      <mc:AlternateContent xmlns:mc="http://schemas.openxmlformats.org/markup-compatibility/2006">
        <mc:Choice xmlns:p14="http://schemas.microsoft.com/office/powerpoint/2010/main" Requires="p14">
          <p:contentPart p14:bwMode="auto" r:id="rId73">
            <p14:nvContentPartPr>
              <p14:cNvPr id="1050583" name=""/>
              <p14:cNvContentPartPr/>
              <p14:nvPr/>
            </p14:nvContentPartPr>
            <p14:xfrm>
              <a:off x="7194697" y="1263018"/>
              <a:ext cx="124991" cy="95696"/>
            </p14:xfrm>
          </p:contentPart>
        </mc:Choice>
        <mc:Fallback>
          <p:sp>
            <p:nvSpPr>
              <p:cNvPr id="1050583" name=""/>
              <p:cNvSpPr/>
              <p:nvPr/>
            </p:nvSpPr>
            <p:spPr>
              <a:xfrm>
                <a:off x="7194697" y="1263018"/>
                <a:ext cx="124991" cy="95696"/>
              </a:xfrm>
            </p:spPr>
          </p:sp>
        </mc:Fallback>
      </mc:AlternateContent>
      <mc:AlternateContent xmlns:mc="http://schemas.openxmlformats.org/markup-compatibility/2006">
        <mc:Choice xmlns:p14="http://schemas.microsoft.com/office/powerpoint/2010/main" Requires="p14">
          <p:contentPart p14:bwMode="auto" r:id="rId74">
            <p14:nvContentPartPr>
              <p14:cNvPr id="1050584" name=""/>
              <p14:cNvContentPartPr/>
              <p14:nvPr/>
            </p14:nvContentPartPr>
            <p14:xfrm>
              <a:off x="7357674" y="1393323"/>
              <a:ext cx="144249" cy="124876"/>
            </p14:xfrm>
          </p:contentPart>
        </mc:Choice>
        <mc:Fallback>
          <p:sp>
            <p:nvSpPr>
              <p:cNvPr id="1050584" name=""/>
              <p:cNvSpPr/>
              <p:nvPr/>
            </p:nvSpPr>
            <p:spPr>
              <a:xfrm>
                <a:off x="7357674" y="1393323"/>
                <a:ext cx="144249" cy="124876"/>
              </a:xfrm>
            </p:spPr>
          </p:sp>
        </mc:Fallback>
      </mc:AlternateContent>
      <mc:AlternateContent xmlns:mc="http://schemas.openxmlformats.org/markup-compatibility/2006">
        <mc:Choice xmlns:p14="http://schemas.microsoft.com/office/powerpoint/2010/main" Requires="p14">
          <p:contentPart p14:bwMode="auto" r:id="rId75">
            <p14:nvContentPartPr>
              <p14:cNvPr id="1050585" name=""/>
              <p14:cNvContentPartPr/>
              <p14:nvPr/>
            </p14:nvContentPartPr>
            <p14:xfrm>
              <a:off x="7485773" y="1400521"/>
              <a:ext cx="77041" cy="142691"/>
            </p14:xfrm>
          </p:contentPart>
        </mc:Choice>
        <mc:Fallback>
          <p:sp>
            <p:nvSpPr>
              <p:cNvPr id="1050585" name=""/>
              <p:cNvSpPr/>
              <p:nvPr/>
            </p:nvSpPr>
            <p:spPr>
              <a:xfrm>
                <a:off x="7485773" y="1400521"/>
                <a:ext cx="77041" cy="142691"/>
              </a:xfrm>
            </p:spPr>
          </p:sp>
        </mc:Fallback>
      </mc:AlternateContent>
      <mc:AlternateContent xmlns:mc="http://schemas.openxmlformats.org/markup-compatibility/2006">
        <mc:Choice xmlns:p14="http://schemas.microsoft.com/office/powerpoint/2010/main" Requires="p14">
          <p:contentPart p14:bwMode="auto" r:id="rId76">
            <p14:nvContentPartPr>
              <p14:cNvPr id="1050586" name=""/>
              <p14:cNvContentPartPr/>
              <p14:nvPr/>
            </p14:nvContentPartPr>
            <p14:xfrm>
              <a:off x="7563347" y="1291809"/>
              <a:ext cx="13587" cy="30326"/>
            </p14:xfrm>
          </p:contentPart>
        </mc:Choice>
        <mc:Fallback>
          <p:sp>
            <p:nvSpPr>
              <p:cNvPr id="1050586" name=""/>
              <p:cNvSpPr/>
              <p:nvPr/>
            </p:nvSpPr>
            <p:spPr>
              <a:xfrm>
                <a:off x="7563347" y="1291809"/>
                <a:ext cx="13587" cy="30326"/>
              </a:xfrm>
            </p:spPr>
          </p:sp>
        </mc:Fallback>
      </mc:AlternateContent>
      <mc:AlternateContent xmlns:mc="http://schemas.openxmlformats.org/markup-compatibility/2006">
        <mc:Choice xmlns:p14="http://schemas.microsoft.com/office/powerpoint/2010/main" Requires="p14">
          <p:contentPart p14:bwMode="auto" r:id="rId77">
            <p14:nvContentPartPr>
              <p14:cNvPr id="1050587" name=""/>
              <p14:cNvContentPartPr/>
              <p14:nvPr/>
            </p14:nvContentPartPr>
            <p14:xfrm>
              <a:off x="7598556" y="1400183"/>
              <a:ext cx="145033" cy="96325"/>
            </p14:xfrm>
          </p:contentPart>
        </mc:Choice>
        <mc:Fallback>
          <p:sp>
            <p:nvSpPr>
              <p:cNvPr id="1050587" name=""/>
              <p:cNvSpPr/>
              <p:nvPr/>
            </p:nvSpPr>
            <p:spPr>
              <a:xfrm>
                <a:off x="7598556" y="1400183"/>
                <a:ext cx="145033" cy="96325"/>
              </a:xfrm>
            </p:spPr>
          </p:sp>
        </mc:Fallback>
      </mc:AlternateContent>
      <mc:AlternateContent xmlns:mc="http://schemas.openxmlformats.org/markup-compatibility/2006">
        <mc:Choice xmlns:p14="http://schemas.microsoft.com/office/powerpoint/2010/main" Requires="p14">
          <p:contentPart p14:bwMode="auto" r:id="rId78">
            <p14:nvContentPartPr>
              <p14:cNvPr id="1050588" name=""/>
              <p14:cNvContentPartPr/>
              <p14:nvPr/>
            </p14:nvContentPartPr>
            <p14:xfrm>
              <a:off x="7780867" y="1270464"/>
              <a:ext cx="189657" cy="236852"/>
            </p14:xfrm>
          </p:contentPart>
        </mc:Choice>
        <mc:Fallback>
          <p:sp>
            <p:nvSpPr>
              <p:cNvPr id="1050588" name=""/>
              <p:cNvSpPr/>
              <p:nvPr/>
            </p:nvSpPr>
            <p:spPr>
              <a:xfrm>
                <a:off x="7780867" y="1270464"/>
                <a:ext cx="189657" cy="236852"/>
              </a:xfrm>
            </p:spPr>
          </p:sp>
        </mc:Fallback>
      </mc:AlternateContent>
      <mc:AlternateContent xmlns:mc="http://schemas.openxmlformats.org/markup-compatibility/2006">
        <mc:Choice xmlns:p14="http://schemas.microsoft.com/office/powerpoint/2010/main" Requires="p14">
          <p:contentPart p14:bwMode="auto" r:id="rId79">
            <p14:nvContentPartPr>
              <p14:cNvPr id="1050589" name=""/>
              <p14:cNvContentPartPr/>
              <p14:nvPr/>
            </p14:nvContentPartPr>
            <p14:xfrm>
              <a:off x="7932726" y="1183097"/>
              <a:ext cx="160722" cy="293695"/>
            </p14:xfrm>
          </p:contentPart>
        </mc:Choice>
        <mc:Fallback>
          <p:sp>
            <p:nvSpPr>
              <p:cNvPr id="1050589" name=""/>
              <p:cNvSpPr/>
              <p:nvPr/>
            </p:nvSpPr>
            <p:spPr>
              <a:xfrm>
                <a:off x="7932726" y="1183097"/>
                <a:ext cx="160722" cy="293695"/>
              </a:xfrm>
            </p:spPr>
          </p:sp>
        </mc:Fallback>
      </mc:AlternateContent>
      <mc:AlternateContent xmlns:mc="http://schemas.openxmlformats.org/markup-compatibility/2006">
        <mc:Choice xmlns:p14="http://schemas.microsoft.com/office/powerpoint/2010/main" Requires="p14">
          <p:contentPart p14:bwMode="auto" r:id="rId80">
            <p14:nvContentPartPr>
              <p14:cNvPr id="1050590" name=""/>
              <p14:cNvContentPartPr/>
              <p14:nvPr/>
            </p14:nvContentPartPr>
            <p14:xfrm>
              <a:off x="8054908" y="1263018"/>
              <a:ext cx="44019" cy="73670"/>
            </p14:xfrm>
          </p:contentPart>
        </mc:Choice>
        <mc:Fallback>
          <p:sp>
            <p:nvSpPr>
              <p:cNvPr id="1050590" name=""/>
              <p:cNvSpPr/>
              <p:nvPr/>
            </p:nvSpPr>
            <p:spPr>
              <a:xfrm>
                <a:off x="8054908" y="1263018"/>
                <a:ext cx="44019" cy="73670"/>
              </a:xfrm>
            </p:spPr>
          </p:sp>
        </mc:Fallback>
      </mc:AlternateContent>
      <mc:AlternateContent xmlns:mc="http://schemas.openxmlformats.org/markup-compatibility/2006">
        <mc:Choice xmlns:p14="http://schemas.microsoft.com/office/powerpoint/2010/main" Requires="p14">
          <p:contentPart p14:bwMode="auto" r:id="rId81">
            <p14:nvContentPartPr>
              <p14:cNvPr id="1050591" name=""/>
              <p14:cNvContentPartPr/>
              <p14:nvPr/>
            </p14:nvContentPartPr>
            <p14:xfrm>
              <a:off x="8105986" y="1332513"/>
              <a:ext cx="158848" cy="321339"/>
            </p14:xfrm>
          </p:contentPart>
        </mc:Choice>
        <mc:Fallback>
          <p:sp>
            <p:nvSpPr>
              <p:cNvPr id="1050591" name=""/>
              <p:cNvSpPr/>
              <p:nvPr/>
            </p:nvSpPr>
            <p:spPr>
              <a:xfrm>
                <a:off x="8105986" y="1332513"/>
                <a:ext cx="158848" cy="321339"/>
              </a:xfrm>
            </p:spPr>
          </p:sp>
        </mc:Fallback>
      </mc:AlternateContent>
      <mc:AlternateContent xmlns:mc="http://schemas.openxmlformats.org/markup-compatibility/2006">
        <mc:Choice xmlns:p14="http://schemas.microsoft.com/office/powerpoint/2010/main" Requires="p14">
          <p:contentPart p14:bwMode="auto" r:id="rId82">
            <p14:nvContentPartPr>
              <p14:cNvPr id="1050592" name=""/>
              <p14:cNvContentPartPr/>
              <p14:nvPr/>
            </p14:nvContentPartPr>
            <p14:xfrm>
              <a:off x="8291784" y="1328046"/>
              <a:ext cx="275001" cy="151590"/>
            </p14:xfrm>
          </p:contentPart>
        </mc:Choice>
        <mc:Fallback>
          <p:sp>
            <p:nvSpPr>
              <p:cNvPr id="1050592" name=""/>
              <p:cNvSpPr/>
              <p:nvPr/>
            </p:nvSpPr>
            <p:spPr>
              <a:xfrm>
                <a:off x="8291784" y="1328046"/>
                <a:ext cx="275001" cy="151590"/>
              </a:xfrm>
            </p:spPr>
          </p:sp>
        </mc:Fallback>
      </mc:AlternateContent>
      <mc:AlternateContent xmlns:mc="http://schemas.openxmlformats.org/markup-compatibility/2006">
        <mc:Choice xmlns:p14="http://schemas.microsoft.com/office/powerpoint/2010/main" Requires="p14">
          <p:contentPart p14:bwMode="auto" r:id="rId83">
            <p14:nvContentPartPr>
              <p14:cNvPr id="1050593" name=""/>
              <p14:cNvContentPartPr/>
              <p14:nvPr/>
            </p14:nvContentPartPr>
            <p14:xfrm>
              <a:off x="8870426" y="1300304"/>
              <a:ext cx="254836" cy="139928"/>
            </p14:xfrm>
          </p:contentPart>
        </mc:Choice>
        <mc:Fallback>
          <p:sp>
            <p:nvSpPr>
              <p:cNvPr id="1050593" name=""/>
              <p:cNvSpPr/>
              <p:nvPr/>
            </p:nvSpPr>
            <p:spPr>
              <a:xfrm>
                <a:off x="8870426" y="1300304"/>
                <a:ext cx="254836" cy="139928"/>
              </a:xfrm>
            </p:spPr>
          </p:sp>
        </mc:Fallback>
      </mc:AlternateContent>
      <mc:AlternateContent xmlns:mc="http://schemas.openxmlformats.org/markup-compatibility/2006">
        <mc:Choice xmlns:p14="http://schemas.microsoft.com/office/powerpoint/2010/main" Requires="p14">
          <p:contentPart p14:bwMode="auto" r:id="rId84">
            <p14:nvContentPartPr>
              <p14:cNvPr id="1050594" name=""/>
              <p14:cNvContentPartPr/>
              <p14:nvPr/>
            </p14:nvContentPartPr>
            <p14:xfrm>
              <a:off x="9180483" y="1242281"/>
              <a:ext cx="474046" cy="167343"/>
            </p14:xfrm>
          </p:contentPart>
        </mc:Choice>
        <mc:Fallback>
          <p:sp>
            <p:nvSpPr>
              <p:cNvPr id="1050594" name=""/>
              <p:cNvSpPr/>
              <p:nvPr/>
            </p:nvSpPr>
            <p:spPr>
              <a:xfrm>
                <a:off x="9180483" y="1242281"/>
                <a:ext cx="474046" cy="167343"/>
              </a:xfrm>
            </p:spPr>
          </p:sp>
        </mc:Fallback>
      </mc:AlternateContent>
      <mc:AlternateContent xmlns:mc="http://schemas.openxmlformats.org/markup-compatibility/2006">
        <mc:Choice xmlns:p14="http://schemas.microsoft.com/office/powerpoint/2010/main" Requires="p14">
          <p:contentPart p14:bwMode="auto" r:id="rId85">
            <p14:nvContentPartPr>
              <p14:cNvPr id="1050595" name=""/>
              <p14:cNvContentPartPr/>
              <p14:nvPr/>
            </p14:nvContentPartPr>
            <p14:xfrm>
              <a:off x="9426132" y="1067188"/>
              <a:ext cx="53008" cy="69334"/>
            </p14:xfrm>
          </p:contentPart>
        </mc:Choice>
        <mc:Fallback>
          <p:sp>
            <p:nvSpPr>
              <p:cNvPr id="1050595" name=""/>
              <p:cNvSpPr/>
              <p:nvPr/>
            </p:nvSpPr>
            <p:spPr>
              <a:xfrm>
                <a:off x="9426132" y="1067188"/>
                <a:ext cx="53008" cy="69334"/>
              </a:xfrm>
            </p:spPr>
          </p:sp>
        </mc:Fallback>
      </mc:AlternateContent>
      <mc:AlternateContent xmlns:mc="http://schemas.openxmlformats.org/markup-compatibility/2006">
        <mc:Choice xmlns:p14="http://schemas.microsoft.com/office/powerpoint/2010/main" Requires="p14">
          <p:contentPart p14:bwMode="auto" r:id="rId86">
            <p14:nvContentPartPr>
              <p14:cNvPr id="1050596" name=""/>
              <p14:cNvContentPartPr/>
              <p14:nvPr/>
            </p14:nvContentPartPr>
            <p14:xfrm>
              <a:off x="8878606" y="1494630"/>
              <a:ext cx="574026" cy="21799"/>
            </p14:xfrm>
          </p:contentPart>
        </mc:Choice>
        <mc:Fallback>
          <p:sp>
            <p:nvSpPr>
              <p:cNvPr id="1050596" name=""/>
              <p:cNvSpPr/>
              <p:nvPr/>
            </p:nvSpPr>
            <p:spPr>
              <a:xfrm>
                <a:off x="8878606" y="1494630"/>
                <a:ext cx="574026" cy="21799"/>
              </a:xfrm>
            </p:spPr>
          </p:sp>
        </mc:Fallback>
      </mc:AlternateContent>
      <mc:AlternateContent xmlns:mc="http://schemas.openxmlformats.org/markup-compatibility/2006">
        <mc:Choice xmlns:p14="http://schemas.microsoft.com/office/powerpoint/2010/main" Requires="p14">
          <p:contentPart p14:bwMode="auto" r:id="rId87">
            <p14:nvContentPartPr>
              <p14:cNvPr id="1050597" name=""/>
              <p14:cNvContentPartPr/>
              <p14:nvPr/>
            </p14:nvContentPartPr>
            <p14:xfrm>
              <a:off x="9765508" y="1237185"/>
              <a:ext cx="245779" cy="163336"/>
            </p14:xfrm>
          </p:contentPart>
        </mc:Choice>
        <mc:Fallback>
          <p:sp>
            <p:nvSpPr>
              <p:cNvPr id="1050597" name=""/>
              <p:cNvSpPr/>
              <p:nvPr/>
            </p:nvSpPr>
            <p:spPr>
              <a:xfrm>
                <a:off x="9765508" y="1237185"/>
                <a:ext cx="245779" cy="163336"/>
              </a:xfrm>
            </p:spPr>
          </p:sp>
        </mc:Fallback>
      </mc:AlternateContent>
      <mc:AlternateContent xmlns:mc="http://schemas.openxmlformats.org/markup-compatibility/2006">
        <mc:Choice xmlns:p14="http://schemas.microsoft.com/office/powerpoint/2010/main" Requires="p14">
          <p:contentPart p14:bwMode="auto" r:id="rId88">
            <p14:nvContentPartPr>
              <p14:cNvPr id="1050598" name=""/>
              <p14:cNvContentPartPr/>
              <p14:nvPr/>
            </p14:nvContentPartPr>
            <p14:xfrm>
              <a:off x="10071509" y="1245643"/>
              <a:ext cx="260108" cy="156930"/>
            </p14:xfrm>
          </p:contentPart>
        </mc:Choice>
        <mc:Fallback>
          <p:sp>
            <p:nvSpPr>
              <p:cNvPr id="1050598" name=""/>
              <p:cNvSpPr/>
              <p:nvPr/>
            </p:nvSpPr>
            <p:spPr>
              <a:xfrm>
                <a:off x="10071509" y="1245643"/>
                <a:ext cx="260108" cy="156930"/>
              </a:xfrm>
            </p:spPr>
          </p:sp>
        </mc:Fallback>
      </mc:AlternateContent>
      <mc:AlternateContent xmlns:mc="http://schemas.openxmlformats.org/markup-compatibility/2006">
        <mc:Choice xmlns:p14="http://schemas.microsoft.com/office/powerpoint/2010/main" Requires="p14">
          <p:contentPart p14:bwMode="auto" r:id="rId89">
            <p14:nvContentPartPr>
              <p14:cNvPr id="1050599" name=""/>
              <p14:cNvContentPartPr/>
              <p14:nvPr/>
            </p14:nvContentPartPr>
            <p14:xfrm>
              <a:off x="10481610" y="1161504"/>
              <a:ext cx="127558" cy="230761"/>
            </p14:xfrm>
          </p:contentPart>
        </mc:Choice>
        <mc:Fallback>
          <p:sp>
            <p:nvSpPr>
              <p:cNvPr id="1050599" name=""/>
              <p:cNvSpPr/>
              <p:nvPr/>
            </p:nvSpPr>
            <p:spPr>
              <a:xfrm>
                <a:off x="10481610" y="1161504"/>
                <a:ext cx="127558" cy="230761"/>
              </a:xfrm>
            </p:spPr>
          </p:sp>
        </mc:Fallback>
      </mc:AlternateContent>
      <mc:AlternateContent xmlns:mc="http://schemas.openxmlformats.org/markup-compatibility/2006">
        <mc:Choice xmlns:p14="http://schemas.microsoft.com/office/powerpoint/2010/main" Requires="p14">
          <p:contentPart p14:bwMode="auto" r:id="rId90">
            <p14:nvContentPartPr>
              <p14:cNvPr id="1050600" name=""/>
              <p14:cNvContentPartPr/>
              <p14:nvPr/>
            </p14:nvContentPartPr>
            <p14:xfrm>
              <a:off x="10694488" y="1226781"/>
              <a:ext cx="14842" cy="144796"/>
            </p14:xfrm>
          </p:contentPart>
        </mc:Choice>
        <mc:Fallback>
          <p:sp>
            <p:nvSpPr>
              <p:cNvPr id="1050600" name=""/>
              <p:cNvSpPr/>
              <p:nvPr/>
            </p:nvSpPr>
            <p:spPr>
              <a:xfrm>
                <a:off x="10694488" y="1226781"/>
                <a:ext cx="14842" cy="144796"/>
              </a:xfrm>
            </p:spPr>
          </p:sp>
        </mc:Fallback>
      </mc:AlternateContent>
      <mc:AlternateContent xmlns:mc="http://schemas.openxmlformats.org/markup-compatibility/2006">
        <mc:Choice xmlns:p14="http://schemas.microsoft.com/office/powerpoint/2010/main" Requires="p14">
          <p:contentPart p14:bwMode="auto" r:id="rId91">
            <p14:nvContentPartPr>
              <p14:cNvPr id="1050601" name=""/>
              <p14:cNvContentPartPr/>
              <p14:nvPr/>
            </p14:nvContentPartPr>
            <p14:xfrm>
              <a:off x="10723891" y="1103425"/>
              <a:ext cx="0" cy="72474"/>
            </p14:xfrm>
          </p:contentPart>
        </mc:Choice>
        <mc:Fallback>
          <p:sp>
            <p:nvSpPr>
              <p:cNvPr id="1050601" name=""/>
              <p:cNvSpPr/>
              <p:nvPr/>
            </p:nvSpPr>
            <p:spPr>
              <a:xfrm>
                <a:off x="10723891" y="1103425"/>
                <a:ext cx="0" cy="72474"/>
              </a:xfrm>
            </p:spPr>
          </p:sp>
        </mc:Fallback>
      </mc:AlternateContent>
      <mc:AlternateContent xmlns:mc="http://schemas.openxmlformats.org/markup-compatibility/2006">
        <mc:Choice xmlns:p14="http://schemas.microsoft.com/office/powerpoint/2010/main" Requires="p14">
          <p:contentPart p14:bwMode="auto" r:id="rId92">
            <p14:nvContentPartPr>
              <p14:cNvPr id="1050602" name=""/>
              <p14:cNvContentPartPr/>
              <p14:nvPr/>
            </p14:nvContentPartPr>
            <p14:xfrm>
              <a:off x="10821801" y="1211626"/>
              <a:ext cx="174769" cy="164503"/>
            </p14:xfrm>
          </p:contentPart>
        </mc:Choice>
        <mc:Fallback>
          <p:sp>
            <p:nvSpPr>
              <p:cNvPr id="1050602" name=""/>
              <p:cNvSpPr/>
              <p:nvPr/>
            </p:nvSpPr>
            <p:spPr>
              <a:xfrm>
                <a:off x="10821801" y="1211626"/>
                <a:ext cx="174769" cy="164503"/>
              </a:xfrm>
            </p:spPr>
          </p:sp>
        </mc:Fallback>
      </mc:AlternateContent>
      <mc:AlternateContent xmlns:mc="http://schemas.openxmlformats.org/markup-compatibility/2006">
        <mc:Choice xmlns:p14="http://schemas.microsoft.com/office/powerpoint/2010/main" Requires="p14">
          <p:contentPart p14:bwMode="auto" r:id="rId93">
            <p14:nvContentPartPr>
              <p14:cNvPr id="1050603" name=""/>
              <p14:cNvContentPartPr/>
              <p14:nvPr/>
            </p14:nvContentPartPr>
            <p14:xfrm>
              <a:off x="11025174" y="1212137"/>
              <a:ext cx="85011" cy="144615"/>
            </p14:xfrm>
          </p:contentPart>
        </mc:Choice>
        <mc:Fallback>
          <p:sp>
            <p:nvSpPr>
              <p:cNvPr id="1050603" name=""/>
              <p:cNvSpPr/>
              <p:nvPr/>
            </p:nvSpPr>
            <p:spPr>
              <a:xfrm>
                <a:off x="11025174" y="1212137"/>
                <a:ext cx="85011" cy="144615"/>
              </a:xfrm>
            </p:spPr>
          </p:sp>
        </mc:Fallback>
      </mc:AlternateContent>
      <mc:AlternateContent xmlns:mc="http://schemas.openxmlformats.org/markup-compatibility/2006">
        <mc:Choice xmlns:p14="http://schemas.microsoft.com/office/powerpoint/2010/main" Requires="p14">
          <p:contentPart p14:bwMode="auto" r:id="rId94">
            <p14:nvContentPartPr>
              <p14:cNvPr id="1050604" name=""/>
              <p14:cNvContentPartPr/>
              <p14:nvPr/>
            </p14:nvContentPartPr>
            <p14:xfrm>
              <a:off x="11145721" y="1147108"/>
              <a:ext cx="128844" cy="197258"/>
            </p14:xfrm>
          </p:contentPart>
        </mc:Choice>
        <mc:Fallback>
          <p:sp>
            <p:nvSpPr>
              <p:cNvPr id="1050604" name=""/>
              <p:cNvSpPr/>
              <p:nvPr/>
            </p:nvSpPr>
            <p:spPr>
              <a:xfrm>
                <a:off x="11145721" y="1147108"/>
                <a:ext cx="128844" cy="197258"/>
              </a:xfrm>
            </p:spPr>
          </p:sp>
        </mc:Fallback>
      </mc:AlternateContent>
      <mc:AlternateContent xmlns:mc="http://schemas.openxmlformats.org/markup-compatibility/2006">
        <mc:Choice xmlns:p14="http://schemas.microsoft.com/office/powerpoint/2010/main" Requires="p14">
          <p:contentPart p14:bwMode="auto" r:id="rId95">
            <p14:nvContentPartPr>
              <p14:cNvPr id="1050605" name=""/>
              <p14:cNvContentPartPr/>
              <p14:nvPr/>
            </p14:nvContentPartPr>
            <p14:xfrm>
              <a:off x="11298637" y="1194364"/>
              <a:ext cx="310147" cy="142561"/>
            </p14:xfrm>
          </p:contentPart>
        </mc:Choice>
        <mc:Fallback>
          <p:sp>
            <p:nvSpPr>
              <p:cNvPr id="1050605" name=""/>
              <p:cNvSpPr/>
              <p:nvPr/>
            </p:nvSpPr>
            <p:spPr>
              <a:xfrm>
                <a:off x="11298637" y="1194364"/>
                <a:ext cx="310147" cy="142561"/>
              </a:xfrm>
            </p:spPr>
          </p:sp>
        </mc:Fallback>
      </mc:AlternateContent>
      <mc:AlternateContent xmlns:mc="http://schemas.openxmlformats.org/markup-compatibility/2006">
        <mc:Choice xmlns:p14="http://schemas.microsoft.com/office/powerpoint/2010/main" Requires="p14">
          <p:contentPart p14:bwMode="auto" r:id="rId96">
            <p14:nvContentPartPr>
              <p14:cNvPr id="1050606" name=""/>
              <p14:cNvContentPartPr/>
              <p14:nvPr/>
            </p14:nvContentPartPr>
            <p14:xfrm>
              <a:off x="11381787" y="1089761"/>
              <a:ext cx="131873" cy="6466"/>
            </p14:xfrm>
          </p:contentPart>
        </mc:Choice>
        <mc:Fallback>
          <p:sp>
            <p:nvSpPr>
              <p:cNvPr id="1050606" name=""/>
              <p:cNvSpPr/>
              <p:nvPr/>
            </p:nvSpPr>
            <p:spPr>
              <a:xfrm>
                <a:off x="11381787" y="1089761"/>
                <a:ext cx="131873" cy="6466"/>
              </a:xfrm>
            </p:spPr>
          </p:sp>
        </mc:Fallback>
      </mc:AlternateContent>
      <mc:AlternateContent xmlns:mc="http://schemas.openxmlformats.org/markup-compatibility/2006">
        <mc:Choice xmlns:p14="http://schemas.microsoft.com/office/powerpoint/2010/main" Requires="p14">
          <p:contentPart p14:bwMode="auto" r:id="rId97">
            <p14:nvContentPartPr>
              <p14:cNvPr id="1050607" name=""/>
              <p14:cNvContentPartPr/>
              <p14:nvPr/>
            </p14:nvContentPartPr>
            <p14:xfrm>
              <a:off x="11560037" y="1197989"/>
              <a:ext cx="117838" cy="137841"/>
            </p14:xfrm>
          </p:contentPart>
        </mc:Choice>
        <mc:Fallback>
          <p:sp>
            <p:nvSpPr>
              <p:cNvPr id="1050607" name=""/>
              <p:cNvSpPr/>
              <p:nvPr/>
            </p:nvSpPr>
            <p:spPr>
              <a:xfrm>
                <a:off x="11560037" y="1197989"/>
                <a:ext cx="117838" cy="137841"/>
              </a:xfrm>
            </p:spPr>
          </p:sp>
        </mc:Fallback>
      </mc:AlternateContent>
      <mc:AlternateContent xmlns:mc="http://schemas.openxmlformats.org/markup-compatibility/2006">
        <mc:Choice xmlns:p14="http://schemas.microsoft.com/office/powerpoint/2010/main" Requires="p14">
          <p:contentPart p14:bwMode="auto" r:id="rId98">
            <p14:nvContentPartPr>
              <p14:cNvPr id="1050608" name=""/>
              <p14:cNvContentPartPr/>
              <p14:nvPr/>
            </p14:nvContentPartPr>
            <p14:xfrm>
              <a:off x="11642059" y="1052792"/>
              <a:ext cx="19833" cy="289408"/>
            </p14:xfrm>
          </p:contentPart>
        </mc:Choice>
        <mc:Fallback>
          <p:sp>
            <p:nvSpPr>
              <p:cNvPr id="1050608" name=""/>
              <p:cNvSpPr/>
              <p:nvPr/>
            </p:nvSpPr>
            <p:spPr>
              <a:xfrm>
                <a:off x="11642059" y="1052792"/>
                <a:ext cx="19833" cy="289408"/>
              </a:xfrm>
            </p:spPr>
          </p:sp>
        </mc:Fallback>
      </mc:AlternateContent>
      <mc:AlternateContent xmlns:mc="http://schemas.openxmlformats.org/markup-compatibility/2006">
        <mc:Choice xmlns:p14="http://schemas.microsoft.com/office/powerpoint/2010/main" Requires="p14">
          <p:contentPart p14:bwMode="auto" r:id="rId99">
            <p14:nvContentPartPr>
              <p14:cNvPr id="1050609" name=""/>
              <p14:cNvContentPartPr/>
              <p14:nvPr/>
            </p14:nvContentPartPr>
            <p14:xfrm>
              <a:off x="11694114" y="1132465"/>
              <a:ext cx="145244" cy="166428"/>
            </p14:xfrm>
          </p:contentPart>
        </mc:Choice>
        <mc:Fallback>
          <p:sp>
            <p:nvSpPr>
              <p:cNvPr id="1050609" name=""/>
              <p:cNvSpPr/>
              <p:nvPr/>
            </p:nvSpPr>
            <p:spPr>
              <a:xfrm>
                <a:off x="11694114" y="1132465"/>
                <a:ext cx="145244" cy="166428"/>
              </a:xfrm>
            </p:spPr>
          </p:sp>
        </mc:Fallback>
      </mc:AlternateContent>
      <mc:AlternateContent xmlns:mc="http://schemas.openxmlformats.org/markup-compatibility/2006">
        <mc:Choice xmlns:p14="http://schemas.microsoft.com/office/powerpoint/2010/main" Requires="p14">
          <p:contentPart p14:bwMode="auto" r:id="rId100">
            <p14:nvContentPartPr>
              <p14:cNvPr id="1050610" name=""/>
              <p14:cNvContentPartPr/>
              <p14:nvPr/>
            </p14:nvContentPartPr>
            <p14:xfrm>
              <a:off x="11813660" y="958725"/>
              <a:ext cx="32758" cy="372796"/>
            </p14:xfrm>
          </p:contentPart>
        </mc:Choice>
        <mc:Fallback>
          <p:sp>
            <p:nvSpPr>
              <p:cNvPr id="1050610" name=""/>
              <p:cNvSpPr/>
              <p:nvPr/>
            </p:nvSpPr>
            <p:spPr>
              <a:xfrm>
                <a:off x="11813660" y="958725"/>
                <a:ext cx="32758" cy="372796"/>
              </a:xfrm>
            </p:spPr>
          </p:sp>
        </mc:Fallback>
      </mc:AlternateContent>
      <mc:AlternateContent xmlns:mc="http://schemas.openxmlformats.org/markup-compatibility/2006">
        <mc:Choice xmlns:p14="http://schemas.microsoft.com/office/powerpoint/2010/main" Requires="p14">
          <p:contentPart p14:bwMode="auto" r:id="rId101">
            <p14:nvContentPartPr>
              <p14:cNvPr id="1050611" name=""/>
              <p14:cNvContentPartPr/>
              <p14:nvPr/>
            </p14:nvContentPartPr>
            <p14:xfrm>
              <a:off x="11868039" y="1210786"/>
              <a:ext cx="67084" cy="169325"/>
            </p14:xfrm>
          </p:contentPart>
        </mc:Choice>
        <mc:Fallback>
          <p:sp>
            <p:nvSpPr>
              <p:cNvPr id="1050611" name=""/>
              <p:cNvSpPr/>
              <p:nvPr/>
            </p:nvSpPr>
            <p:spPr>
              <a:xfrm>
                <a:off x="11868039" y="1210786"/>
                <a:ext cx="67084" cy="169325"/>
              </a:xfrm>
            </p:spPr>
          </p:sp>
        </mc:Fallback>
      </mc:AlternateContent>
      <mc:AlternateContent xmlns:mc="http://schemas.openxmlformats.org/markup-compatibility/2006">
        <mc:Choice xmlns:p14="http://schemas.microsoft.com/office/powerpoint/2010/main" Requires="p14">
          <p:contentPart p14:bwMode="auto" r:id="rId102">
            <p14:nvContentPartPr>
              <p14:cNvPr id="1050612" name=""/>
              <p14:cNvContentPartPr/>
              <p14:nvPr/>
            </p14:nvContentPartPr>
            <p14:xfrm>
              <a:off x="10977778" y="1469520"/>
              <a:ext cx="542560" cy="39452"/>
            </p14:xfrm>
          </p:contentPart>
        </mc:Choice>
        <mc:Fallback>
          <p:sp>
            <p:nvSpPr>
              <p:cNvPr id="1050612" name=""/>
              <p:cNvSpPr/>
              <p:nvPr/>
            </p:nvSpPr>
            <p:spPr>
              <a:xfrm>
                <a:off x="10977778" y="1469520"/>
                <a:ext cx="542560" cy="39452"/>
              </a:xfrm>
            </p:spPr>
          </p:sp>
        </mc:Fallback>
      </mc:AlternateContent>
      <mc:AlternateContent xmlns:mc="http://schemas.openxmlformats.org/markup-compatibility/2006">
        <mc:Choice xmlns:p14="http://schemas.microsoft.com/office/powerpoint/2010/main" Requires="p14">
          <p:contentPart p14:bwMode="auto" r:id="rId103">
            <p14:nvContentPartPr>
              <p14:cNvPr id="1050613" name=""/>
              <p14:cNvContentPartPr/>
              <p14:nvPr/>
            </p14:nvContentPartPr>
            <p14:xfrm>
              <a:off x="819827" y="1403250"/>
              <a:ext cx="276059" cy="358557"/>
            </p14:xfrm>
          </p:contentPart>
        </mc:Choice>
        <mc:Fallback>
          <p:sp>
            <p:nvSpPr>
              <p:cNvPr id="1050613" name=""/>
              <p:cNvSpPr/>
              <p:nvPr/>
            </p:nvSpPr>
            <p:spPr>
              <a:xfrm>
                <a:off x="819827" y="1403250"/>
                <a:ext cx="276059" cy="358557"/>
              </a:xfrm>
            </p:spPr>
          </p:sp>
        </mc:Fallback>
      </mc:AlternateContent>
      <mc:AlternateContent xmlns:mc="http://schemas.openxmlformats.org/markup-compatibility/2006">
        <mc:Choice xmlns:p14="http://schemas.microsoft.com/office/powerpoint/2010/main" Requires="p14">
          <p:contentPart p14:bwMode="auto" r:id="rId104">
            <p14:nvContentPartPr>
              <p14:cNvPr id="1050614" name=""/>
              <p14:cNvContentPartPr/>
              <p14:nvPr/>
            </p14:nvContentPartPr>
            <p14:xfrm>
              <a:off x="1035140" y="1212137"/>
              <a:ext cx="12256" cy="69238"/>
            </p14:xfrm>
          </p:contentPart>
        </mc:Choice>
        <mc:Fallback>
          <p:sp>
            <p:nvSpPr>
              <p:cNvPr id="1050614" name=""/>
              <p:cNvSpPr/>
              <p:nvPr/>
            </p:nvSpPr>
            <p:spPr>
              <a:xfrm>
                <a:off x="1035140" y="1212137"/>
                <a:ext cx="12256" cy="69238"/>
              </a:xfrm>
            </p:spPr>
          </p:sp>
        </mc:Fallback>
      </mc:AlternateContent>
      <mc:AlternateContent xmlns:mc="http://schemas.openxmlformats.org/markup-compatibility/2006">
        <mc:Choice xmlns:p14="http://schemas.microsoft.com/office/powerpoint/2010/main" Requires="p14">
          <p:contentPart p14:bwMode="auto" r:id="rId105">
            <p14:nvContentPartPr>
              <p14:cNvPr id="1050615" name=""/>
              <p14:cNvContentPartPr/>
              <p14:nvPr/>
            </p14:nvContentPartPr>
            <p14:xfrm>
              <a:off x="1124511" y="1610498"/>
              <a:ext cx="94530" cy="113758"/>
            </p14:xfrm>
          </p:contentPart>
        </mc:Choice>
        <mc:Fallback>
          <p:sp>
            <p:nvSpPr>
              <p:cNvPr id="1050615" name=""/>
              <p:cNvSpPr/>
              <p:nvPr/>
            </p:nvSpPr>
            <p:spPr>
              <a:xfrm>
                <a:off x="1124511" y="1610498"/>
                <a:ext cx="94530" cy="113758"/>
              </a:xfrm>
            </p:spPr>
          </p:sp>
        </mc:Fallback>
      </mc:AlternateContent>
      <mc:AlternateContent xmlns:mc="http://schemas.openxmlformats.org/markup-compatibility/2006">
        <mc:Choice xmlns:p14="http://schemas.microsoft.com/office/powerpoint/2010/main" Requires="p14">
          <p:contentPart p14:bwMode="auto" r:id="rId106">
            <p14:nvContentPartPr>
              <p14:cNvPr id="1050616" name=""/>
              <p14:cNvContentPartPr/>
              <p14:nvPr/>
            </p14:nvContentPartPr>
            <p14:xfrm>
              <a:off x="1125938" y="1625142"/>
              <a:ext cx="54075" cy="107692"/>
            </p14:xfrm>
          </p:contentPart>
        </mc:Choice>
        <mc:Fallback>
          <p:sp>
            <p:nvSpPr>
              <p:cNvPr id="1050616" name=""/>
              <p:cNvSpPr/>
              <p:nvPr/>
            </p:nvSpPr>
            <p:spPr>
              <a:xfrm>
                <a:off x="1125938" y="1625142"/>
                <a:ext cx="54075" cy="107692"/>
              </a:xfrm>
            </p:spPr>
          </p:sp>
        </mc:Fallback>
      </mc:AlternateContent>
      <mc:AlternateContent xmlns:mc="http://schemas.openxmlformats.org/markup-compatibility/2006">
        <mc:Choice xmlns:p14="http://schemas.microsoft.com/office/powerpoint/2010/main" Requires="p14">
          <p:contentPart p14:bwMode="auto" r:id="rId107">
            <p14:nvContentPartPr>
              <p14:cNvPr id="1050617" name=""/>
              <p14:cNvContentPartPr/>
              <p14:nvPr/>
            </p14:nvContentPartPr>
            <p14:xfrm>
              <a:off x="1332538" y="1044850"/>
              <a:ext cx="351133" cy="1110749"/>
            </p14:xfrm>
          </p:contentPart>
        </mc:Choice>
        <mc:Fallback>
          <p:sp>
            <p:nvSpPr>
              <p:cNvPr id="1050617" name=""/>
              <p:cNvSpPr/>
              <p:nvPr/>
            </p:nvSpPr>
            <p:spPr>
              <a:xfrm>
                <a:off x="1332538" y="1044850"/>
                <a:ext cx="351133" cy="1110749"/>
              </a:xfrm>
            </p:spPr>
          </p:sp>
        </mc:Fallback>
      </mc:AlternateContent>
      <mc:AlternateContent xmlns:mc="http://schemas.openxmlformats.org/markup-compatibility/2006">
        <mc:Choice xmlns:p14="http://schemas.microsoft.com/office/powerpoint/2010/main" Requires="p14">
          <p:contentPart p14:bwMode="auto" r:id="rId108">
            <p14:nvContentPartPr>
              <p14:cNvPr id="1050618" name=""/>
              <p14:cNvContentPartPr/>
              <p14:nvPr/>
            </p14:nvContentPartPr>
            <p14:xfrm>
              <a:off x="4007272" y="1106349"/>
              <a:ext cx="437148" cy="948097"/>
            </p14:xfrm>
          </p:contentPart>
        </mc:Choice>
        <mc:Fallback>
          <p:sp>
            <p:nvSpPr>
              <p:cNvPr id="1050618" name=""/>
              <p:cNvSpPr/>
              <p:nvPr/>
            </p:nvSpPr>
            <p:spPr>
              <a:xfrm>
                <a:off x="4007272" y="1106349"/>
                <a:ext cx="437148" cy="948097"/>
              </a:xfrm>
            </p:spPr>
          </p:sp>
        </mc:Fallback>
      </mc:AlternateContent>
      <mc:AlternateContent xmlns:mc="http://schemas.openxmlformats.org/markup-compatibility/2006">
        <mc:Choice xmlns:p14="http://schemas.microsoft.com/office/powerpoint/2010/main" Requires="p14">
          <p:contentPart p14:bwMode="auto" r:id="rId109">
            <p14:nvContentPartPr>
              <p14:cNvPr id="1050619" name=""/>
              <p14:cNvContentPartPr/>
              <p14:nvPr/>
            </p14:nvContentPartPr>
            <p14:xfrm>
              <a:off x="1278301" y="2688685"/>
              <a:ext cx="200177" cy="301720"/>
            </p14:xfrm>
          </p:contentPart>
        </mc:Choice>
        <mc:Fallback>
          <p:sp>
            <p:nvSpPr>
              <p:cNvPr id="1050619" name=""/>
              <p:cNvSpPr/>
              <p:nvPr/>
            </p:nvSpPr>
            <p:spPr>
              <a:xfrm>
                <a:off x="1278301" y="2688685"/>
                <a:ext cx="200177" cy="301720"/>
              </a:xfrm>
            </p:spPr>
          </p:sp>
        </mc:Fallback>
      </mc:AlternateContent>
      <mc:AlternateContent xmlns:mc="http://schemas.openxmlformats.org/markup-compatibility/2006">
        <mc:Choice xmlns:p14="http://schemas.microsoft.com/office/powerpoint/2010/main" Requires="p14">
          <p:contentPart p14:bwMode="auto" r:id="rId110">
            <p14:nvContentPartPr>
              <p14:cNvPr id="1050620" name=""/>
              <p14:cNvContentPartPr/>
              <p14:nvPr/>
            </p14:nvContentPartPr>
            <p14:xfrm>
              <a:off x="1465398" y="2508734"/>
              <a:ext cx="3828" cy="31419"/>
            </p14:xfrm>
          </p:contentPart>
        </mc:Choice>
        <mc:Fallback>
          <p:sp>
            <p:nvSpPr>
              <p:cNvPr id="1050620" name=""/>
              <p:cNvSpPr/>
              <p:nvPr/>
            </p:nvSpPr>
            <p:spPr>
              <a:xfrm>
                <a:off x="1465398" y="2508734"/>
                <a:ext cx="3828" cy="31419"/>
              </a:xfrm>
            </p:spPr>
          </p:sp>
        </mc:Fallback>
      </mc:AlternateContent>
      <mc:AlternateContent xmlns:mc="http://schemas.openxmlformats.org/markup-compatibility/2006">
        <mc:Choice xmlns:p14="http://schemas.microsoft.com/office/powerpoint/2010/main" Requires="p14">
          <p:contentPart p14:bwMode="auto" r:id="rId111">
            <p14:nvContentPartPr>
              <p14:cNvPr id="1050621" name=""/>
              <p14:cNvContentPartPr/>
              <p14:nvPr/>
            </p14:nvContentPartPr>
            <p14:xfrm>
              <a:off x="1657765" y="2707083"/>
              <a:ext cx="169337" cy="282879"/>
            </p14:xfrm>
          </p:contentPart>
        </mc:Choice>
        <mc:Fallback>
          <p:sp>
            <p:nvSpPr>
              <p:cNvPr id="1050621" name=""/>
              <p:cNvSpPr/>
              <p:nvPr/>
            </p:nvSpPr>
            <p:spPr>
              <a:xfrm>
                <a:off x="1657765" y="2707083"/>
                <a:ext cx="169337" cy="282879"/>
              </a:xfrm>
            </p:spPr>
          </p:sp>
        </mc:Fallback>
      </mc:AlternateContent>
      <mc:AlternateContent xmlns:mc="http://schemas.openxmlformats.org/markup-compatibility/2006">
        <mc:Choice xmlns:p14="http://schemas.microsoft.com/office/powerpoint/2010/main" Requires="p14">
          <p:contentPart p14:bwMode="auto" r:id="rId112">
            <p14:nvContentPartPr>
              <p14:cNvPr id="1050622" name=""/>
              <p14:cNvContentPartPr/>
              <p14:nvPr/>
            </p14:nvContentPartPr>
            <p14:xfrm>
              <a:off x="1776774" y="2537774"/>
              <a:ext cx="0" cy="72722"/>
            </p14:xfrm>
          </p:contentPart>
        </mc:Choice>
        <mc:Fallback>
          <p:sp>
            <p:nvSpPr>
              <p:cNvPr id="1050622" name=""/>
              <p:cNvSpPr/>
              <p:nvPr/>
            </p:nvSpPr>
            <p:spPr>
              <a:xfrm>
                <a:off x="1776774" y="2537774"/>
                <a:ext cx="0" cy="72722"/>
              </a:xfrm>
            </p:spPr>
          </p:sp>
        </mc:Fallback>
      </mc:AlternateContent>
      <mc:AlternateContent xmlns:mc="http://schemas.openxmlformats.org/markup-compatibility/2006">
        <mc:Choice xmlns:p14="http://schemas.microsoft.com/office/powerpoint/2010/main" Requires="p14">
          <p:contentPart p14:bwMode="auto" r:id="rId113">
            <p14:nvContentPartPr>
              <p14:cNvPr id="1050623" name=""/>
              <p14:cNvContentPartPr/>
              <p14:nvPr/>
            </p14:nvContentPartPr>
            <p14:xfrm>
              <a:off x="1854607" y="2552666"/>
              <a:ext cx="15269" cy="68417"/>
            </p14:xfrm>
          </p:contentPart>
        </mc:Choice>
        <mc:Fallback>
          <p:sp>
            <p:nvSpPr>
              <p:cNvPr id="1050623" name=""/>
              <p:cNvSpPr/>
              <p:nvPr/>
            </p:nvSpPr>
            <p:spPr>
              <a:xfrm>
                <a:off x="1854607" y="2552666"/>
                <a:ext cx="15269" cy="68417"/>
              </a:xfrm>
            </p:spPr>
          </p:sp>
        </mc:Fallback>
      </mc:AlternateContent>
      <mc:AlternateContent xmlns:mc="http://schemas.openxmlformats.org/markup-compatibility/2006">
        <mc:Choice xmlns:p14="http://schemas.microsoft.com/office/powerpoint/2010/main" Requires="p14">
          <p:contentPart p14:bwMode="auto" r:id="rId114">
            <p14:nvContentPartPr>
              <p14:cNvPr id="1050624" name=""/>
              <p14:cNvContentPartPr/>
              <p14:nvPr/>
            </p14:nvContentPartPr>
            <p14:xfrm>
              <a:off x="1495445" y="2979818"/>
              <a:ext cx="2462" cy="69348"/>
            </p14:xfrm>
          </p:contentPart>
        </mc:Choice>
        <mc:Fallback>
          <p:sp>
            <p:nvSpPr>
              <p:cNvPr id="1050624" name=""/>
              <p:cNvSpPr/>
              <p:nvPr/>
            </p:nvSpPr>
            <p:spPr>
              <a:xfrm>
                <a:off x="1495445" y="2979818"/>
                <a:ext cx="2462" cy="69348"/>
              </a:xfrm>
            </p:spPr>
          </p:sp>
        </mc:Fallback>
      </mc:AlternateContent>
      <mc:AlternateContent xmlns:mc="http://schemas.openxmlformats.org/markup-compatibility/2006">
        <mc:Choice xmlns:p14="http://schemas.microsoft.com/office/powerpoint/2010/main" Requires="p14">
          <p:contentPart p14:bwMode="auto" r:id="rId115">
            <p14:nvContentPartPr>
              <p14:cNvPr id="1050625" name=""/>
              <p14:cNvContentPartPr/>
              <p14:nvPr/>
            </p14:nvContentPartPr>
            <p14:xfrm>
              <a:off x="1726914" y="2537774"/>
              <a:ext cx="7059" cy="72722"/>
            </p14:xfrm>
          </p:contentPart>
        </mc:Choice>
        <mc:Fallback>
          <p:sp>
            <p:nvSpPr>
              <p:cNvPr id="1050625" name=""/>
              <p:cNvSpPr/>
              <p:nvPr/>
            </p:nvSpPr>
            <p:spPr>
              <a:xfrm>
                <a:off x="1726914" y="2537774"/>
                <a:ext cx="7059" cy="72722"/>
              </a:xfrm>
            </p:spPr>
          </p:sp>
        </mc:Fallback>
      </mc:AlternateContent>
      <mc:AlternateContent xmlns:mc="http://schemas.openxmlformats.org/markup-compatibility/2006">
        <mc:Choice xmlns:p14="http://schemas.microsoft.com/office/powerpoint/2010/main" Requires="p14">
          <p:contentPart p14:bwMode="auto" r:id="rId116">
            <p14:nvContentPartPr>
              <p14:cNvPr id="1050626" name=""/>
              <p14:cNvContentPartPr/>
              <p14:nvPr/>
            </p14:nvContentPartPr>
            <p14:xfrm>
              <a:off x="2027401" y="2879814"/>
              <a:ext cx="246102" cy="20083"/>
            </p14:xfrm>
          </p:contentPart>
        </mc:Choice>
        <mc:Fallback>
          <p:sp>
            <p:nvSpPr>
              <p:cNvPr id="1050626" name=""/>
              <p:cNvSpPr/>
              <p:nvPr/>
            </p:nvSpPr>
            <p:spPr>
              <a:xfrm>
                <a:off x="2027401" y="2879814"/>
                <a:ext cx="246102" cy="20083"/>
              </a:xfrm>
            </p:spPr>
          </p:sp>
        </mc:Fallback>
      </mc:AlternateContent>
      <mc:AlternateContent xmlns:mc="http://schemas.openxmlformats.org/markup-compatibility/2006">
        <mc:Choice xmlns:p14="http://schemas.microsoft.com/office/powerpoint/2010/main" Requires="p14">
          <p:contentPart p14:bwMode="auto" r:id="rId117">
            <p14:nvContentPartPr>
              <p14:cNvPr id="1050627" name=""/>
              <p14:cNvContentPartPr/>
              <p14:nvPr/>
            </p14:nvContentPartPr>
            <p14:xfrm>
              <a:off x="2134623" y="2820225"/>
              <a:ext cx="7623" cy="173387"/>
            </p14:xfrm>
          </p:contentPart>
        </mc:Choice>
        <mc:Fallback>
          <p:sp>
            <p:nvSpPr>
              <p:cNvPr id="1050627" name=""/>
              <p:cNvSpPr/>
              <p:nvPr/>
            </p:nvSpPr>
            <p:spPr>
              <a:xfrm>
                <a:off x="2134623" y="2820225"/>
                <a:ext cx="7623" cy="173387"/>
              </a:xfrm>
            </p:spPr>
          </p:sp>
        </mc:Fallback>
      </mc:AlternateContent>
      <mc:AlternateContent xmlns:mc="http://schemas.openxmlformats.org/markup-compatibility/2006">
        <mc:Choice xmlns:p14="http://schemas.microsoft.com/office/powerpoint/2010/main" Requires="p14">
          <p:contentPart p14:bwMode="auto" r:id="rId118">
            <p14:nvContentPartPr>
              <p14:cNvPr id="1050628" name=""/>
              <p14:cNvContentPartPr/>
              <p14:nvPr/>
            </p14:nvContentPartPr>
            <p14:xfrm>
              <a:off x="2397167" y="2574011"/>
              <a:ext cx="139457" cy="276683"/>
            </p14:xfrm>
          </p:contentPart>
        </mc:Choice>
        <mc:Fallback>
          <p:sp>
            <p:nvSpPr>
              <p:cNvPr id="1050628" name=""/>
              <p:cNvSpPr/>
              <p:nvPr/>
            </p:nvSpPr>
            <p:spPr>
              <a:xfrm>
                <a:off x="2397167" y="2574011"/>
                <a:ext cx="139457" cy="276683"/>
              </a:xfrm>
            </p:spPr>
          </p:sp>
        </mc:Fallback>
      </mc:AlternateContent>
      <mc:AlternateContent xmlns:mc="http://schemas.openxmlformats.org/markup-compatibility/2006">
        <mc:Choice xmlns:p14="http://schemas.microsoft.com/office/powerpoint/2010/main" Requires="p14">
          <p:contentPart p14:bwMode="auto" r:id="rId119">
            <p14:nvContentPartPr>
              <p14:cNvPr id="1050629" name=""/>
              <p14:cNvContentPartPr/>
              <p14:nvPr/>
            </p14:nvContentPartPr>
            <p14:xfrm>
              <a:off x="2363188" y="2958256"/>
              <a:ext cx="303792" cy="14115"/>
            </p14:xfrm>
          </p:contentPart>
        </mc:Choice>
        <mc:Fallback>
          <p:sp>
            <p:nvSpPr>
              <p:cNvPr id="1050629" name=""/>
              <p:cNvSpPr/>
              <p:nvPr/>
            </p:nvSpPr>
            <p:spPr>
              <a:xfrm>
                <a:off x="2363188" y="2958256"/>
                <a:ext cx="303792" cy="14115"/>
              </a:xfrm>
            </p:spPr>
          </p:sp>
        </mc:Fallback>
      </mc:AlternateContent>
      <mc:AlternateContent xmlns:mc="http://schemas.openxmlformats.org/markup-compatibility/2006">
        <mc:Choice xmlns:p14="http://schemas.microsoft.com/office/powerpoint/2010/main" Requires="p14">
          <p:contentPart p14:bwMode="auto" r:id="rId120">
            <p14:nvContentPartPr>
              <p14:cNvPr id="1050630" name=""/>
              <p14:cNvContentPartPr/>
              <p14:nvPr/>
            </p14:nvContentPartPr>
            <p14:xfrm>
              <a:off x="2413490" y="3058560"/>
              <a:ext cx="145464" cy="283382"/>
            </p14:xfrm>
          </p:contentPart>
        </mc:Choice>
        <mc:Fallback>
          <p:sp>
            <p:nvSpPr>
              <p:cNvPr id="1050630" name=""/>
              <p:cNvSpPr/>
              <p:nvPr/>
            </p:nvSpPr>
            <p:spPr>
              <a:xfrm>
                <a:off x="2413490" y="3058560"/>
                <a:ext cx="145464" cy="283382"/>
              </a:xfrm>
            </p:spPr>
          </p:sp>
        </mc:Fallback>
      </mc:AlternateContent>
      <mc:AlternateContent xmlns:mc="http://schemas.openxmlformats.org/markup-compatibility/2006">
        <mc:Choice xmlns:p14="http://schemas.microsoft.com/office/powerpoint/2010/main" Requires="p14">
          <p:contentPart p14:bwMode="auto" r:id="rId121">
            <p14:nvContentPartPr>
              <p14:cNvPr id="1050631" name=""/>
              <p14:cNvContentPartPr/>
              <p14:nvPr/>
            </p14:nvContentPartPr>
            <p14:xfrm>
              <a:off x="2811481" y="2730879"/>
              <a:ext cx="138520" cy="280147"/>
            </p14:xfrm>
          </p:contentPart>
        </mc:Choice>
        <mc:Fallback>
          <p:sp>
            <p:nvSpPr>
              <p:cNvPr id="1050631" name=""/>
              <p:cNvSpPr/>
              <p:nvPr/>
            </p:nvSpPr>
            <p:spPr>
              <a:xfrm>
                <a:off x="2811481" y="2730879"/>
                <a:ext cx="138520" cy="280147"/>
              </a:xfrm>
            </p:spPr>
          </p:sp>
        </mc:Fallback>
      </mc:AlternateContent>
      <mc:AlternateContent xmlns:mc="http://schemas.openxmlformats.org/markup-compatibility/2006">
        <mc:Choice xmlns:p14="http://schemas.microsoft.com/office/powerpoint/2010/main" Requires="p14">
          <p:contentPart p14:bwMode="auto" r:id="rId122">
            <p14:nvContentPartPr>
              <p14:cNvPr id="1050632" name=""/>
              <p14:cNvContentPartPr/>
              <p14:nvPr/>
            </p14:nvContentPartPr>
            <p14:xfrm>
              <a:off x="2885081" y="2559863"/>
              <a:ext cx="7601" cy="74283"/>
            </p14:xfrm>
          </p:contentPart>
        </mc:Choice>
        <mc:Fallback>
          <p:sp>
            <p:nvSpPr>
              <p:cNvPr id="1050632" name=""/>
              <p:cNvSpPr/>
              <p:nvPr/>
            </p:nvSpPr>
            <p:spPr>
              <a:xfrm>
                <a:off x="2885081" y="2559863"/>
                <a:ext cx="7601" cy="74283"/>
              </a:xfrm>
            </p:spPr>
          </p:sp>
        </mc:Fallback>
      </mc:AlternateContent>
      <mc:AlternateContent xmlns:mc="http://schemas.openxmlformats.org/markup-compatibility/2006">
        <mc:Choice xmlns:p14="http://schemas.microsoft.com/office/powerpoint/2010/main" Requires="p14">
          <p:contentPart p14:bwMode="auto" r:id="rId123">
            <p14:nvContentPartPr>
              <p14:cNvPr id="1050633" name=""/>
              <p14:cNvContentPartPr/>
              <p14:nvPr/>
            </p14:nvContentPartPr>
            <p14:xfrm>
              <a:off x="3105243" y="2711762"/>
              <a:ext cx="124393" cy="253762"/>
            </p14:xfrm>
          </p:contentPart>
        </mc:Choice>
        <mc:Fallback>
          <p:sp>
            <p:nvSpPr>
              <p:cNvPr id="1050633" name=""/>
              <p:cNvSpPr/>
              <p:nvPr/>
            </p:nvSpPr>
            <p:spPr>
              <a:xfrm>
                <a:off x="3105243" y="2711762"/>
                <a:ext cx="124393" cy="253762"/>
              </a:xfrm>
            </p:spPr>
          </p:sp>
        </mc:Fallback>
      </mc:AlternateContent>
      <mc:AlternateContent xmlns:mc="http://schemas.openxmlformats.org/markup-compatibility/2006">
        <mc:Choice xmlns:p14="http://schemas.microsoft.com/office/powerpoint/2010/main" Requires="p14">
          <p:contentPart p14:bwMode="auto" r:id="rId124">
            <p14:nvContentPartPr>
              <p14:cNvPr id="1050634" name=""/>
              <p14:cNvContentPartPr/>
              <p14:nvPr/>
            </p14:nvContentPartPr>
            <p14:xfrm>
              <a:off x="3308378" y="2791434"/>
              <a:ext cx="27754" cy="168663"/>
            </p14:xfrm>
          </p:contentPart>
        </mc:Choice>
        <mc:Fallback>
          <p:sp>
            <p:nvSpPr>
              <p:cNvPr id="1050634" name=""/>
              <p:cNvSpPr/>
              <p:nvPr/>
            </p:nvSpPr>
            <p:spPr>
              <a:xfrm>
                <a:off x="3308378" y="2791434"/>
                <a:ext cx="27754" cy="168663"/>
              </a:xfrm>
            </p:spPr>
          </p:sp>
        </mc:Fallback>
      </mc:AlternateContent>
      <mc:AlternateContent xmlns:mc="http://schemas.openxmlformats.org/markup-compatibility/2006">
        <mc:Choice xmlns:p14="http://schemas.microsoft.com/office/powerpoint/2010/main" Requires="p14">
          <p:contentPart p14:bwMode="auto" r:id="rId125">
            <p14:nvContentPartPr>
              <p14:cNvPr id="1050635" name=""/>
              <p14:cNvContentPartPr/>
              <p14:nvPr/>
            </p14:nvContentPartPr>
            <p14:xfrm>
              <a:off x="3404529" y="2804464"/>
              <a:ext cx="127578" cy="153431"/>
            </p14:xfrm>
          </p:contentPart>
        </mc:Choice>
        <mc:Fallback>
          <p:sp>
            <p:nvSpPr>
              <p:cNvPr id="1050635" name=""/>
              <p:cNvSpPr/>
              <p:nvPr/>
            </p:nvSpPr>
            <p:spPr>
              <a:xfrm>
                <a:off x="3404529" y="2804464"/>
                <a:ext cx="127578" cy="153431"/>
              </a:xfrm>
            </p:spPr>
          </p:sp>
        </mc:Fallback>
      </mc:AlternateContent>
      <mc:AlternateContent xmlns:mc="http://schemas.openxmlformats.org/markup-compatibility/2006">
        <mc:Choice xmlns:p14="http://schemas.microsoft.com/office/powerpoint/2010/main" Requires="p14">
          <p:contentPart p14:bwMode="auto" r:id="rId126">
            <p14:nvContentPartPr>
              <p14:cNvPr id="1050636" name=""/>
              <p14:cNvContentPartPr/>
              <p14:nvPr/>
            </p14:nvContentPartPr>
            <p14:xfrm>
              <a:off x="3613438" y="2686020"/>
              <a:ext cx="149486" cy="242535"/>
            </p14:xfrm>
          </p:contentPart>
        </mc:Choice>
        <mc:Fallback>
          <p:sp>
            <p:nvSpPr>
              <p:cNvPr id="1050636" name=""/>
              <p:cNvSpPr/>
              <p:nvPr/>
            </p:nvSpPr>
            <p:spPr>
              <a:xfrm>
                <a:off x="3613438" y="2686020"/>
                <a:ext cx="149486" cy="242535"/>
              </a:xfrm>
            </p:spPr>
          </p:sp>
        </mc:Fallback>
      </mc:AlternateContent>
      <mc:AlternateContent xmlns:mc="http://schemas.openxmlformats.org/markup-compatibility/2006">
        <mc:Choice xmlns:p14="http://schemas.microsoft.com/office/powerpoint/2010/main" Requires="p14">
          <p:contentPart p14:bwMode="auto" r:id="rId127">
            <p14:nvContentPartPr>
              <p14:cNvPr id="1050637" name=""/>
              <p14:cNvContentPartPr/>
              <p14:nvPr/>
            </p14:nvContentPartPr>
            <p14:xfrm>
              <a:off x="3958287" y="2782496"/>
              <a:ext cx="146624" cy="3523"/>
            </p14:xfrm>
          </p:contentPart>
        </mc:Choice>
        <mc:Fallback>
          <p:sp>
            <p:nvSpPr>
              <p:cNvPr id="1050637" name=""/>
              <p:cNvSpPr/>
              <p:nvPr/>
            </p:nvSpPr>
            <p:spPr>
              <a:xfrm>
                <a:off x="3958287" y="2782496"/>
                <a:ext cx="146624" cy="3523"/>
              </a:xfrm>
            </p:spPr>
          </p:sp>
        </mc:Fallback>
      </mc:AlternateContent>
      <mc:AlternateContent xmlns:mc="http://schemas.openxmlformats.org/markup-compatibility/2006">
        <mc:Choice xmlns:p14="http://schemas.microsoft.com/office/powerpoint/2010/main" Requires="p14">
          <p:contentPart p14:bwMode="auto" r:id="rId128">
            <p14:nvContentPartPr>
              <p14:cNvPr id="1050638" name=""/>
              <p14:cNvContentPartPr/>
              <p14:nvPr/>
            </p14:nvContentPartPr>
            <p14:xfrm>
              <a:off x="3958287" y="2855994"/>
              <a:ext cx="165948" cy="22310"/>
            </p14:xfrm>
          </p:contentPart>
        </mc:Choice>
        <mc:Fallback>
          <p:sp>
            <p:nvSpPr>
              <p:cNvPr id="1050638" name=""/>
              <p:cNvSpPr/>
              <p:nvPr/>
            </p:nvSpPr>
            <p:spPr>
              <a:xfrm>
                <a:off x="3958287" y="2855994"/>
                <a:ext cx="165948" cy="22310"/>
              </a:xfrm>
            </p:spPr>
          </p:sp>
        </mc:Fallback>
      </mc:AlternateContent>
      <mc:AlternateContent xmlns:mc="http://schemas.openxmlformats.org/markup-compatibility/2006">
        <mc:Choice xmlns:p14="http://schemas.microsoft.com/office/powerpoint/2010/main" Requires="p14">
          <p:contentPart p14:bwMode="auto" r:id="rId129">
            <p14:nvContentPartPr>
              <p14:cNvPr id="1050639" name=""/>
              <p14:cNvContentPartPr/>
              <p14:nvPr/>
            </p14:nvContentPartPr>
            <p14:xfrm>
              <a:off x="4291960" y="2699129"/>
              <a:ext cx="186276" cy="186790"/>
            </p14:xfrm>
          </p:contentPart>
        </mc:Choice>
        <mc:Fallback>
          <p:sp>
            <p:nvSpPr>
              <p:cNvPr id="1050639" name=""/>
              <p:cNvSpPr/>
              <p:nvPr/>
            </p:nvSpPr>
            <p:spPr>
              <a:xfrm>
                <a:off x="4291960" y="2699129"/>
                <a:ext cx="186276" cy="186790"/>
              </a:xfrm>
            </p:spPr>
          </p:sp>
        </mc:Fallback>
      </mc:AlternateContent>
      <mc:AlternateContent xmlns:mc="http://schemas.openxmlformats.org/markup-compatibility/2006">
        <mc:Choice xmlns:p14="http://schemas.microsoft.com/office/powerpoint/2010/main" Requires="p14">
          <p:contentPart p14:bwMode="auto" r:id="rId130">
            <p14:nvContentPartPr>
              <p14:cNvPr id="1050640" name=""/>
              <p14:cNvContentPartPr/>
              <p14:nvPr/>
            </p14:nvContentPartPr>
            <p14:xfrm>
              <a:off x="1466751" y="3625210"/>
              <a:ext cx="269211" cy="391429"/>
            </p14:xfrm>
          </p:contentPart>
        </mc:Choice>
        <mc:Fallback>
          <p:sp>
            <p:nvSpPr>
              <p:cNvPr id="1050640" name=""/>
              <p:cNvSpPr/>
              <p:nvPr/>
            </p:nvSpPr>
            <p:spPr>
              <a:xfrm>
                <a:off x="1466751" y="3625210"/>
                <a:ext cx="269211" cy="391429"/>
              </a:xfrm>
            </p:spPr>
          </p:sp>
        </mc:Fallback>
      </mc:AlternateContent>
      <mc:AlternateContent xmlns:mc="http://schemas.openxmlformats.org/markup-compatibility/2006">
        <mc:Choice xmlns:p14="http://schemas.microsoft.com/office/powerpoint/2010/main" Requires="p14">
          <p:contentPart p14:bwMode="auto" r:id="rId131">
            <p14:nvContentPartPr>
              <p14:cNvPr id="1050641" name=""/>
              <p14:cNvContentPartPr/>
              <p14:nvPr/>
            </p14:nvContentPartPr>
            <p14:xfrm>
              <a:off x="1658962" y="3530574"/>
              <a:ext cx="10589" cy="83147"/>
            </p14:xfrm>
          </p:contentPart>
        </mc:Choice>
        <mc:Fallback>
          <p:sp>
            <p:nvSpPr>
              <p:cNvPr id="1050641" name=""/>
              <p:cNvSpPr/>
              <p:nvPr/>
            </p:nvSpPr>
            <p:spPr>
              <a:xfrm>
                <a:off x="1658962" y="3530574"/>
                <a:ext cx="10589" cy="83147"/>
              </a:xfrm>
            </p:spPr>
          </p:sp>
        </mc:Fallback>
      </mc:AlternateContent>
      <mc:AlternateContent xmlns:mc="http://schemas.openxmlformats.org/markup-compatibility/2006">
        <mc:Choice xmlns:p14="http://schemas.microsoft.com/office/powerpoint/2010/main" Requires="p14">
          <p:contentPart p14:bwMode="auto" r:id="rId132">
            <p14:nvContentPartPr>
              <p14:cNvPr id="1050642" name=""/>
              <p14:cNvContentPartPr/>
              <p14:nvPr/>
            </p14:nvContentPartPr>
            <p14:xfrm>
              <a:off x="1755594" y="3407561"/>
              <a:ext cx="207385" cy="260515"/>
            </p14:xfrm>
          </p:contentPart>
        </mc:Choice>
        <mc:Fallback>
          <p:sp>
            <p:nvSpPr>
              <p:cNvPr id="1050642" name=""/>
              <p:cNvSpPr/>
              <p:nvPr/>
            </p:nvSpPr>
            <p:spPr>
              <a:xfrm>
                <a:off x="1755594" y="3407561"/>
                <a:ext cx="207385" cy="260515"/>
              </a:xfrm>
            </p:spPr>
          </p:sp>
        </mc:Fallback>
      </mc:AlternateContent>
      <mc:AlternateContent xmlns:mc="http://schemas.openxmlformats.org/markup-compatibility/2006">
        <mc:Choice xmlns:p14="http://schemas.microsoft.com/office/powerpoint/2010/main" Requires="p14">
          <p:contentPart p14:bwMode="auto" r:id="rId133">
            <p14:nvContentPartPr>
              <p14:cNvPr id="1050643" name=""/>
              <p14:cNvContentPartPr/>
              <p14:nvPr/>
            </p14:nvContentPartPr>
            <p14:xfrm>
              <a:off x="1414991" y="4081082"/>
              <a:ext cx="490626" cy="65704"/>
            </p14:xfrm>
          </p:contentPart>
        </mc:Choice>
        <mc:Fallback>
          <p:sp>
            <p:nvSpPr>
              <p:cNvPr id="1050643" name=""/>
              <p:cNvSpPr/>
              <p:nvPr/>
            </p:nvSpPr>
            <p:spPr>
              <a:xfrm>
                <a:off x="1414991" y="4081082"/>
                <a:ext cx="490626" cy="65704"/>
              </a:xfrm>
            </p:spPr>
          </p:sp>
        </mc:Fallback>
      </mc:AlternateContent>
      <mc:AlternateContent xmlns:mc="http://schemas.openxmlformats.org/markup-compatibility/2006">
        <mc:Choice xmlns:p14="http://schemas.microsoft.com/office/powerpoint/2010/main" Requires="p14">
          <p:contentPart p14:bwMode="auto" r:id="rId134">
            <p14:nvContentPartPr>
              <p14:cNvPr id="1050644" name=""/>
              <p14:cNvContentPartPr/>
              <p14:nvPr/>
            </p14:nvContentPartPr>
            <p14:xfrm>
              <a:off x="1586164" y="4214605"/>
              <a:ext cx="166135" cy="310767"/>
            </p14:xfrm>
          </p:contentPart>
        </mc:Choice>
        <mc:Fallback>
          <p:sp>
            <p:nvSpPr>
              <p:cNvPr id="1050644" name=""/>
              <p:cNvSpPr/>
              <p:nvPr/>
            </p:nvSpPr>
            <p:spPr>
              <a:xfrm>
                <a:off x="1586164" y="4214605"/>
                <a:ext cx="166135" cy="310767"/>
              </a:xfrm>
            </p:spPr>
          </p:sp>
        </mc:Fallback>
      </mc:AlternateContent>
      <mc:AlternateContent xmlns:mc="http://schemas.openxmlformats.org/markup-compatibility/2006">
        <mc:Choice xmlns:p14="http://schemas.microsoft.com/office/powerpoint/2010/main" Requires="p14">
          <p:contentPart p14:bwMode="auto" r:id="rId135">
            <p14:nvContentPartPr>
              <p14:cNvPr id="1050645" name=""/>
              <p14:cNvContentPartPr/>
              <p14:nvPr/>
            </p14:nvContentPartPr>
            <p14:xfrm>
              <a:off x="3367682" y="2660881"/>
              <a:ext cx="11251" cy="30625"/>
            </p14:xfrm>
          </p:contentPart>
        </mc:Choice>
        <mc:Fallback>
          <p:sp>
            <p:nvSpPr>
              <p:cNvPr id="1050645" name=""/>
              <p:cNvSpPr/>
              <p:nvPr/>
            </p:nvSpPr>
            <p:spPr>
              <a:xfrm>
                <a:off x="3367682" y="2660881"/>
                <a:ext cx="11251" cy="30625"/>
              </a:xfrm>
            </p:spPr>
          </p:sp>
        </mc:Fallback>
      </mc:AlternateContent>
      <mc:AlternateContent xmlns:mc="http://schemas.openxmlformats.org/markup-compatibility/2006">
        <mc:Choice xmlns:p14="http://schemas.microsoft.com/office/powerpoint/2010/main" Requires="p14">
          <p:contentPart p14:bwMode="auto" r:id="rId136">
            <p14:nvContentPartPr>
              <p14:cNvPr id="1050646" name=""/>
              <p14:cNvContentPartPr/>
              <p14:nvPr/>
            </p14:nvContentPartPr>
            <p14:xfrm>
              <a:off x="2134623" y="4001409"/>
              <a:ext cx="200325" cy="28544"/>
            </p14:xfrm>
          </p:contentPart>
        </mc:Choice>
        <mc:Fallback>
          <p:sp>
            <p:nvSpPr>
              <p:cNvPr id="1050646" name=""/>
              <p:cNvSpPr/>
              <p:nvPr/>
            </p:nvSpPr>
            <p:spPr>
              <a:xfrm>
                <a:off x="2134623" y="4001409"/>
                <a:ext cx="200325" cy="28544"/>
              </a:xfrm>
            </p:spPr>
          </p:sp>
        </mc:Fallback>
      </mc:AlternateContent>
      <mc:AlternateContent xmlns:mc="http://schemas.openxmlformats.org/markup-compatibility/2006">
        <mc:Choice xmlns:p14="http://schemas.microsoft.com/office/powerpoint/2010/main" Requires="p14">
          <p:contentPart p14:bwMode="auto" r:id="rId137">
            <p14:nvContentPartPr>
              <p14:cNvPr id="1050647" name=""/>
              <p14:cNvContentPartPr/>
              <p14:nvPr/>
            </p14:nvContentPartPr>
            <p14:xfrm>
              <a:off x="2544733" y="3648789"/>
              <a:ext cx="156889" cy="317191"/>
            </p14:xfrm>
          </p:contentPart>
        </mc:Choice>
        <mc:Fallback>
          <p:sp>
            <p:nvSpPr>
              <p:cNvPr id="1050647" name=""/>
              <p:cNvSpPr/>
              <p:nvPr/>
            </p:nvSpPr>
            <p:spPr>
              <a:xfrm>
                <a:off x="2544733" y="3648789"/>
                <a:ext cx="156889" cy="317191"/>
              </a:xfrm>
            </p:spPr>
          </p:sp>
        </mc:Fallback>
      </mc:AlternateContent>
      <mc:AlternateContent xmlns:mc="http://schemas.openxmlformats.org/markup-compatibility/2006">
        <mc:Choice xmlns:p14="http://schemas.microsoft.com/office/powerpoint/2010/main" Requires="p14">
          <p:contentPart p14:bwMode="auto" r:id="rId138">
            <p14:nvContentPartPr>
              <p14:cNvPr id="1050648" name=""/>
              <p14:cNvContentPartPr/>
              <p14:nvPr/>
            </p14:nvContentPartPr>
            <p14:xfrm>
              <a:off x="2513653" y="4029953"/>
              <a:ext cx="331886" cy="8415"/>
            </p14:xfrm>
          </p:contentPart>
        </mc:Choice>
        <mc:Fallback>
          <p:sp>
            <p:nvSpPr>
              <p:cNvPr id="1050648" name=""/>
              <p:cNvSpPr/>
              <p:nvPr/>
            </p:nvSpPr>
            <p:spPr>
              <a:xfrm>
                <a:off x="2513653" y="4029953"/>
                <a:ext cx="331886" cy="8415"/>
              </a:xfrm>
            </p:spPr>
          </p:sp>
        </mc:Fallback>
      </mc:AlternateContent>
      <mc:AlternateContent xmlns:mc="http://schemas.openxmlformats.org/markup-compatibility/2006">
        <mc:Choice xmlns:p14="http://schemas.microsoft.com/office/powerpoint/2010/main" Requires="p14">
          <p:contentPart p14:bwMode="auto" r:id="rId139">
            <p14:nvContentPartPr>
              <p14:cNvPr id="1050649" name=""/>
              <p14:cNvContentPartPr/>
              <p14:nvPr/>
            </p14:nvContentPartPr>
            <p14:xfrm>
              <a:off x="2634995" y="4138073"/>
              <a:ext cx="188651" cy="378821"/>
            </p14:xfrm>
          </p:contentPart>
        </mc:Choice>
        <mc:Fallback>
          <p:sp>
            <p:nvSpPr>
              <p:cNvPr id="1050649" name=""/>
              <p:cNvSpPr/>
              <p:nvPr/>
            </p:nvSpPr>
            <p:spPr>
              <a:xfrm>
                <a:off x="2634995" y="4138073"/>
                <a:ext cx="188651" cy="378821"/>
              </a:xfrm>
            </p:spPr>
          </p:sp>
        </mc:Fallback>
      </mc:AlternateContent>
      <mc:AlternateContent xmlns:mc="http://schemas.openxmlformats.org/markup-compatibility/2006">
        <mc:Choice xmlns:p14="http://schemas.microsoft.com/office/powerpoint/2010/main" Requires="p14">
          <p:contentPart p14:bwMode="auto" r:id="rId140">
            <p14:nvContentPartPr>
              <p14:cNvPr id="1050650" name=""/>
              <p14:cNvContentPartPr/>
              <p14:nvPr/>
            </p14:nvContentPartPr>
            <p14:xfrm>
              <a:off x="2973725" y="3914043"/>
              <a:ext cx="463942" cy="208736"/>
            </p14:xfrm>
          </p:contentPart>
        </mc:Choice>
        <mc:Fallback>
          <p:sp>
            <p:nvSpPr>
              <p:cNvPr id="1050650" name=""/>
              <p:cNvSpPr/>
              <p:nvPr/>
            </p:nvSpPr>
            <p:spPr>
              <a:xfrm>
                <a:off x="2973725" y="3914043"/>
                <a:ext cx="463942" cy="208736"/>
              </a:xfrm>
            </p:spPr>
          </p:sp>
        </mc:Fallback>
      </mc:AlternateContent>
      <mc:AlternateContent xmlns:mc="http://schemas.openxmlformats.org/markup-compatibility/2006">
        <mc:Choice xmlns:p14="http://schemas.microsoft.com/office/powerpoint/2010/main" Requires="p14">
          <p:contentPart p14:bwMode="auto" r:id="rId141">
            <p14:nvContentPartPr>
              <p14:cNvPr id="1050651" name=""/>
              <p14:cNvContentPartPr/>
              <p14:nvPr/>
            </p14:nvContentPartPr>
            <p14:xfrm>
              <a:off x="3503445" y="3834447"/>
              <a:ext cx="192244" cy="254051"/>
            </p14:xfrm>
          </p:contentPart>
        </mc:Choice>
        <mc:Fallback>
          <p:sp>
            <p:nvSpPr>
              <p:cNvPr id="1050651" name=""/>
              <p:cNvSpPr/>
              <p:nvPr/>
            </p:nvSpPr>
            <p:spPr>
              <a:xfrm>
                <a:off x="3503445" y="3834447"/>
                <a:ext cx="192244" cy="254051"/>
              </a:xfrm>
            </p:spPr>
          </p:sp>
        </mc:Fallback>
      </mc:AlternateContent>
      <mc:AlternateContent xmlns:mc="http://schemas.openxmlformats.org/markup-compatibility/2006">
        <mc:Choice xmlns:p14="http://schemas.microsoft.com/office/powerpoint/2010/main" Requires="p14">
          <p:contentPart p14:bwMode="auto" r:id="rId142">
            <p14:nvContentPartPr>
              <p14:cNvPr id="1050652" name=""/>
              <p14:cNvContentPartPr/>
              <p14:nvPr/>
            </p14:nvContentPartPr>
            <p14:xfrm>
              <a:off x="3911074" y="3925667"/>
              <a:ext cx="125528" cy="1778"/>
            </p14:xfrm>
          </p:contentPart>
        </mc:Choice>
        <mc:Fallback>
          <p:sp>
            <p:nvSpPr>
              <p:cNvPr id="1050652" name=""/>
              <p:cNvSpPr/>
              <p:nvPr/>
            </p:nvSpPr>
            <p:spPr>
              <a:xfrm>
                <a:off x="3911074" y="3925667"/>
                <a:ext cx="125528" cy="1778"/>
              </a:xfrm>
            </p:spPr>
          </p:sp>
        </mc:Fallback>
      </mc:AlternateContent>
      <mc:AlternateContent xmlns:mc="http://schemas.openxmlformats.org/markup-compatibility/2006">
        <mc:Choice xmlns:p14="http://schemas.microsoft.com/office/powerpoint/2010/main" Requires="p14">
          <p:contentPart p14:bwMode="auto" r:id="rId143">
            <p14:nvContentPartPr>
              <p14:cNvPr id="1050653" name=""/>
              <p14:cNvContentPartPr/>
              <p14:nvPr/>
            </p14:nvContentPartPr>
            <p14:xfrm>
              <a:off x="3893865" y="4030066"/>
              <a:ext cx="167988" cy="7894"/>
            </p14:xfrm>
          </p:contentPart>
        </mc:Choice>
        <mc:Fallback>
          <p:sp>
            <p:nvSpPr>
              <p:cNvPr id="1050653" name=""/>
              <p:cNvSpPr/>
              <p:nvPr/>
            </p:nvSpPr>
            <p:spPr>
              <a:xfrm>
                <a:off x="3893865" y="4030066"/>
                <a:ext cx="167988" cy="7894"/>
              </a:xfrm>
            </p:spPr>
          </p:sp>
        </mc:Fallback>
      </mc:AlternateContent>
      <mc:AlternateContent xmlns:mc="http://schemas.openxmlformats.org/markup-compatibility/2006">
        <mc:Choice xmlns:p14="http://schemas.microsoft.com/office/powerpoint/2010/main" Requires="p14">
          <p:contentPart p14:bwMode="auto" r:id="rId144">
            <p14:nvContentPartPr>
              <p14:cNvPr id="1050654" name=""/>
              <p14:cNvContentPartPr/>
              <p14:nvPr/>
            </p14:nvContentPartPr>
            <p14:xfrm>
              <a:off x="4223499" y="3808386"/>
              <a:ext cx="213199" cy="266434"/>
            </p14:xfrm>
          </p:contentPart>
        </mc:Choice>
        <mc:Fallback>
          <p:sp>
            <p:nvSpPr>
              <p:cNvPr id="1050654" name=""/>
              <p:cNvSpPr/>
              <p:nvPr/>
            </p:nvSpPr>
            <p:spPr>
              <a:xfrm>
                <a:off x="4223499" y="3808386"/>
                <a:ext cx="213199" cy="266434"/>
              </a:xfrm>
            </p:spPr>
          </p:sp>
        </mc:Fallback>
      </mc:AlternateContent>
      <mc:AlternateContent xmlns:mc="http://schemas.openxmlformats.org/markup-compatibility/2006">
        <mc:Choice xmlns:p14="http://schemas.microsoft.com/office/powerpoint/2010/main" Requires="p14">
          <p:contentPart p14:bwMode="auto" r:id="rId145">
            <p14:nvContentPartPr>
              <p14:cNvPr id="1050655" name=""/>
              <p14:cNvContentPartPr/>
              <p14:nvPr/>
            </p14:nvContentPartPr>
            <p14:xfrm>
              <a:off x="4547790" y="3957504"/>
              <a:ext cx="150763" cy="7668"/>
            </p14:xfrm>
          </p:contentPart>
        </mc:Choice>
        <mc:Fallback>
          <p:sp>
            <p:nvSpPr>
              <p:cNvPr id="1050655" name=""/>
              <p:cNvSpPr/>
              <p:nvPr/>
            </p:nvSpPr>
            <p:spPr>
              <a:xfrm>
                <a:off x="4547790" y="3957504"/>
                <a:ext cx="150763" cy="7668"/>
              </a:xfrm>
            </p:spPr>
          </p:sp>
        </mc:Fallback>
      </mc:AlternateContent>
      <mc:AlternateContent xmlns:mc="http://schemas.openxmlformats.org/markup-compatibility/2006">
        <mc:Choice xmlns:p14="http://schemas.microsoft.com/office/powerpoint/2010/main" Requires="p14">
          <p:contentPart p14:bwMode="auto" r:id="rId146">
            <p14:nvContentPartPr>
              <p14:cNvPr id="1050656" name=""/>
              <p14:cNvContentPartPr/>
              <p14:nvPr/>
            </p14:nvContentPartPr>
            <p14:xfrm>
              <a:off x="4537642" y="4049904"/>
              <a:ext cx="163045" cy="38375"/>
            </p14:xfrm>
          </p:contentPart>
        </mc:Choice>
        <mc:Fallback>
          <p:sp>
            <p:nvSpPr>
              <p:cNvPr id="1050656" name=""/>
              <p:cNvSpPr/>
              <p:nvPr/>
            </p:nvSpPr>
            <p:spPr>
              <a:xfrm>
                <a:off x="4537642" y="4049904"/>
                <a:ext cx="163045" cy="38375"/>
              </a:xfrm>
            </p:spPr>
          </p:sp>
        </mc:Fallback>
      </mc:AlternateContent>
      <mc:AlternateContent xmlns:mc="http://schemas.openxmlformats.org/markup-compatibility/2006">
        <mc:Choice xmlns:p14="http://schemas.microsoft.com/office/powerpoint/2010/main" Requires="p14">
          <p:contentPart p14:bwMode="auto" r:id="rId147">
            <p14:nvContentPartPr>
              <p14:cNvPr id="1050657" name=""/>
              <p14:cNvContentPartPr/>
              <p14:nvPr/>
            </p14:nvContentPartPr>
            <p14:xfrm>
              <a:off x="4801947" y="3990737"/>
              <a:ext cx="86042" cy="10672"/>
            </p14:xfrm>
          </p:contentPart>
        </mc:Choice>
        <mc:Fallback>
          <p:sp>
            <p:nvSpPr>
              <p:cNvPr id="1050657" name=""/>
              <p:cNvSpPr/>
              <p:nvPr/>
            </p:nvSpPr>
            <p:spPr>
              <a:xfrm>
                <a:off x="4801947" y="3990737"/>
                <a:ext cx="86042" cy="10672"/>
              </a:xfrm>
            </p:spPr>
          </p:sp>
        </mc:Fallback>
      </mc:AlternateContent>
      <mc:AlternateContent xmlns:mc="http://schemas.openxmlformats.org/markup-compatibility/2006">
        <mc:Choice xmlns:p14="http://schemas.microsoft.com/office/powerpoint/2010/main" Requires="p14">
          <p:contentPart p14:bwMode="auto" r:id="rId148">
            <p14:nvContentPartPr>
              <p14:cNvPr id="1050658" name=""/>
              <p14:cNvContentPartPr/>
              <p14:nvPr/>
            </p14:nvContentPartPr>
            <p14:xfrm>
              <a:off x="4975294" y="3721415"/>
              <a:ext cx="191593" cy="300005"/>
            </p14:xfrm>
          </p:contentPart>
        </mc:Choice>
        <mc:Fallback>
          <p:sp>
            <p:nvSpPr>
              <p:cNvPr id="1050658" name=""/>
              <p:cNvSpPr/>
              <p:nvPr/>
            </p:nvSpPr>
            <p:spPr>
              <a:xfrm>
                <a:off x="4975294" y="3721415"/>
                <a:ext cx="191593" cy="300005"/>
              </a:xfrm>
            </p:spPr>
          </p:sp>
        </mc:Fallback>
      </mc:AlternateContent>
      <mc:AlternateContent xmlns:mc="http://schemas.openxmlformats.org/markup-compatibility/2006">
        <mc:Choice xmlns:p14="http://schemas.microsoft.com/office/powerpoint/2010/main" Requires="p14">
          <p:contentPart p14:bwMode="auto" r:id="rId149">
            <p14:nvContentPartPr>
              <p14:cNvPr id="1050659" name=""/>
              <p14:cNvContentPartPr/>
              <p14:nvPr/>
            </p14:nvContentPartPr>
            <p14:xfrm>
              <a:off x="5009332" y="4066190"/>
              <a:ext cx="257687" cy="29039"/>
            </p14:xfrm>
          </p:contentPart>
        </mc:Choice>
        <mc:Fallback>
          <p:sp>
            <p:nvSpPr>
              <p:cNvPr id="1050659" name=""/>
              <p:cNvSpPr/>
              <p:nvPr/>
            </p:nvSpPr>
            <p:spPr>
              <a:xfrm>
                <a:off x="5009332" y="4066190"/>
                <a:ext cx="257687" cy="29039"/>
              </a:xfrm>
            </p:spPr>
          </p:sp>
        </mc:Fallback>
      </mc:AlternateContent>
      <mc:AlternateContent xmlns:mc="http://schemas.openxmlformats.org/markup-compatibility/2006">
        <mc:Choice xmlns:p14="http://schemas.microsoft.com/office/powerpoint/2010/main" Requires="p14">
          <p:contentPart p14:bwMode="auto" r:id="rId150">
            <p14:nvContentPartPr>
              <p14:cNvPr id="1050660" name=""/>
              <p14:cNvContentPartPr/>
              <p14:nvPr/>
            </p14:nvContentPartPr>
            <p14:xfrm>
              <a:off x="5066694" y="4165095"/>
              <a:ext cx="114523" cy="344235"/>
            </p14:xfrm>
          </p:contentPart>
        </mc:Choice>
        <mc:Fallback>
          <p:sp>
            <p:nvSpPr>
              <p:cNvPr id="1050660" name=""/>
              <p:cNvSpPr/>
              <p:nvPr/>
            </p:nvSpPr>
            <p:spPr>
              <a:xfrm>
                <a:off x="5066694" y="4165095"/>
                <a:ext cx="114523" cy="344235"/>
              </a:xfrm>
            </p:spPr>
          </p:sp>
        </mc:Fallback>
      </mc:AlternateContent>
      <mc:AlternateContent xmlns:mc="http://schemas.openxmlformats.org/markup-compatibility/2006">
        <mc:Choice xmlns:p14="http://schemas.microsoft.com/office/powerpoint/2010/main" Requires="p14">
          <p:contentPart p14:bwMode="auto" r:id="rId151">
            <p14:nvContentPartPr>
              <p14:cNvPr id="1050661" name=""/>
              <p14:cNvContentPartPr/>
              <p14:nvPr/>
            </p14:nvContentPartPr>
            <p14:xfrm>
              <a:off x="5319480" y="3950529"/>
              <a:ext cx="282969" cy="181944"/>
            </p14:xfrm>
          </p:contentPart>
        </mc:Choice>
        <mc:Fallback>
          <p:sp>
            <p:nvSpPr>
              <p:cNvPr id="1050661" name=""/>
              <p:cNvSpPr/>
              <p:nvPr/>
            </p:nvSpPr>
            <p:spPr>
              <a:xfrm>
                <a:off x="5319480" y="3950529"/>
                <a:ext cx="282969" cy="181944"/>
              </a:xfrm>
            </p:spPr>
          </p:sp>
        </mc:Fallback>
      </mc:AlternateContent>
      <mc:AlternateContent xmlns:mc="http://schemas.openxmlformats.org/markup-compatibility/2006">
        <mc:Choice xmlns:p14="http://schemas.microsoft.com/office/powerpoint/2010/main" Requires="p14">
          <p:contentPart p14:bwMode="auto" r:id="rId152">
            <p14:nvContentPartPr>
              <p14:cNvPr id="1050662" name=""/>
              <p14:cNvContentPartPr/>
              <p14:nvPr/>
            </p14:nvContentPartPr>
            <p14:xfrm>
              <a:off x="5637506" y="3810093"/>
              <a:ext cx="160778" cy="320290"/>
            </p14:xfrm>
          </p:contentPart>
        </mc:Choice>
        <mc:Fallback>
          <p:sp>
            <p:nvSpPr>
              <p:cNvPr id="1050662" name=""/>
              <p:cNvSpPr/>
              <p:nvPr/>
            </p:nvSpPr>
            <p:spPr>
              <a:xfrm>
                <a:off x="5637506" y="3810093"/>
                <a:ext cx="160778" cy="320290"/>
              </a:xfrm>
            </p:spPr>
          </p:sp>
        </mc:Fallback>
      </mc:AlternateContent>
      <mc:AlternateContent xmlns:mc="http://schemas.openxmlformats.org/markup-compatibility/2006">
        <mc:Choice xmlns:p14="http://schemas.microsoft.com/office/powerpoint/2010/main" Requires="p14">
          <p:contentPart p14:bwMode="auto" r:id="rId153">
            <p14:nvContentPartPr>
              <p14:cNvPr id="1050663" name=""/>
              <p14:cNvContentPartPr/>
              <p14:nvPr/>
            </p14:nvContentPartPr>
            <p14:xfrm>
              <a:off x="5808343" y="4082858"/>
              <a:ext cx="110200" cy="96786"/>
            </p14:xfrm>
          </p:contentPart>
        </mc:Choice>
        <mc:Fallback>
          <p:sp>
            <p:nvSpPr>
              <p:cNvPr id="1050663" name=""/>
              <p:cNvSpPr/>
              <p:nvPr/>
            </p:nvSpPr>
            <p:spPr>
              <a:xfrm>
                <a:off x="5808343" y="4082858"/>
                <a:ext cx="110200" cy="96786"/>
              </a:xfrm>
            </p:spPr>
          </p:sp>
        </mc:Fallback>
      </mc:AlternateContent>
      <mc:AlternateContent xmlns:mc="http://schemas.openxmlformats.org/markup-compatibility/2006">
        <mc:Choice xmlns:p14="http://schemas.microsoft.com/office/powerpoint/2010/main" Requires="p14">
          <p:contentPart p14:bwMode="auto" r:id="rId154">
            <p14:nvContentPartPr>
              <p14:cNvPr id="1050664" name=""/>
              <p14:cNvContentPartPr/>
              <p14:nvPr/>
            </p14:nvContentPartPr>
            <p14:xfrm>
              <a:off x="1671625" y="5008768"/>
              <a:ext cx="186081" cy="298136"/>
            </p14:xfrm>
          </p:contentPart>
        </mc:Choice>
        <mc:Fallback>
          <p:sp>
            <p:nvSpPr>
              <p:cNvPr id="1050664" name=""/>
              <p:cNvSpPr/>
              <p:nvPr/>
            </p:nvSpPr>
            <p:spPr>
              <a:xfrm>
                <a:off x="1671625" y="5008768"/>
                <a:ext cx="186081" cy="298136"/>
              </a:xfrm>
            </p:spPr>
          </p:sp>
        </mc:Fallback>
      </mc:AlternateContent>
      <mc:AlternateContent xmlns:mc="http://schemas.openxmlformats.org/markup-compatibility/2006">
        <mc:Choice xmlns:p14="http://schemas.microsoft.com/office/powerpoint/2010/main" Requires="p14">
          <p:contentPart p14:bwMode="auto" r:id="rId155">
            <p14:nvContentPartPr>
              <p14:cNvPr id="1050665" name=""/>
              <p14:cNvContentPartPr/>
              <p14:nvPr/>
            </p14:nvContentPartPr>
            <p14:xfrm>
              <a:off x="1805455" y="4892448"/>
              <a:ext cx="6940" cy="73876"/>
            </p14:xfrm>
          </p:contentPart>
        </mc:Choice>
        <mc:Fallback>
          <p:sp>
            <p:nvSpPr>
              <p:cNvPr id="1050665" name=""/>
              <p:cNvSpPr/>
              <p:nvPr/>
            </p:nvSpPr>
            <p:spPr>
              <a:xfrm>
                <a:off x="1805455" y="4892448"/>
                <a:ext cx="6940" cy="73876"/>
              </a:xfrm>
            </p:spPr>
          </p:sp>
        </mc:Fallback>
      </mc:AlternateContent>
      <mc:AlternateContent xmlns:mc="http://schemas.openxmlformats.org/markup-compatibility/2006">
        <mc:Choice xmlns:p14="http://schemas.microsoft.com/office/powerpoint/2010/main" Requires="p14">
          <p:contentPart p14:bwMode="auto" r:id="rId156">
            <p14:nvContentPartPr>
              <p14:cNvPr id="1050666" name=""/>
              <p14:cNvContentPartPr/>
              <p14:nvPr/>
            </p14:nvContentPartPr>
            <p14:xfrm>
              <a:off x="1876936" y="4774801"/>
              <a:ext cx="229227" cy="227297"/>
            </p14:xfrm>
          </p:contentPart>
        </mc:Choice>
        <mc:Fallback>
          <p:sp>
            <p:nvSpPr>
              <p:cNvPr id="1050666" name=""/>
              <p:cNvSpPr/>
              <p:nvPr/>
            </p:nvSpPr>
            <p:spPr>
              <a:xfrm>
                <a:off x="1876936" y="4774801"/>
                <a:ext cx="229227" cy="227297"/>
              </a:xfrm>
            </p:spPr>
          </p:sp>
        </mc:Fallback>
      </mc:AlternateContent>
      <mc:AlternateContent xmlns:mc="http://schemas.openxmlformats.org/markup-compatibility/2006">
        <mc:Choice xmlns:p14="http://schemas.microsoft.com/office/powerpoint/2010/main" Requires="p14">
          <p:contentPart p14:bwMode="auto" r:id="rId157">
            <p14:nvContentPartPr>
              <p14:cNvPr id="1050667" name=""/>
              <p14:cNvContentPartPr/>
              <p14:nvPr/>
            </p14:nvContentPartPr>
            <p14:xfrm>
              <a:off x="1647199" y="5380371"/>
              <a:ext cx="393439" cy="40558"/>
            </p14:xfrm>
          </p:contentPart>
        </mc:Choice>
        <mc:Fallback>
          <p:sp>
            <p:nvSpPr>
              <p:cNvPr id="1050667" name=""/>
              <p:cNvSpPr/>
              <p:nvPr/>
            </p:nvSpPr>
            <p:spPr>
              <a:xfrm>
                <a:off x="1647199" y="5380371"/>
                <a:ext cx="393439" cy="40558"/>
              </a:xfrm>
            </p:spPr>
          </p:sp>
        </mc:Fallback>
      </mc:AlternateContent>
      <mc:AlternateContent xmlns:mc="http://schemas.openxmlformats.org/markup-compatibility/2006">
        <mc:Choice xmlns:p14="http://schemas.microsoft.com/office/powerpoint/2010/main" Requires="p14">
          <p:contentPart p14:bwMode="auto" r:id="rId158">
            <p14:nvContentPartPr>
              <p14:cNvPr id="1050668" name=""/>
              <p14:cNvContentPartPr/>
              <p14:nvPr/>
            </p14:nvContentPartPr>
            <p14:xfrm>
              <a:off x="1802661" y="5525373"/>
              <a:ext cx="231800" cy="229956"/>
            </p14:xfrm>
          </p:contentPart>
        </mc:Choice>
        <mc:Fallback>
          <p:sp>
            <p:nvSpPr>
              <p:cNvPr id="1050668" name=""/>
              <p:cNvSpPr/>
              <p:nvPr/>
            </p:nvSpPr>
            <p:spPr>
              <a:xfrm>
                <a:off x="1802661" y="5525373"/>
                <a:ext cx="231800" cy="229956"/>
              </a:xfrm>
            </p:spPr>
          </p:sp>
        </mc:Fallback>
      </mc:AlternateContent>
      <mc:AlternateContent xmlns:mc="http://schemas.openxmlformats.org/markup-compatibility/2006">
        <mc:Choice xmlns:p14="http://schemas.microsoft.com/office/powerpoint/2010/main" Requires="p14">
          <p:contentPart p14:bwMode="auto" r:id="rId159">
            <p14:nvContentPartPr>
              <p14:cNvPr id="1050669" name=""/>
              <p14:cNvContentPartPr/>
              <p14:nvPr/>
            </p14:nvContentPartPr>
            <p14:xfrm>
              <a:off x="2148743" y="5327047"/>
              <a:ext cx="147333" cy="15733"/>
            </p14:xfrm>
          </p:contentPart>
        </mc:Choice>
        <mc:Fallback>
          <p:sp>
            <p:nvSpPr>
              <p:cNvPr id="1050669" name=""/>
              <p:cNvSpPr/>
              <p:nvPr/>
            </p:nvSpPr>
            <p:spPr>
              <a:xfrm>
                <a:off x="2148743" y="5327047"/>
                <a:ext cx="147333" cy="15733"/>
              </a:xfrm>
            </p:spPr>
          </p:sp>
        </mc:Fallback>
      </mc:AlternateContent>
      <mc:AlternateContent xmlns:mc="http://schemas.openxmlformats.org/markup-compatibility/2006">
        <mc:Choice xmlns:p14="http://schemas.microsoft.com/office/powerpoint/2010/main" Requires="p14">
          <p:contentPart p14:bwMode="auto" r:id="rId160">
            <p14:nvContentPartPr>
              <p14:cNvPr id="1050670" name=""/>
              <p14:cNvContentPartPr/>
              <p14:nvPr/>
            </p14:nvContentPartPr>
            <p14:xfrm>
              <a:off x="2141683" y="5428064"/>
              <a:ext cx="193265" cy="8372"/>
            </p14:xfrm>
          </p:contentPart>
        </mc:Choice>
        <mc:Fallback>
          <p:sp>
            <p:nvSpPr>
              <p:cNvPr id="1050670" name=""/>
              <p:cNvSpPr/>
              <p:nvPr/>
            </p:nvSpPr>
            <p:spPr>
              <a:xfrm>
                <a:off x="2141683" y="5428064"/>
                <a:ext cx="193265" cy="8372"/>
              </a:xfrm>
            </p:spPr>
          </p:sp>
        </mc:Fallback>
      </mc:AlternateContent>
      <mc:AlternateContent xmlns:mc="http://schemas.openxmlformats.org/markup-compatibility/2006">
        <mc:Choice xmlns:p14="http://schemas.microsoft.com/office/powerpoint/2010/main" Requires="p14">
          <p:contentPart p14:bwMode="auto" r:id="rId161">
            <p14:nvContentPartPr>
              <p14:cNvPr id="1050671" name=""/>
              <p14:cNvContentPartPr/>
              <p14:nvPr/>
            </p14:nvContentPartPr>
            <p14:xfrm>
              <a:off x="2457412" y="5005628"/>
              <a:ext cx="158410" cy="286693"/>
            </p14:xfrm>
          </p:contentPart>
        </mc:Choice>
        <mc:Fallback>
          <p:sp>
            <p:nvSpPr>
              <p:cNvPr id="1050671" name=""/>
              <p:cNvSpPr/>
              <p:nvPr/>
            </p:nvSpPr>
            <p:spPr>
              <a:xfrm>
                <a:off x="2457412" y="5005628"/>
                <a:ext cx="158410" cy="286693"/>
              </a:xfrm>
            </p:spPr>
          </p:sp>
        </mc:Fallback>
      </mc:AlternateContent>
      <mc:AlternateContent xmlns:mc="http://schemas.openxmlformats.org/markup-compatibility/2006">
        <mc:Choice xmlns:p14="http://schemas.microsoft.com/office/powerpoint/2010/main" Requires="p14">
          <p:contentPart p14:bwMode="auto" r:id="rId162">
            <p14:nvContentPartPr>
              <p14:cNvPr id="1050672" name=""/>
              <p14:cNvContentPartPr/>
              <p14:nvPr/>
            </p14:nvContentPartPr>
            <p14:xfrm>
              <a:off x="2456291" y="5363430"/>
              <a:ext cx="274760" cy="14001"/>
            </p14:xfrm>
          </p:contentPart>
        </mc:Choice>
        <mc:Fallback>
          <p:sp>
            <p:nvSpPr>
              <p:cNvPr id="1050672" name=""/>
              <p:cNvSpPr/>
              <p:nvPr/>
            </p:nvSpPr>
            <p:spPr>
              <a:xfrm>
                <a:off x="2456291" y="5363430"/>
                <a:ext cx="274760" cy="14001"/>
              </a:xfrm>
            </p:spPr>
          </p:sp>
        </mc:Fallback>
      </mc:AlternateContent>
      <mc:AlternateContent xmlns:mc="http://schemas.openxmlformats.org/markup-compatibility/2006">
        <mc:Choice xmlns:p14="http://schemas.microsoft.com/office/powerpoint/2010/main" Requires="p14">
          <p:contentPart p14:bwMode="auto" r:id="rId163">
            <p14:nvContentPartPr>
              <p14:cNvPr id="1050673" name=""/>
              <p14:cNvContentPartPr/>
              <p14:nvPr/>
            </p14:nvContentPartPr>
            <p14:xfrm>
              <a:off x="2520712" y="5478443"/>
              <a:ext cx="152163" cy="343505"/>
            </p14:xfrm>
          </p:contentPart>
        </mc:Choice>
        <mc:Fallback>
          <p:sp>
            <p:nvSpPr>
              <p:cNvPr id="1050673" name=""/>
              <p:cNvSpPr/>
              <p:nvPr/>
            </p:nvSpPr>
            <p:spPr>
              <a:xfrm>
                <a:off x="2520712" y="5478443"/>
                <a:ext cx="152163" cy="343505"/>
              </a:xfrm>
            </p:spPr>
          </p:sp>
        </mc:Fallback>
      </mc:AlternateContent>
      <mc:AlternateContent xmlns:mc="http://schemas.openxmlformats.org/markup-compatibility/2006">
        <mc:Choice xmlns:p14="http://schemas.microsoft.com/office/powerpoint/2010/main" Requires="p14">
          <p:contentPart p14:bwMode="auto" r:id="rId164">
            <p14:nvContentPartPr>
              <p14:cNvPr id="1050674" name=""/>
              <p14:cNvContentPartPr/>
              <p14:nvPr/>
            </p14:nvContentPartPr>
            <p14:xfrm>
              <a:off x="2453887" y="4956031"/>
              <a:ext cx="95506" cy="73920"/>
            </p14:xfrm>
          </p:contentPart>
        </mc:Choice>
        <mc:Fallback>
          <p:sp>
            <p:nvSpPr>
              <p:cNvPr id="1050674" name=""/>
              <p:cNvSpPr/>
              <p:nvPr/>
            </p:nvSpPr>
            <p:spPr>
              <a:xfrm>
                <a:off x="2453887" y="4956031"/>
                <a:ext cx="95506" cy="73920"/>
              </a:xfrm>
            </p:spPr>
          </p:sp>
        </mc:Fallback>
      </mc:AlternateContent>
      <mc:AlternateContent xmlns:mc="http://schemas.openxmlformats.org/markup-compatibility/2006">
        <mc:Choice xmlns:p14="http://schemas.microsoft.com/office/powerpoint/2010/main" Requires="p14">
          <p:contentPart p14:bwMode="auto" r:id="rId165">
            <p14:nvContentPartPr>
              <p14:cNvPr id="1050675" name=""/>
              <p14:cNvContentPartPr/>
              <p14:nvPr/>
            </p14:nvContentPartPr>
            <p14:xfrm>
              <a:off x="2781454" y="4979318"/>
              <a:ext cx="232569" cy="839908"/>
            </p14:xfrm>
          </p:contentPart>
        </mc:Choice>
        <mc:Fallback>
          <p:sp>
            <p:nvSpPr>
              <p:cNvPr id="1050675" name=""/>
              <p:cNvSpPr/>
              <p:nvPr/>
            </p:nvSpPr>
            <p:spPr>
              <a:xfrm>
                <a:off x="2781454" y="4979318"/>
                <a:ext cx="232569" cy="839908"/>
              </a:xfrm>
            </p:spPr>
          </p:sp>
        </mc:Fallback>
      </mc:AlternateContent>
      <mc:AlternateContent xmlns:mc="http://schemas.openxmlformats.org/markup-compatibility/2006">
        <mc:Choice xmlns:p14="http://schemas.microsoft.com/office/powerpoint/2010/main" Requires="p14">
          <p:contentPart p14:bwMode="auto" r:id="rId166">
            <p14:nvContentPartPr>
              <p14:cNvPr id="1050676" name=""/>
              <p14:cNvContentPartPr/>
              <p14:nvPr/>
            </p14:nvContentPartPr>
            <p14:xfrm>
              <a:off x="2939654" y="5225533"/>
              <a:ext cx="462459" cy="295915"/>
            </p14:xfrm>
          </p:contentPart>
        </mc:Choice>
        <mc:Fallback>
          <p:sp>
            <p:nvSpPr>
              <p:cNvPr id="1050676" name=""/>
              <p:cNvSpPr/>
              <p:nvPr/>
            </p:nvSpPr>
            <p:spPr>
              <a:xfrm>
                <a:off x="2939654" y="5225533"/>
                <a:ext cx="462459" cy="295915"/>
              </a:xfrm>
            </p:spPr>
          </p:sp>
        </mc:Fallback>
      </mc:AlternateContent>
      <mc:AlternateContent xmlns:mc="http://schemas.openxmlformats.org/markup-compatibility/2006">
        <mc:Choice xmlns:p14="http://schemas.microsoft.com/office/powerpoint/2010/main" Requires="p14">
          <p:contentPart p14:bwMode="auto" r:id="rId167">
            <p14:nvContentPartPr>
              <p14:cNvPr id="1050677" name=""/>
              <p14:cNvContentPartPr/>
              <p14:nvPr/>
            </p14:nvContentPartPr>
            <p14:xfrm>
              <a:off x="3437005" y="5261174"/>
              <a:ext cx="163432" cy="230602"/>
            </p14:xfrm>
          </p:contentPart>
        </mc:Choice>
        <mc:Fallback>
          <p:sp>
            <p:nvSpPr>
              <p:cNvPr id="1050677" name=""/>
              <p:cNvSpPr/>
              <p:nvPr/>
            </p:nvSpPr>
            <p:spPr>
              <a:xfrm>
                <a:off x="3437005" y="5261174"/>
                <a:ext cx="163432" cy="230602"/>
              </a:xfrm>
            </p:spPr>
          </p:sp>
        </mc:Fallback>
      </mc:AlternateContent>
      <mc:AlternateContent xmlns:mc="http://schemas.openxmlformats.org/markup-compatibility/2006">
        <mc:Choice xmlns:p14="http://schemas.microsoft.com/office/powerpoint/2010/main" Requires="p14">
          <p:contentPart p14:bwMode="auto" r:id="rId168">
            <p14:nvContentPartPr>
              <p14:cNvPr id="1050678" name=""/>
              <p14:cNvContentPartPr/>
              <p14:nvPr/>
            </p14:nvContentPartPr>
            <p14:xfrm>
              <a:off x="3708102" y="5450501"/>
              <a:ext cx="167728" cy="13800"/>
            </p14:xfrm>
          </p:contentPart>
        </mc:Choice>
        <mc:Fallback>
          <p:sp>
            <p:nvSpPr>
              <p:cNvPr id="1050678" name=""/>
              <p:cNvSpPr/>
              <p:nvPr/>
            </p:nvSpPr>
            <p:spPr>
              <a:xfrm>
                <a:off x="3708102" y="5450501"/>
                <a:ext cx="167728" cy="13800"/>
              </a:xfrm>
            </p:spPr>
          </p:sp>
        </mc:Fallback>
      </mc:AlternateContent>
      <mc:AlternateContent xmlns:mc="http://schemas.openxmlformats.org/markup-compatibility/2006">
        <mc:Choice xmlns:p14="http://schemas.microsoft.com/office/powerpoint/2010/main" Requires="p14">
          <p:contentPart p14:bwMode="auto" r:id="rId169">
            <p14:nvContentPartPr>
              <p14:cNvPr id="1050679" name=""/>
              <p14:cNvContentPartPr/>
              <p14:nvPr/>
            </p14:nvContentPartPr>
            <p14:xfrm>
              <a:off x="3990090" y="5304957"/>
              <a:ext cx="441826" cy="256619"/>
            </p14:xfrm>
          </p:contentPart>
        </mc:Choice>
        <mc:Fallback>
          <p:sp>
            <p:nvSpPr>
              <p:cNvPr id="1050679" name=""/>
              <p:cNvSpPr/>
              <p:nvPr/>
            </p:nvSpPr>
            <p:spPr>
              <a:xfrm>
                <a:off x="3990090" y="5304957"/>
                <a:ext cx="441826" cy="256619"/>
              </a:xfrm>
            </p:spPr>
          </p:sp>
        </mc:Fallback>
      </mc:AlternateContent>
      <mc:AlternateContent xmlns:mc="http://schemas.openxmlformats.org/markup-compatibility/2006">
        <mc:Choice xmlns:p14="http://schemas.microsoft.com/office/powerpoint/2010/main" Requires="p14">
          <p:contentPart p14:bwMode="auto" r:id="rId170">
            <p14:nvContentPartPr>
              <p14:cNvPr id="1050680" name=""/>
              <p14:cNvContentPartPr/>
              <p14:nvPr/>
            </p14:nvContentPartPr>
            <p14:xfrm>
              <a:off x="4499723" y="5255289"/>
              <a:ext cx="120836" cy="305819"/>
            </p14:xfrm>
          </p:contentPart>
        </mc:Choice>
        <mc:Fallback>
          <p:sp>
            <p:nvSpPr>
              <p:cNvPr id="1050680" name=""/>
              <p:cNvSpPr/>
              <p:nvPr/>
            </p:nvSpPr>
            <p:spPr>
              <a:xfrm>
                <a:off x="4499723" y="5255289"/>
                <a:ext cx="120836" cy="305819"/>
              </a:xfrm>
            </p:spPr>
          </p:sp>
        </mc:Fallback>
      </mc:AlternateContent>
      <mc:AlternateContent xmlns:mc="http://schemas.openxmlformats.org/markup-compatibility/2006">
        <mc:Choice xmlns:p14="http://schemas.microsoft.com/office/powerpoint/2010/main" Requires="p14">
          <p:contentPart p14:bwMode="auto" r:id="rId171">
            <p14:nvContentPartPr>
              <p14:cNvPr id="1050681" name=""/>
              <p14:cNvContentPartPr/>
              <p14:nvPr/>
            </p14:nvContentPartPr>
            <p14:xfrm>
              <a:off x="4637804" y="5507985"/>
              <a:ext cx="71742" cy="90924"/>
            </p14:xfrm>
          </p:contentPart>
        </mc:Choice>
        <mc:Fallback>
          <p:sp>
            <p:nvSpPr>
              <p:cNvPr id="1050681" name=""/>
              <p:cNvSpPr/>
              <p:nvPr/>
            </p:nvSpPr>
            <p:spPr>
              <a:xfrm>
                <a:off x="4637804" y="5507985"/>
                <a:ext cx="71742" cy="90924"/>
              </a:xfrm>
            </p:spPr>
          </p:sp>
        </mc:Fallback>
      </mc:AlternateContent>
      <mc:AlternateContent xmlns:mc="http://schemas.openxmlformats.org/markup-compatibility/2006">
        <mc:Choice xmlns:p14="http://schemas.microsoft.com/office/powerpoint/2010/main" Requires="p14">
          <p:contentPart p14:bwMode="auto" r:id="rId172">
            <p14:nvContentPartPr>
              <p14:cNvPr id="1050682" name=""/>
              <p14:cNvContentPartPr/>
              <p14:nvPr/>
            </p14:nvContentPartPr>
            <p14:xfrm>
              <a:off x="4530141" y="5058991"/>
              <a:ext cx="319969" cy="843435"/>
            </p14:xfrm>
          </p:contentPart>
        </mc:Choice>
        <mc:Fallback>
          <p:sp>
            <p:nvSpPr>
              <p:cNvPr id="1050682" name=""/>
              <p:cNvSpPr/>
              <p:nvPr/>
            </p:nvSpPr>
            <p:spPr>
              <a:xfrm>
                <a:off x="4530141" y="5058991"/>
                <a:ext cx="319969" cy="843435"/>
              </a:xfrm>
            </p:spPr>
          </p:sp>
        </mc:Fallback>
      </mc:AlternateContent>
      <mc:AlternateContent xmlns:mc="http://schemas.openxmlformats.org/markup-compatibility/2006">
        <mc:Choice xmlns:p14="http://schemas.microsoft.com/office/powerpoint/2010/main" Requires="p14">
          <p:contentPart p14:bwMode="auto" r:id="rId173">
            <p14:nvContentPartPr>
              <p14:cNvPr id="1050683" name=""/>
              <p14:cNvContentPartPr/>
              <p14:nvPr/>
            </p14:nvContentPartPr>
            <p14:xfrm>
              <a:off x="2935874" y="4770864"/>
              <a:ext cx="1558525" cy="194061"/>
            </p14:xfrm>
          </p:contentPart>
        </mc:Choice>
        <mc:Fallback>
          <p:sp>
            <p:nvSpPr>
              <p:cNvPr id="1050683" name=""/>
              <p:cNvSpPr/>
              <p:nvPr/>
            </p:nvSpPr>
            <p:spPr>
              <a:xfrm>
                <a:off x="2935874" y="4770864"/>
                <a:ext cx="1558525" cy="194061"/>
              </a:xfrm>
            </p:spPr>
          </p:sp>
        </mc:Fallback>
      </mc:AlternateContent>
      <mc:AlternateContent xmlns:mc="http://schemas.openxmlformats.org/markup-compatibility/2006">
        <mc:Choice xmlns:p14="http://schemas.microsoft.com/office/powerpoint/2010/main" Requires="p14">
          <p:contentPart p14:bwMode="auto" r:id="rId174">
            <p14:nvContentPartPr>
              <p14:cNvPr id="1050684" name=""/>
              <p14:cNvContentPartPr/>
              <p14:nvPr/>
            </p14:nvContentPartPr>
            <p14:xfrm>
              <a:off x="3350252" y="4486393"/>
              <a:ext cx="227952" cy="255802"/>
            </p14:xfrm>
          </p:contentPart>
        </mc:Choice>
        <mc:Fallback>
          <p:sp>
            <p:nvSpPr>
              <p:cNvPr id="1050684" name=""/>
              <p:cNvSpPr/>
              <p:nvPr/>
            </p:nvSpPr>
            <p:spPr>
              <a:xfrm>
                <a:off x="3350252" y="4486393"/>
                <a:ext cx="227952" cy="255802"/>
              </a:xfrm>
            </p:spPr>
          </p:sp>
        </mc:Fallback>
      </mc:AlternateContent>
      <mc:AlternateContent xmlns:mc="http://schemas.openxmlformats.org/markup-compatibility/2006">
        <mc:Choice xmlns:p14="http://schemas.microsoft.com/office/powerpoint/2010/main" Requires="p14">
          <p:contentPart p14:bwMode="auto" r:id="rId175">
            <p14:nvContentPartPr>
              <p14:cNvPr id="1050685" name=""/>
              <p14:cNvContentPartPr/>
              <p14:nvPr/>
            </p14:nvContentPartPr>
            <p14:xfrm>
              <a:off x="3671204" y="4549297"/>
              <a:ext cx="105485" cy="158087"/>
            </p14:xfrm>
          </p:contentPart>
        </mc:Choice>
        <mc:Fallback>
          <p:sp>
            <p:nvSpPr>
              <p:cNvPr id="1050685" name=""/>
              <p:cNvSpPr/>
              <p:nvPr/>
            </p:nvSpPr>
            <p:spPr>
              <a:xfrm>
                <a:off x="3671204" y="4549297"/>
                <a:ext cx="105485" cy="158087"/>
              </a:xfrm>
            </p:spPr>
          </p:sp>
        </mc:Fallback>
      </mc:AlternateContent>
      <mc:AlternateContent xmlns:mc="http://schemas.openxmlformats.org/markup-compatibility/2006">
        <mc:Choice xmlns:p14="http://schemas.microsoft.com/office/powerpoint/2010/main" Requires="p14">
          <p:contentPart p14:bwMode="auto" r:id="rId176">
            <p14:nvContentPartPr>
              <p14:cNvPr id="1050686" name=""/>
              <p14:cNvContentPartPr/>
              <p14:nvPr/>
            </p14:nvContentPartPr>
            <p14:xfrm>
              <a:off x="7652519" y="2088780"/>
              <a:ext cx="31638" cy="2049884"/>
            </p14:xfrm>
          </p:contentPart>
        </mc:Choice>
        <mc:Fallback>
          <p:sp>
            <p:nvSpPr>
              <p:cNvPr id="1050686" name=""/>
              <p:cNvSpPr/>
              <p:nvPr/>
            </p:nvSpPr>
            <p:spPr>
              <a:xfrm>
                <a:off x="7652519" y="2088780"/>
                <a:ext cx="31638" cy="2049884"/>
              </a:xfrm>
            </p:spPr>
          </p:sp>
        </mc:Fallback>
      </mc:AlternateContent>
      <mc:AlternateContent xmlns:mc="http://schemas.openxmlformats.org/markup-compatibility/2006">
        <mc:Choice xmlns:p14="http://schemas.microsoft.com/office/powerpoint/2010/main" Requires="p14">
          <p:contentPart p14:bwMode="auto" r:id="rId177">
            <p14:nvContentPartPr>
              <p14:cNvPr id="1050687" name=""/>
              <p14:cNvContentPartPr/>
              <p14:nvPr/>
            </p14:nvContentPartPr>
            <p14:xfrm>
              <a:off x="7602520" y="2016305"/>
              <a:ext cx="45896" cy="212274"/>
            </p14:xfrm>
          </p:contentPart>
        </mc:Choice>
        <mc:Fallback>
          <p:sp>
            <p:nvSpPr>
              <p:cNvPr id="1050687" name=""/>
              <p:cNvSpPr/>
              <p:nvPr/>
            </p:nvSpPr>
            <p:spPr>
              <a:xfrm>
                <a:off x="7602520" y="2016305"/>
                <a:ext cx="45896" cy="212274"/>
              </a:xfrm>
            </p:spPr>
          </p:sp>
        </mc:Fallback>
      </mc:AlternateContent>
      <mc:AlternateContent xmlns:mc="http://schemas.openxmlformats.org/markup-compatibility/2006">
        <mc:Choice xmlns:p14="http://schemas.microsoft.com/office/powerpoint/2010/main" Requires="p14">
          <p:contentPart p14:bwMode="auto" r:id="rId178">
            <p14:nvContentPartPr>
              <p14:cNvPr id="1050688" name=""/>
              <p14:cNvContentPartPr/>
              <p14:nvPr/>
            </p14:nvContentPartPr>
            <p14:xfrm>
              <a:off x="7677097" y="2045593"/>
              <a:ext cx="113040" cy="213197"/>
            </p14:xfrm>
          </p:contentPart>
        </mc:Choice>
        <mc:Fallback>
          <p:sp>
            <p:nvSpPr>
              <p:cNvPr id="1050688" name=""/>
              <p:cNvSpPr/>
              <p:nvPr/>
            </p:nvSpPr>
            <p:spPr>
              <a:xfrm>
                <a:off x="7677097" y="2045593"/>
                <a:ext cx="113040" cy="213197"/>
              </a:xfrm>
            </p:spPr>
          </p:sp>
        </mc:Fallback>
      </mc:AlternateContent>
      <mc:AlternateContent xmlns:mc="http://schemas.openxmlformats.org/markup-compatibility/2006">
        <mc:Choice xmlns:p14="http://schemas.microsoft.com/office/powerpoint/2010/main" Requires="p14">
          <p:contentPart p14:bwMode="auto" r:id="rId179">
            <p14:nvContentPartPr>
              <p14:cNvPr id="1050689" name=""/>
              <p14:cNvContentPartPr/>
              <p14:nvPr/>
            </p14:nvContentPartPr>
            <p14:xfrm>
              <a:off x="7871360" y="2045593"/>
              <a:ext cx="349071" cy="235285"/>
            </p14:xfrm>
          </p:contentPart>
        </mc:Choice>
        <mc:Fallback>
          <p:sp>
            <p:nvSpPr>
              <p:cNvPr id="1050689" name=""/>
              <p:cNvSpPr/>
              <p:nvPr/>
            </p:nvSpPr>
            <p:spPr>
              <a:xfrm>
                <a:off x="7871360" y="2045593"/>
                <a:ext cx="349071" cy="235285"/>
              </a:xfrm>
            </p:spPr>
          </p:sp>
        </mc:Fallback>
      </mc:AlternateContent>
      <mc:AlternateContent xmlns:mc="http://schemas.openxmlformats.org/markup-compatibility/2006">
        <mc:Choice xmlns:p14="http://schemas.microsoft.com/office/powerpoint/2010/main" Requires="p14">
          <p:contentPart p14:bwMode="auto" r:id="rId180">
            <p14:nvContentPartPr>
              <p14:cNvPr id="1050690" name=""/>
              <p14:cNvContentPartPr/>
              <p14:nvPr/>
            </p14:nvContentPartPr>
            <p14:xfrm>
              <a:off x="8295399" y="2007899"/>
              <a:ext cx="189801" cy="258791"/>
            </p14:xfrm>
          </p:contentPart>
        </mc:Choice>
        <mc:Fallback>
          <p:sp>
            <p:nvSpPr>
              <p:cNvPr id="1050690" name=""/>
              <p:cNvSpPr/>
              <p:nvPr/>
            </p:nvSpPr>
            <p:spPr>
              <a:xfrm>
                <a:off x="8295399" y="2007899"/>
                <a:ext cx="189801" cy="258791"/>
              </a:xfrm>
            </p:spPr>
          </p:sp>
        </mc:Fallback>
      </mc:AlternateContent>
      <mc:AlternateContent xmlns:mc="http://schemas.openxmlformats.org/markup-compatibility/2006">
        <mc:Choice xmlns:p14="http://schemas.microsoft.com/office/powerpoint/2010/main" Requires="p14">
          <p:contentPart p14:bwMode="auto" r:id="rId181">
            <p14:nvContentPartPr>
              <p14:cNvPr id="1050691" name=""/>
              <p14:cNvContentPartPr/>
              <p14:nvPr/>
            </p14:nvContentPartPr>
            <p14:xfrm>
              <a:off x="6547070" y="3695499"/>
              <a:ext cx="2477741" cy="104479"/>
            </p14:xfrm>
          </p:contentPart>
        </mc:Choice>
        <mc:Fallback>
          <p:sp>
            <p:nvSpPr>
              <p:cNvPr id="1050691" name=""/>
              <p:cNvSpPr/>
              <p:nvPr/>
            </p:nvSpPr>
            <p:spPr>
              <a:xfrm>
                <a:off x="6547070" y="3695499"/>
                <a:ext cx="2477741" cy="104479"/>
              </a:xfrm>
            </p:spPr>
          </p:sp>
        </mc:Fallback>
      </mc:AlternateContent>
      <mc:AlternateContent xmlns:mc="http://schemas.openxmlformats.org/markup-compatibility/2006">
        <mc:Choice xmlns:p14="http://schemas.microsoft.com/office/powerpoint/2010/main" Requires="p14">
          <p:contentPart p14:bwMode="auto" r:id="rId182">
            <p14:nvContentPartPr>
              <p14:cNvPr id="1050692" name=""/>
              <p14:cNvContentPartPr/>
              <p14:nvPr/>
            </p14:nvContentPartPr>
            <p14:xfrm>
              <a:off x="7483758" y="3928687"/>
              <a:ext cx="188607" cy="173822"/>
            </p14:xfrm>
          </p:contentPart>
        </mc:Choice>
        <mc:Fallback>
          <p:sp>
            <p:nvSpPr>
              <p:cNvPr id="1050692" name=""/>
              <p:cNvSpPr/>
              <p:nvPr/>
            </p:nvSpPr>
            <p:spPr>
              <a:xfrm>
                <a:off x="7483758" y="3928687"/>
                <a:ext cx="188607" cy="173822"/>
              </a:xfrm>
            </p:spPr>
          </p:sp>
        </mc:Fallback>
      </mc:AlternateContent>
      <mc:AlternateContent xmlns:mc="http://schemas.openxmlformats.org/markup-compatibility/2006">
        <mc:Choice xmlns:p14="http://schemas.microsoft.com/office/powerpoint/2010/main" Requires="p14">
          <p:contentPart p14:bwMode="auto" r:id="rId183">
            <p14:nvContentPartPr>
              <p14:cNvPr id="1050693" name=""/>
              <p14:cNvContentPartPr/>
              <p14:nvPr/>
            </p14:nvContentPartPr>
            <p14:xfrm>
              <a:off x="7148045" y="2698017"/>
              <a:ext cx="979120" cy="730795"/>
            </p14:xfrm>
          </p:contentPart>
        </mc:Choice>
        <mc:Fallback>
          <p:sp>
            <p:nvSpPr>
              <p:cNvPr id="1050693" name=""/>
              <p:cNvSpPr/>
              <p:nvPr/>
            </p:nvSpPr>
            <p:spPr>
              <a:xfrm>
                <a:off x="7148045" y="2698017"/>
                <a:ext cx="979120" cy="730795"/>
              </a:xfrm>
            </p:spPr>
          </p:sp>
        </mc:Fallback>
      </mc:AlternateContent>
      <mc:AlternateContent xmlns:mc="http://schemas.openxmlformats.org/markup-compatibility/2006">
        <mc:Choice xmlns:p14="http://schemas.microsoft.com/office/powerpoint/2010/main" Requires="p14">
          <p:contentPart p14:bwMode="auto" r:id="rId184">
            <p14:nvContentPartPr>
              <p14:cNvPr id="1050694" name=""/>
              <p14:cNvContentPartPr/>
              <p14:nvPr/>
            </p14:nvContentPartPr>
            <p14:xfrm>
              <a:off x="8120547" y="3421862"/>
              <a:ext cx="7060" cy="75949"/>
            </p14:xfrm>
          </p:contentPart>
        </mc:Choice>
        <mc:Fallback>
          <p:sp>
            <p:nvSpPr>
              <p:cNvPr id="1050694" name=""/>
              <p:cNvSpPr/>
              <p:nvPr/>
            </p:nvSpPr>
            <p:spPr>
              <a:xfrm>
                <a:off x="8120547" y="3421862"/>
                <a:ext cx="7060" cy="75949"/>
              </a:xfrm>
            </p:spPr>
          </p:sp>
        </mc:Fallback>
      </mc:AlternateContent>
      <mc:AlternateContent xmlns:mc="http://schemas.openxmlformats.org/markup-compatibility/2006">
        <mc:Choice xmlns:p14="http://schemas.microsoft.com/office/powerpoint/2010/main" Requires="p14">
          <p:contentPart p14:bwMode="auto" r:id="rId185">
            <p14:nvContentPartPr>
              <p14:cNvPr id="1050695" name=""/>
              <p14:cNvContentPartPr/>
              <p14:nvPr/>
            </p14:nvContentPartPr>
            <p14:xfrm>
              <a:off x="8134668" y="3617444"/>
              <a:ext cx="8294" cy="62553"/>
            </p14:xfrm>
          </p:contentPart>
        </mc:Choice>
        <mc:Fallback>
          <p:sp>
            <p:nvSpPr>
              <p:cNvPr id="1050695" name=""/>
              <p:cNvSpPr/>
              <p:nvPr/>
            </p:nvSpPr>
            <p:spPr>
              <a:xfrm>
                <a:off x="8134668" y="3617444"/>
                <a:ext cx="8294" cy="62553"/>
              </a:xfrm>
            </p:spPr>
          </p:sp>
        </mc:Fallback>
      </mc:AlternateContent>
      <mc:AlternateContent xmlns:mc="http://schemas.openxmlformats.org/markup-compatibility/2006">
        <mc:Choice xmlns:p14="http://schemas.microsoft.com/office/powerpoint/2010/main" Requires="p14">
          <p:contentPart p14:bwMode="auto" r:id="rId186">
            <p14:nvContentPartPr>
              <p14:cNvPr id="1050696" name=""/>
              <p14:cNvContentPartPr/>
              <p14:nvPr/>
            </p14:nvContentPartPr>
            <p14:xfrm>
              <a:off x="8148457" y="3740303"/>
              <a:ext cx="771" cy="31352"/>
            </p14:xfrm>
          </p:contentPart>
        </mc:Choice>
        <mc:Fallback>
          <p:sp>
            <p:nvSpPr>
              <p:cNvPr id="1050696" name=""/>
              <p:cNvSpPr/>
              <p:nvPr/>
            </p:nvSpPr>
            <p:spPr>
              <a:xfrm>
                <a:off x="8148457" y="3740303"/>
                <a:ext cx="771" cy="31352"/>
              </a:xfrm>
            </p:spPr>
          </p:sp>
        </mc:Fallback>
      </mc:AlternateContent>
      <mc:AlternateContent xmlns:mc="http://schemas.openxmlformats.org/markup-compatibility/2006">
        <mc:Choice xmlns:p14="http://schemas.microsoft.com/office/powerpoint/2010/main" Requires="p14">
          <p:contentPart p14:bwMode="auto" r:id="rId187">
            <p14:nvContentPartPr>
              <p14:cNvPr id="1050697" name=""/>
              <p14:cNvContentPartPr/>
              <p14:nvPr/>
            </p14:nvContentPartPr>
            <p14:xfrm>
              <a:off x="7146315" y="3479445"/>
              <a:ext cx="8789" cy="70727"/>
            </p14:xfrm>
          </p:contentPart>
        </mc:Choice>
        <mc:Fallback>
          <p:sp>
            <p:nvSpPr>
              <p:cNvPr id="1050697" name=""/>
              <p:cNvSpPr/>
              <p:nvPr/>
            </p:nvSpPr>
            <p:spPr>
              <a:xfrm>
                <a:off x="7146315" y="3479445"/>
                <a:ext cx="8789" cy="70727"/>
              </a:xfrm>
            </p:spPr>
          </p:sp>
        </mc:Fallback>
      </mc:AlternateContent>
      <mc:AlternateContent xmlns:mc="http://schemas.openxmlformats.org/markup-compatibility/2006">
        <mc:Choice xmlns:p14="http://schemas.microsoft.com/office/powerpoint/2010/main" Requires="p14">
          <p:contentPart p14:bwMode="auto" r:id="rId188">
            <p14:nvContentPartPr>
              <p14:cNvPr id="1050698" name=""/>
              <p14:cNvContentPartPr/>
              <p14:nvPr/>
            </p14:nvContentPartPr>
            <p14:xfrm>
              <a:off x="7155105" y="3638790"/>
              <a:ext cx="10224" cy="31618"/>
            </p14:xfrm>
          </p:contentPart>
        </mc:Choice>
        <mc:Fallback>
          <p:sp>
            <p:nvSpPr>
              <p:cNvPr id="1050698" name=""/>
              <p:cNvSpPr/>
              <p:nvPr/>
            </p:nvSpPr>
            <p:spPr>
              <a:xfrm>
                <a:off x="7155105" y="3638790"/>
                <a:ext cx="10224" cy="31618"/>
              </a:xfrm>
            </p:spPr>
          </p:sp>
        </mc:Fallback>
      </mc:AlternateContent>
      <mc:AlternateContent xmlns:mc="http://schemas.openxmlformats.org/markup-compatibility/2006">
        <mc:Choice xmlns:p14="http://schemas.microsoft.com/office/powerpoint/2010/main" Requires="p14">
          <p:contentPart p14:bwMode="auto" r:id="rId189">
            <p14:nvContentPartPr>
              <p14:cNvPr id="1050699" name=""/>
              <p14:cNvContentPartPr/>
              <p14:nvPr/>
            </p14:nvContentPartPr>
            <p14:xfrm>
              <a:off x="6825937" y="4051795"/>
              <a:ext cx="150904" cy="8506"/>
            </p14:xfrm>
          </p:contentPart>
        </mc:Choice>
        <mc:Fallback>
          <p:sp>
            <p:nvSpPr>
              <p:cNvPr id="1050699" name=""/>
              <p:cNvSpPr/>
              <p:nvPr/>
            </p:nvSpPr>
            <p:spPr>
              <a:xfrm>
                <a:off x="6825937" y="4051795"/>
                <a:ext cx="150904" cy="8506"/>
              </a:xfrm>
            </p:spPr>
          </p:sp>
        </mc:Fallback>
      </mc:AlternateContent>
      <mc:AlternateContent xmlns:mc="http://schemas.openxmlformats.org/markup-compatibility/2006">
        <mc:Choice xmlns:p14="http://schemas.microsoft.com/office/powerpoint/2010/main" Requires="p14">
          <p:contentPart p14:bwMode="auto" r:id="rId190">
            <p14:nvContentPartPr>
              <p14:cNvPr id="1050700" name=""/>
              <p14:cNvContentPartPr/>
              <p14:nvPr/>
            </p14:nvContentPartPr>
            <p14:xfrm>
              <a:off x="7052589" y="3909988"/>
              <a:ext cx="113840" cy="274937"/>
            </p14:xfrm>
          </p:contentPart>
        </mc:Choice>
        <mc:Fallback>
          <p:sp>
            <p:nvSpPr>
              <p:cNvPr id="1050700" name=""/>
              <p:cNvSpPr/>
              <p:nvPr/>
            </p:nvSpPr>
            <p:spPr>
              <a:xfrm>
                <a:off x="7052589" y="3909988"/>
                <a:ext cx="113840" cy="274937"/>
              </a:xfrm>
            </p:spPr>
          </p:sp>
        </mc:Fallback>
      </mc:AlternateContent>
      <mc:AlternateContent xmlns:mc="http://schemas.openxmlformats.org/markup-compatibility/2006">
        <mc:Choice xmlns:p14="http://schemas.microsoft.com/office/powerpoint/2010/main" Requires="p14">
          <p:contentPart p14:bwMode="auto" r:id="rId191">
            <p14:nvContentPartPr>
              <p14:cNvPr id="1050701" name=""/>
              <p14:cNvContentPartPr/>
              <p14:nvPr/>
            </p14:nvContentPartPr>
            <p14:xfrm>
              <a:off x="7152395" y="4240178"/>
              <a:ext cx="108100" cy="131226"/>
            </p14:xfrm>
          </p:contentPart>
        </mc:Choice>
        <mc:Fallback>
          <p:sp>
            <p:nvSpPr>
              <p:cNvPr id="1050701" name=""/>
              <p:cNvSpPr/>
              <p:nvPr/>
            </p:nvSpPr>
            <p:spPr>
              <a:xfrm>
                <a:off x="7152395" y="4240178"/>
                <a:ext cx="108100" cy="131226"/>
              </a:xfrm>
            </p:spPr>
          </p:sp>
        </mc:Fallback>
      </mc:AlternateContent>
      <mc:AlternateContent xmlns:mc="http://schemas.openxmlformats.org/markup-compatibility/2006">
        <mc:Choice xmlns:p14="http://schemas.microsoft.com/office/powerpoint/2010/main" Requires="p14">
          <p:contentPart p14:bwMode="auto" r:id="rId192">
            <p14:nvContentPartPr>
              <p14:cNvPr id="1050702" name=""/>
              <p14:cNvContentPartPr/>
              <p14:nvPr/>
            </p14:nvContentPartPr>
            <p14:xfrm>
              <a:off x="8118465" y="3934149"/>
              <a:ext cx="166224" cy="258428"/>
            </p14:xfrm>
          </p:contentPart>
        </mc:Choice>
        <mc:Fallback>
          <p:sp>
            <p:nvSpPr>
              <p:cNvPr id="1050702" name=""/>
              <p:cNvSpPr/>
              <p:nvPr/>
            </p:nvSpPr>
            <p:spPr>
              <a:xfrm>
                <a:off x="8118465" y="3934149"/>
                <a:ext cx="166224" cy="258428"/>
              </a:xfrm>
            </p:spPr>
          </p:sp>
        </mc:Fallback>
      </mc:AlternateContent>
      <mc:AlternateContent xmlns:mc="http://schemas.openxmlformats.org/markup-compatibility/2006">
        <mc:Choice xmlns:p14="http://schemas.microsoft.com/office/powerpoint/2010/main" Requires="p14">
          <p:contentPart p14:bwMode="auto" r:id="rId193">
            <p14:nvContentPartPr>
              <p14:cNvPr id="1050703" name=""/>
              <p14:cNvContentPartPr/>
              <p14:nvPr/>
            </p14:nvContentPartPr>
            <p14:xfrm>
              <a:off x="8288102" y="4171885"/>
              <a:ext cx="80770" cy="88120"/>
            </p14:xfrm>
          </p:contentPart>
        </mc:Choice>
        <mc:Fallback>
          <p:sp>
            <p:nvSpPr>
              <p:cNvPr id="1050703" name=""/>
              <p:cNvSpPr/>
              <p:nvPr/>
            </p:nvSpPr>
            <p:spPr>
              <a:xfrm>
                <a:off x="8288102" y="4171885"/>
                <a:ext cx="80770" cy="88120"/>
              </a:xfrm>
            </p:spPr>
          </p:sp>
        </mc:Fallback>
      </mc:AlternateContent>
      <mc:AlternateContent xmlns:mc="http://schemas.openxmlformats.org/markup-compatibility/2006">
        <mc:Choice xmlns:p14="http://schemas.microsoft.com/office/powerpoint/2010/main" Requires="p14">
          <p:contentPart p14:bwMode="auto" r:id="rId194">
            <p14:nvContentPartPr>
              <p14:cNvPr id="1050704" name=""/>
              <p14:cNvContentPartPr/>
              <p14:nvPr/>
            </p14:nvContentPartPr>
            <p14:xfrm>
              <a:off x="8885666" y="3733105"/>
              <a:ext cx="175698" cy="190756"/>
            </p14:xfrm>
          </p:contentPart>
        </mc:Choice>
        <mc:Fallback>
          <p:sp>
            <p:nvSpPr>
              <p:cNvPr id="1050704" name=""/>
              <p:cNvSpPr/>
              <p:nvPr/>
            </p:nvSpPr>
            <p:spPr>
              <a:xfrm>
                <a:off x="8885666" y="3733105"/>
                <a:ext cx="175698" cy="190756"/>
              </a:xfrm>
            </p:spPr>
          </p:sp>
        </mc:Fallback>
      </mc:AlternateContent>
      <mc:AlternateContent xmlns:mc="http://schemas.openxmlformats.org/markup-compatibility/2006">
        <mc:Choice xmlns:p14="http://schemas.microsoft.com/office/powerpoint/2010/main" Requires="p14">
          <p:contentPart p14:bwMode="auto" r:id="rId195">
            <p14:nvContentPartPr>
              <p14:cNvPr id="1050705" name=""/>
              <p14:cNvContentPartPr/>
              <p14:nvPr/>
            </p14:nvContentPartPr>
            <p14:xfrm>
              <a:off x="9149897" y="3730686"/>
              <a:ext cx="171546" cy="290723"/>
            </p14:xfrm>
          </p:contentPart>
        </mc:Choice>
        <mc:Fallback>
          <p:sp>
            <p:nvSpPr>
              <p:cNvPr id="1050705" name=""/>
              <p:cNvSpPr/>
              <p:nvPr/>
            </p:nvSpPr>
            <p:spPr>
              <a:xfrm>
                <a:off x="9149897" y="3730686"/>
                <a:ext cx="171546" cy="290723"/>
              </a:xfrm>
            </p:spPr>
          </p:sp>
        </mc:Fallback>
      </mc:AlternateContent>
      <mc:AlternateContent xmlns:mc="http://schemas.openxmlformats.org/markup-compatibility/2006">
        <mc:Choice xmlns:p14="http://schemas.microsoft.com/office/powerpoint/2010/main" Requires="p14">
          <p:contentPart p14:bwMode="auto" r:id="rId196">
            <p14:nvContentPartPr>
              <p14:cNvPr id="1050706" name=""/>
              <p14:cNvContentPartPr/>
              <p14:nvPr/>
            </p14:nvContentPartPr>
            <p14:xfrm>
              <a:off x="7884482" y="2965174"/>
              <a:ext cx="57361" cy="782326"/>
            </p14:xfrm>
          </p:contentPart>
        </mc:Choice>
        <mc:Fallback>
          <p:sp>
            <p:nvSpPr>
              <p:cNvPr id="1050706" name=""/>
              <p:cNvSpPr/>
              <p:nvPr/>
            </p:nvSpPr>
            <p:spPr>
              <a:xfrm>
                <a:off x="7884482" y="2965174"/>
                <a:ext cx="57361" cy="782326"/>
              </a:xfrm>
            </p:spPr>
          </p:sp>
        </mc:Fallback>
      </mc:AlternateContent>
      <mc:AlternateContent xmlns:mc="http://schemas.openxmlformats.org/markup-compatibility/2006">
        <mc:Choice xmlns:p14="http://schemas.microsoft.com/office/powerpoint/2010/main" Requires="p14">
          <p:contentPart p14:bwMode="auto" r:id="rId197">
            <p14:nvContentPartPr>
              <p14:cNvPr id="1050707" name=""/>
              <p14:cNvContentPartPr/>
              <p14:nvPr/>
            </p14:nvContentPartPr>
            <p14:xfrm>
              <a:off x="7798292" y="3890852"/>
              <a:ext cx="122132" cy="232255"/>
            </p14:xfrm>
          </p:contentPart>
        </mc:Choice>
        <mc:Fallback>
          <p:sp>
            <p:nvSpPr>
              <p:cNvPr id="1050707" name=""/>
              <p:cNvSpPr/>
              <p:nvPr/>
            </p:nvSpPr>
            <p:spPr>
              <a:xfrm>
                <a:off x="7798292" y="3890852"/>
                <a:ext cx="122132" cy="232255"/>
              </a:xfrm>
            </p:spPr>
          </p:sp>
        </mc:Fallback>
      </mc:AlternateContent>
      <mc:AlternateContent xmlns:mc="http://schemas.openxmlformats.org/markup-compatibility/2006">
        <mc:Choice xmlns:p14="http://schemas.microsoft.com/office/powerpoint/2010/main" Requires="p14">
          <p:contentPart p14:bwMode="auto" r:id="rId198">
            <p14:nvContentPartPr>
              <p14:cNvPr id="1050708" name=""/>
              <p14:cNvContentPartPr/>
              <p14:nvPr/>
            </p14:nvContentPartPr>
            <p14:xfrm>
              <a:off x="7887518" y="2965731"/>
              <a:ext cx="34057" cy="57770"/>
            </p14:xfrm>
          </p:contentPart>
        </mc:Choice>
        <mc:Fallback>
          <p:sp>
            <p:nvSpPr>
              <p:cNvPr id="1050708" name=""/>
              <p:cNvSpPr/>
              <p:nvPr/>
            </p:nvSpPr>
            <p:spPr>
              <a:xfrm>
                <a:off x="7887518" y="2965731"/>
                <a:ext cx="34057" cy="57770"/>
              </a:xfrm>
            </p:spPr>
          </p:sp>
        </mc:Fallback>
      </mc:AlternateContent>
      <mc:AlternateContent xmlns:mc="http://schemas.openxmlformats.org/markup-compatibility/2006">
        <mc:Choice xmlns:p14="http://schemas.microsoft.com/office/powerpoint/2010/main" Requires="p14">
          <p:contentPart p14:bwMode="auto" r:id="rId199">
            <p14:nvContentPartPr>
              <p14:cNvPr id="1050709" name=""/>
              <p14:cNvContentPartPr/>
              <p14:nvPr/>
            </p14:nvContentPartPr>
            <p14:xfrm>
              <a:off x="7602506" y="2951970"/>
              <a:ext cx="135119" cy="20402"/>
            </p14:xfrm>
          </p:contentPart>
        </mc:Choice>
        <mc:Fallback>
          <p:sp>
            <p:nvSpPr>
              <p:cNvPr id="1050709" name=""/>
              <p:cNvSpPr/>
              <p:nvPr/>
            </p:nvSpPr>
            <p:spPr>
              <a:xfrm>
                <a:off x="7602506" y="2951970"/>
                <a:ext cx="135119" cy="20402"/>
              </a:xfrm>
            </p:spPr>
          </p:sp>
        </mc:Fallback>
      </mc:AlternateContent>
      <mc:AlternateContent xmlns:mc="http://schemas.openxmlformats.org/markup-compatibility/2006">
        <mc:Choice xmlns:p14="http://schemas.microsoft.com/office/powerpoint/2010/main" Requires="p14">
          <p:contentPart p14:bwMode="auto" r:id="rId200">
            <p14:nvContentPartPr>
              <p14:cNvPr id="1050710" name=""/>
              <p14:cNvContentPartPr/>
              <p14:nvPr/>
            </p14:nvContentPartPr>
            <p14:xfrm>
              <a:off x="7607146" y="3329386"/>
              <a:ext cx="114603" cy="19754"/>
            </p14:xfrm>
          </p:contentPart>
        </mc:Choice>
        <mc:Fallback>
          <p:sp>
            <p:nvSpPr>
              <p:cNvPr id="1050710" name=""/>
              <p:cNvSpPr/>
              <p:nvPr/>
            </p:nvSpPr>
            <p:spPr>
              <a:xfrm>
                <a:off x="7607146" y="3329386"/>
                <a:ext cx="114603" cy="19754"/>
              </a:xfrm>
            </p:spPr>
          </p:sp>
        </mc:Fallback>
      </mc:AlternateContent>
      <mc:AlternateContent xmlns:mc="http://schemas.openxmlformats.org/markup-compatibility/2006">
        <mc:Choice xmlns:p14="http://schemas.microsoft.com/office/powerpoint/2010/main" Requires="p14">
          <p:contentPart p14:bwMode="auto" r:id="rId201">
            <p14:nvContentPartPr>
              <p14:cNvPr id="1050711" name=""/>
              <p14:cNvContentPartPr/>
              <p14:nvPr/>
            </p14:nvContentPartPr>
            <p14:xfrm>
              <a:off x="5259959" y="5275917"/>
              <a:ext cx="295878" cy="57798"/>
            </p14:xfrm>
          </p:contentPart>
        </mc:Choice>
        <mc:Fallback>
          <p:sp>
            <p:nvSpPr>
              <p:cNvPr id="1050711" name=""/>
              <p:cNvSpPr/>
              <p:nvPr/>
            </p:nvSpPr>
            <p:spPr>
              <a:xfrm>
                <a:off x="5259959" y="5275917"/>
                <a:ext cx="295878" cy="57798"/>
              </a:xfrm>
            </p:spPr>
          </p:sp>
        </mc:Fallback>
      </mc:AlternateContent>
      <mc:AlternateContent xmlns:mc="http://schemas.openxmlformats.org/markup-compatibility/2006">
        <mc:Choice xmlns:p14="http://schemas.microsoft.com/office/powerpoint/2010/main" Requires="p14">
          <p:contentPart p14:bwMode="auto" r:id="rId202">
            <p14:nvContentPartPr>
              <p14:cNvPr id="1050712" name=""/>
              <p14:cNvContentPartPr/>
              <p14:nvPr/>
            </p14:nvContentPartPr>
            <p14:xfrm>
              <a:off x="5238338" y="5433360"/>
              <a:ext cx="297347" cy="30941"/>
            </p14:xfrm>
          </p:contentPart>
        </mc:Choice>
        <mc:Fallback>
          <p:sp>
            <p:nvSpPr>
              <p:cNvPr id="1050712" name=""/>
              <p:cNvSpPr/>
              <p:nvPr/>
            </p:nvSpPr>
            <p:spPr>
              <a:xfrm>
                <a:off x="5238338" y="5433360"/>
                <a:ext cx="297347" cy="30941"/>
              </a:xfrm>
            </p:spPr>
          </p:sp>
        </mc:Fallback>
      </mc:AlternateContent>
      <mc:AlternateContent xmlns:mc="http://schemas.openxmlformats.org/markup-compatibility/2006">
        <mc:Choice xmlns:p14="http://schemas.microsoft.com/office/powerpoint/2010/main" Requires="p14">
          <p:contentPart p14:bwMode="auto" r:id="rId203">
            <p14:nvContentPartPr>
              <p14:cNvPr id="1050713" name=""/>
              <p14:cNvContentPartPr/>
              <p14:nvPr/>
            </p14:nvContentPartPr>
            <p14:xfrm>
              <a:off x="5445723" y="5218335"/>
              <a:ext cx="160561" cy="395746"/>
            </p14:xfrm>
          </p:contentPart>
        </mc:Choice>
        <mc:Fallback>
          <p:sp>
            <p:nvSpPr>
              <p:cNvPr id="1050713" name=""/>
              <p:cNvSpPr/>
              <p:nvPr/>
            </p:nvSpPr>
            <p:spPr>
              <a:xfrm>
                <a:off x="5445723" y="5218335"/>
                <a:ext cx="160561" cy="395746"/>
              </a:xfrm>
            </p:spPr>
          </p:sp>
        </mc:Fallback>
      </mc:AlternateContent>
      <mc:AlternateContent xmlns:mc="http://schemas.openxmlformats.org/markup-compatibility/2006">
        <mc:Choice xmlns:p14="http://schemas.microsoft.com/office/powerpoint/2010/main" Requires="p14">
          <p:contentPart p14:bwMode="auto" r:id="rId204">
            <p14:nvContentPartPr>
              <p14:cNvPr id="1050714" name=""/>
              <p14:cNvContentPartPr/>
              <p14:nvPr/>
            </p14:nvContentPartPr>
            <p14:xfrm>
              <a:off x="6017389" y="5157339"/>
              <a:ext cx="177955" cy="398457"/>
            </p14:xfrm>
          </p:contentPart>
        </mc:Choice>
        <mc:Fallback>
          <p:sp>
            <p:nvSpPr>
              <p:cNvPr id="1050714" name=""/>
              <p:cNvSpPr/>
              <p:nvPr/>
            </p:nvSpPr>
            <p:spPr>
              <a:xfrm>
                <a:off x="6017389" y="5157339"/>
                <a:ext cx="177955" cy="398457"/>
              </a:xfrm>
            </p:spPr>
          </p:sp>
        </mc:Fallback>
      </mc:AlternateContent>
      <mc:AlternateContent xmlns:mc="http://schemas.openxmlformats.org/markup-compatibility/2006">
        <mc:Choice xmlns:p14="http://schemas.microsoft.com/office/powerpoint/2010/main" Requires="p14">
          <p:contentPart p14:bwMode="auto" r:id="rId205">
            <p14:nvContentPartPr>
              <p14:cNvPr id="1050715" name=""/>
              <p14:cNvContentPartPr/>
              <p14:nvPr/>
            </p14:nvContentPartPr>
            <p14:xfrm>
              <a:off x="6139360" y="4884754"/>
              <a:ext cx="41222" cy="106584"/>
            </p14:xfrm>
          </p:contentPart>
        </mc:Choice>
        <mc:Fallback>
          <p:sp>
            <p:nvSpPr>
              <p:cNvPr id="1050715" name=""/>
              <p:cNvSpPr/>
              <p:nvPr/>
            </p:nvSpPr>
            <p:spPr>
              <a:xfrm>
                <a:off x="6139360" y="4884754"/>
                <a:ext cx="41222" cy="106584"/>
              </a:xfrm>
            </p:spPr>
          </p:sp>
        </mc:Fallback>
      </mc:AlternateContent>
      <mc:AlternateContent xmlns:mc="http://schemas.openxmlformats.org/markup-compatibility/2006">
        <mc:Choice xmlns:p14="http://schemas.microsoft.com/office/powerpoint/2010/main" Requires="p14">
          <p:contentPart p14:bwMode="auto" r:id="rId206">
            <p14:nvContentPartPr>
              <p14:cNvPr id="1050716" name=""/>
              <p14:cNvContentPartPr/>
              <p14:nvPr/>
            </p14:nvContentPartPr>
            <p14:xfrm>
              <a:off x="6404106" y="5307779"/>
              <a:ext cx="138064" cy="4623"/>
            </p14:xfrm>
          </p:contentPart>
        </mc:Choice>
        <mc:Fallback>
          <p:sp>
            <p:nvSpPr>
              <p:cNvPr id="1050716" name=""/>
              <p:cNvSpPr/>
              <p:nvPr/>
            </p:nvSpPr>
            <p:spPr>
              <a:xfrm>
                <a:off x="6404106" y="5307779"/>
                <a:ext cx="138064" cy="4623"/>
              </a:xfrm>
            </p:spPr>
          </p:sp>
        </mc:Fallback>
      </mc:AlternateContent>
      <mc:AlternateContent xmlns:mc="http://schemas.openxmlformats.org/markup-compatibility/2006">
        <mc:Choice xmlns:p14="http://schemas.microsoft.com/office/powerpoint/2010/main" Requires="p14">
          <p:contentPart p14:bwMode="auto" r:id="rId207">
            <p14:nvContentPartPr>
              <p14:cNvPr id="1050717" name=""/>
              <p14:cNvContentPartPr/>
              <p14:nvPr/>
            </p14:nvContentPartPr>
            <p14:xfrm>
              <a:off x="6411166" y="5428974"/>
              <a:ext cx="134778" cy="13982"/>
            </p14:xfrm>
          </p:contentPart>
        </mc:Choice>
        <mc:Fallback>
          <p:sp>
            <p:nvSpPr>
              <p:cNvPr id="1050717" name=""/>
              <p:cNvSpPr/>
              <p:nvPr/>
            </p:nvSpPr>
            <p:spPr>
              <a:xfrm>
                <a:off x="6411166" y="5428974"/>
                <a:ext cx="134778" cy="13982"/>
              </a:xfrm>
            </p:spPr>
          </p:sp>
        </mc:Fallback>
      </mc:AlternateContent>
      <mc:AlternateContent xmlns:mc="http://schemas.openxmlformats.org/markup-compatibility/2006">
        <mc:Choice xmlns:p14="http://schemas.microsoft.com/office/powerpoint/2010/main" Requires="p14">
          <p:contentPart p14:bwMode="auto" r:id="rId208">
            <p14:nvContentPartPr>
              <p14:cNvPr id="1050718" name=""/>
              <p14:cNvContentPartPr/>
              <p14:nvPr/>
            </p14:nvContentPartPr>
            <p14:xfrm>
              <a:off x="6882799" y="4817154"/>
              <a:ext cx="1545450" cy="1359945"/>
            </p14:xfrm>
          </p:contentPart>
        </mc:Choice>
        <mc:Fallback>
          <p:sp>
            <p:nvSpPr>
              <p:cNvPr id="1050718" name=""/>
              <p:cNvSpPr/>
              <p:nvPr/>
            </p:nvSpPr>
            <p:spPr>
              <a:xfrm>
                <a:off x="6882799" y="4817154"/>
                <a:ext cx="1545450" cy="1359945"/>
              </a:xfrm>
            </p:spPr>
          </p:sp>
        </mc:Fallback>
      </mc:AlternateContent>
      <mc:AlternateContent xmlns:mc="http://schemas.openxmlformats.org/markup-compatibility/2006">
        <mc:Choice xmlns:p14="http://schemas.microsoft.com/office/powerpoint/2010/main" Requires="p14">
          <p:contentPart p14:bwMode="auto" r:id="rId209">
            <p14:nvContentPartPr>
              <p14:cNvPr id="1050719" name=""/>
              <p14:cNvContentPartPr/>
              <p14:nvPr/>
            </p14:nvContentPartPr>
            <p14:xfrm>
              <a:off x="7115746" y="5068002"/>
              <a:ext cx="239683" cy="416269"/>
            </p14:xfrm>
          </p:contentPart>
        </mc:Choice>
        <mc:Fallback>
          <p:sp>
            <p:nvSpPr>
              <p:cNvPr id="1050719" name=""/>
              <p:cNvSpPr/>
              <p:nvPr/>
            </p:nvSpPr>
            <p:spPr>
              <a:xfrm>
                <a:off x="7115746" y="5068002"/>
                <a:ext cx="239683" cy="416269"/>
              </a:xfrm>
            </p:spPr>
          </p:sp>
        </mc:Fallback>
      </mc:AlternateContent>
      <mc:AlternateContent xmlns:mc="http://schemas.openxmlformats.org/markup-compatibility/2006">
        <mc:Choice xmlns:p14="http://schemas.microsoft.com/office/powerpoint/2010/main" Requires="p14">
          <p:contentPart p14:bwMode="auto" r:id="rId210">
            <p14:nvContentPartPr>
              <p14:cNvPr id="1050720" name=""/>
              <p14:cNvContentPartPr/>
              <p14:nvPr/>
            </p14:nvContentPartPr>
            <p14:xfrm>
              <a:off x="7396518" y="5101389"/>
              <a:ext cx="145905" cy="337183"/>
            </p14:xfrm>
          </p:contentPart>
        </mc:Choice>
        <mc:Fallback>
          <p:sp>
            <p:nvSpPr>
              <p:cNvPr id="1050720" name=""/>
              <p:cNvSpPr/>
              <p:nvPr/>
            </p:nvSpPr>
            <p:spPr>
              <a:xfrm>
                <a:off x="7396518" y="5101389"/>
                <a:ext cx="145905" cy="337183"/>
              </a:xfrm>
            </p:spPr>
          </p:sp>
        </mc:Fallback>
      </mc:AlternateContent>
      <mc:AlternateContent xmlns:mc="http://schemas.openxmlformats.org/markup-compatibility/2006">
        <mc:Choice xmlns:p14="http://schemas.microsoft.com/office/powerpoint/2010/main" Requires="p14">
          <p:contentPart p14:bwMode="auto" r:id="rId211">
            <p14:nvContentPartPr>
              <p14:cNvPr id="1050721" name=""/>
              <p14:cNvContentPartPr/>
              <p14:nvPr/>
            </p14:nvContentPartPr>
            <p14:xfrm>
              <a:off x="7383669" y="5500787"/>
              <a:ext cx="200325" cy="21841"/>
            </p14:xfrm>
          </p:contentPart>
        </mc:Choice>
        <mc:Fallback>
          <p:sp>
            <p:nvSpPr>
              <p:cNvPr id="1050721" name=""/>
              <p:cNvSpPr/>
              <p:nvPr/>
            </p:nvSpPr>
            <p:spPr>
              <a:xfrm>
                <a:off x="7383669" y="5500787"/>
                <a:ext cx="200325" cy="21841"/>
              </a:xfrm>
            </p:spPr>
          </p:sp>
        </mc:Fallback>
      </mc:AlternateContent>
      <mc:AlternateContent xmlns:mc="http://schemas.openxmlformats.org/markup-compatibility/2006">
        <mc:Choice xmlns:p14="http://schemas.microsoft.com/office/powerpoint/2010/main" Requires="p14">
          <p:contentPart p14:bwMode="auto" r:id="rId212">
            <p14:nvContentPartPr>
              <p14:cNvPr id="1050722" name=""/>
              <p14:cNvContentPartPr/>
              <p14:nvPr/>
            </p14:nvContentPartPr>
            <p14:xfrm>
              <a:off x="7404707" y="5610052"/>
              <a:ext cx="79859" cy="387759"/>
            </p14:xfrm>
          </p:contentPart>
        </mc:Choice>
        <mc:Fallback>
          <p:sp>
            <p:nvSpPr>
              <p:cNvPr id="1050722" name=""/>
              <p:cNvSpPr/>
              <p:nvPr/>
            </p:nvSpPr>
            <p:spPr>
              <a:xfrm>
                <a:off x="7404707" y="5610052"/>
                <a:ext cx="79859" cy="387759"/>
              </a:xfrm>
            </p:spPr>
          </p:sp>
        </mc:Fallback>
      </mc:AlternateContent>
      <mc:AlternateContent xmlns:mc="http://schemas.openxmlformats.org/markup-compatibility/2006">
        <mc:Choice xmlns:p14="http://schemas.microsoft.com/office/powerpoint/2010/main" Requires="p14">
          <p:contentPart p14:bwMode="auto" r:id="rId213">
            <p14:nvContentPartPr>
              <p14:cNvPr id="1050723" name=""/>
              <p14:cNvContentPartPr/>
              <p14:nvPr/>
            </p14:nvContentPartPr>
            <p14:xfrm>
              <a:off x="7655578" y="5036901"/>
              <a:ext cx="161754" cy="764141"/>
            </p14:xfrm>
          </p:contentPart>
        </mc:Choice>
        <mc:Fallback>
          <p:sp>
            <p:nvSpPr>
              <p:cNvPr id="1050723" name=""/>
              <p:cNvSpPr/>
              <p:nvPr/>
            </p:nvSpPr>
            <p:spPr>
              <a:xfrm>
                <a:off x="7655578" y="5036901"/>
                <a:ext cx="161754" cy="764141"/>
              </a:xfrm>
            </p:spPr>
          </p:sp>
        </mc:Fallback>
      </mc:AlternateContent>
      <mc:AlternateContent xmlns:mc="http://schemas.openxmlformats.org/markup-compatibility/2006">
        <mc:Choice xmlns:p14="http://schemas.microsoft.com/office/powerpoint/2010/main" Requires="p14">
          <p:contentPart p14:bwMode="auto" r:id="rId214">
            <p14:nvContentPartPr>
              <p14:cNvPr id="1050724" name=""/>
              <p14:cNvContentPartPr/>
              <p14:nvPr/>
            </p14:nvContentPartPr>
            <p14:xfrm>
              <a:off x="7801370" y="5327047"/>
              <a:ext cx="267365" cy="270579"/>
            </p14:xfrm>
          </p:contentPart>
        </mc:Choice>
        <mc:Fallback>
          <p:sp>
            <p:nvSpPr>
              <p:cNvPr id="1050724" name=""/>
              <p:cNvSpPr/>
              <p:nvPr/>
            </p:nvSpPr>
            <p:spPr>
              <a:xfrm>
                <a:off x="7801370" y="5327047"/>
                <a:ext cx="267365" cy="270579"/>
              </a:xfrm>
            </p:spPr>
          </p:sp>
        </mc:Fallback>
      </mc:AlternateContent>
      <mc:AlternateContent xmlns:mc="http://schemas.openxmlformats.org/markup-compatibility/2006">
        <mc:Choice xmlns:p14="http://schemas.microsoft.com/office/powerpoint/2010/main" Requires="p14">
          <p:contentPart p14:bwMode="auto" r:id="rId215">
            <p14:nvContentPartPr>
              <p14:cNvPr id="1050725" name=""/>
              <p14:cNvContentPartPr/>
              <p14:nvPr/>
            </p14:nvContentPartPr>
            <p14:xfrm>
              <a:off x="8118325" y="5286772"/>
              <a:ext cx="113849" cy="281622"/>
            </p14:xfrm>
          </p:contentPart>
        </mc:Choice>
        <mc:Fallback>
          <p:sp>
            <p:nvSpPr>
              <p:cNvPr id="1050725" name=""/>
              <p:cNvSpPr/>
              <p:nvPr/>
            </p:nvSpPr>
            <p:spPr>
              <a:xfrm>
                <a:off x="8118325" y="5286772"/>
                <a:ext cx="113849" cy="281622"/>
              </a:xfrm>
            </p:spPr>
          </p:sp>
        </mc:Fallback>
      </mc:AlternateContent>
      <mc:AlternateContent xmlns:mc="http://schemas.openxmlformats.org/markup-compatibility/2006">
        <mc:Choice xmlns:p14="http://schemas.microsoft.com/office/powerpoint/2010/main" Requires="p14">
          <p:contentPart p14:bwMode="auto" r:id="rId216">
            <p14:nvContentPartPr>
              <p14:cNvPr id="1050726" name=""/>
              <p14:cNvContentPartPr/>
              <p14:nvPr/>
            </p14:nvContentPartPr>
            <p14:xfrm>
              <a:off x="8313813" y="5500787"/>
              <a:ext cx="82071" cy="7198"/>
            </p14:xfrm>
          </p:contentPart>
        </mc:Choice>
        <mc:Fallback>
          <p:sp>
            <p:nvSpPr>
              <p:cNvPr id="1050726" name=""/>
              <p:cNvSpPr/>
              <p:nvPr/>
            </p:nvSpPr>
            <p:spPr>
              <a:xfrm>
                <a:off x="8313813" y="5500787"/>
                <a:ext cx="82071" cy="7198"/>
              </a:xfrm>
            </p:spPr>
          </p:sp>
        </mc:Fallback>
      </mc:AlternateContent>
      <mc:AlternateContent xmlns:mc="http://schemas.openxmlformats.org/markup-compatibility/2006">
        <mc:Choice xmlns:p14="http://schemas.microsoft.com/office/powerpoint/2010/main" Requires="p14">
          <p:contentPart p14:bwMode="auto" r:id="rId217">
            <p14:nvContentPartPr>
              <p14:cNvPr id="1050727" name=""/>
              <p14:cNvContentPartPr/>
              <p14:nvPr/>
            </p14:nvContentPartPr>
            <p14:xfrm>
              <a:off x="8503435" y="5310039"/>
              <a:ext cx="317540" cy="255776"/>
            </p14:xfrm>
          </p:contentPart>
        </mc:Choice>
        <mc:Fallback>
          <p:sp>
            <p:nvSpPr>
              <p:cNvPr id="1050727" name=""/>
              <p:cNvSpPr/>
              <p:nvPr/>
            </p:nvSpPr>
            <p:spPr>
              <a:xfrm>
                <a:off x="8503435" y="5310039"/>
                <a:ext cx="317540" cy="255776"/>
              </a:xfrm>
            </p:spPr>
          </p:sp>
        </mc:Fallback>
      </mc:AlternateContent>
      <mc:AlternateContent xmlns:mc="http://schemas.openxmlformats.org/markup-compatibility/2006">
        <mc:Choice xmlns:p14="http://schemas.microsoft.com/office/powerpoint/2010/main" Requires="p14">
          <p:contentPart p14:bwMode="auto" r:id="rId218">
            <p14:nvContentPartPr>
              <p14:cNvPr id="1050728" name=""/>
              <p14:cNvContentPartPr/>
              <p14:nvPr/>
            </p14:nvContentPartPr>
            <p14:xfrm>
              <a:off x="8897426" y="5202500"/>
              <a:ext cx="129885" cy="296693"/>
            </p14:xfrm>
          </p:contentPart>
        </mc:Choice>
        <mc:Fallback>
          <p:sp>
            <p:nvSpPr>
              <p:cNvPr id="1050728" name=""/>
              <p:cNvSpPr/>
              <p:nvPr/>
            </p:nvSpPr>
            <p:spPr>
              <a:xfrm>
                <a:off x="8897426" y="5202500"/>
                <a:ext cx="129885" cy="296693"/>
              </a:xfrm>
            </p:spPr>
          </p:sp>
        </mc:Fallback>
      </mc:AlternateContent>
      <mc:AlternateContent xmlns:mc="http://schemas.openxmlformats.org/markup-compatibility/2006">
        <mc:Choice xmlns:p14="http://schemas.microsoft.com/office/powerpoint/2010/main" Requires="p14">
          <p:contentPart p14:bwMode="auto" r:id="rId219">
            <p14:nvContentPartPr>
              <p14:cNvPr id="1050729" name=""/>
              <p14:cNvContentPartPr/>
              <p14:nvPr/>
            </p14:nvContentPartPr>
            <p14:xfrm>
              <a:off x="9032160" y="5475470"/>
              <a:ext cx="69855" cy="88967"/>
            </p14:xfrm>
          </p:contentPart>
        </mc:Choice>
        <mc:Fallback>
          <p:sp>
            <p:nvSpPr>
              <p:cNvPr id="1050729" name=""/>
              <p:cNvSpPr/>
              <p:nvPr/>
            </p:nvSpPr>
            <p:spPr>
              <a:xfrm>
                <a:off x="9032160" y="5475470"/>
                <a:ext cx="69855" cy="88967"/>
              </a:xfrm>
            </p:spPr>
          </p:sp>
        </mc:Fallback>
      </mc:AlternateContent>
      <mc:AlternateContent xmlns:mc="http://schemas.openxmlformats.org/markup-compatibility/2006">
        <mc:Choice xmlns:p14="http://schemas.microsoft.com/office/powerpoint/2010/main" Requires="p14">
          <p:contentPart p14:bwMode="auto" r:id="rId220">
            <p14:nvContentPartPr>
              <p14:cNvPr id="1050730" name=""/>
              <p14:cNvContentPartPr/>
              <p14:nvPr/>
            </p14:nvContentPartPr>
            <p14:xfrm>
              <a:off x="9093051" y="5080336"/>
              <a:ext cx="112771" cy="492358"/>
            </p14:xfrm>
          </p:contentPart>
        </mc:Choice>
        <mc:Fallback>
          <p:sp>
            <p:nvSpPr>
              <p:cNvPr id="1050730" name=""/>
              <p:cNvSpPr/>
              <p:nvPr/>
            </p:nvSpPr>
            <p:spPr>
              <a:xfrm>
                <a:off x="9093051" y="5080336"/>
                <a:ext cx="112771" cy="492358"/>
              </a:xfrm>
            </p:spPr>
          </p:sp>
        </mc:Fallback>
      </mc:AlternateContent>
      <mc:AlternateContent xmlns:mc="http://schemas.openxmlformats.org/markup-compatibility/2006">
        <mc:Choice xmlns:p14="http://schemas.microsoft.com/office/powerpoint/2010/main" Requires="p14">
          <p:contentPart p14:bwMode="auto" r:id="rId221">
            <p14:nvContentPartPr>
              <p14:cNvPr id="1050731" name=""/>
              <p14:cNvContentPartPr/>
              <p14:nvPr/>
            </p14:nvContentPartPr>
            <p14:xfrm>
              <a:off x="8370734" y="4844788"/>
              <a:ext cx="993458" cy="34150"/>
            </p14:xfrm>
          </p:contentPart>
        </mc:Choice>
        <mc:Fallback>
          <p:sp>
            <p:nvSpPr>
              <p:cNvPr id="1050731" name=""/>
              <p:cNvSpPr/>
              <p:nvPr/>
            </p:nvSpPr>
            <p:spPr>
              <a:xfrm>
                <a:off x="8370734" y="4844788"/>
                <a:ext cx="993458" cy="34150"/>
              </a:xfrm>
            </p:spPr>
          </p:sp>
        </mc:Fallback>
      </mc:AlternateContent>
      <mc:AlternateContent xmlns:mc="http://schemas.openxmlformats.org/markup-compatibility/2006">
        <mc:Choice xmlns:p14="http://schemas.microsoft.com/office/powerpoint/2010/main" Requires="p14">
          <p:contentPart p14:bwMode="auto" r:id="rId222">
            <p14:nvContentPartPr>
              <p14:cNvPr id="1050732" name=""/>
              <p14:cNvContentPartPr/>
              <p14:nvPr/>
            </p14:nvContentPartPr>
            <p14:xfrm>
              <a:off x="6618552" y="4736105"/>
              <a:ext cx="175959" cy="402557"/>
            </p14:xfrm>
          </p:contentPart>
        </mc:Choice>
        <mc:Fallback>
          <p:sp>
            <p:nvSpPr>
              <p:cNvPr id="1050732" name=""/>
              <p:cNvSpPr/>
              <p:nvPr/>
            </p:nvSpPr>
            <p:spPr>
              <a:xfrm>
                <a:off x="6618552" y="4736105"/>
                <a:ext cx="175959" cy="402557"/>
              </a:xfrm>
            </p:spPr>
          </p:sp>
        </mc:Fallback>
      </mc:AlternateContent>
      <mc:AlternateContent xmlns:mc="http://schemas.openxmlformats.org/markup-compatibility/2006">
        <mc:Choice xmlns:p14="http://schemas.microsoft.com/office/powerpoint/2010/main" Requires="p14">
          <p:contentPart p14:bwMode="auto" r:id="rId223">
            <p14:nvContentPartPr>
              <p14:cNvPr id="1050733" name=""/>
              <p14:cNvContentPartPr/>
              <p14:nvPr/>
            </p14:nvContentPartPr>
            <p14:xfrm>
              <a:off x="6790195" y="5174900"/>
              <a:ext cx="16272" cy="68780"/>
            </p14:xfrm>
          </p:contentPart>
        </mc:Choice>
        <mc:Fallback>
          <p:sp>
            <p:nvSpPr>
              <p:cNvPr id="1050733" name=""/>
              <p:cNvSpPr/>
              <p:nvPr/>
            </p:nvSpPr>
            <p:spPr>
              <a:xfrm>
                <a:off x="6790195" y="5174900"/>
                <a:ext cx="16272" cy="68780"/>
              </a:xfrm>
            </p:spPr>
          </p:sp>
        </mc:Fallback>
      </mc:AlternateContent>
      <mc:AlternateContent xmlns:mc="http://schemas.openxmlformats.org/markup-compatibility/2006">
        <mc:Choice xmlns:p14="http://schemas.microsoft.com/office/powerpoint/2010/main" Requires="p14">
          <p:contentPart p14:bwMode="auto" r:id="rId224">
            <p14:nvContentPartPr>
              <p14:cNvPr id="1050734" name=""/>
              <p14:cNvContentPartPr/>
              <p14:nvPr/>
            </p14:nvContentPartPr>
            <p14:xfrm>
              <a:off x="6561631" y="5406471"/>
              <a:ext cx="247096" cy="28294"/>
            </p14:xfrm>
          </p:contentPart>
        </mc:Choice>
        <mc:Fallback>
          <p:sp>
            <p:nvSpPr>
              <p:cNvPr id="1050734" name=""/>
              <p:cNvSpPr/>
              <p:nvPr/>
            </p:nvSpPr>
            <p:spPr>
              <a:xfrm>
                <a:off x="6561631" y="5406471"/>
                <a:ext cx="247096" cy="28294"/>
              </a:xfrm>
            </p:spPr>
          </p:sp>
        </mc:Fallback>
      </mc:AlternateContent>
      <mc:AlternateContent xmlns:mc="http://schemas.openxmlformats.org/markup-compatibility/2006">
        <mc:Choice xmlns:p14="http://schemas.microsoft.com/office/powerpoint/2010/main" Requires="p14">
          <p:contentPart p14:bwMode="auto" r:id="rId225">
            <p14:nvContentPartPr>
              <p14:cNvPr id="1050735" name=""/>
              <p14:cNvContentPartPr/>
              <p14:nvPr/>
            </p14:nvContentPartPr>
            <p14:xfrm>
              <a:off x="9872780" y="4570219"/>
              <a:ext cx="317205" cy="1269831"/>
            </p14:xfrm>
          </p:contentPart>
        </mc:Choice>
        <mc:Fallback>
          <p:sp>
            <p:nvSpPr>
              <p:cNvPr id="1050735" name=""/>
              <p:cNvSpPr/>
              <p:nvPr/>
            </p:nvSpPr>
            <p:spPr>
              <a:xfrm>
                <a:off x="9872780" y="4570219"/>
                <a:ext cx="317205" cy="1269831"/>
              </a:xfrm>
            </p:spPr>
          </p:sp>
        </mc:Fallback>
      </mc:AlternateContent>
      <mc:AlternateContent xmlns:mc="http://schemas.openxmlformats.org/markup-compatibility/2006">
        <mc:Choice xmlns:p14="http://schemas.microsoft.com/office/powerpoint/2010/main" Requires="p14">
          <p:contentPart p14:bwMode="auto" r:id="rId226">
            <p14:nvContentPartPr>
              <p14:cNvPr id="1050736" name=""/>
              <p14:cNvContentPartPr/>
              <p14:nvPr/>
            </p14:nvContentPartPr>
            <p14:xfrm>
              <a:off x="10108796" y="4811325"/>
              <a:ext cx="537665" cy="456989"/>
            </p14:xfrm>
          </p:contentPart>
        </mc:Choice>
        <mc:Fallback>
          <p:sp>
            <p:nvSpPr>
              <p:cNvPr id="1050736" name=""/>
              <p:cNvSpPr/>
              <p:nvPr/>
            </p:nvSpPr>
            <p:spPr>
              <a:xfrm>
                <a:off x="10108796" y="4811325"/>
                <a:ext cx="537665" cy="456989"/>
              </a:xfrm>
            </p:spPr>
          </p:sp>
        </mc:Fallback>
      </mc:AlternateContent>
      <mc:AlternateContent xmlns:mc="http://schemas.openxmlformats.org/markup-compatibility/2006">
        <mc:Choice xmlns:p14="http://schemas.microsoft.com/office/powerpoint/2010/main" Requires="p14">
          <p:contentPart p14:bwMode="auto" r:id="rId227">
            <p14:nvContentPartPr>
              <p14:cNvPr id="1050737" name=""/>
              <p14:cNvContentPartPr/>
              <p14:nvPr/>
            </p14:nvContentPartPr>
            <p14:xfrm>
              <a:off x="10708234" y="4661924"/>
              <a:ext cx="223042" cy="355064"/>
            </p14:xfrm>
          </p:contentPart>
        </mc:Choice>
        <mc:Fallback>
          <p:sp>
            <p:nvSpPr>
              <p:cNvPr id="1050737" name=""/>
              <p:cNvSpPr/>
              <p:nvPr/>
            </p:nvSpPr>
            <p:spPr>
              <a:xfrm>
                <a:off x="10708234" y="4661924"/>
                <a:ext cx="223042" cy="355064"/>
              </a:xfrm>
            </p:spPr>
          </p:sp>
        </mc:Fallback>
      </mc:AlternateContent>
      <mc:AlternateContent xmlns:mc="http://schemas.openxmlformats.org/markup-compatibility/2006">
        <mc:Choice xmlns:p14="http://schemas.microsoft.com/office/powerpoint/2010/main" Requires="p14">
          <p:contentPart p14:bwMode="auto" r:id="rId228">
            <p14:nvContentPartPr>
              <p14:cNvPr id="1050738" name=""/>
              <p14:cNvContentPartPr/>
              <p14:nvPr/>
            </p14:nvContentPartPr>
            <p14:xfrm>
              <a:off x="10962403" y="4856211"/>
              <a:ext cx="176258" cy="202779"/>
            </p14:xfrm>
          </p:contentPart>
        </mc:Choice>
        <mc:Fallback>
          <p:sp>
            <p:nvSpPr>
              <p:cNvPr id="1050738" name=""/>
              <p:cNvSpPr/>
              <p:nvPr/>
            </p:nvSpPr>
            <p:spPr>
              <a:xfrm>
                <a:off x="10962403" y="4856211"/>
                <a:ext cx="176258" cy="202779"/>
              </a:xfrm>
            </p:spPr>
          </p:sp>
        </mc:Fallback>
      </mc:AlternateContent>
      <mc:AlternateContent xmlns:mc="http://schemas.openxmlformats.org/markup-compatibility/2006">
        <mc:Choice xmlns:p14="http://schemas.microsoft.com/office/powerpoint/2010/main" Requires="p14">
          <p:contentPart p14:bwMode="auto" r:id="rId229">
            <p14:nvContentPartPr>
              <p14:cNvPr id="1050739" name=""/>
              <p14:cNvContentPartPr/>
              <p14:nvPr/>
            </p14:nvContentPartPr>
            <p14:xfrm>
              <a:off x="11195582" y="4866233"/>
              <a:ext cx="108462" cy="135745"/>
            </p14:xfrm>
          </p:contentPart>
        </mc:Choice>
        <mc:Fallback>
          <p:sp>
            <p:nvSpPr>
              <p:cNvPr id="1050739" name=""/>
              <p:cNvSpPr/>
              <p:nvPr/>
            </p:nvSpPr>
            <p:spPr>
              <a:xfrm>
                <a:off x="11195582" y="4866233"/>
                <a:ext cx="108462" cy="135745"/>
              </a:xfrm>
            </p:spPr>
          </p:sp>
        </mc:Fallback>
      </mc:AlternateContent>
      <mc:AlternateContent xmlns:mc="http://schemas.openxmlformats.org/markup-compatibility/2006">
        <mc:Choice xmlns:p14="http://schemas.microsoft.com/office/powerpoint/2010/main" Requires="p14">
          <p:contentPart p14:bwMode="auto" r:id="rId230">
            <p14:nvContentPartPr>
              <p14:cNvPr id="1050740" name=""/>
              <p14:cNvContentPartPr/>
              <p14:nvPr/>
            </p14:nvContentPartPr>
            <p14:xfrm>
              <a:off x="11407064" y="4602302"/>
              <a:ext cx="39145" cy="409785"/>
            </p14:xfrm>
          </p:contentPart>
        </mc:Choice>
        <mc:Fallback>
          <p:sp>
            <p:nvSpPr>
              <p:cNvPr id="1050740" name=""/>
              <p:cNvSpPr/>
              <p:nvPr/>
            </p:nvSpPr>
            <p:spPr>
              <a:xfrm>
                <a:off x="11407064" y="4602302"/>
                <a:ext cx="39145" cy="409785"/>
              </a:xfrm>
            </p:spPr>
          </p:sp>
        </mc:Fallback>
      </mc:AlternateContent>
      <mc:AlternateContent xmlns:mc="http://schemas.openxmlformats.org/markup-compatibility/2006">
        <mc:Choice xmlns:p14="http://schemas.microsoft.com/office/powerpoint/2010/main" Requires="p14">
          <p:contentPart p14:bwMode="auto" r:id="rId231">
            <p14:nvContentPartPr>
              <p14:cNvPr id="1050741" name=""/>
              <p14:cNvContentPartPr/>
              <p14:nvPr/>
            </p14:nvContentPartPr>
            <p14:xfrm>
              <a:off x="11381787" y="4851762"/>
              <a:ext cx="105791" cy="32992"/>
            </p14:xfrm>
          </p:contentPart>
        </mc:Choice>
        <mc:Fallback>
          <p:sp>
            <p:nvSpPr>
              <p:cNvPr id="1050741" name=""/>
              <p:cNvSpPr/>
              <p:nvPr/>
            </p:nvSpPr>
            <p:spPr>
              <a:xfrm>
                <a:off x="11381787" y="4851762"/>
                <a:ext cx="105791" cy="32992"/>
              </a:xfrm>
            </p:spPr>
          </p:sp>
        </mc:Fallback>
      </mc:AlternateContent>
      <mc:AlternateContent xmlns:mc="http://schemas.openxmlformats.org/markup-compatibility/2006">
        <mc:Choice xmlns:p14="http://schemas.microsoft.com/office/powerpoint/2010/main" Requires="p14">
          <p:contentPart p14:bwMode="auto" r:id="rId232">
            <p14:nvContentPartPr>
              <p14:cNvPr id="1050742" name=""/>
              <p14:cNvContentPartPr/>
              <p14:nvPr/>
            </p14:nvContentPartPr>
            <p14:xfrm>
              <a:off x="11081300" y="4841567"/>
              <a:ext cx="13785" cy="164978"/>
            </p14:xfrm>
          </p:contentPart>
        </mc:Choice>
        <mc:Fallback>
          <p:sp>
            <p:nvSpPr>
              <p:cNvPr id="1050742" name=""/>
              <p:cNvSpPr/>
              <p:nvPr/>
            </p:nvSpPr>
            <p:spPr>
              <a:xfrm>
                <a:off x="11081300" y="4841567"/>
                <a:ext cx="13785" cy="164978"/>
              </a:xfrm>
            </p:spPr>
          </p:sp>
        </mc:Fallback>
      </mc:AlternateContent>
      <mc:AlternateContent xmlns:mc="http://schemas.openxmlformats.org/markup-compatibility/2006">
        <mc:Choice xmlns:p14="http://schemas.microsoft.com/office/powerpoint/2010/main" Requires="p14">
          <p:contentPart p14:bwMode="auto" r:id="rId233">
            <p14:nvContentPartPr>
              <p14:cNvPr id="1050743" name=""/>
              <p14:cNvContentPartPr/>
              <p14:nvPr/>
            </p14:nvContentPartPr>
            <p14:xfrm>
              <a:off x="10012983" y="5239680"/>
              <a:ext cx="222079" cy="432893"/>
            </p14:xfrm>
          </p:contentPart>
        </mc:Choice>
        <mc:Fallback>
          <p:sp>
            <p:nvSpPr>
              <p:cNvPr id="1050743" name=""/>
              <p:cNvSpPr/>
              <p:nvPr/>
            </p:nvSpPr>
            <p:spPr>
              <a:xfrm>
                <a:off x="10012983" y="5239680"/>
                <a:ext cx="222079" cy="432893"/>
              </a:xfrm>
            </p:spPr>
          </p:sp>
        </mc:Fallback>
      </mc:AlternateContent>
      <mc:AlternateContent xmlns:mc="http://schemas.openxmlformats.org/markup-compatibility/2006">
        <mc:Choice xmlns:p14="http://schemas.microsoft.com/office/powerpoint/2010/main" Requires="p14">
          <p:contentPart p14:bwMode="auto" r:id="rId234">
            <p14:nvContentPartPr>
              <p14:cNvPr id="1050744" name=""/>
              <p14:cNvContentPartPr/>
              <p14:nvPr/>
            </p14:nvContentPartPr>
            <p14:xfrm>
              <a:off x="10408843" y="5202044"/>
              <a:ext cx="97632" cy="238961"/>
            </p14:xfrm>
          </p:contentPart>
        </mc:Choice>
        <mc:Fallback>
          <p:sp>
            <p:nvSpPr>
              <p:cNvPr id="1050744" name=""/>
              <p:cNvSpPr/>
              <p:nvPr/>
            </p:nvSpPr>
            <p:spPr>
              <a:xfrm>
                <a:off x="10408843" y="5202044"/>
                <a:ext cx="97632" cy="238961"/>
              </a:xfrm>
            </p:spPr>
          </p:sp>
        </mc:Fallback>
      </mc:AlternateContent>
      <mc:AlternateContent xmlns:mc="http://schemas.openxmlformats.org/markup-compatibility/2006">
        <mc:Choice xmlns:p14="http://schemas.microsoft.com/office/powerpoint/2010/main" Requires="p14">
          <p:contentPart p14:bwMode="auto" r:id="rId235">
            <p14:nvContentPartPr>
              <p14:cNvPr id="1050745" name=""/>
              <p14:cNvContentPartPr/>
              <p14:nvPr/>
            </p14:nvContentPartPr>
            <p14:xfrm>
              <a:off x="10351922" y="5559498"/>
              <a:ext cx="170321" cy="13514"/>
            </p14:xfrm>
          </p:contentPart>
        </mc:Choice>
        <mc:Fallback>
          <p:sp>
            <p:nvSpPr>
              <p:cNvPr id="1050745" name=""/>
              <p:cNvSpPr/>
              <p:nvPr/>
            </p:nvSpPr>
            <p:spPr>
              <a:xfrm>
                <a:off x="10351922" y="5559498"/>
                <a:ext cx="170321" cy="13514"/>
              </a:xfrm>
            </p:spPr>
          </p:sp>
        </mc:Fallback>
      </mc:AlternateContent>
      <mc:AlternateContent xmlns:mc="http://schemas.openxmlformats.org/markup-compatibility/2006">
        <mc:Choice xmlns:p14="http://schemas.microsoft.com/office/powerpoint/2010/main" Requires="p14">
          <p:contentPart p14:bwMode="auto" r:id="rId236">
            <p14:nvContentPartPr>
              <p14:cNvPr id="1050746" name=""/>
              <p14:cNvContentPartPr/>
              <p14:nvPr/>
            </p14:nvContentPartPr>
            <p14:xfrm>
              <a:off x="10376803" y="5645736"/>
              <a:ext cx="121612" cy="166700"/>
            </p14:xfrm>
          </p:contentPart>
        </mc:Choice>
        <mc:Fallback>
          <p:sp>
            <p:nvSpPr>
              <p:cNvPr id="1050746" name=""/>
              <p:cNvSpPr/>
              <p:nvPr/>
            </p:nvSpPr>
            <p:spPr>
              <a:xfrm>
                <a:off x="10376803" y="5645736"/>
                <a:ext cx="121612" cy="166700"/>
              </a:xfrm>
            </p:spPr>
          </p:sp>
        </mc:Fallback>
      </mc:AlternateContent>
      <mc:AlternateContent xmlns:mc="http://schemas.openxmlformats.org/markup-compatibility/2006">
        <mc:Choice xmlns:p14="http://schemas.microsoft.com/office/powerpoint/2010/main" Requires="p14">
          <p:contentPart p14:bwMode="auto" r:id="rId237">
            <p14:nvContentPartPr>
              <p14:cNvPr id="1050747" name=""/>
              <p14:cNvContentPartPr/>
              <p14:nvPr/>
            </p14:nvContentPartPr>
            <p14:xfrm>
              <a:off x="10469443" y="5681725"/>
              <a:ext cx="25442" cy="273508"/>
            </p14:xfrm>
          </p:contentPart>
        </mc:Choice>
        <mc:Fallback>
          <p:sp>
            <p:nvSpPr>
              <p:cNvPr id="1050747" name=""/>
              <p:cNvSpPr/>
              <p:nvPr/>
            </p:nvSpPr>
            <p:spPr>
              <a:xfrm>
                <a:off x="10469443" y="5681725"/>
                <a:ext cx="25442" cy="273508"/>
              </a:xfrm>
            </p:spPr>
          </p:sp>
        </mc:Fallback>
      </mc:AlternateContent>
      <mc:AlternateContent xmlns:mc="http://schemas.openxmlformats.org/markup-compatibility/2006">
        <mc:Choice xmlns:p14="http://schemas.microsoft.com/office/powerpoint/2010/main" Requires="p14">
          <p:contentPart p14:bwMode="auto" r:id="rId238">
            <p14:nvContentPartPr>
              <p14:cNvPr id="1050748" name=""/>
              <p14:cNvContentPartPr/>
              <p14:nvPr/>
            </p14:nvContentPartPr>
            <p14:xfrm>
              <a:off x="10706319" y="5303163"/>
              <a:ext cx="243812" cy="261458"/>
            </p14:xfrm>
          </p:contentPart>
        </mc:Choice>
        <mc:Fallback>
          <p:sp>
            <p:nvSpPr>
              <p:cNvPr id="1050748" name=""/>
              <p:cNvSpPr/>
              <p:nvPr/>
            </p:nvSpPr>
            <p:spPr>
              <a:xfrm>
                <a:off x="10706319" y="5303163"/>
                <a:ext cx="243812" cy="261458"/>
              </a:xfrm>
            </p:spPr>
          </p:sp>
        </mc:Fallback>
      </mc:AlternateContent>
      <mc:AlternateContent xmlns:mc="http://schemas.openxmlformats.org/markup-compatibility/2006">
        <mc:Choice xmlns:p14="http://schemas.microsoft.com/office/powerpoint/2010/main" Requires="p14">
          <p:contentPart p14:bwMode="auto" r:id="rId239">
            <p14:nvContentPartPr>
              <p14:cNvPr id="1050749" name=""/>
              <p14:cNvContentPartPr/>
              <p14:nvPr/>
            </p14:nvContentPartPr>
            <p14:xfrm>
              <a:off x="11053080" y="5384629"/>
              <a:ext cx="42339" cy="310088"/>
            </p14:xfrm>
          </p:contentPart>
        </mc:Choice>
        <mc:Fallback>
          <p:sp>
            <p:nvSpPr>
              <p:cNvPr id="1050749" name=""/>
              <p:cNvSpPr/>
              <p:nvPr/>
            </p:nvSpPr>
            <p:spPr>
              <a:xfrm>
                <a:off x="11053080" y="5384629"/>
                <a:ext cx="42339" cy="310088"/>
              </a:xfrm>
            </p:spPr>
          </p:sp>
        </mc:Fallback>
      </mc:AlternateContent>
      <mc:AlternateContent xmlns:mc="http://schemas.openxmlformats.org/markup-compatibility/2006">
        <mc:Choice xmlns:p14="http://schemas.microsoft.com/office/powerpoint/2010/main" Requires="p14">
          <p:contentPart p14:bwMode="auto" r:id="rId240">
            <p14:nvContentPartPr>
              <p14:cNvPr id="1050750" name=""/>
              <p14:cNvContentPartPr/>
              <p14:nvPr/>
            </p14:nvContentPartPr>
            <p14:xfrm>
              <a:off x="11067180" y="5421498"/>
              <a:ext cx="252389" cy="113982"/>
            </p14:xfrm>
          </p:contentPart>
        </mc:Choice>
        <mc:Fallback>
          <p:sp>
            <p:nvSpPr>
              <p:cNvPr id="1050750" name=""/>
              <p:cNvSpPr/>
              <p:nvPr/>
            </p:nvSpPr>
            <p:spPr>
              <a:xfrm>
                <a:off x="11067180" y="5421498"/>
                <a:ext cx="252389" cy="113982"/>
              </a:xfrm>
            </p:spPr>
          </p:sp>
        </mc:Fallback>
      </mc:AlternateContent>
      <mc:AlternateContent xmlns:mc="http://schemas.openxmlformats.org/markup-compatibility/2006">
        <mc:Choice xmlns:p14="http://schemas.microsoft.com/office/powerpoint/2010/main" Requires="p14">
          <p:contentPart p14:bwMode="auto" r:id="rId241">
            <p14:nvContentPartPr>
              <p14:cNvPr id="1050751" name=""/>
              <p14:cNvContentPartPr/>
              <p14:nvPr/>
            </p14:nvContentPartPr>
            <p14:xfrm>
              <a:off x="11272598" y="5196245"/>
              <a:ext cx="87568" cy="126490"/>
            </p14:xfrm>
          </p:contentPart>
        </mc:Choice>
        <mc:Fallback>
          <p:sp>
            <p:nvSpPr>
              <p:cNvPr id="1050751" name=""/>
              <p:cNvSpPr/>
              <p:nvPr/>
            </p:nvSpPr>
            <p:spPr>
              <a:xfrm>
                <a:off x="11272598" y="5196245"/>
                <a:ext cx="87568" cy="126490"/>
              </a:xfrm>
            </p:spPr>
          </p:sp>
        </mc:Fallback>
      </mc:AlternateContent>
      <mc:AlternateContent xmlns:mc="http://schemas.openxmlformats.org/markup-compatibility/2006">
        <mc:Choice xmlns:p14="http://schemas.microsoft.com/office/powerpoint/2010/main" Requires="p14">
          <p:contentPart p14:bwMode="auto" r:id="rId242">
            <p14:nvContentPartPr>
              <p14:cNvPr id="1050752" name=""/>
              <p14:cNvContentPartPr/>
              <p14:nvPr/>
            </p14:nvContentPartPr>
            <p14:xfrm>
              <a:off x="11391436" y="5356831"/>
              <a:ext cx="111303" cy="186245"/>
            </p14:xfrm>
          </p:contentPart>
        </mc:Choice>
        <mc:Fallback>
          <p:sp>
            <p:nvSpPr>
              <p:cNvPr id="1050752" name=""/>
              <p:cNvSpPr/>
              <p:nvPr/>
            </p:nvSpPr>
            <p:spPr>
              <a:xfrm>
                <a:off x="11391436" y="5356831"/>
                <a:ext cx="111303" cy="186245"/>
              </a:xfrm>
            </p:spPr>
          </p:sp>
        </mc:Fallback>
      </mc:AlternateContent>
      <mc:AlternateContent xmlns:mc="http://schemas.openxmlformats.org/markup-compatibility/2006">
        <mc:Choice xmlns:p14="http://schemas.microsoft.com/office/powerpoint/2010/main" Requires="p14">
          <p:contentPart p14:bwMode="auto" r:id="rId243">
            <p14:nvContentPartPr>
              <p14:cNvPr id="1050753" name=""/>
              <p14:cNvContentPartPr/>
              <p14:nvPr/>
            </p14:nvContentPartPr>
            <p14:xfrm>
              <a:off x="11529909" y="5254572"/>
              <a:ext cx="1904" cy="74390"/>
            </p14:xfrm>
          </p:contentPart>
        </mc:Choice>
        <mc:Fallback>
          <p:sp>
            <p:nvSpPr>
              <p:cNvPr id="1050753" name=""/>
              <p:cNvSpPr/>
              <p:nvPr/>
            </p:nvSpPr>
            <p:spPr>
              <a:xfrm>
                <a:off x="11529909" y="5254572"/>
                <a:ext cx="1904" cy="74390"/>
              </a:xfrm>
            </p:spPr>
          </p:sp>
        </mc:Fallback>
      </mc:AlternateContent>
      <mc:AlternateContent xmlns:mc="http://schemas.openxmlformats.org/markup-compatibility/2006">
        <mc:Choice xmlns:p14="http://schemas.microsoft.com/office/powerpoint/2010/main" Requires="p14">
          <p:contentPart p14:bwMode="auto" r:id="rId244">
            <p14:nvContentPartPr>
              <p14:cNvPr id="1050754" name=""/>
              <p14:cNvContentPartPr/>
              <p14:nvPr/>
            </p14:nvContentPartPr>
            <p14:xfrm>
              <a:off x="11578353" y="5404786"/>
              <a:ext cx="101033" cy="97831"/>
            </p14:xfrm>
          </p:contentPart>
        </mc:Choice>
        <mc:Fallback>
          <p:sp>
            <p:nvSpPr>
              <p:cNvPr id="1050754" name=""/>
              <p:cNvSpPr/>
              <p:nvPr/>
            </p:nvSpPr>
            <p:spPr>
              <a:xfrm>
                <a:off x="11578353" y="5404786"/>
                <a:ext cx="101033" cy="97831"/>
              </a:xfrm>
            </p:spPr>
          </p:sp>
        </mc:Fallback>
      </mc:AlternateContent>
      <mc:AlternateContent xmlns:mc="http://schemas.openxmlformats.org/markup-compatibility/2006">
        <mc:Choice xmlns:p14="http://schemas.microsoft.com/office/powerpoint/2010/main" Requires="p14">
          <p:contentPart p14:bwMode="auto" r:id="rId245">
            <p14:nvContentPartPr>
              <p14:cNvPr id="1050755" name=""/>
              <p14:cNvContentPartPr/>
              <p14:nvPr/>
            </p14:nvContentPartPr>
            <p14:xfrm>
              <a:off x="11740605" y="5220621"/>
              <a:ext cx="92596" cy="231360"/>
            </p14:xfrm>
          </p:contentPart>
        </mc:Choice>
        <mc:Fallback>
          <p:sp>
            <p:nvSpPr>
              <p:cNvPr id="1050755" name=""/>
              <p:cNvSpPr/>
              <p:nvPr/>
            </p:nvSpPr>
            <p:spPr>
              <a:xfrm>
                <a:off x="11740605" y="5220621"/>
                <a:ext cx="92596" cy="231360"/>
              </a:xfrm>
            </p:spPr>
          </p:sp>
        </mc:Fallback>
      </mc:AlternateContent>
      <mc:AlternateContent xmlns:mc="http://schemas.openxmlformats.org/markup-compatibility/2006">
        <mc:Choice xmlns:p14="http://schemas.microsoft.com/office/powerpoint/2010/main" Requires="p14">
          <p:contentPart p14:bwMode="auto" r:id="rId246">
            <p14:nvContentPartPr>
              <p14:cNvPr id="1050756" name=""/>
              <p14:cNvContentPartPr/>
              <p14:nvPr/>
            </p14:nvContentPartPr>
            <p14:xfrm>
              <a:off x="11821570" y="5065940"/>
              <a:ext cx="175312" cy="366243"/>
            </p14:xfrm>
          </p:contentPart>
        </mc:Choice>
        <mc:Fallback>
          <p:sp>
            <p:nvSpPr>
              <p:cNvPr id="1050756" name=""/>
              <p:cNvSpPr/>
              <p:nvPr/>
            </p:nvSpPr>
            <p:spPr>
              <a:xfrm>
                <a:off x="11821570" y="5065940"/>
                <a:ext cx="175312" cy="366243"/>
              </a:xfrm>
            </p:spPr>
          </p:sp>
        </mc:Fallback>
      </mc:AlternateContent>
      <mc:AlternateContent xmlns:mc="http://schemas.openxmlformats.org/markup-compatibility/2006">
        <mc:Choice xmlns:p14="http://schemas.microsoft.com/office/powerpoint/2010/main" Requires="p14">
          <p:contentPart p14:bwMode="auto" r:id="rId247">
            <p14:nvContentPartPr>
              <p14:cNvPr id="1050757" name=""/>
              <p14:cNvContentPartPr/>
              <p14:nvPr/>
            </p14:nvContentPartPr>
            <p14:xfrm>
              <a:off x="12095387" y="4812776"/>
              <a:ext cx="49362" cy="869065"/>
            </p14:xfrm>
          </p:contentPart>
        </mc:Choice>
        <mc:Fallback>
          <p:sp>
            <p:nvSpPr>
              <p:cNvPr id="1050757" name=""/>
              <p:cNvSpPr/>
              <p:nvPr/>
            </p:nvSpPr>
            <p:spPr>
              <a:xfrm>
                <a:off x="12095387" y="4812776"/>
                <a:ext cx="49362" cy="869065"/>
              </a:xfrm>
            </p:spPr>
          </p:sp>
        </mc:Fallback>
      </mc:AlternateContent>
      <mc:AlternateContent xmlns:mc="http://schemas.openxmlformats.org/markup-compatibility/2006">
        <mc:Choice xmlns:p14="http://schemas.microsoft.com/office/powerpoint/2010/main" Requires="p14">
          <p:contentPart p14:bwMode="auto" r:id="rId248">
            <p14:nvContentPartPr>
              <p14:cNvPr id="1050758" name=""/>
              <p14:cNvContentPartPr/>
              <p14:nvPr/>
            </p14:nvContentPartPr>
            <p14:xfrm>
              <a:off x="9347444" y="5801262"/>
              <a:ext cx="163171" cy="317622"/>
            </p14:xfrm>
          </p:contentPart>
        </mc:Choice>
        <mc:Fallback>
          <p:sp>
            <p:nvSpPr>
              <p:cNvPr id="1050758" name=""/>
              <p:cNvSpPr/>
              <p:nvPr/>
            </p:nvSpPr>
            <p:spPr>
              <a:xfrm>
                <a:off x="9347444" y="5801262"/>
                <a:ext cx="163171" cy="317622"/>
              </a:xfrm>
            </p:spPr>
          </p:sp>
        </mc:Fallback>
      </mc:AlternateContent>
      <mc:AlternateContent xmlns:mc="http://schemas.openxmlformats.org/markup-compatibility/2006">
        <mc:Choice xmlns:p14="http://schemas.microsoft.com/office/powerpoint/2010/main" Requires="p14">
          <p:contentPart p14:bwMode="auto" r:id="rId249">
            <p14:nvContentPartPr>
              <p14:cNvPr id="1050759" name=""/>
              <p14:cNvContentPartPr/>
              <p14:nvPr/>
            </p14:nvContentPartPr>
            <p14:xfrm>
              <a:off x="9137125" y="5761397"/>
              <a:ext cx="134630" cy="422660"/>
            </p14:xfrm>
          </p:contentPart>
        </mc:Choice>
        <mc:Fallback>
          <p:sp>
            <p:nvSpPr>
              <p:cNvPr id="1050759" name=""/>
              <p:cNvSpPr/>
              <p:nvPr/>
            </p:nvSpPr>
            <p:spPr>
              <a:xfrm>
                <a:off x="9137125" y="5761397"/>
                <a:ext cx="134630" cy="422660"/>
              </a:xfrm>
            </p:spPr>
          </p:sp>
        </mc:Fallback>
      </mc:AlternateContent>
      <mc:AlternateContent xmlns:mc="http://schemas.openxmlformats.org/markup-compatibility/2006">
        <mc:Choice xmlns:p14="http://schemas.microsoft.com/office/powerpoint/2010/main" Requires="p14">
          <p:contentPart p14:bwMode="auto" r:id="rId250">
            <p14:nvContentPartPr>
              <p14:cNvPr id="1050760" name=""/>
              <p14:cNvContentPartPr/>
              <p14:nvPr/>
            </p14:nvContentPartPr>
            <p14:xfrm>
              <a:off x="8925080" y="5881744"/>
              <a:ext cx="129619" cy="244284"/>
            </p14:xfrm>
          </p:contentPart>
        </mc:Choice>
        <mc:Fallback>
          <p:sp>
            <p:nvSpPr>
              <p:cNvPr id="1050760" name=""/>
              <p:cNvSpPr/>
              <p:nvPr/>
            </p:nvSpPr>
            <p:spPr>
              <a:xfrm>
                <a:off x="8925080" y="5881744"/>
                <a:ext cx="129619" cy="244284"/>
              </a:xfrm>
            </p:spPr>
          </p:sp>
        </mc:Fallback>
      </mc:AlternateContent>
      <mc:AlternateContent xmlns:mc="http://schemas.openxmlformats.org/markup-compatibility/2006">
        <mc:Choice xmlns:p14="http://schemas.microsoft.com/office/powerpoint/2010/main" Requires="p14">
          <p:contentPart p14:bwMode="auto" r:id="rId251">
            <p14:nvContentPartPr>
              <p14:cNvPr id="1050761" name=""/>
              <p14:cNvContentPartPr/>
              <p14:nvPr/>
            </p14:nvContentPartPr>
            <p14:xfrm>
              <a:off x="9594932" y="5819227"/>
              <a:ext cx="91593" cy="371943"/>
            </p14:xfrm>
          </p:contentPart>
        </mc:Choice>
        <mc:Fallback>
          <p:sp>
            <p:nvSpPr>
              <p:cNvPr id="1050761" name=""/>
              <p:cNvSpPr/>
              <p:nvPr/>
            </p:nvSpPr>
            <p:spPr>
              <a:xfrm>
                <a:off x="9594932" y="5819227"/>
                <a:ext cx="91593" cy="371943"/>
              </a:xfrm>
            </p:spPr>
          </p:sp>
        </mc:Fallback>
      </mc:AlternateContent>
      <mc:AlternateContent xmlns:mc="http://schemas.openxmlformats.org/markup-compatibility/2006">
        <mc:Choice xmlns:p14="http://schemas.microsoft.com/office/powerpoint/2010/main" Requires="p14">
          <p:contentPart p14:bwMode="auto" r:id="rId252">
            <p14:nvContentPartPr>
              <p14:cNvPr id="1050762" name=""/>
              <p14:cNvContentPartPr/>
              <p14:nvPr/>
            </p14:nvContentPartPr>
            <p14:xfrm>
              <a:off x="9763542" y="5918369"/>
              <a:ext cx="93608" cy="232266"/>
            </p14:xfrm>
          </p:contentPart>
        </mc:Choice>
        <mc:Fallback>
          <p:sp>
            <p:nvSpPr>
              <p:cNvPr id="1050762" name=""/>
              <p:cNvSpPr/>
              <p:nvPr/>
            </p:nvSpPr>
            <p:spPr>
              <a:xfrm>
                <a:off x="9763542" y="5918369"/>
                <a:ext cx="93608" cy="232266"/>
              </a:xfrm>
            </p:spPr>
          </p:sp>
        </mc:Fallback>
      </mc:AlternateContent>
      <mc:AlternateContent xmlns:mc="http://schemas.openxmlformats.org/markup-compatibility/2006">
        <mc:Choice xmlns:p14="http://schemas.microsoft.com/office/powerpoint/2010/main" Requires="p14">
          <p:contentPart p14:bwMode="auto" r:id="rId253">
            <p14:nvContentPartPr>
              <p14:cNvPr id="1050763" name=""/>
              <p14:cNvContentPartPr/>
              <p14:nvPr/>
            </p14:nvContentPartPr>
            <p14:xfrm>
              <a:off x="9930092" y="6109373"/>
              <a:ext cx="66376" cy="55948"/>
            </p14:xfrm>
          </p:contentPart>
        </mc:Choice>
        <mc:Fallback>
          <p:sp>
            <p:nvSpPr>
              <p:cNvPr id="1050763" name=""/>
              <p:cNvSpPr/>
              <p:nvPr/>
            </p:nvSpPr>
            <p:spPr>
              <a:xfrm>
                <a:off x="9930092" y="6109373"/>
                <a:ext cx="66376" cy="55948"/>
              </a:xfrm>
            </p:spPr>
          </p:sp>
        </mc:Fallback>
      </mc:AlternateContent>
      <mc:AlternateContent xmlns:mc="http://schemas.openxmlformats.org/markup-compatibility/2006">
        <mc:Choice xmlns:p14="http://schemas.microsoft.com/office/powerpoint/2010/main" Requires="p14">
          <p:contentPart p14:bwMode="auto" r:id="rId254">
            <p14:nvContentPartPr>
              <p14:cNvPr id="1050764" name=""/>
              <p14:cNvContentPartPr/>
              <p14:nvPr/>
            </p14:nvContentPartPr>
            <p14:xfrm>
              <a:off x="8849926" y="6269501"/>
              <a:ext cx="1148627" cy="55719"/>
            </p14:xfrm>
          </p:contentPart>
        </mc:Choice>
        <mc:Fallback>
          <p:sp>
            <p:nvSpPr>
              <p:cNvPr id="1050764" name=""/>
              <p:cNvSpPr/>
              <p:nvPr/>
            </p:nvSpPr>
            <p:spPr>
              <a:xfrm>
                <a:off x="8849926" y="6269501"/>
                <a:ext cx="1148627" cy="55719"/>
              </a:xfrm>
            </p:spPr>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0765" name=""/>
              <p14:cNvContentPartPr/>
              <p14:nvPr/>
            </p14:nvContentPartPr>
            <p14:xfrm>
              <a:off x="368967" y="289062"/>
              <a:ext cx="408140" cy="431245"/>
            </p14:xfrm>
          </p:contentPart>
        </mc:Choice>
        <mc:Fallback>
          <p:sp>
            <p:nvSpPr>
              <p:cNvPr id="1050765" name=""/>
              <p:cNvSpPr/>
              <p:nvPr/>
            </p:nvSpPr>
            <p:spPr>
              <a:xfrm>
                <a:off x="368967" y="289062"/>
                <a:ext cx="408140" cy="431245"/>
              </a:xfrm>
            </p:spPr>
          </p:sp>
        </mc:Fallback>
      </mc:AlternateContent>
      <mc:AlternateContent xmlns:mc="http://schemas.openxmlformats.org/markup-compatibility/2006">
        <mc:Choice xmlns:p14="http://schemas.microsoft.com/office/powerpoint/2010/main" Requires="p14">
          <p:contentPart p14:bwMode="auto" r:id="rId2">
            <p14:nvContentPartPr>
              <p14:cNvPr id="1050766" name=""/>
              <p14:cNvContentPartPr/>
              <p14:nvPr/>
            </p14:nvContentPartPr>
            <p14:xfrm>
              <a:off x="894018" y="319137"/>
              <a:ext cx="1240605" cy="383434"/>
            </p14:xfrm>
          </p:contentPart>
        </mc:Choice>
        <mc:Fallback>
          <p:sp>
            <p:nvSpPr>
              <p:cNvPr id="1050766" name=""/>
              <p:cNvSpPr/>
              <p:nvPr/>
            </p:nvSpPr>
            <p:spPr>
              <a:xfrm>
                <a:off x="894018" y="319137"/>
                <a:ext cx="1240605" cy="383434"/>
              </a:xfrm>
            </p:spPr>
          </p:sp>
        </mc:Fallback>
      </mc:AlternateContent>
      <mc:AlternateContent xmlns:mc="http://schemas.openxmlformats.org/markup-compatibility/2006">
        <mc:Choice xmlns:p14="http://schemas.microsoft.com/office/powerpoint/2010/main" Requires="p14">
          <p:contentPart p14:bwMode="auto" r:id="rId3">
            <p14:nvContentPartPr>
              <p14:cNvPr id="1050767" name=""/>
              <p14:cNvContentPartPr/>
              <p14:nvPr/>
            </p14:nvContentPartPr>
            <p14:xfrm>
              <a:off x="2362566" y="516680"/>
              <a:ext cx="158146" cy="126535"/>
            </p14:xfrm>
          </p:contentPart>
        </mc:Choice>
        <mc:Fallback>
          <p:sp>
            <p:nvSpPr>
              <p:cNvPr id="1050767" name=""/>
              <p:cNvSpPr/>
              <p:nvPr/>
            </p:nvSpPr>
            <p:spPr>
              <a:xfrm>
                <a:off x="2362566" y="516680"/>
                <a:ext cx="158146" cy="126535"/>
              </a:xfrm>
            </p:spPr>
          </p:sp>
        </mc:Fallback>
      </mc:AlternateContent>
      <mc:AlternateContent xmlns:mc="http://schemas.openxmlformats.org/markup-compatibility/2006">
        <mc:Choice xmlns:p14="http://schemas.microsoft.com/office/powerpoint/2010/main" Requires="p14">
          <p:contentPart p14:bwMode="auto" r:id="rId4">
            <p14:nvContentPartPr>
              <p14:cNvPr id="1050768" name=""/>
              <p14:cNvContentPartPr/>
              <p14:nvPr/>
            </p14:nvContentPartPr>
            <p14:xfrm>
              <a:off x="2399370" y="423190"/>
              <a:ext cx="162320" cy="6620"/>
            </p14:xfrm>
          </p:contentPart>
        </mc:Choice>
        <mc:Fallback>
          <p:sp>
            <p:nvSpPr>
              <p:cNvPr id="1050768" name=""/>
              <p:cNvSpPr/>
              <p:nvPr/>
            </p:nvSpPr>
            <p:spPr>
              <a:xfrm>
                <a:off x="2399370" y="423190"/>
                <a:ext cx="162320" cy="6620"/>
              </a:xfrm>
            </p:spPr>
          </p:sp>
        </mc:Fallback>
      </mc:AlternateContent>
      <mc:AlternateContent xmlns:mc="http://schemas.openxmlformats.org/markup-compatibility/2006">
        <mc:Choice xmlns:p14="http://schemas.microsoft.com/office/powerpoint/2010/main" Requires="p14">
          <p:contentPart p14:bwMode="auto" r:id="rId5">
            <p14:nvContentPartPr>
              <p14:cNvPr id="1050769" name=""/>
              <p14:cNvContentPartPr/>
              <p14:nvPr/>
            </p14:nvContentPartPr>
            <p14:xfrm>
              <a:off x="2769610" y="468723"/>
              <a:ext cx="144251" cy="98048"/>
            </p14:xfrm>
          </p:contentPart>
        </mc:Choice>
        <mc:Fallback>
          <p:sp>
            <p:nvSpPr>
              <p:cNvPr id="1050769" name=""/>
              <p:cNvSpPr/>
              <p:nvPr/>
            </p:nvSpPr>
            <p:spPr>
              <a:xfrm>
                <a:off x="2769610" y="468723"/>
                <a:ext cx="144251" cy="98048"/>
              </a:xfrm>
            </p:spPr>
          </p:sp>
        </mc:Fallback>
      </mc:AlternateContent>
      <mc:AlternateContent xmlns:mc="http://schemas.openxmlformats.org/markup-compatibility/2006">
        <mc:Choice xmlns:p14="http://schemas.microsoft.com/office/powerpoint/2010/main" Requires="p14">
          <p:contentPart p14:bwMode="auto" r:id="rId6">
            <p14:nvContentPartPr>
              <p14:cNvPr id="1050770" name=""/>
              <p14:cNvContentPartPr/>
              <p14:nvPr/>
            </p14:nvContentPartPr>
            <p14:xfrm>
              <a:off x="2924401" y="487889"/>
              <a:ext cx="125363" cy="133881"/>
            </p14:xfrm>
          </p:contentPart>
        </mc:Choice>
        <mc:Fallback>
          <p:sp>
            <p:nvSpPr>
              <p:cNvPr id="1050770" name=""/>
              <p:cNvSpPr/>
              <p:nvPr/>
            </p:nvSpPr>
            <p:spPr>
              <a:xfrm>
                <a:off x="2924401" y="487889"/>
                <a:ext cx="125363" cy="133881"/>
              </a:xfrm>
            </p:spPr>
          </p:sp>
        </mc:Fallback>
      </mc:AlternateContent>
      <mc:AlternateContent xmlns:mc="http://schemas.openxmlformats.org/markup-compatibility/2006">
        <mc:Choice xmlns:p14="http://schemas.microsoft.com/office/powerpoint/2010/main" Requires="p14">
          <p:contentPart p14:bwMode="auto" r:id="rId7">
            <p14:nvContentPartPr>
              <p14:cNvPr id="1050771" name=""/>
              <p14:cNvContentPartPr/>
              <p14:nvPr/>
            </p14:nvContentPartPr>
            <p14:xfrm>
              <a:off x="2942542" y="514571"/>
              <a:ext cx="172202" cy="38252"/>
            </p14:xfrm>
          </p:contentPart>
        </mc:Choice>
        <mc:Fallback>
          <p:sp>
            <p:nvSpPr>
              <p:cNvPr id="1050771" name=""/>
              <p:cNvSpPr/>
              <p:nvPr/>
            </p:nvSpPr>
            <p:spPr>
              <a:xfrm>
                <a:off x="2942542" y="514571"/>
                <a:ext cx="172202" cy="38252"/>
              </a:xfrm>
            </p:spPr>
          </p:sp>
        </mc:Fallback>
      </mc:AlternateContent>
      <mc:AlternateContent xmlns:mc="http://schemas.openxmlformats.org/markup-compatibility/2006">
        <mc:Choice xmlns:p14="http://schemas.microsoft.com/office/powerpoint/2010/main" Requires="p14">
          <p:contentPart p14:bwMode="auto" r:id="rId8">
            <p14:nvContentPartPr>
              <p14:cNvPr id="1050772" name=""/>
              <p14:cNvContentPartPr/>
              <p14:nvPr/>
            </p14:nvContentPartPr>
            <p14:xfrm>
              <a:off x="3174131" y="466047"/>
              <a:ext cx="33158" cy="375121"/>
            </p14:xfrm>
          </p:contentPart>
        </mc:Choice>
        <mc:Fallback>
          <p:sp>
            <p:nvSpPr>
              <p:cNvPr id="1050772" name=""/>
              <p:cNvSpPr/>
              <p:nvPr/>
            </p:nvSpPr>
            <p:spPr>
              <a:xfrm>
                <a:off x="3174131" y="466047"/>
                <a:ext cx="33158" cy="375121"/>
              </a:xfrm>
            </p:spPr>
          </p:sp>
        </mc:Fallback>
      </mc:AlternateContent>
      <mc:AlternateContent xmlns:mc="http://schemas.openxmlformats.org/markup-compatibility/2006">
        <mc:Choice xmlns:p14="http://schemas.microsoft.com/office/powerpoint/2010/main" Requires="p14">
          <p:contentPart p14:bwMode="auto" r:id="rId9">
            <p14:nvContentPartPr>
              <p14:cNvPr id="1050773" name=""/>
              <p14:cNvContentPartPr/>
              <p14:nvPr/>
            </p14:nvContentPartPr>
            <p14:xfrm>
              <a:off x="3121688" y="520505"/>
              <a:ext cx="170166" cy="134795"/>
            </p14:xfrm>
          </p:contentPart>
        </mc:Choice>
        <mc:Fallback>
          <p:sp>
            <p:nvSpPr>
              <p:cNvPr id="1050773" name=""/>
              <p:cNvSpPr/>
              <p:nvPr/>
            </p:nvSpPr>
            <p:spPr>
              <a:xfrm>
                <a:off x="3121688" y="520505"/>
                <a:ext cx="170166" cy="134795"/>
              </a:xfrm>
            </p:spPr>
          </p:sp>
        </mc:Fallback>
      </mc:AlternateContent>
      <mc:AlternateContent xmlns:mc="http://schemas.openxmlformats.org/markup-compatibility/2006">
        <mc:Choice xmlns:p14="http://schemas.microsoft.com/office/powerpoint/2010/main" Requires="p14">
          <p:contentPart p14:bwMode="auto" r:id="rId10">
            <p14:nvContentPartPr>
              <p14:cNvPr id="1050774" name=""/>
              <p14:cNvContentPartPr/>
              <p14:nvPr/>
            </p14:nvContentPartPr>
            <p14:xfrm>
              <a:off x="3326044" y="468775"/>
              <a:ext cx="199024" cy="207085"/>
            </p14:xfrm>
          </p:contentPart>
        </mc:Choice>
        <mc:Fallback>
          <p:sp>
            <p:nvSpPr>
              <p:cNvPr id="1050774" name=""/>
              <p:cNvSpPr/>
              <p:nvPr/>
            </p:nvSpPr>
            <p:spPr>
              <a:xfrm>
                <a:off x="3326044" y="468775"/>
                <a:ext cx="199024" cy="207085"/>
              </a:xfrm>
            </p:spPr>
          </p:sp>
        </mc:Fallback>
      </mc:AlternateContent>
      <mc:AlternateContent xmlns:mc="http://schemas.openxmlformats.org/markup-compatibility/2006">
        <mc:Choice xmlns:p14="http://schemas.microsoft.com/office/powerpoint/2010/main" Requires="p14">
          <p:contentPart p14:bwMode="auto" r:id="rId11">
            <p14:nvContentPartPr>
              <p14:cNvPr id="1050775" name=""/>
              <p14:cNvContentPartPr/>
              <p14:nvPr/>
            </p14:nvContentPartPr>
            <p14:xfrm>
              <a:off x="3529528" y="466047"/>
              <a:ext cx="42670" cy="165466"/>
            </p14:xfrm>
          </p:contentPart>
        </mc:Choice>
        <mc:Fallback>
          <p:sp>
            <p:nvSpPr>
              <p:cNvPr id="1050775" name=""/>
              <p:cNvSpPr/>
              <p:nvPr/>
            </p:nvSpPr>
            <p:spPr>
              <a:xfrm>
                <a:off x="3529528" y="466047"/>
                <a:ext cx="42670" cy="165466"/>
              </a:xfrm>
            </p:spPr>
          </p:sp>
        </mc:Fallback>
      </mc:AlternateContent>
      <mc:AlternateContent xmlns:mc="http://schemas.openxmlformats.org/markup-compatibility/2006">
        <mc:Choice xmlns:p14="http://schemas.microsoft.com/office/powerpoint/2010/main" Requires="p14">
          <p:contentPart p14:bwMode="auto" r:id="rId12">
            <p14:nvContentPartPr>
              <p14:cNvPr id="1050776" name=""/>
              <p14:cNvContentPartPr/>
              <p14:nvPr/>
            </p14:nvContentPartPr>
            <p14:xfrm>
              <a:off x="3557638" y="364285"/>
              <a:ext cx="7132" cy="68640"/>
            </p14:xfrm>
          </p:contentPart>
        </mc:Choice>
        <mc:Fallback>
          <p:sp>
            <p:nvSpPr>
              <p:cNvPr id="1050776" name=""/>
              <p:cNvSpPr/>
              <p:nvPr/>
            </p:nvSpPr>
            <p:spPr>
              <a:xfrm>
                <a:off x="3557638" y="364285"/>
                <a:ext cx="7132" cy="68640"/>
              </a:xfrm>
            </p:spPr>
          </p:sp>
        </mc:Fallback>
      </mc:AlternateContent>
      <mc:AlternateContent xmlns:mc="http://schemas.openxmlformats.org/markup-compatibility/2006">
        <mc:Choice xmlns:p14="http://schemas.microsoft.com/office/powerpoint/2010/main" Requires="p14">
          <p:contentPart p14:bwMode="auto" r:id="rId13">
            <p14:nvContentPartPr>
              <p14:cNvPr id="1050777" name=""/>
              <p14:cNvContentPartPr/>
              <p14:nvPr/>
            </p14:nvContentPartPr>
            <p14:xfrm>
              <a:off x="3676937" y="439168"/>
              <a:ext cx="557831" cy="170972"/>
            </p14:xfrm>
          </p:contentPart>
        </mc:Choice>
        <mc:Fallback>
          <p:sp>
            <p:nvSpPr>
              <p:cNvPr id="1050777" name=""/>
              <p:cNvSpPr/>
              <p:nvPr/>
            </p:nvSpPr>
            <p:spPr>
              <a:xfrm>
                <a:off x="3676937" y="439168"/>
                <a:ext cx="557831" cy="170972"/>
              </a:xfrm>
            </p:spPr>
          </p:sp>
        </mc:Fallback>
      </mc:AlternateContent>
      <mc:AlternateContent xmlns:mc="http://schemas.openxmlformats.org/markup-compatibility/2006">
        <mc:Choice xmlns:p14="http://schemas.microsoft.com/office/powerpoint/2010/main" Requires="p14">
          <p:contentPart p14:bwMode="auto" r:id="rId14">
            <p14:nvContentPartPr>
              <p14:cNvPr id="1050778" name=""/>
              <p14:cNvContentPartPr/>
              <p14:nvPr/>
            </p14:nvContentPartPr>
            <p14:xfrm>
              <a:off x="4433875" y="256070"/>
              <a:ext cx="302224" cy="332924"/>
            </p14:xfrm>
          </p:contentPart>
        </mc:Choice>
        <mc:Fallback>
          <p:sp>
            <p:nvSpPr>
              <p:cNvPr id="1050778" name=""/>
              <p:cNvSpPr/>
              <p:nvPr/>
            </p:nvSpPr>
            <p:spPr>
              <a:xfrm>
                <a:off x="4433875" y="256070"/>
                <a:ext cx="302224" cy="332924"/>
              </a:xfrm>
            </p:spPr>
          </p:sp>
        </mc:Fallback>
      </mc:AlternateContent>
      <mc:AlternateContent xmlns:mc="http://schemas.openxmlformats.org/markup-compatibility/2006">
        <mc:Choice xmlns:p14="http://schemas.microsoft.com/office/powerpoint/2010/main" Requires="p14">
          <p:contentPart p14:bwMode="auto" r:id="rId15">
            <p14:nvContentPartPr>
              <p14:cNvPr id="1050779" name=""/>
              <p14:cNvContentPartPr/>
              <p14:nvPr/>
            </p14:nvContentPartPr>
            <p14:xfrm>
              <a:off x="4873429" y="364302"/>
              <a:ext cx="398390" cy="319228"/>
            </p14:xfrm>
          </p:contentPart>
        </mc:Choice>
        <mc:Fallback>
          <p:sp>
            <p:nvSpPr>
              <p:cNvPr id="1050779" name=""/>
              <p:cNvSpPr/>
              <p:nvPr/>
            </p:nvSpPr>
            <p:spPr>
              <a:xfrm>
                <a:off x="4873429" y="364302"/>
                <a:ext cx="398390" cy="319228"/>
              </a:xfrm>
            </p:spPr>
          </p:sp>
        </mc:Fallback>
      </mc:AlternateContent>
      <mc:AlternateContent xmlns:mc="http://schemas.openxmlformats.org/markup-compatibility/2006">
        <mc:Choice xmlns:p14="http://schemas.microsoft.com/office/powerpoint/2010/main" Requires="p14">
          <p:contentPart p14:bwMode="auto" r:id="rId16">
            <p14:nvContentPartPr>
              <p14:cNvPr id="1050780" name=""/>
              <p14:cNvContentPartPr/>
              <p14:nvPr/>
            </p14:nvContentPartPr>
            <p14:xfrm>
              <a:off x="5191138" y="243164"/>
              <a:ext cx="90442" cy="102469"/>
            </p14:xfrm>
          </p:contentPart>
        </mc:Choice>
        <mc:Fallback>
          <p:sp>
            <p:nvSpPr>
              <p:cNvPr id="1050780" name=""/>
              <p:cNvSpPr/>
              <p:nvPr/>
            </p:nvSpPr>
            <p:spPr>
              <a:xfrm>
                <a:off x="5191138" y="243164"/>
                <a:ext cx="90442" cy="102469"/>
              </a:xfrm>
            </p:spPr>
          </p:sp>
        </mc:Fallback>
      </mc:AlternateContent>
      <mc:AlternateContent xmlns:mc="http://schemas.openxmlformats.org/markup-compatibility/2006">
        <mc:Choice xmlns:p14="http://schemas.microsoft.com/office/powerpoint/2010/main" Requires="p14">
          <p:contentPart p14:bwMode="auto" r:id="rId17">
            <p14:nvContentPartPr>
              <p14:cNvPr id="1050781" name=""/>
              <p14:cNvContentPartPr/>
              <p14:nvPr/>
            </p14:nvContentPartPr>
            <p14:xfrm>
              <a:off x="5337336" y="375524"/>
              <a:ext cx="130349" cy="178696"/>
            </p14:xfrm>
          </p:contentPart>
        </mc:Choice>
        <mc:Fallback>
          <p:sp>
            <p:nvSpPr>
              <p:cNvPr id="1050781" name=""/>
              <p:cNvSpPr/>
              <p:nvPr/>
            </p:nvSpPr>
            <p:spPr>
              <a:xfrm>
                <a:off x="5337336" y="375524"/>
                <a:ext cx="130349" cy="178696"/>
              </a:xfrm>
            </p:spPr>
          </p:sp>
        </mc:Fallback>
      </mc:AlternateContent>
      <mc:AlternateContent xmlns:mc="http://schemas.openxmlformats.org/markup-compatibility/2006">
        <mc:Choice xmlns:p14="http://schemas.microsoft.com/office/powerpoint/2010/main" Requires="p14">
          <p:contentPart p14:bwMode="auto" r:id="rId18">
            <p14:nvContentPartPr>
              <p14:cNvPr id="1050782" name=""/>
              <p14:cNvContentPartPr/>
              <p14:nvPr/>
            </p14:nvContentPartPr>
            <p14:xfrm>
              <a:off x="5492054" y="444702"/>
              <a:ext cx="39712" cy="115661"/>
            </p14:xfrm>
          </p:contentPart>
        </mc:Choice>
        <mc:Fallback>
          <p:sp>
            <p:nvSpPr>
              <p:cNvPr id="1050782" name=""/>
              <p:cNvSpPr/>
              <p:nvPr/>
            </p:nvSpPr>
            <p:spPr>
              <a:xfrm>
                <a:off x="5492054" y="444702"/>
                <a:ext cx="39712" cy="115661"/>
              </a:xfrm>
            </p:spPr>
          </p:sp>
        </mc:Fallback>
      </mc:AlternateContent>
      <mc:AlternateContent xmlns:mc="http://schemas.openxmlformats.org/markup-compatibility/2006">
        <mc:Choice xmlns:p14="http://schemas.microsoft.com/office/powerpoint/2010/main" Requires="p14">
          <p:contentPart p14:bwMode="auto" r:id="rId19">
            <p14:nvContentPartPr>
              <p14:cNvPr id="1050783" name=""/>
              <p14:cNvContentPartPr/>
              <p14:nvPr/>
            </p14:nvContentPartPr>
            <p14:xfrm>
              <a:off x="5545886" y="313901"/>
              <a:ext cx="21621" cy="79672"/>
            </p14:xfrm>
          </p:contentPart>
        </mc:Choice>
        <mc:Fallback>
          <p:sp>
            <p:nvSpPr>
              <p:cNvPr id="1050783" name=""/>
              <p:cNvSpPr/>
              <p:nvPr/>
            </p:nvSpPr>
            <p:spPr>
              <a:xfrm>
                <a:off x="5545886" y="313901"/>
                <a:ext cx="21621" cy="79672"/>
              </a:xfrm>
            </p:spPr>
          </p:sp>
        </mc:Fallback>
      </mc:AlternateContent>
      <mc:AlternateContent xmlns:mc="http://schemas.openxmlformats.org/markup-compatibility/2006">
        <mc:Choice xmlns:p14="http://schemas.microsoft.com/office/powerpoint/2010/main" Requires="p14">
          <p:contentPart p14:bwMode="auto" r:id="rId20">
            <p14:nvContentPartPr>
              <p14:cNvPr id="1050784" name=""/>
              <p14:cNvContentPartPr/>
              <p14:nvPr/>
            </p14:nvContentPartPr>
            <p14:xfrm>
              <a:off x="5624427" y="475168"/>
              <a:ext cx="140790" cy="87366"/>
            </p14:xfrm>
          </p:contentPart>
        </mc:Choice>
        <mc:Fallback>
          <p:sp>
            <p:nvSpPr>
              <p:cNvPr id="1050784" name=""/>
              <p:cNvSpPr/>
              <p:nvPr/>
            </p:nvSpPr>
            <p:spPr>
              <a:xfrm>
                <a:off x="5624427" y="475168"/>
                <a:ext cx="140790" cy="87366"/>
              </a:xfrm>
            </p:spPr>
          </p:sp>
        </mc:Fallback>
      </mc:AlternateContent>
      <mc:AlternateContent xmlns:mc="http://schemas.openxmlformats.org/markup-compatibility/2006">
        <mc:Choice xmlns:p14="http://schemas.microsoft.com/office/powerpoint/2010/main" Requires="p14">
          <p:contentPart p14:bwMode="auto" r:id="rId21">
            <p14:nvContentPartPr>
              <p14:cNvPr id="1050785" name=""/>
              <p14:cNvContentPartPr/>
              <p14:nvPr/>
            </p14:nvContentPartPr>
            <p14:xfrm>
              <a:off x="5805886" y="280082"/>
              <a:ext cx="277136" cy="260418"/>
            </p14:xfrm>
          </p:contentPart>
        </mc:Choice>
        <mc:Fallback>
          <p:sp>
            <p:nvSpPr>
              <p:cNvPr id="1050785" name=""/>
              <p:cNvSpPr/>
              <p:nvPr/>
            </p:nvSpPr>
            <p:spPr>
              <a:xfrm>
                <a:off x="5805886" y="280082"/>
                <a:ext cx="277136" cy="260418"/>
              </a:xfrm>
            </p:spPr>
          </p:sp>
        </mc:Fallback>
      </mc:AlternateContent>
      <mc:AlternateContent xmlns:mc="http://schemas.openxmlformats.org/markup-compatibility/2006">
        <mc:Choice xmlns:p14="http://schemas.microsoft.com/office/powerpoint/2010/main" Requires="p14">
          <p:contentPart p14:bwMode="auto" r:id="rId22">
            <p14:nvContentPartPr>
              <p14:cNvPr id="1050786" name=""/>
              <p14:cNvContentPartPr/>
              <p14:nvPr/>
            </p14:nvContentPartPr>
            <p14:xfrm>
              <a:off x="4937851" y="618194"/>
              <a:ext cx="43242" cy="202779"/>
            </p14:xfrm>
          </p:contentPart>
        </mc:Choice>
        <mc:Fallback>
          <p:sp>
            <p:nvSpPr>
              <p:cNvPr id="1050786" name=""/>
              <p:cNvSpPr/>
              <p:nvPr/>
            </p:nvSpPr>
            <p:spPr>
              <a:xfrm>
                <a:off x="4937851" y="618194"/>
                <a:ext cx="43242" cy="202779"/>
              </a:xfrm>
            </p:spPr>
          </p:sp>
        </mc:Fallback>
      </mc:AlternateContent>
      <mc:AlternateContent xmlns:mc="http://schemas.openxmlformats.org/markup-compatibility/2006">
        <mc:Choice xmlns:p14="http://schemas.microsoft.com/office/powerpoint/2010/main" Requires="p14">
          <p:contentPart p14:bwMode="auto" r:id="rId23">
            <p14:nvContentPartPr>
              <p14:cNvPr id="1050787" name=""/>
              <p14:cNvContentPartPr/>
              <p14:nvPr/>
            </p14:nvContentPartPr>
            <p14:xfrm>
              <a:off x="6323627" y="281138"/>
              <a:ext cx="39444" cy="240345"/>
            </p14:xfrm>
          </p:contentPart>
        </mc:Choice>
        <mc:Fallback>
          <p:sp>
            <p:nvSpPr>
              <p:cNvPr id="1050787" name=""/>
              <p:cNvSpPr/>
              <p:nvPr/>
            </p:nvSpPr>
            <p:spPr>
              <a:xfrm>
                <a:off x="6323627" y="281138"/>
                <a:ext cx="39444" cy="240345"/>
              </a:xfrm>
            </p:spPr>
          </p:sp>
        </mc:Fallback>
      </mc:AlternateContent>
      <mc:AlternateContent xmlns:mc="http://schemas.openxmlformats.org/markup-compatibility/2006">
        <mc:Choice xmlns:p14="http://schemas.microsoft.com/office/powerpoint/2010/main" Requires="p14">
          <p:contentPart p14:bwMode="auto" r:id="rId24">
            <p14:nvContentPartPr>
              <p14:cNvPr id="1050788" name=""/>
              <p14:cNvContentPartPr/>
              <p14:nvPr/>
            </p14:nvContentPartPr>
            <p14:xfrm>
              <a:off x="6225402" y="249120"/>
              <a:ext cx="323044" cy="24186"/>
            </p14:xfrm>
          </p:contentPart>
        </mc:Choice>
        <mc:Fallback>
          <p:sp>
            <p:nvSpPr>
              <p:cNvPr id="1050788" name=""/>
              <p:cNvSpPr/>
              <p:nvPr/>
            </p:nvSpPr>
            <p:spPr>
              <a:xfrm>
                <a:off x="6225402" y="249120"/>
                <a:ext cx="323044" cy="24186"/>
              </a:xfrm>
            </p:spPr>
          </p:sp>
        </mc:Fallback>
      </mc:AlternateContent>
      <mc:AlternateContent xmlns:mc="http://schemas.openxmlformats.org/markup-compatibility/2006">
        <mc:Choice xmlns:p14="http://schemas.microsoft.com/office/powerpoint/2010/main" Requires="p14">
          <p:contentPart p14:bwMode="auto" r:id="rId25">
            <p14:nvContentPartPr>
              <p14:cNvPr id="1050789" name=""/>
              <p14:cNvContentPartPr/>
              <p14:nvPr/>
            </p14:nvContentPartPr>
            <p14:xfrm>
              <a:off x="6625922" y="364285"/>
              <a:ext cx="21310" cy="68791"/>
            </p14:xfrm>
          </p:contentPart>
        </mc:Choice>
        <mc:Fallback>
          <p:sp>
            <p:nvSpPr>
              <p:cNvPr id="1050789" name=""/>
              <p:cNvSpPr/>
              <p:nvPr/>
            </p:nvSpPr>
            <p:spPr>
              <a:xfrm>
                <a:off x="6625922" y="364285"/>
                <a:ext cx="21310" cy="68791"/>
              </a:xfrm>
            </p:spPr>
          </p:sp>
        </mc:Fallback>
      </mc:AlternateContent>
      <mc:AlternateContent xmlns:mc="http://schemas.openxmlformats.org/markup-compatibility/2006">
        <mc:Choice xmlns:p14="http://schemas.microsoft.com/office/powerpoint/2010/main" Requires="p14">
          <p:contentPart p14:bwMode="auto" r:id="rId26">
            <p14:nvContentPartPr>
              <p14:cNvPr id="1050790" name=""/>
              <p14:cNvContentPartPr/>
              <p14:nvPr/>
            </p14:nvContentPartPr>
            <p14:xfrm>
              <a:off x="6645339" y="502533"/>
              <a:ext cx="23514" cy="31275"/>
            </p14:xfrm>
          </p:contentPart>
        </mc:Choice>
        <mc:Fallback>
          <p:sp>
            <p:nvSpPr>
              <p:cNvPr id="1050790" name=""/>
              <p:cNvSpPr/>
              <p:nvPr/>
            </p:nvSpPr>
            <p:spPr>
              <a:xfrm>
                <a:off x="6645339" y="502533"/>
                <a:ext cx="23514" cy="31275"/>
              </a:xfrm>
            </p:spPr>
          </p:sp>
        </mc:Fallback>
      </mc:AlternateContent>
      <mc:AlternateContent xmlns:mc="http://schemas.openxmlformats.org/markup-compatibility/2006">
        <mc:Choice xmlns:p14="http://schemas.microsoft.com/office/powerpoint/2010/main" Requires="p14">
          <p:contentPart p14:bwMode="auto" r:id="rId27">
            <p14:nvContentPartPr>
              <p14:cNvPr id="1050791" name=""/>
              <p14:cNvContentPartPr/>
              <p14:nvPr/>
            </p14:nvContentPartPr>
            <p14:xfrm>
              <a:off x="2103068" y="1076296"/>
              <a:ext cx="125043" cy="295039"/>
            </p14:xfrm>
          </p:contentPart>
        </mc:Choice>
        <mc:Fallback>
          <p:sp>
            <p:nvSpPr>
              <p:cNvPr id="1050791" name=""/>
              <p:cNvSpPr/>
              <p:nvPr/>
            </p:nvSpPr>
            <p:spPr>
              <a:xfrm>
                <a:off x="2103068" y="1076296"/>
                <a:ext cx="125043" cy="295039"/>
              </a:xfrm>
            </p:spPr>
          </p:sp>
        </mc:Fallback>
      </mc:AlternateContent>
      <mc:AlternateContent xmlns:mc="http://schemas.openxmlformats.org/markup-compatibility/2006">
        <mc:Choice xmlns:p14="http://schemas.microsoft.com/office/powerpoint/2010/main" Requires="p14">
          <p:contentPart p14:bwMode="auto" r:id="rId28">
            <p14:nvContentPartPr>
              <p14:cNvPr id="1050792" name=""/>
              <p14:cNvContentPartPr/>
              <p14:nvPr/>
            </p14:nvContentPartPr>
            <p14:xfrm>
              <a:off x="1819812" y="1009357"/>
              <a:ext cx="207588" cy="453121"/>
            </p14:xfrm>
          </p:contentPart>
        </mc:Choice>
        <mc:Fallback>
          <p:sp>
            <p:nvSpPr>
              <p:cNvPr id="1050792" name=""/>
              <p:cNvSpPr/>
              <p:nvPr/>
            </p:nvSpPr>
            <p:spPr>
              <a:xfrm>
                <a:off x="1819812" y="1009357"/>
                <a:ext cx="207588" cy="453121"/>
              </a:xfrm>
            </p:spPr>
          </p:sp>
        </mc:Fallback>
      </mc:AlternateContent>
      <mc:AlternateContent xmlns:mc="http://schemas.openxmlformats.org/markup-compatibility/2006">
        <mc:Choice xmlns:p14="http://schemas.microsoft.com/office/powerpoint/2010/main" Requires="p14">
          <p:contentPart p14:bwMode="auto" r:id="rId29">
            <p14:nvContentPartPr>
              <p14:cNvPr id="1050793" name=""/>
              <p14:cNvContentPartPr/>
              <p14:nvPr/>
            </p14:nvContentPartPr>
            <p14:xfrm>
              <a:off x="1441954" y="1276643"/>
              <a:ext cx="170575" cy="158209"/>
            </p14:xfrm>
          </p:contentPart>
        </mc:Choice>
        <mc:Fallback>
          <p:sp>
            <p:nvSpPr>
              <p:cNvPr id="1050793" name=""/>
              <p:cNvSpPr/>
              <p:nvPr/>
            </p:nvSpPr>
            <p:spPr>
              <a:xfrm>
                <a:off x="1441954" y="1276643"/>
                <a:ext cx="170575" cy="158209"/>
              </a:xfrm>
            </p:spPr>
          </p:sp>
        </mc:Fallback>
      </mc:AlternateContent>
      <mc:AlternateContent xmlns:mc="http://schemas.openxmlformats.org/markup-compatibility/2006">
        <mc:Choice xmlns:p14="http://schemas.microsoft.com/office/powerpoint/2010/main" Requires="p14">
          <p:contentPart p14:bwMode="auto" r:id="rId30">
            <p14:nvContentPartPr>
              <p14:cNvPr id="1050794" name=""/>
              <p14:cNvContentPartPr/>
              <p14:nvPr/>
            </p14:nvContentPartPr>
            <p14:xfrm>
              <a:off x="2430830" y="1038397"/>
              <a:ext cx="161364" cy="340778"/>
            </p14:xfrm>
          </p:contentPart>
        </mc:Choice>
        <mc:Fallback>
          <p:sp>
            <p:nvSpPr>
              <p:cNvPr id="1050794" name=""/>
              <p:cNvSpPr/>
              <p:nvPr/>
            </p:nvSpPr>
            <p:spPr>
              <a:xfrm>
                <a:off x="2430830" y="1038397"/>
                <a:ext cx="161364" cy="340778"/>
              </a:xfrm>
            </p:spPr>
          </p:sp>
        </mc:Fallback>
      </mc:AlternateContent>
      <mc:AlternateContent xmlns:mc="http://schemas.openxmlformats.org/markup-compatibility/2006">
        <mc:Choice xmlns:p14="http://schemas.microsoft.com/office/powerpoint/2010/main" Requires="p14">
          <p:contentPart p14:bwMode="auto" r:id="rId31">
            <p14:nvContentPartPr>
              <p14:cNvPr id="1050795" name=""/>
              <p14:cNvContentPartPr/>
              <p14:nvPr/>
            </p14:nvContentPartPr>
            <p14:xfrm>
              <a:off x="2700402" y="1060024"/>
              <a:ext cx="170658" cy="243406"/>
            </p14:xfrm>
          </p:contentPart>
        </mc:Choice>
        <mc:Fallback>
          <p:sp>
            <p:nvSpPr>
              <p:cNvPr id="1050795" name=""/>
              <p:cNvSpPr/>
              <p:nvPr/>
            </p:nvSpPr>
            <p:spPr>
              <a:xfrm>
                <a:off x="2700402" y="1060024"/>
                <a:ext cx="170658" cy="243406"/>
              </a:xfrm>
            </p:spPr>
          </p:sp>
        </mc:Fallback>
      </mc:AlternateContent>
      <mc:AlternateContent xmlns:mc="http://schemas.openxmlformats.org/markup-compatibility/2006">
        <mc:Choice xmlns:p14="http://schemas.microsoft.com/office/powerpoint/2010/main" Requires="p14">
          <p:contentPart p14:bwMode="auto" r:id="rId32">
            <p14:nvContentPartPr>
              <p14:cNvPr id="1050796" name=""/>
              <p14:cNvContentPartPr/>
              <p14:nvPr/>
            </p14:nvContentPartPr>
            <p14:xfrm>
              <a:off x="2921363" y="1307332"/>
              <a:ext cx="64145" cy="45859"/>
            </p14:xfrm>
          </p:contentPart>
        </mc:Choice>
        <mc:Fallback>
          <p:sp>
            <p:nvSpPr>
              <p:cNvPr id="1050796" name=""/>
              <p:cNvSpPr/>
              <p:nvPr/>
            </p:nvSpPr>
            <p:spPr>
              <a:xfrm>
                <a:off x="2921363" y="1307332"/>
                <a:ext cx="64145" cy="45859"/>
              </a:xfrm>
            </p:spPr>
          </p:sp>
        </mc:Fallback>
      </mc:AlternateContent>
      <mc:AlternateContent xmlns:mc="http://schemas.openxmlformats.org/markup-compatibility/2006">
        <mc:Choice xmlns:p14="http://schemas.microsoft.com/office/powerpoint/2010/main" Requires="p14">
          <p:contentPart p14:bwMode="auto" r:id="rId33">
            <p14:nvContentPartPr>
              <p14:cNvPr id="1050797" name=""/>
              <p14:cNvContentPartPr/>
              <p14:nvPr/>
            </p14:nvContentPartPr>
            <p14:xfrm>
              <a:off x="2763225" y="1559865"/>
              <a:ext cx="22234" cy="259538"/>
            </p14:xfrm>
          </p:contentPart>
        </mc:Choice>
        <mc:Fallback>
          <p:sp>
            <p:nvSpPr>
              <p:cNvPr id="1050797" name=""/>
              <p:cNvSpPr/>
              <p:nvPr/>
            </p:nvSpPr>
            <p:spPr>
              <a:xfrm>
                <a:off x="2763225" y="1559865"/>
                <a:ext cx="22234" cy="259538"/>
              </a:xfrm>
            </p:spPr>
          </p:sp>
        </mc:Fallback>
      </mc:AlternateContent>
      <mc:AlternateContent xmlns:mc="http://schemas.openxmlformats.org/markup-compatibility/2006">
        <mc:Choice xmlns:p14="http://schemas.microsoft.com/office/powerpoint/2010/main" Requires="p14">
          <p:contentPart p14:bwMode="auto" r:id="rId34">
            <p14:nvContentPartPr>
              <p14:cNvPr id="1050798" name=""/>
              <p14:cNvContentPartPr/>
              <p14:nvPr/>
            </p14:nvContentPartPr>
            <p14:xfrm>
              <a:off x="2785459" y="1523628"/>
              <a:ext cx="96632" cy="94316"/>
            </p14:xfrm>
          </p:contentPart>
        </mc:Choice>
        <mc:Fallback>
          <p:sp>
            <p:nvSpPr>
              <p:cNvPr id="1050798" name=""/>
              <p:cNvSpPr/>
              <p:nvPr/>
            </p:nvSpPr>
            <p:spPr>
              <a:xfrm>
                <a:off x="2785459" y="1523628"/>
                <a:ext cx="96632" cy="94316"/>
              </a:xfrm>
            </p:spPr>
          </p:sp>
        </mc:Fallback>
      </mc:AlternateContent>
      <mc:AlternateContent xmlns:mc="http://schemas.openxmlformats.org/markup-compatibility/2006">
        <mc:Choice xmlns:p14="http://schemas.microsoft.com/office/powerpoint/2010/main" Requires="p14">
          <p:contentPart p14:bwMode="auto" r:id="rId35">
            <p14:nvContentPartPr>
              <p14:cNvPr id="1050799" name=""/>
              <p14:cNvContentPartPr/>
              <p14:nvPr/>
            </p14:nvContentPartPr>
            <p14:xfrm>
              <a:off x="2696596" y="1530826"/>
              <a:ext cx="102983" cy="140078"/>
            </p14:xfrm>
          </p:contentPart>
        </mc:Choice>
        <mc:Fallback>
          <p:sp>
            <p:nvSpPr>
              <p:cNvPr id="1050799" name=""/>
              <p:cNvSpPr/>
              <p:nvPr/>
            </p:nvSpPr>
            <p:spPr>
              <a:xfrm>
                <a:off x="2696596" y="1530826"/>
                <a:ext cx="102983" cy="140078"/>
              </a:xfrm>
            </p:spPr>
          </p:sp>
        </mc:Fallback>
      </mc:AlternateContent>
      <mc:AlternateContent xmlns:mc="http://schemas.openxmlformats.org/markup-compatibility/2006">
        <mc:Choice xmlns:p14="http://schemas.microsoft.com/office/powerpoint/2010/main" Requires="p14">
          <p:contentPart p14:bwMode="auto" r:id="rId36">
            <p14:nvContentPartPr>
              <p14:cNvPr id="1050800" name=""/>
              <p14:cNvContentPartPr/>
              <p14:nvPr/>
            </p14:nvContentPartPr>
            <p14:xfrm>
              <a:off x="2675046" y="1907594"/>
              <a:ext cx="95852" cy="231379"/>
            </p14:xfrm>
          </p:contentPart>
        </mc:Choice>
        <mc:Fallback>
          <p:sp>
            <p:nvSpPr>
              <p:cNvPr id="1050800" name=""/>
              <p:cNvSpPr/>
              <p:nvPr/>
            </p:nvSpPr>
            <p:spPr>
              <a:xfrm>
                <a:off x="2675046" y="1907594"/>
                <a:ext cx="95852" cy="231379"/>
              </a:xfrm>
            </p:spPr>
          </p:sp>
        </mc:Fallback>
      </mc:AlternateContent>
      <mc:AlternateContent xmlns:mc="http://schemas.openxmlformats.org/markup-compatibility/2006">
        <mc:Choice xmlns:p14="http://schemas.microsoft.com/office/powerpoint/2010/main" Requires="p14">
          <p:contentPart p14:bwMode="auto" r:id="rId37">
            <p14:nvContentPartPr>
              <p14:cNvPr id="1050801" name=""/>
              <p14:cNvContentPartPr/>
              <p14:nvPr/>
            </p14:nvContentPartPr>
            <p14:xfrm>
              <a:off x="2649556" y="2014223"/>
              <a:ext cx="146608" cy="38567"/>
            </p14:xfrm>
          </p:contentPart>
        </mc:Choice>
        <mc:Fallback>
          <p:sp>
            <p:nvSpPr>
              <p:cNvPr id="1050801" name=""/>
              <p:cNvSpPr/>
              <p:nvPr/>
            </p:nvSpPr>
            <p:spPr>
              <a:xfrm>
                <a:off x="2649556" y="2014223"/>
                <a:ext cx="146608" cy="38567"/>
              </a:xfrm>
            </p:spPr>
          </p:sp>
        </mc:Fallback>
      </mc:AlternateContent>
      <mc:AlternateContent xmlns:mc="http://schemas.openxmlformats.org/markup-compatibility/2006">
        <mc:Choice xmlns:p14="http://schemas.microsoft.com/office/powerpoint/2010/main" Requires="p14">
          <p:contentPart p14:bwMode="auto" r:id="rId38">
            <p14:nvContentPartPr>
              <p14:cNvPr id="1050802" name=""/>
              <p14:cNvContentPartPr/>
              <p14:nvPr/>
            </p14:nvContentPartPr>
            <p14:xfrm>
              <a:off x="2864001" y="2013447"/>
              <a:ext cx="114597" cy="2858"/>
            </p14:xfrm>
          </p:contentPart>
        </mc:Choice>
        <mc:Fallback>
          <p:sp>
            <p:nvSpPr>
              <p:cNvPr id="1050802" name=""/>
              <p:cNvSpPr/>
              <p:nvPr/>
            </p:nvSpPr>
            <p:spPr>
              <a:xfrm>
                <a:off x="2864001" y="2013447"/>
                <a:ext cx="114597" cy="2858"/>
              </a:xfrm>
            </p:spPr>
          </p:sp>
        </mc:Fallback>
      </mc:AlternateContent>
      <mc:AlternateContent xmlns:mc="http://schemas.openxmlformats.org/markup-compatibility/2006">
        <mc:Choice xmlns:p14="http://schemas.microsoft.com/office/powerpoint/2010/main" Requires="p14">
          <p:contentPart p14:bwMode="auto" r:id="rId39">
            <p14:nvContentPartPr>
              <p14:cNvPr id="1050803" name=""/>
              <p14:cNvContentPartPr/>
              <p14:nvPr/>
            </p14:nvContentPartPr>
            <p14:xfrm>
              <a:off x="2849881" y="2071191"/>
              <a:ext cx="138882" cy="39182"/>
            </p14:xfrm>
          </p:contentPart>
        </mc:Choice>
        <mc:Fallback>
          <p:sp>
            <p:nvSpPr>
              <p:cNvPr id="1050803" name=""/>
              <p:cNvSpPr/>
              <p:nvPr/>
            </p:nvSpPr>
            <p:spPr>
              <a:xfrm>
                <a:off x="2849881" y="2071191"/>
                <a:ext cx="138882" cy="39182"/>
              </a:xfrm>
            </p:spPr>
          </p:sp>
        </mc:Fallback>
      </mc:AlternateContent>
      <mc:AlternateContent xmlns:mc="http://schemas.openxmlformats.org/markup-compatibility/2006">
        <mc:Choice xmlns:p14="http://schemas.microsoft.com/office/powerpoint/2010/main" Requires="p14">
          <p:contentPart p14:bwMode="auto" r:id="rId40">
            <p14:nvContentPartPr>
              <p14:cNvPr id="1050804" name=""/>
              <p14:cNvContentPartPr/>
              <p14:nvPr/>
            </p14:nvContentPartPr>
            <p14:xfrm>
              <a:off x="3094299" y="2005935"/>
              <a:ext cx="67309" cy="91065"/>
            </p14:xfrm>
          </p:contentPart>
        </mc:Choice>
        <mc:Fallback>
          <p:sp>
            <p:nvSpPr>
              <p:cNvPr id="1050804" name=""/>
              <p:cNvSpPr/>
              <p:nvPr/>
            </p:nvSpPr>
            <p:spPr>
              <a:xfrm>
                <a:off x="3094299" y="2005935"/>
                <a:ext cx="67309" cy="91065"/>
              </a:xfrm>
            </p:spPr>
          </p:sp>
        </mc:Fallback>
      </mc:AlternateContent>
      <mc:AlternateContent xmlns:mc="http://schemas.openxmlformats.org/markup-compatibility/2006">
        <mc:Choice xmlns:p14="http://schemas.microsoft.com/office/powerpoint/2010/main" Requires="p14">
          <p:contentPart p14:bwMode="auto" r:id="rId41">
            <p14:nvContentPartPr>
              <p14:cNvPr id="1050805" name=""/>
              <p14:cNvContentPartPr/>
              <p14:nvPr/>
            </p14:nvContentPartPr>
            <p14:xfrm>
              <a:off x="1337895" y="1813526"/>
              <a:ext cx="81471" cy="327075"/>
            </p14:xfrm>
          </p:contentPart>
        </mc:Choice>
        <mc:Fallback>
          <p:sp>
            <p:nvSpPr>
              <p:cNvPr id="1050805" name=""/>
              <p:cNvSpPr/>
              <p:nvPr/>
            </p:nvSpPr>
            <p:spPr>
              <a:xfrm>
                <a:off x="1337895" y="1813526"/>
                <a:ext cx="81471" cy="327075"/>
              </a:xfrm>
            </p:spPr>
          </p:sp>
        </mc:Fallback>
      </mc:AlternateContent>
      <mc:AlternateContent xmlns:mc="http://schemas.openxmlformats.org/markup-compatibility/2006">
        <mc:Choice xmlns:p14="http://schemas.microsoft.com/office/powerpoint/2010/main" Requires="p14">
          <p:contentPart p14:bwMode="auto" r:id="rId42">
            <p14:nvContentPartPr>
              <p14:cNvPr id="1050806" name=""/>
              <p14:cNvContentPartPr/>
              <p14:nvPr/>
            </p14:nvContentPartPr>
            <p14:xfrm>
              <a:off x="1297582" y="1979765"/>
              <a:ext cx="118477" cy="21896"/>
            </p14:xfrm>
          </p:contentPart>
        </mc:Choice>
        <mc:Fallback>
          <p:sp>
            <p:nvSpPr>
              <p:cNvPr id="1050806" name=""/>
              <p:cNvSpPr/>
              <p:nvPr/>
            </p:nvSpPr>
            <p:spPr>
              <a:xfrm>
                <a:off x="1297582" y="1979765"/>
                <a:ext cx="118477" cy="21896"/>
              </a:xfrm>
            </p:spPr>
          </p:sp>
        </mc:Fallback>
      </mc:AlternateContent>
      <mc:AlternateContent xmlns:mc="http://schemas.openxmlformats.org/markup-compatibility/2006">
        <mc:Choice xmlns:p14="http://schemas.microsoft.com/office/powerpoint/2010/main" Requires="p14">
          <p:contentPart p14:bwMode="auto" r:id="rId43">
            <p14:nvContentPartPr>
              <p14:cNvPr id="1050807" name=""/>
              <p14:cNvContentPartPr/>
              <p14:nvPr/>
            </p14:nvContentPartPr>
            <p14:xfrm>
              <a:off x="1519528" y="2016305"/>
              <a:ext cx="75011" cy="7197"/>
            </p14:xfrm>
          </p:contentPart>
        </mc:Choice>
        <mc:Fallback>
          <p:sp>
            <p:nvSpPr>
              <p:cNvPr id="1050807" name=""/>
              <p:cNvSpPr/>
              <p:nvPr/>
            </p:nvSpPr>
            <p:spPr>
              <a:xfrm>
                <a:off x="1519528" y="2016305"/>
                <a:ext cx="75011" cy="7197"/>
              </a:xfrm>
            </p:spPr>
          </p:sp>
        </mc:Fallback>
      </mc:AlternateContent>
      <mc:AlternateContent xmlns:mc="http://schemas.openxmlformats.org/markup-compatibility/2006">
        <mc:Choice xmlns:p14="http://schemas.microsoft.com/office/powerpoint/2010/main" Requires="p14">
          <p:contentPart p14:bwMode="auto" r:id="rId44">
            <p14:nvContentPartPr>
              <p14:cNvPr id="1050808" name=""/>
              <p14:cNvContentPartPr/>
              <p14:nvPr/>
            </p14:nvContentPartPr>
            <p14:xfrm>
              <a:off x="1512468" y="2103175"/>
              <a:ext cx="85601" cy="14395"/>
            </p14:xfrm>
          </p:contentPart>
        </mc:Choice>
        <mc:Fallback>
          <p:sp>
            <p:nvSpPr>
              <p:cNvPr id="1050808" name=""/>
              <p:cNvSpPr/>
              <p:nvPr/>
            </p:nvSpPr>
            <p:spPr>
              <a:xfrm>
                <a:off x="1512468" y="2103175"/>
                <a:ext cx="85601" cy="14395"/>
              </a:xfrm>
            </p:spPr>
          </p:sp>
        </mc:Fallback>
      </mc:AlternateContent>
      <mc:AlternateContent xmlns:mc="http://schemas.openxmlformats.org/markup-compatibility/2006">
        <mc:Choice xmlns:p14="http://schemas.microsoft.com/office/powerpoint/2010/main" Requires="p14">
          <p:contentPart p14:bwMode="auto" r:id="rId45">
            <p14:nvContentPartPr>
              <p14:cNvPr id="1050809" name=""/>
              <p14:cNvContentPartPr/>
              <p14:nvPr/>
            </p14:nvContentPartPr>
            <p14:xfrm>
              <a:off x="1679104" y="1900396"/>
              <a:ext cx="69430" cy="196401"/>
            </p14:xfrm>
          </p:contentPart>
        </mc:Choice>
        <mc:Fallback>
          <p:sp>
            <p:nvSpPr>
              <p:cNvPr id="1050809" name=""/>
              <p:cNvSpPr/>
              <p:nvPr/>
            </p:nvSpPr>
            <p:spPr>
              <a:xfrm>
                <a:off x="1679104" y="1900396"/>
                <a:ext cx="69430" cy="196401"/>
              </a:xfrm>
            </p:spPr>
          </p:sp>
        </mc:Fallback>
      </mc:AlternateContent>
      <mc:AlternateContent xmlns:mc="http://schemas.openxmlformats.org/markup-compatibility/2006">
        <mc:Choice xmlns:p14="http://schemas.microsoft.com/office/powerpoint/2010/main" Requires="p14">
          <p:contentPart p14:bwMode="auto" r:id="rId46">
            <p14:nvContentPartPr>
              <p14:cNvPr id="1050810" name=""/>
              <p14:cNvContentPartPr/>
              <p14:nvPr/>
            </p14:nvContentPartPr>
            <p14:xfrm>
              <a:off x="1640871" y="1895282"/>
              <a:ext cx="284748" cy="5114"/>
            </p14:xfrm>
          </p:contentPart>
        </mc:Choice>
        <mc:Fallback>
          <p:sp>
            <p:nvSpPr>
              <p:cNvPr id="1050810" name=""/>
              <p:cNvSpPr/>
              <p:nvPr/>
            </p:nvSpPr>
            <p:spPr>
              <a:xfrm>
                <a:off x="1640871" y="1895282"/>
                <a:ext cx="284748" cy="5114"/>
              </a:xfrm>
            </p:spPr>
          </p:sp>
        </mc:Fallback>
      </mc:AlternateContent>
      <mc:AlternateContent xmlns:mc="http://schemas.openxmlformats.org/markup-compatibility/2006">
        <mc:Choice xmlns:p14="http://schemas.microsoft.com/office/powerpoint/2010/main" Requires="p14">
          <p:contentPart p14:bwMode="auto" r:id="rId47">
            <p14:nvContentPartPr>
              <p14:cNvPr id="1050811" name=""/>
              <p14:cNvContentPartPr/>
              <p14:nvPr/>
            </p14:nvContentPartPr>
            <p14:xfrm>
              <a:off x="1619691" y="2162130"/>
              <a:ext cx="256694" cy="13519"/>
            </p14:xfrm>
          </p:contentPart>
        </mc:Choice>
        <mc:Fallback>
          <p:sp>
            <p:nvSpPr>
              <p:cNvPr id="1050811" name=""/>
              <p:cNvSpPr/>
              <p:nvPr/>
            </p:nvSpPr>
            <p:spPr>
              <a:xfrm>
                <a:off x="1619691" y="2162130"/>
                <a:ext cx="256694" cy="13519"/>
              </a:xfrm>
            </p:spPr>
          </p:sp>
        </mc:Fallback>
      </mc:AlternateContent>
      <mc:AlternateContent xmlns:mc="http://schemas.openxmlformats.org/markup-compatibility/2006">
        <mc:Choice xmlns:p14="http://schemas.microsoft.com/office/powerpoint/2010/main" Requires="p14">
          <p:contentPart p14:bwMode="auto" r:id="rId48">
            <p14:nvContentPartPr>
              <p14:cNvPr id="1050812" name=""/>
              <p14:cNvContentPartPr/>
              <p14:nvPr/>
            </p14:nvContentPartPr>
            <p14:xfrm>
              <a:off x="1643297" y="2277412"/>
              <a:ext cx="135753" cy="138654"/>
            </p14:xfrm>
          </p:contentPart>
        </mc:Choice>
        <mc:Fallback>
          <p:sp>
            <p:nvSpPr>
              <p:cNvPr id="1050812" name=""/>
              <p:cNvSpPr/>
              <p:nvPr/>
            </p:nvSpPr>
            <p:spPr>
              <a:xfrm>
                <a:off x="1643297" y="2277412"/>
                <a:ext cx="135753" cy="138654"/>
              </a:xfrm>
            </p:spPr>
          </p:sp>
        </mc:Fallback>
      </mc:AlternateContent>
      <mc:AlternateContent xmlns:mc="http://schemas.openxmlformats.org/markup-compatibility/2006">
        <mc:Choice xmlns:p14="http://schemas.microsoft.com/office/powerpoint/2010/main" Requires="p14">
          <p:contentPart p14:bwMode="auto" r:id="rId49">
            <p14:nvContentPartPr>
              <p14:cNvPr id="1050813" name=""/>
              <p14:cNvContentPartPr/>
              <p14:nvPr/>
            </p14:nvContentPartPr>
            <p14:xfrm>
              <a:off x="1697957" y="2313153"/>
              <a:ext cx="71756" cy="155321"/>
            </p14:xfrm>
          </p:contentPart>
        </mc:Choice>
        <mc:Fallback>
          <p:sp>
            <p:nvSpPr>
              <p:cNvPr id="1050813" name=""/>
              <p:cNvSpPr/>
              <p:nvPr/>
            </p:nvSpPr>
            <p:spPr>
              <a:xfrm>
                <a:off x="1697957" y="2313153"/>
                <a:ext cx="71756" cy="155321"/>
              </a:xfrm>
            </p:spPr>
          </p:sp>
        </mc:Fallback>
      </mc:AlternateContent>
      <mc:AlternateContent xmlns:mc="http://schemas.openxmlformats.org/markup-compatibility/2006">
        <mc:Choice xmlns:p14="http://schemas.microsoft.com/office/powerpoint/2010/main" Requires="p14">
          <p:contentPart p14:bwMode="auto" r:id="rId50">
            <p14:nvContentPartPr>
              <p14:cNvPr id="1050814" name=""/>
              <p14:cNvContentPartPr/>
              <p14:nvPr/>
            </p14:nvContentPartPr>
            <p14:xfrm>
              <a:off x="2148316" y="2095977"/>
              <a:ext cx="401077" cy="5479"/>
            </p14:xfrm>
          </p:contentPart>
        </mc:Choice>
        <mc:Fallback>
          <p:sp>
            <p:nvSpPr>
              <p:cNvPr id="1050814" name=""/>
              <p:cNvSpPr/>
              <p:nvPr/>
            </p:nvSpPr>
            <p:spPr>
              <a:xfrm>
                <a:off x="2148316" y="2095977"/>
                <a:ext cx="401077" cy="5479"/>
              </a:xfrm>
            </p:spPr>
          </p:sp>
        </mc:Fallback>
      </mc:AlternateContent>
      <mc:AlternateContent xmlns:mc="http://schemas.openxmlformats.org/markup-compatibility/2006">
        <mc:Choice xmlns:p14="http://schemas.microsoft.com/office/powerpoint/2010/main" Requires="p14">
          <p:contentPart p14:bwMode="auto" r:id="rId51">
            <p14:nvContentPartPr>
              <p14:cNvPr id="1050815" name=""/>
              <p14:cNvContentPartPr/>
              <p14:nvPr/>
            </p14:nvContentPartPr>
            <p14:xfrm>
              <a:off x="2094322" y="2009107"/>
              <a:ext cx="154583" cy="174072"/>
            </p14:xfrm>
          </p:contentPart>
        </mc:Choice>
        <mc:Fallback>
          <p:sp>
            <p:nvSpPr>
              <p:cNvPr id="1050815" name=""/>
              <p:cNvSpPr/>
              <p:nvPr/>
            </p:nvSpPr>
            <p:spPr>
              <a:xfrm>
                <a:off x="2094322" y="2009107"/>
                <a:ext cx="154583" cy="174072"/>
              </a:xfrm>
            </p:spPr>
          </p:sp>
        </mc:Fallback>
      </mc:AlternateContent>
      <mc:AlternateContent xmlns:mc="http://schemas.openxmlformats.org/markup-compatibility/2006">
        <mc:Choice xmlns:p14="http://schemas.microsoft.com/office/powerpoint/2010/main" Requires="p14">
          <p:contentPart p14:bwMode="auto" r:id="rId52">
            <p14:nvContentPartPr>
              <p14:cNvPr id="1050816" name=""/>
              <p14:cNvContentPartPr/>
              <p14:nvPr/>
            </p14:nvContentPartPr>
            <p14:xfrm>
              <a:off x="774450" y="2915411"/>
              <a:ext cx="136506" cy="403855"/>
            </p14:xfrm>
          </p:contentPart>
        </mc:Choice>
        <mc:Fallback>
          <p:sp>
            <p:nvSpPr>
              <p:cNvPr id="1050816" name=""/>
              <p:cNvSpPr/>
              <p:nvPr/>
            </p:nvSpPr>
            <p:spPr>
              <a:xfrm>
                <a:off x="774450" y="2915411"/>
                <a:ext cx="136506" cy="403855"/>
              </a:xfrm>
            </p:spPr>
          </p:sp>
        </mc:Fallback>
      </mc:AlternateContent>
      <mc:AlternateContent xmlns:mc="http://schemas.openxmlformats.org/markup-compatibility/2006">
        <mc:Choice xmlns:p14="http://schemas.microsoft.com/office/powerpoint/2010/main" Requires="p14">
          <p:contentPart p14:bwMode="auto" r:id="rId53">
            <p14:nvContentPartPr>
              <p14:cNvPr id="1050817" name=""/>
              <p14:cNvContentPartPr/>
              <p14:nvPr/>
            </p14:nvContentPartPr>
            <p14:xfrm>
              <a:off x="882261" y="2726406"/>
              <a:ext cx="8052" cy="74047"/>
            </p14:xfrm>
          </p:contentPart>
        </mc:Choice>
        <mc:Fallback>
          <p:sp>
            <p:nvSpPr>
              <p:cNvPr id="1050817" name=""/>
              <p:cNvSpPr/>
              <p:nvPr/>
            </p:nvSpPr>
            <p:spPr>
              <a:xfrm>
                <a:off x="882261" y="2726406"/>
                <a:ext cx="8052" cy="74047"/>
              </a:xfrm>
            </p:spPr>
          </p:sp>
        </mc:Fallback>
      </mc:AlternateContent>
      <mc:AlternateContent xmlns:mc="http://schemas.openxmlformats.org/markup-compatibility/2006">
        <mc:Choice xmlns:p14="http://schemas.microsoft.com/office/powerpoint/2010/main" Requires="p14">
          <p:contentPart p14:bwMode="auto" r:id="rId54">
            <p14:nvContentPartPr>
              <p14:cNvPr id="1050818" name=""/>
              <p14:cNvContentPartPr/>
              <p14:nvPr/>
            </p14:nvContentPartPr>
            <p14:xfrm>
              <a:off x="1069018" y="3160755"/>
              <a:ext cx="114282" cy="0"/>
            </p14:xfrm>
          </p:contentPart>
        </mc:Choice>
        <mc:Fallback>
          <p:sp>
            <p:nvSpPr>
              <p:cNvPr id="1050818" name=""/>
              <p:cNvSpPr/>
              <p:nvPr/>
            </p:nvSpPr>
            <p:spPr>
              <a:xfrm>
                <a:off x="1069018" y="3160755"/>
                <a:ext cx="114282" cy="0"/>
              </a:xfrm>
            </p:spPr>
          </p:sp>
        </mc:Fallback>
      </mc:AlternateContent>
      <mc:AlternateContent xmlns:mc="http://schemas.openxmlformats.org/markup-compatibility/2006">
        <mc:Choice xmlns:p14="http://schemas.microsoft.com/office/powerpoint/2010/main" Requires="p14">
          <p:contentPart p14:bwMode="auto" r:id="rId55">
            <p14:nvContentPartPr>
              <p14:cNvPr id="1050819" name=""/>
              <p14:cNvContentPartPr/>
              <p14:nvPr/>
            </p14:nvContentPartPr>
            <p14:xfrm>
              <a:off x="1061958" y="3276666"/>
              <a:ext cx="100162" cy="0"/>
            </p14:xfrm>
          </p:contentPart>
        </mc:Choice>
        <mc:Fallback>
          <p:sp>
            <p:nvSpPr>
              <p:cNvPr id="1050819" name=""/>
              <p:cNvSpPr/>
              <p:nvPr/>
            </p:nvSpPr>
            <p:spPr>
              <a:xfrm>
                <a:off x="1061958" y="3276666"/>
                <a:ext cx="100162" cy="0"/>
              </a:xfrm>
            </p:spPr>
          </p:sp>
        </mc:Fallback>
      </mc:AlternateContent>
      <mc:AlternateContent xmlns:mc="http://schemas.openxmlformats.org/markup-compatibility/2006">
        <mc:Choice xmlns:p14="http://schemas.microsoft.com/office/powerpoint/2010/main" Requires="p14">
          <p:contentPart p14:bwMode="auto" r:id="rId56">
            <p14:nvContentPartPr>
              <p14:cNvPr id="1050820" name=""/>
              <p14:cNvContentPartPr/>
              <p14:nvPr/>
            </p14:nvContentPartPr>
            <p14:xfrm>
              <a:off x="1061958" y="3153705"/>
              <a:ext cx="153431" cy="8030"/>
            </p14:xfrm>
          </p:contentPart>
        </mc:Choice>
        <mc:Fallback>
          <p:sp>
            <p:nvSpPr>
              <p:cNvPr id="1050820" name=""/>
              <p:cNvSpPr/>
              <p:nvPr/>
            </p:nvSpPr>
            <p:spPr>
              <a:xfrm>
                <a:off x="1061958" y="3153705"/>
                <a:ext cx="153431" cy="8030"/>
              </a:xfrm>
            </p:spPr>
          </p:sp>
        </mc:Fallback>
      </mc:AlternateContent>
      <mc:AlternateContent xmlns:mc="http://schemas.openxmlformats.org/markup-compatibility/2006">
        <mc:Choice xmlns:p14="http://schemas.microsoft.com/office/powerpoint/2010/main" Requires="p14">
          <p:contentPart p14:bwMode="auto" r:id="rId57">
            <p14:nvContentPartPr>
              <p14:cNvPr id="1050821" name=""/>
              <p14:cNvContentPartPr/>
              <p14:nvPr/>
            </p14:nvContentPartPr>
            <p14:xfrm>
              <a:off x="1333764" y="3202813"/>
              <a:ext cx="221294" cy="23467"/>
            </p14:xfrm>
          </p:contentPart>
        </mc:Choice>
        <mc:Fallback>
          <p:sp>
            <p:nvSpPr>
              <p:cNvPr id="1050821" name=""/>
              <p:cNvSpPr/>
              <p:nvPr/>
            </p:nvSpPr>
            <p:spPr>
              <a:xfrm>
                <a:off x="1333764" y="3202813"/>
                <a:ext cx="221294" cy="23467"/>
              </a:xfrm>
            </p:spPr>
          </p:sp>
        </mc:Fallback>
      </mc:AlternateContent>
      <mc:AlternateContent xmlns:mc="http://schemas.openxmlformats.org/markup-compatibility/2006">
        <mc:Choice xmlns:p14="http://schemas.microsoft.com/office/powerpoint/2010/main" Requires="p14">
          <p:contentPart p14:bwMode="auto" r:id="rId58">
            <p14:nvContentPartPr>
              <p14:cNvPr id="1050822" name=""/>
              <p14:cNvContentPartPr/>
              <p14:nvPr/>
            </p14:nvContentPartPr>
            <p14:xfrm>
              <a:off x="1612631" y="2695111"/>
              <a:ext cx="1315503" cy="1200845"/>
            </p14:xfrm>
          </p:contentPart>
        </mc:Choice>
        <mc:Fallback>
          <p:sp>
            <p:nvSpPr>
              <p:cNvPr id="1050822" name=""/>
              <p:cNvSpPr/>
              <p:nvPr/>
            </p:nvSpPr>
            <p:spPr>
              <a:xfrm>
                <a:off x="1612631" y="2695111"/>
                <a:ext cx="1315503" cy="1200845"/>
              </a:xfrm>
            </p:spPr>
          </p:sp>
        </mc:Fallback>
      </mc:AlternateContent>
      <mc:AlternateContent xmlns:mc="http://schemas.openxmlformats.org/markup-compatibility/2006">
        <mc:Choice xmlns:p14="http://schemas.microsoft.com/office/powerpoint/2010/main" Requires="p14">
          <p:contentPart p14:bwMode="auto" r:id="rId59">
            <p14:nvContentPartPr>
              <p14:cNvPr id="1050823" name=""/>
              <p14:cNvContentPartPr/>
              <p14:nvPr/>
            </p14:nvContentPartPr>
            <p14:xfrm>
              <a:off x="1805078" y="2909152"/>
              <a:ext cx="204174" cy="296247"/>
            </p14:xfrm>
          </p:contentPart>
        </mc:Choice>
        <mc:Fallback>
          <p:sp>
            <p:nvSpPr>
              <p:cNvPr id="1050823" name=""/>
              <p:cNvSpPr/>
              <p:nvPr/>
            </p:nvSpPr>
            <p:spPr>
              <a:xfrm>
                <a:off x="1805078" y="2909152"/>
                <a:ext cx="204174" cy="296247"/>
              </a:xfrm>
            </p:spPr>
          </p:sp>
        </mc:Fallback>
      </mc:AlternateContent>
      <mc:AlternateContent xmlns:mc="http://schemas.openxmlformats.org/markup-compatibility/2006">
        <mc:Choice xmlns:p14="http://schemas.microsoft.com/office/powerpoint/2010/main" Requires="p14">
          <p:contentPart p14:bwMode="auto" r:id="rId60">
            <p14:nvContentPartPr>
              <p14:cNvPr id="1050824" name=""/>
              <p14:cNvContentPartPr/>
              <p14:nvPr/>
            </p14:nvContentPartPr>
            <p14:xfrm>
              <a:off x="2025311" y="2943829"/>
              <a:ext cx="159855" cy="292689"/>
            </p14:xfrm>
          </p:contentPart>
        </mc:Choice>
        <mc:Fallback>
          <p:sp>
            <p:nvSpPr>
              <p:cNvPr id="1050824" name=""/>
              <p:cNvSpPr/>
              <p:nvPr/>
            </p:nvSpPr>
            <p:spPr>
              <a:xfrm>
                <a:off x="2025311" y="2943829"/>
                <a:ext cx="159855" cy="292689"/>
              </a:xfrm>
            </p:spPr>
          </p:sp>
        </mc:Fallback>
      </mc:AlternateContent>
      <mc:AlternateContent xmlns:mc="http://schemas.openxmlformats.org/markup-compatibility/2006">
        <mc:Choice xmlns:p14="http://schemas.microsoft.com/office/powerpoint/2010/main" Requires="p14">
          <p:contentPart p14:bwMode="auto" r:id="rId61">
            <p14:nvContentPartPr>
              <p14:cNvPr id="1050825" name=""/>
              <p14:cNvContentPartPr/>
              <p14:nvPr/>
            </p14:nvContentPartPr>
            <p14:xfrm>
              <a:off x="1948418" y="3297341"/>
              <a:ext cx="316717" cy="8933"/>
            </p14:xfrm>
          </p:contentPart>
        </mc:Choice>
        <mc:Fallback>
          <p:sp>
            <p:nvSpPr>
              <p:cNvPr id="1050825" name=""/>
              <p:cNvSpPr/>
              <p:nvPr/>
            </p:nvSpPr>
            <p:spPr>
              <a:xfrm>
                <a:off x="1948418" y="3297341"/>
                <a:ext cx="316717" cy="8933"/>
              </a:xfrm>
            </p:spPr>
          </p:sp>
        </mc:Fallback>
      </mc:AlternateContent>
      <mc:AlternateContent xmlns:mc="http://schemas.openxmlformats.org/markup-compatibility/2006">
        <mc:Choice xmlns:p14="http://schemas.microsoft.com/office/powerpoint/2010/main" Requires="p14">
          <p:contentPart p14:bwMode="auto" r:id="rId62">
            <p14:nvContentPartPr>
              <p14:cNvPr id="1050826" name=""/>
              <p14:cNvContentPartPr/>
              <p14:nvPr/>
            </p14:nvContentPartPr>
            <p14:xfrm>
              <a:off x="2005780" y="3418195"/>
              <a:ext cx="137656" cy="268320"/>
            </p14:xfrm>
          </p:contentPart>
        </mc:Choice>
        <mc:Fallback>
          <p:sp>
            <p:nvSpPr>
              <p:cNvPr id="1050826" name=""/>
              <p:cNvSpPr/>
              <p:nvPr/>
            </p:nvSpPr>
            <p:spPr>
              <a:xfrm>
                <a:off x="2005780" y="3418195"/>
                <a:ext cx="137656" cy="268320"/>
              </a:xfrm>
            </p:spPr>
          </p:sp>
        </mc:Fallback>
      </mc:AlternateContent>
      <mc:AlternateContent xmlns:mc="http://schemas.openxmlformats.org/markup-compatibility/2006">
        <mc:Choice xmlns:p14="http://schemas.microsoft.com/office/powerpoint/2010/main" Requires="p14">
          <p:contentPart p14:bwMode="auto" r:id="rId63">
            <p14:nvContentPartPr>
              <p14:cNvPr id="1050827" name=""/>
              <p14:cNvContentPartPr/>
              <p14:nvPr/>
            </p14:nvContentPartPr>
            <p14:xfrm>
              <a:off x="2274193" y="2914790"/>
              <a:ext cx="205241" cy="649514"/>
            </p14:xfrm>
          </p:contentPart>
        </mc:Choice>
        <mc:Fallback>
          <p:sp>
            <p:nvSpPr>
              <p:cNvPr id="1050827" name=""/>
              <p:cNvSpPr/>
              <p:nvPr/>
            </p:nvSpPr>
            <p:spPr>
              <a:xfrm>
                <a:off x="2274193" y="2914790"/>
                <a:ext cx="205241" cy="649514"/>
              </a:xfrm>
            </p:spPr>
          </p:sp>
        </mc:Fallback>
      </mc:AlternateContent>
      <mc:AlternateContent xmlns:mc="http://schemas.openxmlformats.org/markup-compatibility/2006">
        <mc:Choice xmlns:p14="http://schemas.microsoft.com/office/powerpoint/2010/main" Requires="p14">
          <p:contentPart p14:bwMode="auto" r:id="rId64">
            <p14:nvContentPartPr>
              <p14:cNvPr id="1050828" name=""/>
              <p14:cNvContentPartPr/>
              <p14:nvPr/>
            </p14:nvContentPartPr>
            <p14:xfrm>
              <a:off x="2462679" y="3153558"/>
              <a:ext cx="344889" cy="213948"/>
            </p14:xfrm>
          </p:contentPart>
        </mc:Choice>
        <mc:Fallback>
          <p:sp>
            <p:nvSpPr>
              <p:cNvPr id="1050828" name=""/>
              <p:cNvSpPr/>
              <p:nvPr/>
            </p:nvSpPr>
            <p:spPr>
              <a:xfrm>
                <a:off x="2462679" y="3153558"/>
                <a:ext cx="344889" cy="213948"/>
              </a:xfrm>
            </p:spPr>
          </p:sp>
        </mc:Fallback>
      </mc:AlternateContent>
      <mc:AlternateContent xmlns:mc="http://schemas.openxmlformats.org/markup-compatibility/2006">
        <mc:Choice xmlns:p14="http://schemas.microsoft.com/office/powerpoint/2010/main" Requires="p14">
          <p:contentPart p14:bwMode="auto" r:id="rId65">
            <p14:nvContentPartPr>
              <p14:cNvPr id="1050829" name=""/>
              <p14:cNvContentPartPr/>
              <p14:nvPr/>
            </p14:nvContentPartPr>
            <p14:xfrm>
              <a:off x="2870715" y="3114510"/>
              <a:ext cx="122128" cy="225849"/>
            </p14:xfrm>
          </p:contentPart>
        </mc:Choice>
        <mc:Fallback>
          <p:sp>
            <p:nvSpPr>
              <p:cNvPr id="1050829" name=""/>
              <p:cNvSpPr/>
              <p:nvPr/>
            </p:nvSpPr>
            <p:spPr>
              <a:xfrm>
                <a:off x="2870715" y="3114510"/>
                <a:ext cx="122128" cy="225849"/>
              </a:xfrm>
            </p:spPr>
          </p:sp>
        </mc:Fallback>
      </mc:AlternateContent>
      <mc:AlternateContent xmlns:mc="http://schemas.openxmlformats.org/markup-compatibility/2006">
        <mc:Choice xmlns:p14="http://schemas.microsoft.com/office/powerpoint/2010/main" Requires="p14">
          <p:contentPart p14:bwMode="auto" r:id="rId66">
            <p14:nvContentPartPr>
              <p14:cNvPr id="1050830" name=""/>
              <p14:cNvContentPartPr/>
              <p14:nvPr/>
            </p14:nvContentPartPr>
            <p14:xfrm>
              <a:off x="3057266" y="3284111"/>
              <a:ext cx="130884" cy="10410"/>
            </p14:xfrm>
          </p:contentPart>
        </mc:Choice>
        <mc:Fallback>
          <p:sp>
            <p:nvSpPr>
              <p:cNvPr id="1050830" name=""/>
              <p:cNvSpPr/>
              <p:nvPr/>
            </p:nvSpPr>
            <p:spPr>
              <a:xfrm>
                <a:off x="3057266" y="3284111"/>
                <a:ext cx="130884" cy="10410"/>
              </a:xfrm>
            </p:spPr>
          </p:sp>
        </mc:Fallback>
      </mc:AlternateContent>
      <mc:AlternateContent xmlns:mc="http://schemas.openxmlformats.org/markup-compatibility/2006">
        <mc:Choice xmlns:p14="http://schemas.microsoft.com/office/powerpoint/2010/main" Requires="p14">
          <p:contentPart p14:bwMode="auto" r:id="rId67">
            <p14:nvContentPartPr>
              <p14:cNvPr id="1050831" name=""/>
              <p14:cNvContentPartPr/>
              <p14:nvPr/>
            </p14:nvContentPartPr>
            <p14:xfrm>
              <a:off x="3235007" y="3153558"/>
              <a:ext cx="311001" cy="191095"/>
            </p14:xfrm>
          </p:contentPart>
        </mc:Choice>
        <mc:Fallback>
          <p:sp>
            <p:nvSpPr>
              <p:cNvPr id="1050831" name=""/>
              <p:cNvSpPr/>
              <p:nvPr/>
            </p:nvSpPr>
            <p:spPr>
              <a:xfrm>
                <a:off x="3235007" y="3153558"/>
                <a:ext cx="311001" cy="191095"/>
              </a:xfrm>
            </p:spPr>
          </p:sp>
        </mc:Fallback>
      </mc:AlternateContent>
      <mc:AlternateContent xmlns:mc="http://schemas.openxmlformats.org/markup-compatibility/2006">
        <mc:Choice xmlns:p14="http://schemas.microsoft.com/office/powerpoint/2010/main" Requires="p14">
          <p:contentPart p14:bwMode="auto" r:id="rId68">
            <p14:nvContentPartPr>
              <p14:cNvPr id="1050832" name=""/>
              <p14:cNvContentPartPr/>
              <p14:nvPr/>
            </p14:nvContentPartPr>
            <p14:xfrm>
              <a:off x="3580802" y="3086511"/>
              <a:ext cx="119408" cy="242040"/>
            </p14:xfrm>
          </p:contentPart>
        </mc:Choice>
        <mc:Fallback>
          <p:sp>
            <p:nvSpPr>
              <p:cNvPr id="1050832" name=""/>
              <p:cNvSpPr/>
              <p:nvPr/>
            </p:nvSpPr>
            <p:spPr>
              <a:xfrm>
                <a:off x="3580802" y="3086511"/>
                <a:ext cx="119408" cy="242040"/>
              </a:xfrm>
            </p:spPr>
          </p:sp>
        </mc:Fallback>
      </mc:AlternateContent>
      <mc:AlternateContent xmlns:mc="http://schemas.openxmlformats.org/markup-compatibility/2006">
        <mc:Choice xmlns:p14="http://schemas.microsoft.com/office/powerpoint/2010/main" Requires="p14">
          <p:contentPart p14:bwMode="auto" r:id="rId69">
            <p14:nvContentPartPr>
              <p14:cNvPr id="1050833" name=""/>
              <p14:cNvContentPartPr/>
              <p14:nvPr/>
            </p14:nvContentPartPr>
            <p14:xfrm>
              <a:off x="3711828" y="3287228"/>
              <a:ext cx="59619" cy="75213"/>
            </p14:xfrm>
          </p:contentPart>
        </mc:Choice>
        <mc:Fallback>
          <p:sp>
            <p:nvSpPr>
              <p:cNvPr id="1050833" name=""/>
              <p:cNvSpPr/>
              <p:nvPr/>
            </p:nvSpPr>
            <p:spPr>
              <a:xfrm>
                <a:off x="3711828" y="3287228"/>
                <a:ext cx="59619" cy="75213"/>
              </a:xfrm>
            </p:spPr>
          </p:sp>
        </mc:Fallback>
      </mc:AlternateContent>
      <mc:AlternateContent xmlns:mc="http://schemas.openxmlformats.org/markup-compatibility/2006">
        <mc:Choice xmlns:p14="http://schemas.microsoft.com/office/powerpoint/2010/main" Requires="p14">
          <p:contentPart p14:bwMode="auto" r:id="rId70">
            <p14:nvContentPartPr>
              <p14:cNvPr id="1050834" name=""/>
              <p14:cNvContentPartPr/>
              <p14:nvPr/>
            </p14:nvContentPartPr>
            <p14:xfrm>
              <a:off x="3629119" y="2943829"/>
              <a:ext cx="245355" cy="662967"/>
            </p14:xfrm>
          </p:contentPart>
        </mc:Choice>
        <mc:Fallback>
          <p:sp>
            <p:nvSpPr>
              <p:cNvPr id="1050834" name=""/>
              <p:cNvSpPr/>
              <p:nvPr/>
            </p:nvSpPr>
            <p:spPr>
              <a:xfrm>
                <a:off x="3629119" y="2943829"/>
                <a:ext cx="245355" cy="662967"/>
              </a:xfrm>
            </p:spPr>
          </p:sp>
        </mc:Fallback>
      </mc:AlternateContent>
      <mc:AlternateContent xmlns:mc="http://schemas.openxmlformats.org/markup-compatibility/2006">
        <mc:Choice xmlns:p14="http://schemas.microsoft.com/office/powerpoint/2010/main" Requires="p14">
          <p:contentPart p14:bwMode="auto" r:id="rId71">
            <p14:nvContentPartPr>
              <p14:cNvPr id="1050835" name=""/>
              <p14:cNvContentPartPr/>
              <p14:nvPr/>
            </p14:nvContentPartPr>
            <p14:xfrm>
              <a:off x="2799579" y="2697118"/>
              <a:ext cx="1080166" cy="36248"/>
            </p14:xfrm>
          </p:contentPart>
        </mc:Choice>
        <mc:Fallback>
          <p:sp>
            <p:nvSpPr>
              <p:cNvPr id="1050835" name=""/>
              <p:cNvSpPr/>
              <p:nvPr/>
            </p:nvSpPr>
            <p:spPr>
              <a:xfrm>
                <a:off x="2799579" y="2697118"/>
                <a:ext cx="1080166" cy="36248"/>
              </a:xfrm>
            </p:spPr>
          </p:sp>
        </mc:Fallback>
      </mc:AlternateContent>
      <mc:AlternateContent xmlns:mc="http://schemas.openxmlformats.org/markup-compatibility/2006">
        <mc:Choice xmlns:p14="http://schemas.microsoft.com/office/powerpoint/2010/main" Requires="p14">
          <p:contentPart p14:bwMode="auto" r:id="rId72">
            <p14:nvContentPartPr>
              <p14:cNvPr id="1050836" name=""/>
              <p14:cNvContentPartPr/>
              <p14:nvPr/>
            </p14:nvContentPartPr>
            <p14:xfrm>
              <a:off x="719100" y="3965173"/>
              <a:ext cx="418735" cy="513564"/>
            </p14:xfrm>
          </p:contentPart>
        </mc:Choice>
        <mc:Fallback>
          <p:sp>
            <p:nvSpPr>
              <p:cNvPr id="1050836" name=""/>
              <p:cNvSpPr/>
              <p:nvPr/>
            </p:nvSpPr>
            <p:spPr>
              <a:xfrm>
                <a:off x="719100" y="3965173"/>
                <a:ext cx="418735" cy="513564"/>
              </a:xfrm>
            </p:spPr>
          </p:sp>
        </mc:Fallback>
      </mc:AlternateContent>
      <mc:AlternateContent xmlns:mc="http://schemas.openxmlformats.org/markup-compatibility/2006">
        <mc:Choice xmlns:p14="http://schemas.microsoft.com/office/powerpoint/2010/main" Requires="p14">
          <p:contentPart p14:bwMode="auto" r:id="rId73">
            <p14:nvContentPartPr>
              <p14:cNvPr id="1050837" name=""/>
              <p14:cNvContentPartPr/>
              <p14:nvPr/>
            </p14:nvContentPartPr>
            <p14:xfrm>
              <a:off x="811331" y="4544472"/>
              <a:ext cx="385361" cy="22075"/>
            </p14:xfrm>
          </p:contentPart>
        </mc:Choice>
        <mc:Fallback>
          <p:sp>
            <p:nvSpPr>
              <p:cNvPr id="1050837" name=""/>
              <p:cNvSpPr/>
              <p:nvPr/>
            </p:nvSpPr>
            <p:spPr>
              <a:xfrm>
                <a:off x="811331" y="4544472"/>
                <a:ext cx="385361" cy="22075"/>
              </a:xfrm>
            </p:spPr>
          </p:sp>
        </mc:Fallback>
      </mc:AlternateContent>
      <mc:AlternateContent xmlns:mc="http://schemas.openxmlformats.org/markup-compatibility/2006">
        <mc:Choice xmlns:p14="http://schemas.microsoft.com/office/powerpoint/2010/main" Requires="p14">
          <p:contentPart p14:bwMode="auto" r:id="rId74">
            <p14:nvContentPartPr>
              <p14:cNvPr id="1050838" name=""/>
              <p14:cNvContentPartPr/>
              <p14:nvPr/>
            </p14:nvContentPartPr>
            <p14:xfrm>
              <a:off x="872812" y="4616698"/>
              <a:ext cx="245569" cy="368445"/>
            </p14:xfrm>
          </p:contentPart>
        </mc:Choice>
        <mc:Fallback>
          <p:sp>
            <p:nvSpPr>
              <p:cNvPr id="1050838" name=""/>
              <p:cNvSpPr/>
              <p:nvPr/>
            </p:nvSpPr>
            <p:spPr>
              <a:xfrm>
                <a:off x="872812" y="4616698"/>
                <a:ext cx="245569" cy="368445"/>
              </a:xfrm>
            </p:spPr>
          </p:sp>
        </mc:Fallback>
      </mc:AlternateContent>
      <mc:AlternateContent xmlns:mc="http://schemas.openxmlformats.org/markup-compatibility/2006">
        <mc:Choice xmlns:p14="http://schemas.microsoft.com/office/powerpoint/2010/main" Requires="p14">
          <p:contentPart p14:bwMode="auto" r:id="rId75">
            <p14:nvContentPartPr>
              <p14:cNvPr id="1050839" name=""/>
              <p14:cNvContentPartPr/>
              <p14:nvPr/>
            </p14:nvContentPartPr>
            <p14:xfrm>
              <a:off x="1076078" y="4797884"/>
              <a:ext cx="178704" cy="40560"/>
            </p14:xfrm>
          </p:contentPart>
        </mc:Choice>
        <mc:Fallback>
          <p:sp>
            <p:nvSpPr>
              <p:cNvPr id="1050839" name=""/>
              <p:cNvSpPr/>
              <p:nvPr/>
            </p:nvSpPr>
            <p:spPr>
              <a:xfrm>
                <a:off x="1076078" y="4797884"/>
                <a:ext cx="178704" cy="40560"/>
              </a:xfrm>
            </p:spPr>
          </p:sp>
        </mc:Fallback>
      </mc:AlternateContent>
      <mc:AlternateContent xmlns:mc="http://schemas.openxmlformats.org/markup-compatibility/2006">
        <mc:Choice xmlns:p14="http://schemas.microsoft.com/office/powerpoint/2010/main" Requires="p14">
          <p:contentPart p14:bwMode="auto" r:id="rId76">
            <p14:nvContentPartPr>
              <p14:cNvPr id="1050840" name=""/>
              <p14:cNvContentPartPr/>
              <p14:nvPr/>
            </p14:nvContentPartPr>
            <p14:xfrm>
              <a:off x="1347884" y="4450404"/>
              <a:ext cx="153875" cy="20748"/>
            </p14:xfrm>
          </p:contentPart>
        </mc:Choice>
        <mc:Fallback>
          <p:sp>
            <p:nvSpPr>
              <p:cNvPr id="1050840" name=""/>
              <p:cNvSpPr/>
              <p:nvPr/>
            </p:nvSpPr>
            <p:spPr>
              <a:xfrm>
                <a:off x="1347884" y="4450404"/>
                <a:ext cx="153875" cy="20748"/>
              </a:xfrm>
            </p:spPr>
          </p:sp>
        </mc:Fallback>
      </mc:AlternateContent>
      <mc:AlternateContent xmlns:mc="http://schemas.openxmlformats.org/markup-compatibility/2006">
        <mc:Choice xmlns:p14="http://schemas.microsoft.com/office/powerpoint/2010/main" Requires="p14">
          <p:contentPart p14:bwMode="auto" r:id="rId77">
            <p14:nvContentPartPr>
              <p14:cNvPr id="1050841" name=""/>
              <p14:cNvContentPartPr/>
              <p14:nvPr/>
            </p14:nvContentPartPr>
            <p14:xfrm>
              <a:off x="1354944" y="4573263"/>
              <a:ext cx="163099" cy="17322"/>
            </p14:xfrm>
          </p:contentPart>
        </mc:Choice>
        <mc:Fallback>
          <p:sp>
            <p:nvSpPr>
              <p:cNvPr id="1050841" name=""/>
              <p:cNvSpPr/>
              <p:nvPr/>
            </p:nvSpPr>
            <p:spPr>
              <a:xfrm>
                <a:off x="1354944" y="4573263"/>
                <a:ext cx="163099" cy="17322"/>
              </a:xfrm>
            </p:spPr>
          </p:sp>
        </mc:Fallback>
      </mc:AlternateContent>
      <mc:AlternateContent xmlns:mc="http://schemas.openxmlformats.org/markup-compatibility/2006">
        <mc:Choice xmlns:p14="http://schemas.microsoft.com/office/powerpoint/2010/main" Requires="p14">
          <p:contentPart p14:bwMode="auto" r:id="rId78">
            <p14:nvContentPartPr>
              <p14:cNvPr id="1050842" name=""/>
              <p14:cNvContentPartPr/>
              <p14:nvPr/>
            </p14:nvContentPartPr>
            <p14:xfrm>
              <a:off x="1612631" y="4552217"/>
              <a:ext cx="158981" cy="6898"/>
            </p14:xfrm>
          </p:contentPart>
        </mc:Choice>
        <mc:Fallback>
          <p:sp>
            <p:nvSpPr>
              <p:cNvPr id="1050842" name=""/>
              <p:cNvSpPr/>
              <p:nvPr/>
            </p:nvSpPr>
            <p:spPr>
              <a:xfrm>
                <a:off x="1612631" y="4552217"/>
                <a:ext cx="158981" cy="6898"/>
              </a:xfrm>
            </p:spPr>
          </p:sp>
        </mc:Fallback>
      </mc:AlternateContent>
      <mc:AlternateContent xmlns:mc="http://schemas.openxmlformats.org/markup-compatibility/2006">
        <mc:Choice xmlns:p14="http://schemas.microsoft.com/office/powerpoint/2010/main" Requires="p14">
          <p:contentPart p14:bwMode="auto" r:id="rId79">
            <p14:nvContentPartPr>
              <p14:cNvPr id="1050843" name=""/>
              <p14:cNvContentPartPr/>
              <p14:nvPr/>
            </p14:nvContentPartPr>
            <p14:xfrm>
              <a:off x="1805455" y="4113845"/>
              <a:ext cx="1793515" cy="1345690"/>
            </p14:xfrm>
          </p:contentPart>
        </mc:Choice>
        <mc:Fallback>
          <p:sp>
            <p:nvSpPr>
              <p:cNvPr id="1050843" name=""/>
              <p:cNvSpPr/>
              <p:nvPr/>
            </p:nvSpPr>
            <p:spPr>
              <a:xfrm>
                <a:off x="1805455" y="4113845"/>
                <a:ext cx="1793515" cy="1345690"/>
              </a:xfrm>
            </p:spPr>
          </p:sp>
        </mc:Fallback>
      </mc:AlternateContent>
      <mc:AlternateContent xmlns:mc="http://schemas.openxmlformats.org/markup-compatibility/2006">
        <mc:Choice xmlns:p14="http://schemas.microsoft.com/office/powerpoint/2010/main" Requires="p14">
          <p:contentPart p14:bwMode="auto" r:id="rId80">
            <p14:nvContentPartPr>
              <p14:cNvPr id="1050844" name=""/>
              <p14:cNvContentPartPr/>
              <p14:nvPr/>
            </p14:nvContentPartPr>
            <p14:xfrm>
              <a:off x="2033562" y="4257476"/>
              <a:ext cx="225937" cy="314510"/>
            </p14:xfrm>
          </p:contentPart>
        </mc:Choice>
        <mc:Fallback>
          <p:sp>
            <p:nvSpPr>
              <p:cNvPr id="1050844" name=""/>
              <p:cNvSpPr/>
              <p:nvPr/>
            </p:nvSpPr>
            <p:spPr>
              <a:xfrm>
                <a:off x="2033562" y="4257476"/>
                <a:ext cx="225937" cy="314510"/>
              </a:xfrm>
            </p:spPr>
          </p:sp>
        </mc:Fallback>
      </mc:AlternateContent>
      <mc:AlternateContent xmlns:mc="http://schemas.openxmlformats.org/markup-compatibility/2006">
        <mc:Choice xmlns:p14="http://schemas.microsoft.com/office/powerpoint/2010/main" Requires="p14">
          <p:contentPart p14:bwMode="auto" r:id="rId81">
            <p14:nvContentPartPr>
              <p14:cNvPr id="1050845" name=""/>
              <p14:cNvContentPartPr/>
              <p14:nvPr/>
            </p14:nvContentPartPr>
            <p14:xfrm>
              <a:off x="2374552" y="4334246"/>
              <a:ext cx="149528" cy="264076"/>
            </p14:xfrm>
          </p:contentPart>
        </mc:Choice>
        <mc:Fallback>
          <p:sp>
            <p:nvSpPr>
              <p:cNvPr id="1050845" name=""/>
              <p:cNvSpPr/>
              <p:nvPr/>
            </p:nvSpPr>
            <p:spPr>
              <a:xfrm>
                <a:off x="2374552" y="4334246"/>
                <a:ext cx="149528" cy="264076"/>
              </a:xfrm>
            </p:spPr>
          </p:sp>
        </mc:Fallback>
      </mc:AlternateContent>
      <mc:AlternateContent xmlns:mc="http://schemas.openxmlformats.org/markup-compatibility/2006">
        <mc:Choice xmlns:p14="http://schemas.microsoft.com/office/powerpoint/2010/main" Requires="p14">
          <p:contentPart p14:bwMode="auto" r:id="rId82">
            <p14:nvContentPartPr>
              <p14:cNvPr id="1050846" name=""/>
              <p14:cNvContentPartPr/>
              <p14:nvPr/>
            </p14:nvContentPartPr>
            <p14:xfrm>
              <a:off x="2240662" y="4717886"/>
              <a:ext cx="373152" cy="22416"/>
            </p14:xfrm>
          </p:contentPart>
        </mc:Choice>
        <mc:Fallback>
          <p:sp>
            <p:nvSpPr>
              <p:cNvPr id="1050846" name=""/>
              <p:cNvSpPr/>
              <p:nvPr/>
            </p:nvSpPr>
            <p:spPr>
              <a:xfrm>
                <a:off x="2240662" y="4717886"/>
                <a:ext cx="373152" cy="22416"/>
              </a:xfrm>
            </p:spPr>
          </p:sp>
        </mc:Fallback>
      </mc:AlternateContent>
      <mc:AlternateContent xmlns:mc="http://schemas.openxmlformats.org/markup-compatibility/2006">
        <mc:Choice xmlns:p14="http://schemas.microsoft.com/office/powerpoint/2010/main" Requires="p14">
          <p:contentPart p14:bwMode="auto" r:id="rId83">
            <p14:nvContentPartPr>
              <p14:cNvPr id="1050847" name=""/>
              <p14:cNvContentPartPr/>
              <p14:nvPr/>
            </p14:nvContentPartPr>
            <p14:xfrm>
              <a:off x="2327447" y="4832719"/>
              <a:ext cx="128445" cy="345782"/>
            </p14:xfrm>
          </p:contentPart>
        </mc:Choice>
        <mc:Fallback>
          <p:sp>
            <p:nvSpPr>
              <p:cNvPr id="1050847" name=""/>
              <p:cNvSpPr/>
              <p:nvPr/>
            </p:nvSpPr>
            <p:spPr>
              <a:xfrm>
                <a:off x="2327447" y="4832719"/>
                <a:ext cx="128445" cy="345782"/>
              </a:xfrm>
            </p:spPr>
          </p:sp>
        </mc:Fallback>
      </mc:AlternateContent>
      <mc:AlternateContent xmlns:mc="http://schemas.openxmlformats.org/markup-compatibility/2006">
        <mc:Choice xmlns:p14="http://schemas.microsoft.com/office/powerpoint/2010/main" Requires="p14">
          <p:contentPart p14:bwMode="auto" r:id="rId84">
            <p14:nvContentPartPr>
              <p14:cNvPr id="1050848" name=""/>
              <p14:cNvContentPartPr/>
              <p14:nvPr/>
            </p14:nvContentPartPr>
            <p14:xfrm>
              <a:off x="2663710" y="4369959"/>
              <a:ext cx="162959" cy="672594"/>
            </p14:xfrm>
          </p:contentPart>
        </mc:Choice>
        <mc:Fallback>
          <p:sp>
            <p:nvSpPr>
              <p:cNvPr id="1050848" name=""/>
              <p:cNvSpPr/>
              <p:nvPr/>
            </p:nvSpPr>
            <p:spPr>
              <a:xfrm>
                <a:off x="2663710" y="4369959"/>
                <a:ext cx="162959" cy="672594"/>
              </a:xfrm>
            </p:spPr>
          </p:sp>
        </mc:Fallback>
      </mc:AlternateContent>
      <mc:AlternateContent xmlns:mc="http://schemas.openxmlformats.org/markup-compatibility/2006">
        <mc:Choice xmlns:p14="http://schemas.microsoft.com/office/powerpoint/2010/main" Requires="p14">
          <p:contentPart p14:bwMode="auto" r:id="rId85">
            <p14:nvContentPartPr>
              <p14:cNvPr id="1050849" name=""/>
              <p14:cNvContentPartPr/>
              <p14:nvPr/>
            </p14:nvContentPartPr>
            <p14:xfrm>
              <a:off x="2833971" y="4631342"/>
              <a:ext cx="268279" cy="217671"/>
            </p14:xfrm>
          </p:contentPart>
        </mc:Choice>
        <mc:Fallback>
          <p:sp>
            <p:nvSpPr>
              <p:cNvPr id="1050849" name=""/>
              <p:cNvSpPr/>
              <p:nvPr/>
            </p:nvSpPr>
            <p:spPr>
              <a:xfrm>
                <a:off x="2833971" y="4631342"/>
                <a:ext cx="268279" cy="217671"/>
              </a:xfrm>
            </p:spPr>
          </p:sp>
        </mc:Fallback>
      </mc:AlternateContent>
      <mc:AlternateContent xmlns:mc="http://schemas.openxmlformats.org/markup-compatibility/2006">
        <mc:Choice xmlns:p14="http://schemas.microsoft.com/office/powerpoint/2010/main" Requires="p14">
          <p:contentPart p14:bwMode="auto" r:id="rId86">
            <p14:nvContentPartPr>
              <p14:cNvPr id="1050850" name=""/>
              <p14:cNvContentPartPr/>
              <p14:nvPr/>
            </p14:nvContentPartPr>
            <p14:xfrm>
              <a:off x="3141281" y="4638484"/>
              <a:ext cx="115868" cy="195813"/>
            </p14:xfrm>
          </p:contentPart>
        </mc:Choice>
        <mc:Fallback>
          <p:sp>
            <p:nvSpPr>
              <p:cNvPr id="1050850" name=""/>
              <p:cNvSpPr/>
              <p:nvPr/>
            </p:nvSpPr>
            <p:spPr>
              <a:xfrm>
                <a:off x="3141281" y="4638484"/>
                <a:ext cx="115868" cy="195813"/>
              </a:xfrm>
            </p:spPr>
          </p:sp>
        </mc:Fallback>
      </mc:AlternateContent>
      <mc:AlternateContent xmlns:mc="http://schemas.openxmlformats.org/markup-compatibility/2006">
        <mc:Choice xmlns:p14="http://schemas.microsoft.com/office/powerpoint/2010/main" Requires="p14">
          <p:contentPart p14:bwMode="auto" r:id="rId87">
            <p14:nvContentPartPr>
              <p14:cNvPr id="1050851" name=""/>
              <p14:cNvContentPartPr/>
              <p14:nvPr/>
            </p14:nvContentPartPr>
            <p14:xfrm>
              <a:off x="3321571" y="4792811"/>
              <a:ext cx="114677" cy="7892"/>
            </p14:xfrm>
          </p:contentPart>
        </mc:Choice>
        <mc:Fallback>
          <p:sp>
            <p:nvSpPr>
              <p:cNvPr id="1050851" name=""/>
              <p:cNvSpPr/>
              <p:nvPr/>
            </p:nvSpPr>
            <p:spPr>
              <a:xfrm>
                <a:off x="3321571" y="4792811"/>
                <a:ext cx="114677" cy="7892"/>
              </a:xfrm>
            </p:spPr>
          </p:sp>
        </mc:Fallback>
      </mc:AlternateContent>
      <mc:AlternateContent xmlns:mc="http://schemas.openxmlformats.org/markup-compatibility/2006">
        <mc:Choice xmlns:p14="http://schemas.microsoft.com/office/powerpoint/2010/main" Requires="p14">
          <p:contentPart p14:bwMode="auto" r:id="rId88">
            <p14:nvContentPartPr>
              <p14:cNvPr id="1050852" name=""/>
              <p14:cNvContentPartPr/>
              <p14:nvPr/>
            </p14:nvContentPartPr>
            <p14:xfrm>
              <a:off x="3495846" y="4631342"/>
              <a:ext cx="325903" cy="248677"/>
            </p14:xfrm>
          </p:contentPart>
        </mc:Choice>
        <mc:Fallback>
          <p:sp>
            <p:nvSpPr>
              <p:cNvPr id="1050852" name=""/>
              <p:cNvSpPr/>
              <p:nvPr/>
            </p:nvSpPr>
            <p:spPr>
              <a:xfrm>
                <a:off x="3495846" y="4631342"/>
                <a:ext cx="325903" cy="248677"/>
              </a:xfrm>
            </p:spPr>
          </p:sp>
        </mc:Fallback>
      </mc:AlternateContent>
      <mc:AlternateContent xmlns:mc="http://schemas.openxmlformats.org/markup-compatibility/2006">
        <mc:Choice xmlns:p14="http://schemas.microsoft.com/office/powerpoint/2010/main" Requires="p14">
          <p:contentPart p14:bwMode="auto" r:id="rId89">
            <p14:nvContentPartPr>
              <p14:cNvPr id="1050853" name=""/>
              <p14:cNvContentPartPr/>
              <p14:nvPr/>
            </p14:nvContentPartPr>
            <p14:xfrm>
              <a:off x="3819891" y="4607480"/>
              <a:ext cx="121459" cy="264055"/>
            </p14:xfrm>
          </p:contentPart>
        </mc:Choice>
        <mc:Fallback>
          <p:sp>
            <p:nvSpPr>
              <p:cNvPr id="1050853" name=""/>
              <p:cNvSpPr/>
              <p:nvPr/>
            </p:nvSpPr>
            <p:spPr>
              <a:xfrm>
                <a:off x="3819891" y="4607480"/>
                <a:ext cx="121459" cy="264055"/>
              </a:xfrm>
            </p:spPr>
          </p:sp>
        </mc:Fallback>
      </mc:AlternateContent>
      <mc:AlternateContent xmlns:mc="http://schemas.openxmlformats.org/markup-compatibility/2006">
        <mc:Choice xmlns:p14="http://schemas.microsoft.com/office/powerpoint/2010/main" Requires="p14">
          <p:contentPart p14:bwMode="auto" r:id="rId90">
            <p14:nvContentPartPr>
              <p14:cNvPr id="1050854" name=""/>
              <p14:cNvContentPartPr/>
              <p14:nvPr/>
            </p14:nvContentPartPr>
            <p14:xfrm>
              <a:off x="3965348" y="4826328"/>
              <a:ext cx="68345" cy="87746"/>
            </p14:xfrm>
          </p:contentPart>
        </mc:Choice>
        <mc:Fallback>
          <p:sp>
            <p:nvSpPr>
              <p:cNvPr id="1050854" name=""/>
              <p:cNvSpPr/>
              <p:nvPr/>
            </p:nvSpPr>
            <p:spPr>
              <a:xfrm>
                <a:off x="3965348" y="4826328"/>
                <a:ext cx="68345" cy="87746"/>
              </a:xfrm>
            </p:spPr>
          </p:sp>
        </mc:Fallback>
      </mc:AlternateContent>
      <mc:AlternateContent xmlns:mc="http://schemas.openxmlformats.org/markup-compatibility/2006">
        <mc:Choice xmlns:p14="http://schemas.microsoft.com/office/powerpoint/2010/main" Requires="p14">
          <p:contentPart p14:bwMode="auto" r:id="rId91">
            <p14:nvContentPartPr>
              <p14:cNvPr id="1050855" name=""/>
              <p14:cNvContentPartPr/>
              <p14:nvPr/>
            </p14:nvContentPartPr>
            <p14:xfrm>
              <a:off x="3879746" y="4522630"/>
              <a:ext cx="264799" cy="550389"/>
            </p14:xfrm>
          </p:contentPart>
        </mc:Choice>
        <mc:Fallback>
          <p:sp>
            <p:nvSpPr>
              <p:cNvPr id="1050855" name=""/>
              <p:cNvSpPr/>
              <p:nvPr/>
            </p:nvSpPr>
            <p:spPr>
              <a:xfrm>
                <a:off x="3879746" y="4522630"/>
                <a:ext cx="264799" cy="550389"/>
              </a:xfrm>
            </p:spPr>
          </p:sp>
        </mc:Fallback>
      </mc:AlternateContent>
      <mc:AlternateContent xmlns:mc="http://schemas.openxmlformats.org/markup-compatibility/2006">
        <mc:Choice xmlns:p14="http://schemas.microsoft.com/office/powerpoint/2010/main" Requires="p14">
          <p:contentPart p14:bwMode="auto" r:id="rId92">
            <p14:nvContentPartPr>
              <p14:cNvPr id="1050856" name=""/>
              <p14:cNvContentPartPr/>
              <p14:nvPr/>
            </p14:nvContentPartPr>
            <p14:xfrm>
              <a:off x="3464535" y="4153309"/>
              <a:ext cx="486692" cy="246213"/>
            </p14:xfrm>
          </p:contentPart>
        </mc:Choice>
        <mc:Fallback>
          <p:sp>
            <p:nvSpPr>
              <p:cNvPr id="1050856" name=""/>
              <p:cNvSpPr/>
              <p:nvPr/>
            </p:nvSpPr>
            <p:spPr>
              <a:xfrm>
                <a:off x="3464535" y="4153309"/>
                <a:ext cx="486692" cy="246213"/>
              </a:xfrm>
            </p:spPr>
          </p:sp>
        </mc:Fallback>
      </mc:AlternateContent>
      <mc:AlternateContent xmlns:mc="http://schemas.openxmlformats.org/markup-compatibility/2006">
        <mc:Choice xmlns:p14="http://schemas.microsoft.com/office/powerpoint/2010/main" Requires="p14">
          <p:contentPart p14:bwMode="auto" r:id="rId93">
            <p14:nvContentPartPr>
              <p14:cNvPr id="1050857" name=""/>
              <p14:cNvContentPartPr/>
              <p14:nvPr/>
            </p14:nvContentPartPr>
            <p14:xfrm>
              <a:off x="6096985" y="763143"/>
              <a:ext cx="113856" cy="5802421"/>
            </p14:xfrm>
          </p:contentPart>
        </mc:Choice>
        <mc:Fallback>
          <p:sp>
            <p:nvSpPr>
              <p:cNvPr id="1050857" name=""/>
              <p:cNvSpPr/>
              <p:nvPr/>
            </p:nvSpPr>
            <p:spPr>
              <a:xfrm>
                <a:off x="6096985" y="763143"/>
                <a:ext cx="113856" cy="5802421"/>
              </a:xfrm>
            </p:spPr>
          </p:sp>
        </mc:Fallback>
      </mc:AlternateContent>
      <mc:AlternateContent xmlns:mc="http://schemas.openxmlformats.org/markup-compatibility/2006">
        <mc:Choice xmlns:p14="http://schemas.microsoft.com/office/powerpoint/2010/main" Requires="p14">
          <p:contentPart p14:bwMode="auto" r:id="rId94">
            <p14:nvContentPartPr>
              <p14:cNvPr id="1050858" name=""/>
              <p14:cNvContentPartPr/>
              <p14:nvPr/>
            </p14:nvContentPartPr>
            <p14:xfrm>
              <a:off x="7258192" y="646970"/>
              <a:ext cx="337493" cy="411604"/>
            </p14:xfrm>
          </p:contentPart>
        </mc:Choice>
        <mc:Fallback>
          <p:sp>
            <p:nvSpPr>
              <p:cNvPr id="1050858" name=""/>
              <p:cNvSpPr/>
              <p:nvPr/>
            </p:nvSpPr>
            <p:spPr>
              <a:xfrm>
                <a:off x="7258192" y="646970"/>
                <a:ext cx="337493" cy="411604"/>
              </a:xfrm>
            </p:spPr>
          </p:sp>
        </mc:Fallback>
      </mc:AlternateContent>
      <mc:AlternateContent xmlns:mc="http://schemas.openxmlformats.org/markup-compatibility/2006">
        <mc:Choice xmlns:p14="http://schemas.microsoft.com/office/powerpoint/2010/main" Requires="p14">
          <p:contentPart p14:bwMode="auto" r:id="rId95">
            <p14:nvContentPartPr>
              <p14:cNvPr id="1050859" name=""/>
              <p14:cNvContentPartPr/>
              <p14:nvPr/>
            </p14:nvContentPartPr>
            <p14:xfrm>
              <a:off x="7629519" y="709927"/>
              <a:ext cx="164414" cy="314855"/>
            </p14:xfrm>
          </p:contentPart>
        </mc:Choice>
        <mc:Fallback>
          <p:sp>
            <p:nvSpPr>
              <p:cNvPr id="1050859" name=""/>
              <p:cNvSpPr/>
              <p:nvPr/>
            </p:nvSpPr>
            <p:spPr>
              <a:xfrm>
                <a:off x="7629519" y="709927"/>
                <a:ext cx="164414" cy="314855"/>
              </a:xfrm>
            </p:spPr>
          </p:sp>
        </mc:Fallback>
      </mc:AlternateContent>
      <mc:AlternateContent xmlns:mc="http://schemas.openxmlformats.org/markup-compatibility/2006">
        <mc:Choice xmlns:p14="http://schemas.microsoft.com/office/powerpoint/2010/main" Requires="p14">
          <p:contentPart p14:bwMode="auto" r:id="rId96">
            <p14:nvContentPartPr>
              <p14:cNvPr id="1050860" name=""/>
              <p14:cNvContentPartPr/>
              <p14:nvPr/>
            </p14:nvContentPartPr>
            <p14:xfrm>
              <a:off x="7083623" y="1125267"/>
              <a:ext cx="1105532" cy="15413"/>
            </p14:xfrm>
          </p:contentPart>
        </mc:Choice>
        <mc:Fallback>
          <p:sp>
            <p:nvSpPr>
              <p:cNvPr id="1050860" name=""/>
              <p:cNvSpPr/>
              <p:nvPr/>
            </p:nvSpPr>
            <p:spPr>
              <a:xfrm>
                <a:off x="7083623" y="1125267"/>
                <a:ext cx="1105532" cy="15413"/>
              </a:xfrm>
            </p:spPr>
          </p:sp>
        </mc:Fallback>
      </mc:AlternateContent>
      <mc:AlternateContent xmlns:mc="http://schemas.openxmlformats.org/markup-compatibility/2006">
        <mc:Choice xmlns:p14="http://schemas.microsoft.com/office/powerpoint/2010/main" Requires="p14">
          <p:contentPart p14:bwMode="auto" r:id="rId97">
            <p14:nvContentPartPr>
              <p14:cNvPr id="1050861" name=""/>
              <p14:cNvContentPartPr/>
              <p14:nvPr/>
            </p14:nvContentPartPr>
            <p14:xfrm>
              <a:off x="6940660" y="1307721"/>
              <a:ext cx="1409994" cy="795932"/>
            </p14:xfrm>
          </p:contentPart>
        </mc:Choice>
        <mc:Fallback>
          <p:sp>
            <p:nvSpPr>
              <p:cNvPr id="1050861" name=""/>
              <p:cNvSpPr/>
              <p:nvPr/>
            </p:nvSpPr>
            <p:spPr>
              <a:xfrm>
                <a:off x="6940660" y="1307721"/>
                <a:ext cx="1409994" cy="795932"/>
              </a:xfrm>
            </p:spPr>
          </p:sp>
        </mc:Fallback>
      </mc:AlternateContent>
      <mc:AlternateContent xmlns:mc="http://schemas.openxmlformats.org/markup-compatibility/2006">
        <mc:Choice xmlns:p14="http://schemas.microsoft.com/office/powerpoint/2010/main" Requires="p14">
          <p:contentPart p14:bwMode="auto" r:id="rId98">
            <p14:nvContentPartPr>
              <p14:cNvPr id="1050862" name=""/>
              <p14:cNvContentPartPr/>
              <p14:nvPr/>
            </p14:nvContentPartPr>
            <p14:xfrm>
              <a:off x="6876238" y="1031447"/>
              <a:ext cx="177790" cy="13173"/>
            </p14:xfrm>
          </p:contentPart>
        </mc:Choice>
        <mc:Fallback>
          <p:sp>
            <p:nvSpPr>
              <p:cNvPr id="1050862" name=""/>
              <p:cNvSpPr/>
              <p:nvPr/>
            </p:nvSpPr>
            <p:spPr>
              <a:xfrm>
                <a:off x="6876238" y="1031447"/>
                <a:ext cx="177790" cy="13173"/>
              </a:xfrm>
            </p:spPr>
          </p:sp>
        </mc:Fallback>
      </mc:AlternateContent>
      <mc:AlternateContent xmlns:mc="http://schemas.openxmlformats.org/markup-compatibility/2006">
        <mc:Choice xmlns:p14="http://schemas.microsoft.com/office/powerpoint/2010/main" Requires="p14">
          <p:contentPart p14:bwMode="auto" r:id="rId99">
            <p14:nvContentPartPr>
              <p14:cNvPr id="1050863" name=""/>
              <p14:cNvContentPartPr/>
              <p14:nvPr/>
            </p14:nvContentPartPr>
            <p14:xfrm>
              <a:off x="7147949" y="1568322"/>
              <a:ext cx="171907" cy="317110"/>
            </p14:xfrm>
          </p:contentPart>
        </mc:Choice>
        <mc:Fallback>
          <p:sp>
            <p:nvSpPr>
              <p:cNvPr id="1050863" name=""/>
              <p:cNvSpPr/>
              <p:nvPr/>
            </p:nvSpPr>
            <p:spPr>
              <a:xfrm>
                <a:off x="7147949" y="1568322"/>
                <a:ext cx="171907" cy="317110"/>
              </a:xfrm>
            </p:spPr>
          </p:sp>
        </mc:Fallback>
      </mc:AlternateContent>
      <mc:AlternateContent xmlns:mc="http://schemas.openxmlformats.org/markup-compatibility/2006">
        <mc:Choice xmlns:p14="http://schemas.microsoft.com/office/powerpoint/2010/main" Requires="p14">
          <p:contentPart p14:bwMode="auto" r:id="rId100">
            <p14:nvContentPartPr>
              <p14:cNvPr id="1050864" name=""/>
              <p14:cNvContentPartPr/>
              <p14:nvPr/>
            </p14:nvContentPartPr>
            <p14:xfrm>
              <a:off x="7389704" y="1523628"/>
              <a:ext cx="174167" cy="277131"/>
            </p14:xfrm>
          </p:contentPart>
        </mc:Choice>
        <mc:Fallback>
          <p:sp>
            <p:nvSpPr>
              <p:cNvPr id="1050864" name=""/>
              <p:cNvSpPr/>
              <p:nvPr/>
            </p:nvSpPr>
            <p:spPr>
              <a:xfrm>
                <a:off x="7389704" y="1523628"/>
                <a:ext cx="174167" cy="277131"/>
              </a:xfrm>
            </p:spPr>
          </p:sp>
        </mc:Fallback>
      </mc:AlternateContent>
      <mc:AlternateContent xmlns:mc="http://schemas.openxmlformats.org/markup-compatibility/2006">
        <mc:Choice xmlns:p14="http://schemas.microsoft.com/office/powerpoint/2010/main" Requires="p14">
          <p:contentPart p14:bwMode="auto" r:id="rId101">
            <p14:nvContentPartPr>
              <p14:cNvPr id="1050865" name=""/>
              <p14:cNvContentPartPr/>
              <p14:nvPr/>
            </p14:nvContentPartPr>
            <p14:xfrm>
              <a:off x="7312188" y="1936633"/>
              <a:ext cx="229006" cy="29287"/>
            </p14:xfrm>
          </p:contentPart>
        </mc:Choice>
        <mc:Fallback>
          <p:sp>
            <p:nvSpPr>
              <p:cNvPr id="1050865" name=""/>
              <p:cNvSpPr/>
              <p:nvPr/>
            </p:nvSpPr>
            <p:spPr>
              <a:xfrm>
                <a:off x="7312188" y="1936633"/>
                <a:ext cx="229006" cy="29287"/>
              </a:xfrm>
            </p:spPr>
          </p:sp>
        </mc:Fallback>
      </mc:AlternateContent>
      <mc:AlternateContent xmlns:mc="http://schemas.openxmlformats.org/markup-compatibility/2006">
        <mc:Choice xmlns:p14="http://schemas.microsoft.com/office/powerpoint/2010/main" Requires="p14">
          <p:contentPart p14:bwMode="auto" r:id="rId102">
            <p14:nvContentPartPr>
              <p14:cNvPr id="1050866" name=""/>
              <p14:cNvContentPartPr/>
              <p14:nvPr/>
            </p14:nvContentPartPr>
            <p14:xfrm>
              <a:off x="7273137" y="1993132"/>
              <a:ext cx="129317" cy="329144"/>
            </p14:xfrm>
          </p:contentPart>
        </mc:Choice>
        <mc:Fallback>
          <p:sp>
            <p:nvSpPr>
              <p:cNvPr id="1050866" name=""/>
              <p:cNvSpPr/>
              <p:nvPr/>
            </p:nvSpPr>
            <p:spPr>
              <a:xfrm>
                <a:off x="7273137" y="1993132"/>
                <a:ext cx="129317" cy="329144"/>
              </a:xfrm>
            </p:spPr>
          </p:sp>
        </mc:Fallback>
      </mc:AlternateContent>
      <mc:AlternateContent xmlns:mc="http://schemas.openxmlformats.org/markup-compatibility/2006">
        <mc:Choice xmlns:p14="http://schemas.microsoft.com/office/powerpoint/2010/main" Requires="p14">
          <p:contentPart p14:bwMode="auto" r:id="rId103">
            <p14:nvContentPartPr>
              <p14:cNvPr id="1050867" name=""/>
              <p14:cNvContentPartPr/>
              <p14:nvPr/>
            </p14:nvContentPartPr>
            <p14:xfrm>
              <a:off x="7591157" y="1573630"/>
              <a:ext cx="307445" cy="585479"/>
            </p14:xfrm>
          </p:contentPart>
        </mc:Choice>
        <mc:Fallback>
          <p:sp>
            <p:nvSpPr>
              <p:cNvPr id="1050867" name=""/>
              <p:cNvSpPr/>
              <p:nvPr/>
            </p:nvSpPr>
            <p:spPr>
              <a:xfrm>
                <a:off x="7591157" y="1573630"/>
                <a:ext cx="307445" cy="585479"/>
              </a:xfrm>
            </p:spPr>
          </p:sp>
        </mc:Fallback>
      </mc:AlternateContent>
      <mc:AlternateContent xmlns:mc="http://schemas.openxmlformats.org/markup-compatibility/2006">
        <mc:Choice xmlns:p14="http://schemas.microsoft.com/office/powerpoint/2010/main" Requires="p14">
          <p:contentPart p14:bwMode="auto" r:id="rId104">
            <p14:nvContentPartPr>
              <p14:cNvPr id="1050868" name=""/>
              <p14:cNvContentPartPr/>
              <p14:nvPr/>
            </p14:nvContentPartPr>
            <p14:xfrm>
              <a:off x="7791596" y="1770339"/>
              <a:ext cx="275875" cy="172904"/>
            </p14:xfrm>
          </p:contentPart>
        </mc:Choice>
        <mc:Fallback>
          <p:sp>
            <p:nvSpPr>
              <p:cNvPr id="1050868" name=""/>
              <p:cNvSpPr/>
              <p:nvPr/>
            </p:nvSpPr>
            <p:spPr>
              <a:xfrm>
                <a:off x="7791596" y="1770339"/>
                <a:ext cx="275875" cy="172904"/>
              </a:xfrm>
            </p:spPr>
          </p:sp>
        </mc:Fallback>
      </mc:AlternateContent>
      <mc:AlternateContent xmlns:mc="http://schemas.openxmlformats.org/markup-compatibility/2006">
        <mc:Choice xmlns:p14="http://schemas.microsoft.com/office/powerpoint/2010/main" Requires="p14">
          <p:contentPart p14:bwMode="auto" r:id="rId105">
            <p14:nvContentPartPr>
              <p14:cNvPr id="1050869" name=""/>
              <p14:cNvContentPartPr/>
              <p14:nvPr/>
            </p14:nvContentPartPr>
            <p14:xfrm>
              <a:off x="8114561" y="1713115"/>
              <a:ext cx="94403" cy="202352"/>
            </p14:xfrm>
          </p:contentPart>
        </mc:Choice>
        <mc:Fallback>
          <p:sp>
            <p:nvSpPr>
              <p:cNvPr id="1050869" name=""/>
              <p:cNvSpPr/>
              <p:nvPr/>
            </p:nvSpPr>
            <p:spPr>
              <a:xfrm>
                <a:off x="8114561" y="1713115"/>
                <a:ext cx="94403" cy="202352"/>
              </a:xfrm>
            </p:spPr>
          </p:sp>
        </mc:Fallback>
      </mc:AlternateContent>
      <mc:AlternateContent xmlns:mc="http://schemas.openxmlformats.org/markup-compatibility/2006">
        <mc:Choice xmlns:p14="http://schemas.microsoft.com/office/powerpoint/2010/main" Requires="p14">
          <p:contentPart p14:bwMode="auto" r:id="rId106">
            <p14:nvContentPartPr>
              <p14:cNvPr id="1050870" name=""/>
              <p14:cNvContentPartPr/>
              <p14:nvPr/>
            </p14:nvContentPartPr>
            <p14:xfrm>
              <a:off x="8285132" y="1835282"/>
              <a:ext cx="144986" cy="8603"/>
            </p14:xfrm>
          </p:contentPart>
        </mc:Choice>
        <mc:Fallback>
          <p:sp>
            <p:nvSpPr>
              <p:cNvPr id="1050870" name=""/>
              <p:cNvSpPr/>
              <p:nvPr/>
            </p:nvSpPr>
            <p:spPr>
              <a:xfrm>
                <a:off x="8285132" y="1835282"/>
                <a:ext cx="144986" cy="8603"/>
              </a:xfrm>
            </p:spPr>
          </p:sp>
        </mc:Fallback>
      </mc:AlternateContent>
      <mc:AlternateContent xmlns:mc="http://schemas.openxmlformats.org/markup-compatibility/2006">
        <mc:Choice xmlns:p14="http://schemas.microsoft.com/office/powerpoint/2010/main" Requires="p14">
          <p:contentPart p14:bwMode="auto" r:id="rId107">
            <p14:nvContentPartPr>
              <p14:cNvPr id="1050871" name=""/>
              <p14:cNvContentPartPr/>
              <p14:nvPr/>
            </p14:nvContentPartPr>
            <p14:xfrm>
              <a:off x="8498344" y="1675775"/>
              <a:ext cx="282695" cy="205776"/>
            </p14:xfrm>
          </p:contentPart>
        </mc:Choice>
        <mc:Fallback>
          <p:sp>
            <p:nvSpPr>
              <p:cNvPr id="1050871" name=""/>
              <p:cNvSpPr/>
              <p:nvPr/>
            </p:nvSpPr>
            <p:spPr>
              <a:xfrm>
                <a:off x="8498344" y="1675775"/>
                <a:ext cx="282695" cy="205776"/>
              </a:xfrm>
            </p:spPr>
          </p:sp>
        </mc:Fallback>
      </mc:AlternateContent>
      <mc:AlternateContent xmlns:mc="http://schemas.openxmlformats.org/markup-compatibility/2006">
        <mc:Choice xmlns:p14="http://schemas.microsoft.com/office/powerpoint/2010/main" Requires="p14">
          <p:contentPart p14:bwMode="auto" r:id="rId108">
            <p14:nvContentPartPr>
              <p14:cNvPr id="1050872" name=""/>
              <p14:cNvContentPartPr/>
              <p14:nvPr/>
            </p14:nvContentPartPr>
            <p14:xfrm>
              <a:off x="8837373" y="1610576"/>
              <a:ext cx="123821" cy="262172"/>
            </p14:xfrm>
          </p:contentPart>
        </mc:Choice>
        <mc:Fallback>
          <p:sp>
            <p:nvSpPr>
              <p:cNvPr id="1050872" name=""/>
              <p:cNvSpPr/>
              <p:nvPr/>
            </p:nvSpPr>
            <p:spPr>
              <a:xfrm>
                <a:off x="8837373" y="1610576"/>
                <a:ext cx="123821" cy="262172"/>
              </a:xfrm>
            </p:spPr>
          </p:sp>
        </mc:Fallback>
      </mc:AlternateContent>
      <mc:AlternateContent xmlns:mc="http://schemas.openxmlformats.org/markup-compatibility/2006">
        <mc:Choice xmlns:p14="http://schemas.microsoft.com/office/powerpoint/2010/main" Requires="p14">
          <p:contentPart p14:bwMode="auto" r:id="rId109">
            <p14:nvContentPartPr>
              <p14:cNvPr id="1050873" name=""/>
              <p14:cNvContentPartPr/>
              <p14:nvPr/>
            </p14:nvContentPartPr>
            <p14:xfrm>
              <a:off x="8943028" y="1887503"/>
              <a:ext cx="89253" cy="91871"/>
            </p14:xfrm>
          </p:contentPart>
        </mc:Choice>
        <mc:Fallback>
          <p:sp>
            <p:nvSpPr>
              <p:cNvPr id="1050873" name=""/>
              <p:cNvSpPr/>
              <p:nvPr/>
            </p:nvSpPr>
            <p:spPr>
              <a:xfrm>
                <a:off x="8943028" y="1887503"/>
                <a:ext cx="89253" cy="91871"/>
              </a:xfrm>
            </p:spPr>
          </p:sp>
        </mc:Fallback>
      </mc:AlternateContent>
      <mc:AlternateContent xmlns:mc="http://schemas.openxmlformats.org/markup-compatibility/2006">
        <mc:Choice xmlns:p14="http://schemas.microsoft.com/office/powerpoint/2010/main" Requires="p14">
          <p:contentPart p14:bwMode="auto" r:id="rId110">
            <p14:nvContentPartPr>
              <p14:cNvPr id="1050874" name=""/>
              <p14:cNvContentPartPr/>
              <p14:nvPr/>
            </p14:nvContentPartPr>
            <p14:xfrm>
              <a:off x="8971709" y="1540434"/>
              <a:ext cx="244633" cy="486442"/>
            </p14:xfrm>
          </p:contentPart>
        </mc:Choice>
        <mc:Fallback>
          <p:sp>
            <p:nvSpPr>
              <p:cNvPr id="1050874" name=""/>
              <p:cNvSpPr/>
              <p:nvPr/>
            </p:nvSpPr>
            <p:spPr>
              <a:xfrm>
                <a:off x="8971709" y="1540434"/>
                <a:ext cx="244633" cy="486442"/>
              </a:xfrm>
            </p:spPr>
          </p:sp>
        </mc:Fallback>
      </mc:AlternateContent>
      <mc:AlternateContent xmlns:mc="http://schemas.openxmlformats.org/markup-compatibility/2006">
        <mc:Choice xmlns:p14="http://schemas.microsoft.com/office/powerpoint/2010/main" Requires="p14">
          <p:contentPart p14:bwMode="auto" r:id="rId111">
            <p14:nvContentPartPr>
              <p14:cNvPr id="1050875" name=""/>
              <p14:cNvContentPartPr/>
              <p14:nvPr/>
            </p14:nvContentPartPr>
            <p14:xfrm>
              <a:off x="8270571" y="1313651"/>
              <a:ext cx="1057717" cy="25450"/>
            </p14:xfrm>
          </p:contentPart>
        </mc:Choice>
        <mc:Fallback>
          <p:sp>
            <p:nvSpPr>
              <p:cNvPr id="1050875" name=""/>
              <p:cNvSpPr/>
              <p:nvPr/>
            </p:nvSpPr>
            <p:spPr>
              <a:xfrm>
                <a:off x="8270571" y="1313651"/>
                <a:ext cx="1057717" cy="25450"/>
              </a:xfrm>
            </p:spPr>
          </p:sp>
        </mc:Fallback>
      </mc:AlternateContent>
      <mc:AlternateContent xmlns:mc="http://schemas.openxmlformats.org/markup-compatibility/2006">
        <mc:Choice xmlns:p14="http://schemas.microsoft.com/office/powerpoint/2010/main" Requires="p14">
          <p:contentPart p14:bwMode="auto" r:id="rId112">
            <p14:nvContentPartPr>
              <p14:cNvPr id="1050876" name=""/>
              <p14:cNvContentPartPr/>
              <p14:nvPr/>
            </p14:nvContentPartPr>
            <p14:xfrm>
              <a:off x="8091867" y="1109441"/>
              <a:ext cx="1029864" cy="23023"/>
            </p14:xfrm>
          </p:contentPart>
        </mc:Choice>
        <mc:Fallback>
          <p:sp>
            <p:nvSpPr>
              <p:cNvPr id="1050876" name=""/>
              <p:cNvSpPr/>
              <p:nvPr/>
            </p:nvSpPr>
            <p:spPr>
              <a:xfrm>
                <a:off x="8091867" y="1109441"/>
                <a:ext cx="1029864" cy="23023"/>
              </a:xfrm>
            </p:spPr>
          </p:sp>
        </mc:Fallback>
      </mc:AlternateContent>
      <mc:AlternateContent xmlns:mc="http://schemas.openxmlformats.org/markup-compatibility/2006">
        <mc:Choice xmlns:p14="http://schemas.microsoft.com/office/powerpoint/2010/main" Requires="p14">
          <p:contentPart p14:bwMode="auto" r:id="rId113">
            <p14:nvContentPartPr>
              <p14:cNvPr id="1050877" name=""/>
              <p14:cNvContentPartPr/>
              <p14:nvPr/>
            </p14:nvContentPartPr>
            <p14:xfrm>
              <a:off x="9415160" y="1045595"/>
              <a:ext cx="85601" cy="7197"/>
            </p14:xfrm>
          </p:contentPart>
        </mc:Choice>
        <mc:Fallback>
          <p:sp>
            <p:nvSpPr>
              <p:cNvPr id="1050877" name=""/>
              <p:cNvSpPr/>
              <p:nvPr/>
            </p:nvSpPr>
            <p:spPr>
              <a:xfrm>
                <a:off x="9415160" y="1045595"/>
                <a:ext cx="85601" cy="7197"/>
              </a:xfrm>
            </p:spPr>
          </p:sp>
        </mc:Fallback>
      </mc:AlternateContent>
      <mc:AlternateContent xmlns:mc="http://schemas.openxmlformats.org/markup-compatibility/2006">
        <mc:Choice xmlns:p14="http://schemas.microsoft.com/office/powerpoint/2010/main" Requires="p14">
          <p:contentPart p14:bwMode="auto" r:id="rId114">
            <p14:nvContentPartPr>
              <p14:cNvPr id="1050878" name=""/>
              <p14:cNvContentPartPr/>
              <p14:nvPr/>
            </p14:nvContentPartPr>
            <p14:xfrm>
              <a:off x="9407659" y="1161504"/>
              <a:ext cx="121783" cy="1383"/>
            </p14:xfrm>
          </p:contentPart>
        </mc:Choice>
        <mc:Fallback>
          <p:sp>
            <p:nvSpPr>
              <p:cNvPr id="1050878" name=""/>
              <p:cNvSpPr/>
              <p:nvPr/>
            </p:nvSpPr>
            <p:spPr>
              <a:xfrm>
                <a:off x="9407659" y="1161504"/>
                <a:ext cx="121783" cy="1383"/>
              </a:xfrm>
            </p:spPr>
          </p:sp>
        </mc:Fallback>
      </mc:AlternateContent>
      <mc:AlternateContent xmlns:mc="http://schemas.openxmlformats.org/markup-compatibility/2006">
        <mc:Choice xmlns:p14="http://schemas.microsoft.com/office/powerpoint/2010/main" Requires="p14">
          <p:contentPart p14:bwMode="auto" r:id="rId115">
            <p14:nvContentPartPr>
              <p14:cNvPr id="1050879" name=""/>
              <p14:cNvContentPartPr/>
              <p14:nvPr/>
            </p14:nvContentPartPr>
            <p14:xfrm>
              <a:off x="9692839" y="803031"/>
              <a:ext cx="280054" cy="371081"/>
            </p14:xfrm>
          </p:contentPart>
        </mc:Choice>
        <mc:Fallback>
          <p:sp>
            <p:nvSpPr>
              <p:cNvPr id="1050879" name=""/>
              <p:cNvSpPr/>
              <p:nvPr/>
            </p:nvSpPr>
            <p:spPr>
              <a:xfrm>
                <a:off x="9692839" y="803031"/>
                <a:ext cx="280054" cy="371081"/>
              </a:xfrm>
            </p:spPr>
          </p:sp>
        </mc:Fallback>
      </mc:AlternateContent>
      <mc:AlternateContent xmlns:mc="http://schemas.openxmlformats.org/markup-compatibility/2006">
        <mc:Choice xmlns:p14="http://schemas.microsoft.com/office/powerpoint/2010/main" Requires="p14">
          <p:contentPart p14:bwMode="auto" r:id="rId116">
            <p14:nvContentPartPr>
              <p14:cNvPr id="1050880" name=""/>
              <p14:cNvContentPartPr/>
              <p14:nvPr/>
            </p14:nvContentPartPr>
            <p14:xfrm>
              <a:off x="9997712" y="842815"/>
              <a:ext cx="67842" cy="322411"/>
            </p14:xfrm>
          </p:contentPart>
        </mc:Choice>
        <mc:Fallback>
          <p:sp>
            <p:nvSpPr>
              <p:cNvPr id="1050880" name=""/>
              <p:cNvSpPr/>
              <p:nvPr/>
            </p:nvSpPr>
            <p:spPr>
              <a:xfrm>
                <a:off x="9997712" y="842815"/>
                <a:ext cx="67842" cy="322411"/>
              </a:xfrm>
            </p:spPr>
          </p:sp>
        </mc:Fallback>
      </mc:AlternateContent>
      <mc:AlternateContent xmlns:mc="http://schemas.openxmlformats.org/markup-compatibility/2006">
        <mc:Choice xmlns:p14="http://schemas.microsoft.com/office/powerpoint/2010/main" Requires="p14">
          <p:contentPart p14:bwMode="auto" r:id="rId117">
            <p14:nvContentPartPr>
              <p14:cNvPr id="1050881" name=""/>
              <p14:cNvContentPartPr/>
              <p14:nvPr/>
            </p14:nvContentPartPr>
            <p14:xfrm>
              <a:off x="9979953" y="1016555"/>
              <a:ext cx="166412" cy="8029"/>
            </p14:xfrm>
          </p:contentPart>
        </mc:Choice>
        <mc:Fallback>
          <p:sp>
            <p:nvSpPr>
              <p:cNvPr id="1050881" name=""/>
              <p:cNvSpPr/>
              <p:nvPr/>
            </p:nvSpPr>
            <p:spPr>
              <a:xfrm>
                <a:off x="9979953" y="1016555"/>
                <a:ext cx="166412" cy="8029"/>
              </a:xfrm>
            </p:spPr>
          </p:sp>
        </mc:Fallback>
      </mc:AlternateContent>
      <mc:AlternateContent xmlns:mc="http://schemas.openxmlformats.org/markup-compatibility/2006">
        <mc:Choice xmlns:p14="http://schemas.microsoft.com/office/powerpoint/2010/main" Requires="p14">
          <p:contentPart p14:bwMode="auto" r:id="rId118">
            <p14:nvContentPartPr>
              <p14:cNvPr id="1050882" name=""/>
              <p14:cNvContentPartPr/>
              <p14:nvPr/>
            </p14:nvContentPartPr>
            <p14:xfrm>
              <a:off x="6273645" y="375703"/>
              <a:ext cx="708492" cy="1703638"/>
            </p14:xfrm>
          </p:contentPart>
        </mc:Choice>
        <mc:Fallback>
          <p:sp>
            <p:nvSpPr>
              <p:cNvPr id="1050882" name=""/>
              <p:cNvSpPr/>
              <p:nvPr/>
            </p:nvSpPr>
            <p:spPr>
              <a:xfrm>
                <a:off x="6273645" y="375703"/>
                <a:ext cx="708492" cy="1703638"/>
              </a:xfrm>
            </p:spPr>
          </p:sp>
        </mc:Fallback>
      </mc:AlternateContent>
      <mc:AlternateContent xmlns:mc="http://schemas.openxmlformats.org/markup-compatibility/2006">
        <mc:Choice xmlns:p14="http://schemas.microsoft.com/office/powerpoint/2010/main" Requires="p14">
          <p:contentPart p14:bwMode="auto" r:id="rId119">
            <p14:nvContentPartPr>
              <p14:cNvPr id="1050883" name=""/>
              <p14:cNvContentPartPr/>
              <p14:nvPr/>
            </p14:nvContentPartPr>
            <p14:xfrm>
              <a:off x="6411079" y="2183293"/>
              <a:ext cx="203559" cy="273597"/>
            </p14:xfrm>
          </p:contentPart>
        </mc:Choice>
        <mc:Fallback>
          <p:sp>
            <p:nvSpPr>
              <p:cNvPr id="1050883" name=""/>
              <p:cNvSpPr/>
              <p:nvPr/>
            </p:nvSpPr>
            <p:spPr>
              <a:xfrm>
                <a:off x="6411079" y="2183293"/>
                <a:ext cx="203559" cy="273597"/>
              </a:xfrm>
            </p:spPr>
          </p:sp>
        </mc:Fallback>
      </mc:AlternateContent>
      <mc:AlternateContent xmlns:mc="http://schemas.openxmlformats.org/markup-compatibility/2006">
        <mc:Choice xmlns:p14="http://schemas.microsoft.com/office/powerpoint/2010/main" Requires="p14">
          <p:contentPart p14:bwMode="auto" r:id="rId120">
            <p14:nvContentPartPr>
              <p14:cNvPr id="1050884" name=""/>
              <p14:cNvContentPartPr/>
              <p14:nvPr/>
            </p14:nvContentPartPr>
            <p14:xfrm>
              <a:off x="6618552" y="2488485"/>
              <a:ext cx="106554" cy="99581"/>
            </p14:xfrm>
          </p:contentPart>
        </mc:Choice>
        <mc:Fallback>
          <p:sp>
            <p:nvSpPr>
              <p:cNvPr id="1050884" name=""/>
              <p:cNvSpPr/>
              <p:nvPr/>
            </p:nvSpPr>
            <p:spPr>
              <a:xfrm>
                <a:off x="6618552" y="2488485"/>
                <a:ext cx="106554" cy="99581"/>
              </a:xfrm>
            </p:spPr>
          </p:sp>
        </mc:Fallback>
      </mc:AlternateContent>
      <mc:AlternateContent xmlns:mc="http://schemas.openxmlformats.org/markup-compatibility/2006">
        <mc:Choice xmlns:p14="http://schemas.microsoft.com/office/powerpoint/2010/main" Requires="p14">
          <p:contentPart p14:bwMode="auto" r:id="rId121">
            <p14:nvContentPartPr>
              <p14:cNvPr id="1050885" name=""/>
              <p14:cNvContentPartPr/>
              <p14:nvPr/>
            </p14:nvContentPartPr>
            <p14:xfrm>
              <a:off x="6993886" y="274554"/>
              <a:ext cx="239104" cy="200786"/>
            </p14:xfrm>
          </p:contentPart>
        </mc:Choice>
        <mc:Fallback>
          <p:sp>
            <p:nvSpPr>
              <p:cNvPr id="1050885" name=""/>
              <p:cNvSpPr/>
              <p:nvPr/>
            </p:nvSpPr>
            <p:spPr>
              <a:xfrm>
                <a:off x="6993886" y="274554"/>
                <a:ext cx="239104" cy="200786"/>
              </a:xfrm>
            </p:spPr>
          </p:sp>
        </mc:Fallback>
      </mc:AlternateContent>
      <mc:AlternateContent xmlns:mc="http://schemas.openxmlformats.org/markup-compatibility/2006">
        <mc:Choice xmlns:p14="http://schemas.microsoft.com/office/powerpoint/2010/main" Requires="p14">
          <p:contentPart p14:bwMode="auto" r:id="rId122">
            <p14:nvContentPartPr>
              <p14:cNvPr id="1050886" name=""/>
              <p14:cNvContentPartPr/>
              <p14:nvPr/>
            </p14:nvContentPartPr>
            <p14:xfrm>
              <a:off x="9388730" y="487889"/>
              <a:ext cx="469440" cy="1589146"/>
            </p14:xfrm>
          </p:contentPart>
        </mc:Choice>
        <mc:Fallback>
          <p:sp>
            <p:nvSpPr>
              <p:cNvPr id="1050886" name=""/>
              <p:cNvSpPr/>
              <p:nvPr/>
            </p:nvSpPr>
            <p:spPr>
              <a:xfrm>
                <a:off x="9388730" y="487889"/>
                <a:ext cx="469440" cy="1589146"/>
              </a:xfrm>
            </p:spPr>
          </p:sp>
        </mc:Fallback>
      </mc:AlternateContent>
      <mc:AlternateContent xmlns:mc="http://schemas.openxmlformats.org/markup-compatibility/2006">
        <mc:Choice xmlns:p14="http://schemas.microsoft.com/office/powerpoint/2010/main" Requires="p14">
          <p:contentPart p14:bwMode="auto" r:id="rId123">
            <p14:nvContentPartPr>
              <p14:cNvPr id="1050887" name=""/>
              <p14:cNvContentPartPr/>
              <p14:nvPr/>
            </p14:nvContentPartPr>
            <p14:xfrm>
              <a:off x="9423793" y="2204689"/>
              <a:ext cx="174361" cy="116853"/>
            </p14:xfrm>
          </p:contentPart>
        </mc:Choice>
        <mc:Fallback>
          <p:sp>
            <p:nvSpPr>
              <p:cNvPr id="1050887" name=""/>
              <p:cNvSpPr/>
              <p:nvPr/>
            </p:nvSpPr>
            <p:spPr>
              <a:xfrm>
                <a:off x="9423793" y="2204689"/>
                <a:ext cx="174361" cy="116853"/>
              </a:xfrm>
            </p:spPr>
          </p:sp>
        </mc:Fallback>
      </mc:AlternateContent>
      <mc:AlternateContent xmlns:mc="http://schemas.openxmlformats.org/markup-compatibility/2006">
        <mc:Choice xmlns:p14="http://schemas.microsoft.com/office/powerpoint/2010/main" Requires="p14">
          <p:contentPart p14:bwMode="auto" r:id="rId124">
            <p14:nvContentPartPr>
              <p14:cNvPr id="1050888" name=""/>
              <p14:cNvContentPartPr/>
              <p14:nvPr/>
            </p14:nvContentPartPr>
            <p14:xfrm>
              <a:off x="9962937" y="357336"/>
              <a:ext cx="17016" cy="167554"/>
            </p14:xfrm>
          </p:contentPart>
        </mc:Choice>
        <mc:Fallback>
          <p:sp>
            <p:nvSpPr>
              <p:cNvPr id="1050888" name=""/>
              <p:cNvSpPr/>
              <p:nvPr/>
            </p:nvSpPr>
            <p:spPr>
              <a:xfrm>
                <a:off x="9962937" y="357336"/>
                <a:ext cx="17016" cy="167554"/>
              </a:xfrm>
            </p:spPr>
          </p:sp>
        </mc:Fallback>
      </mc:AlternateContent>
      <mc:AlternateContent xmlns:mc="http://schemas.openxmlformats.org/markup-compatibility/2006">
        <mc:Choice xmlns:p14="http://schemas.microsoft.com/office/powerpoint/2010/main" Requires="p14">
          <p:contentPart p14:bwMode="auto" r:id="rId125">
            <p14:nvContentPartPr>
              <p14:cNvPr id="1050889" name=""/>
              <p14:cNvContentPartPr/>
              <p14:nvPr/>
            </p14:nvContentPartPr>
            <p14:xfrm>
              <a:off x="9865671" y="289313"/>
              <a:ext cx="225806" cy="46677"/>
            </p14:xfrm>
          </p:contentPart>
        </mc:Choice>
        <mc:Fallback>
          <p:sp>
            <p:nvSpPr>
              <p:cNvPr id="1050889" name=""/>
              <p:cNvSpPr/>
              <p:nvPr/>
            </p:nvSpPr>
            <p:spPr>
              <a:xfrm>
                <a:off x="9865671" y="289313"/>
                <a:ext cx="225806" cy="46677"/>
              </a:xfrm>
            </p:spPr>
          </p:sp>
        </mc:Fallback>
      </mc:AlternateContent>
      <mc:AlternateContent xmlns:mc="http://schemas.openxmlformats.org/markup-compatibility/2006">
        <mc:Choice xmlns:p14="http://schemas.microsoft.com/office/powerpoint/2010/main" Requires="p14">
          <p:contentPart p14:bwMode="auto" r:id="rId126">
            <p14:nvContentPartPr>
              <p14:cNvPr id="1050890" name=""/>
              <p14:cNvContentPartPr/>
              <p14:nvPr/>
            </p14:nvContentPartPr>
            <p14:xfrm>
              <a:off x="10005104" y="335991"/>
              <a:ext cx="168114" cy="256887"/>
            </p14:xfrm>
          </p:contentPart>
        </mc:Choice>
        <mc:Fallback>
          <p:sp>
            <p:nvSpPr>
              <p:cNvPr id="1050890" name=""/>
              <p:cNvSpPr/>
              <p:nvPr/>
            </p:nvSpPr>
            <p:spPr>
              <a:xfrm>
                <a:off x="10005104" y="335991"/>
                <a:ext cx="168114" cy="256887"/>
              </a:xfrm>
            </p:spPr>
          </p:sp>
        </mc:Fallback>
      </mc:AlternateContent>
      <mc:AlternateContent xmlns:mc="http://schemas.openxmlformats.org/markup-compatibility/2006">
        <mc:Choice xmlns:p14="http://schemas.microsoft.com/office/powerpoint/2010/main" Requires="p14">
          <p:contentPart p14:bwMode="auto" r:id="rId127">
            <p14:nvContentPartPr>
              <p14:cNvPr id="1050891" name=""/>
              <p14:cNvContentPartPr/>
              <p14:nvPr/>
            </p14:nvContentPartPr>
            <p14:xfrm>
              <a:off x="10140244" y="466047"/>
              <a:ext cx="109198" cy="106040"/>
            </p14:xfrm>
          </p:contentPart>
        </mc:Choice>
        <mc:Fallback>
          <p:sp>
            <p:nvSpPr>
              <p:cNvPr id="1050891" name=""/>
              <p:cNvSpPr/>
              <p:nvPr/>
            </p:nvSpPr>
            <p:spPr>
              <a:xfrm>
                <a:off x="10140244" y="466047"/>
                <a:ext cx="109198" cy="106040"/>
              </a:xfrm>
            </p:spPr>
          </p:sp>
        </mc:Fallback>
      </mc:AlternateContent>
      <mc:AlternateContent xmlns:mc="http://schemas.openxmlformats.org/markup-compatibility/2006">
        <mc:Choice xmlns:p14="http://schemas.microsoft.com/office/powerpoint/2010/main" Requires="p14">
          <p:contentPart p14:bwMode="auto" r:id="rId128">
            <p14:nvContentPartPr>
              <p14:cNvPr id="1050892" name=""/>
              <p14:cNvContentPartPr/>
              <p14:nvPr/>
            </p14:nvContentPartPr>
            <p14:xfrm>
              <a:off x="10175400" y="444702"/>
              <a:ext cx="90480" cy="200820"/>
            </p14:xfrm>
          </p:contentPart>
        </mc:Choice>
        <mc:Fallback>
          <p:sp>
            <p:nvSpPr>
              <p:cNvPr id="1050892" name=""/>
              <p:cNvSpPr/>
              <p:nvPr/>
            </p:nvSpPr>
            <p:spPr>
              <a:xfrm>
                <a:off x="10175400" y="444702"/>
                <a:ext cx="90480" cy="200820"/>
              </a:xfrm>
            </p:spPr>
          </p:sp>
        </mc:Fallback>
      </mc:AlternateContent>
      <mc:AlternateContent xmlns:mc="http://schemas.openxmlformats.org/markup-compatibility/2006">
        <mc:Choice xmlns:p14="http://schemas.microsoft.com/office/powerpoint/2010/main" Requires="p14">
          <p:contentPart p14:bwMode="auto" r:id="rId129">
            <p14:nvContentPartPr>
              <p14:cNvPr id="1050893" name=""/>
              <p14:cNvContentPartPr/>
              <p14:nvPr/>
            </p14:nvContentPartPr>
            <p14:xfrm>
              <a:off x="10337361" y="1023753"/>
              <a:ext cx="165058" cy="11446"/>
            </p14:xfrm>
          </p:contentPart>
        </mc:Choice>
        <mc:Fallback>
          <p:sp>
            <p:nvSpPr>
              <p:cNvPr id="1050893" name=""/>
              <p:cNvSpPr/>
              <p:nvPr/>
            </p:nvSpPr>
            <p:spPr>
              <a:xfrm>
                <a:off x="10337361" y="1023753"/>
                <a:ext cx="165058" cy="11446"/>
              </a:xfrm>
            </p:spPr>
          </p:sp>
        </mc:Fallback>
      </mc:AlternateContent>
      <mc:AlternateContent xmlns:mc="http://schemas.openxmlformats.org/markup-compatibility/2006">
        <mc:Choice xmlns:p14="http://schemas.microsoft.com/office/powerpoint/2010/main" Requires="p14">
          <p:contentPart p14:bwMode="auto" r:id="rId130">
            <p14:nvContentPartPr>
              <p14:cNvPr id="1050894" name=""/>
              <p14:cNvContentPartPr/>
              <p14:nvPr/>
            </p14:nvContentPartPr>
            <p14:xfrm>
              <a:off x="10316181" y="1132465"/>
              <a:ext cx="146945" cy="4633"/>
            </p14:xfrm>
          </p:contentPart>
        </mc:Choice>
        <mc:Fallback>
          <p:sp>
            <p:nvSpPr>
              <p:cNvPr id="1050894" name=""/>
              <p:cNvSpPr/>
              <p:nvPr/>
            </p:nvSpPr>
            <p:spPr>
              <a:xfrm>
                <a:off x="10316181" y="1132465"/>
                <a:ext cx="146945" cy="4633"/>
              </a:xfrm>
            </p:spPr>
          </p:sp>
        </mc:Fallback>
      </mc:AlternateContent>
      <mc:AlternateContent xmlns:mc="http://schemas.openxmlformats.org/markup-compatibility/2006">
        <mc:Choice xmlns:p14="http://schemas.microsoft.com/office/powerpoint/2010/main" Requires="p14">
          <p:contentPart p14:bwMode="auto" r:id="rId131">
            <p14:nvContentPartPr>
              <p14:cNvPr id="1050895" name=""/>
              <p14:cNvContentPartPr/>
              <p14:nvPr/>
            </p14:nvContentPartPr>
            <p14:xfrm>
              <a:off x="10707954" y="791934"/>
              <a:ext cx="72858" cy="331356"/>
            </p14:xfrm>
          </p:contentPart>
        </mc:Choice>
        <mc:Fallback>
          <p:sp>
            <p:nvSpPr>
              <p:cNvPr id="1050895" name=""/>
              <p:cNvSpPr/>
              <p:nvPr/>
            </p:nvSpPr>
            <p:spPr>
              <a:xfrm>
                <a:off x="10707954" y="791934"/>
                <a:ext cx="72858" cy="331356"/>
              </a:xfrm>
            </p:spPr>
          </p:sp>
        </mc:Fallback>
      </mc:AlternateContent>
      <mc:AlternateContent xmlns:mc="http://schemas.openxmlformats.org/markup-compatibility/2006">
        <mc:Choice xmlns:p14="http://schemas.microsoft.com/office/powerpoint/2010/main" Requires="p14">
          <p:contentPart p14:bwMode="auto" r:id="rId132">
            <p14:nvContentPartPr>
              <p14:cNvPr id="1050896" name=""/>
              <p14:cNvContentPartPr/>
              <p14:nvPr/>
            </p14:nvContentPartPr>
            <p14:xfrm>
              <a:off x="10637849" y="790389"/>
              <a:ext cx="259147" cy="24028"/>
            </p14:xfrm>
          </p:contentPart>
        </mc:Choice>
        <mc:Fallback>
          <p:sp>
            <p:nvSpPr>
              <p:cNvPr id="1050896" name=""/>
              <p:cNvSpPr/>
              <p:nvPr/>
            </p:nvSpPr>
            <p:spPr>
              <a:xfrm>
                <a:off x="10637849" y="790389"/>
                <a:ext cx="259147" cy="24028"/>
              </a:xfrm>
            </p:spPr>
          </p:sp>
        </mc:Fallback>
      </mc:AlternateContent>
      <mc:AlternateContent xmlns:mc="http://schemas.openxmlformats.org/markup-compatibility/2006">
        <mc:Choice xmlns:p14="http://schemas.microsoft.com/office/powerpoint/2010/main" Requires="p14">
          <p:contentPart p14:bwMode="auto" r:id="rId133">
            <p14:nvContentPartPr>
              <p14:cNvPr id="1050897" name=""/>
              <p14:cNvContentPartPr/>
              <p14:nvPr/>
            </p14:nvContentPartPr>
            <p14:xfrm>
              <a:off x="10643335" y="995210"/>
              <a:ext cx="395164" cy="314898"/>
            </p14:xfrm>
          </p:contentPart>
        </mc:Choice>
        <mc:Fallback>
          <p:sp>
            <p:nvSpPr>
              <p:cNvPr id="1050897" name=""/>
              <p:cNvSpPr/>
              <p:nvPr/>
            </p:nvSpPr>
            <p:spPr>
              <a:xfrm>
                <a:off x="10643335" y="995210"/>
                <a:ext cx="395164" cy="314898"/>
              </a:xfrm>
            </p:spPr>
          </p:sp>
        </mc:Fallback>
      </mc:AlternateContent>
      <mc:AlternateContent xmlns:mc="http://schemas.openxmlformats.org/markup-compatibility/2006">
        <mc:Choice xmlns:p14="http://schemas.microsoft.com/office/powerpoint/2010/main" Requires="p14">
          <p:contentPart p14:bwMode="auto" r:id="rId134">
            <p14:nvContentPartPr>
              <p14:cNvPr id="1050898" name=""/>
              <p14:cNvContentPartPr/>
              <p14:nvPr/>
            </p14:nvContentPartPr>
            <p14:xfrm>
              <a:off x="10753697" y="1313651"/>
              <a:ext cx="148899" cy="139998"/>
            </p14:xfrm>
          </p:contentPart>
        </mc:Choice>
        <mc:Fallback>
          <p:sp>
            <p:nvSpPr>
              <p:cNvPr id="1050898" name=""/>
              <p:cNvSpPr/>
              <p:nvPr/>
            </p:nvSpPr>
            <p:spPr>
              <a:xfrm>
                <a:off x="10753697" y="1313651"/>
                <a:ext cx="148899" cy="139998"/>
              </a:xfrm>
            </p:spPr>
          </p:sp>
        </mc:Fallback>
      </mc:AlternateContent>
      <mc:AlternateContent xmlns:mc="http://schemas.openxmlformats.org/markup-compatibility/2006">
        <mc:Choice xmlns:p14="http://schemas.microsoft.com/office/powerpoint/2010/main" Requires="p14">
          <p:contentPart p14:bwMode="auto" r:id="rId135">
            <p14:nvContentPartPr>
              <p14:cNvPr id="1050899" name=""/>
              <p14:cNvContentPartPr/>
              <p14:nvPr/>
            </p14:nvContentPartPr>
            <p14:xfrm>
              <a:off x="10816553" y="1306701"/>
              <a:ext cx="71481" cy="224124"/>
            </p14:xfrm>
          </p:contentPart>
        </mc:Choice>
        <mc:Fallback>
          <p:sp>
            <p:nvSpPr>
              <p:cNvPr id="1050899" name=""/>
              <p:cNvSpPr/>
              <p:nvPr/>
            </p:nvSpPr>
            <p:spPr>
              <a:xfrm>
                <a:off x="10816553" y="1306701"/>
                <a:ext cx="71481" cy="224124"/>
              </a:xfrm>
            </p:spPr>
          </p:sp>
        </mc:Fallback>
      </mc:AlternateContent>
      <mc:AlternateContent xmlns:mc="http://schemas.openxmlformats.org/markup-compatibility/2006">
        <mc:Choice xmlns:p14="http://schemas.microsoft.com/office/powerpoint/2010/main" Requires="p14">
          <p:contentPart p14:bwMode="auto" r:id="rId136">
            <p14:nvContentPartPr>
              <p14:cNvPr id="1050900" name=""/>
              <p14:cNvContentPartPr/>
              <p14:nvPr/>
            </p14:nvContentPartPr>
            <p14:xfrm>
              <a:off x="6662450" y="3131716"/>
              <a:ext cx="27582" cy="427401"/>
            </p14:xfrm>
          </p:contentPart>
        </mc:Choice>
        <mc:Fallback>
          <p:sp>
            <p:nvSpPr>
              <p:cNvPr id="1050900" name=""/>
              <p:cNvSpPr/>
              <p:nvPr/>
            </p:nvSpPr>
            <p:spPr>
              <a:xfrm>
                <a:off x="6662450" y="3131716"/>
                <a:ext cx="27582" cy="427401"/>
              </a:xfrm>
            </p:spPr>
          </p:sp>
        </mc:Fallback>
      </mc:AlternateContent>
      <mc:AlternateContent xmlns:mc="http://schemas.openxmlformats.org/markup-compatibility/2006">
        <mc:Choice xmlns:p14="http://schemas.microsoft.com/office/powerpoint/2010/main" Requires="p14">
          <p:contentPart p14:bwMode="auto" r:id="rId137">
            <p14:nvContentPartPr>
              <p14:cNvPr id="1050901" name=""/>
              <p14:cNvContentPartPr/>
              <p14:nvPr/>
            </p14:nvContentPartPr>
            <p14:xfrm>
              <a:off x="6518389" y="3136874"/>
              <a:ext cx="336826" cy="16684"/>
            </p14:xfrm>
          </p:contentPart>
        </mc:Choice>
        <mc:Fallback>
          <p:sp>
            <p:nvSpPr>
              <p:cNvPr id="1050901" name=""/>
              <p:cNvSpPr/>
              <p:nvPr/>
            </p:nvSpPr>
            <p:spPr>
              <a:xfrm>
                <a:off x="6518389" y="3136874"/>
                <a:ext cx="336826" cy="16684"/>
              </a:xfrm>
            </p:spPr>
          </p:sp>
        </mc:Fallback>
      </mc:AlternateContent>
      <mc:AlternateContent xmlns:mc="http://schemas.openxmlformats.org/markup-compatibility/2006">
        <mc:Choice xmlns:p14="http://schemas.microsoft.com/office/powerpoint/2010/main" Requires="p14">
          <p:contentPart p14:bwMode="auto" r:id="rId138">
            <p14:nvContentPartPr>
              <p14:cNvPr id="1050902" name=""/>
              <p14:cNvContentPartPr/>
              <p14:nvPr/>
            </p14:nvContentPartPr>
            <p14:xfrm>
              <a:off x="6954780" y="3399773"/>
              <a:ext cx="165945" cy="19676"/>
            </p14:xfrm>
          </p:contentPart>
        </mc:Choice>
        <mc:Fallback>
          <p:sp>
            <p:nvSpPr>
              <p:cNvPr id="1050902" name=""/>
              <p:cNvSpPr/>
              <p:nvPr/>
            </p:nvSpPr>
            <p:spPr>
              <a:xfrm>
                <a:off x="6954780" y="3399773"/>
                <a:ext cx="165945" cy="19676"/>
              </a:xfrm>
            </p:spPr>
          </p:sp>
        </mc:Fallback>
      </mc:AlternateContent>
      <mc:AlternateContent xmlns:mc="http://schemas.openxmlformats.org/markup-compatibility/2006">
        <mc:Choice xmlns:p14="http://schemas.microsoft.com/office/powerpoint/2010/main" Requires="p14">
          <p:contentPart p14:bwMode="auto" r:id="rId139">
            <p14:nvContentPartPr>
              <p14:cNvPr id="1050903" name=""/>
              <p14:cNvContentPartPr/>
              <p14:nvPr/>
            </p14:nvContentPartPr>
            <p14:xfrm>
              <a:off x="6947720" y="3523422"/>
              <a:ext cx="136862" cy="7152"/>
            </p14:xfrm>
          </p:contentPart>
        </mc:Choice>
        <mc:Fallback>
          <p:sp>
            <p:nvSpPr>
              <p:cNvPr id="1050903" name=""/>
              <p:cNvSpPr/>
              <p:nvPr/>
            </p:nvSpPr>
            <p:spPr>
              <a:xfrm>
                <a:off x="6947720" y="3523422"/>
                <a:ext cx="136862" cy="7152"/>
              </a:xfrm>
            </p:spPr>
          </p:sp>
        </mc:Fallback>
      </mc:AlternateContent>
      <mc:AlternateContent xmlns:mc="http://schemas.openxmlformats.org/markup-compatibility/2006">
        <mc:Choice xmlns:p14="http://schemas.microsoft.com/office/powerpoint/2010/main" Requires="p14">
          <p:contentPart p14:bwMode="auto" r:id="rId140">
            <p14:nvContentPartPr>
              <p14:cNvPr id="1050904" name=""/>
              <p14:cNvContentPartPr/>
              <p14:nvPr/>
            </p14:nvContentPartPr>
            <p14:xfrm>
              <a:off x="7226587" y="3211389"/>
              <a:ext cx="104006" cy="336930"/>
            </p14:xfrm>
          </p:contentPart>
        </mc:Choice>
        <mc:Fallback>
          <p:sp>
            <p:nvSpPr>
              <p:cNvPr id="1050904" name=""/>
              <p:cNvSpPr/>
              <p:nvPr/>
            </p:nvSpPr>
            <p:spPr>
              <a:xfrm>
                <a:off x="7226587" y="3211389"/>
                <a:ext cx="104006" cy="336930"/>
              </a:xfrm>
            </p:spPr>
          </p:sp>
        </mc:Fallback>
      </mc:AlternateContent>
      <mc:AlternateContent xmlns:mc="http://schemas.openxmlformats.org/markup-compatibility/2006">
        <mc:Choice xmlns:p14="http://schemas.microsoft.com/office/powerpoint/2010/main" Requires="p14">
          <p:contentPart p14:bwMode="auto" r:id="rId141">
            <p14:nvContentPartPr>
              <p14:cNvPr id="1050905" name=""/>
              <p14:cNvContentPartPr/>
              <p14:nvPr/>
            </p14:nvContentPartPr>
            <p14:xfrm>
              <a:off x="7201127" y="3183690"/>
              <a:ext cx="242430" cy="392408"/>
            </p14:xfrm>
          </p:contentPart>
        </mc:Choice>
        <mc:Fallback>
          <p:sp>
            <p:nvSpPr>
              <p:cNvPr id="1050905" name=""/>
              <p:cNvSpPr/>
              <p:nvPr/>
            </p:nvSpPr>
            <p:spPr>
              <a:xfrm>
                <a:off x="7201127" y="3183690"/>
                <a:ext cx="242430" cy="392408"/>
              </a:xfrm>
            </p:spPr>
          </p:sp>
        </mc:Fallback>
      </mc:AlternateContent>
      <mc:AlternateContent xmlns:mc="http://schemas.openxmlformats.org/markup-compatibility/2006">
        <mc:Choice xmlns:p14="http://schemas.microsoft.com/office/powerpoint/2010/main" Requires="p14">
          <p:contentPart p14:bwMode="auto" r:id="rId142">
            <p14:nvContentPartPr>
              <p14:cNvPr id="1050906" name=""/>
              <p14:cNvContentPartPr/>
              <p14:nvPr/>
            </p14:nvContentPartPr>
            <p14:xfrm>
              <a:off x="7462652" y="3189510"/>
              <a:ext cx="211925" cy="377653"/>
            </p14:xfrm>
          </p:contentPart>
        </mc:Choice>
        <mc:Fallback>
          <p:sp>
            <p:nvSpPr>
              <p:cNvPr id="1050906" name=""/>
              <p:cNvSpPr/>
              <p:nvPr/>
            </p:nvSpPr>
            <p:spPr>
              <a:xfrm>
                <a:off x="7462652" y="3189510"/>
                <a:ext cx="211925" cy="377653"/>
              </a:xfrm>
            </p:spPr>
          </p:sp>
        </mc:Fallback>
      </mc:AlternateContent>
      <mc:AlternateContent xmlns:mc="http://schemas.openxmlformats.org/markup-compatibility/2006">
        <mc:Choice xmlns:p14="http://schemas.microsoft.com/office/powerpoint/2010/main" Requires="p14">
          <p:contentPart p14:bwMode="auto" r:id="rId143">
            <p14:nvContentPartPr>
              <p14:cNvPr id="1050907" name=""/>
              <p14:cNvContentPartPr/>
              <p14:nvPr/>
            </p14:nvContentPartPr>
            <p14:xfrm>
              <a:off x="7602681" y="3337052"/>
              <a:ext cx="146056" cy="236929"/>
            </p14:xfrm>
          </p:contentPart>
        </mc:Choice>
        <mc:Fallback>
          <p:sp>
            <p:nvSpPr>
              <p:cNvPr id="1050907" name=""/>
              <p:cNvSpPr/>
              <p:nvPr/>
            </p:nvSpPr>
            <p:spPr>
              <a:xfrm>
                <a:off x="7602681" y="3337052"/>
                <a:ext cx="146056" cy="236929"/>
              </a:xfrm>
            </p:spPr>
          </p:sp>
        </mc:Fallback>
      </mc:AlternateContent>
      <mc:AlternateContent xmlns:mc="http://schemas.openxmlformats.org/markup-compatibility/2006">
        <mc:Choice xmlns:p14="http://schemas.microsoft.com/office/powerpoint/2010/main" Requires="p14">
          <p:contentPart p14:bwMode="auto" r:id="rId144">
            <p14:nvContentPartPr>
              <p14:cNvPr id="1050908" name=""/>
              <p14:cNvContentPartPr/>
              <p14:nvPr/>
            </p14:nvContentPartPr>
            <p14:xfrm>
              <a:off x="7791379" y="3143830"/>
              <a:ext cx="417987" cy="794808"/>
            </p14:xfrm>
          </p:contentPart>
        </mc:Choice>
        <mc:Fallback>
          <p:sp>
            <p:nvSpPr>
              <p:cNvPr id="1050908" name=""/>
              <p:cNvSpPr/>
              <p:nvPr/>
            </p:nvSpPr>
            <p:spPr>
              <a:xfrm>
                <a:off x="7791379" y="3143830"/>
                <a:ext cx="417987" cy="794808"/>
              </a:xfrm>
            </p:spPr>
          </p:sp>
        </mc:Fallback>
      </mc:AlternateContent>
      <mc:AlternateContent xmlns:mc="http://schemas.openxmlformats.org/markup-compatibility/2006">
        <mc:Choice xmlns:p14="http://schemas.microsoft.com/office/powerpoint/2010/main" Requires="p14">
          <p:contentPart p14:bwMode="auto" r:id="rId145">
            <p14:nvContentPartPr>
              <p14:cNvPr id="1050909" name=""/>
              <p14:cNvContentPartPr/>
              <p14:nvPr/>
            </p14:nvContentPartPr>
            <p14:xfrm>
              <a:off x="7998764" y="3235194"/>
              <a:ext cx="75160" cy="231179"/>
            </p14:xfrm>
          </p:contentPart>
        </mc:Choice>
        <mc:Fallback>
          <p:sp>
            <p:nvSpPr>
              <p:cNvPr id="1050909" name=""/>
              <p:cNvSpPr/>
              <p:nvPr/>
            </p:nvSpPr>
            <p:spPr>
              <a:xfrm>
                <a:off x="7998764" y="3235194"/>
                <a:ext cx="75160" cy="231179"/>
              </a:xfrm>
            </p:spPr>
          </p:sp>
        </mc:Fallback>
      </mc:AlternateContent>
      <mc:AlternateContent xmlns:mc="http://schemas.openxmlformats.org/markup-compatibility/2006">
        <mc:Choice xmlns:p14="http://schemas.microsoft.com/office/powerpoint/2010/main" Requires="p14">
          <p:contentPart p14:bwMode="auto" r:id="rId146">
            <p14:nvContentPartPr>
              <p14:cNvPr id="1050910" name=""/>
              <p14:cNvContentPartPr/>
              <p14:nvPr/>
            </p14:nvContentPartPr>
            <p14:xfrm>
              <a:off x="7984645" y="3595397"/>
              <a:ext cx="253248" cy="14849"/>
            </p14:xfrm>
          </p:contentPart>
        </mc:Choice>
        <mc:Fallback>
          <p:sp>
            <p:nvSpPr>
              <p:cNvPr id="1050910" name=""/>
              <p:cNvSpPr/>
              <p:nvPr/>
            </p:nvSpPr>
            <p:spPr>
              <a:xfrm>
                <a:off x="7984645" y="3595397"/>
                <a:ext cx="253248" cy="14849"/>
              </a:xfrm>
            </p:spPr>
          </p:sp>
        </mc:Fallback>
      </mc:AlternateContent>
      <mc:AlternateContent xmlns:mc="http://schemas.openxmlformats.org/markup-compatibility/2006">
        <mc:Choice xmlns:p14="http://schemas.microsoft.com/office/powerpoint/2010/main" Requires="p14">
          <p:contentPart p14:bwMode="auto" r:id="rId147">
            <p14:nvContentPartPr>
              <p14:cNvPr id="1050911" name=""/>
              <p14:cNvContentPartPr/>
              <p14:nvPr/>
            </p14:nvContentPartPr>
            <p14:xfrm>
              <a:off x="8050185" y="3687355"/>
              <a:ext cx="116646" cy="292433"/>
            </p14:xfrm>
          </p:contentPart>
        </mc:Choice>
        <mc:Fallback>
          <p:sp>
            <p:nvSpPr>
              <p:cNvPr id="1050911" name=""/>
              <p:cNvSpPr/>
              <p:nvPr/>
            </p:nvSpPr>
            <p:spPr>
              <a:xfrm>
                <a:off x="8050185" y="3687355"/>
                <a:ext cx="116646" cy="292433"/>
              </a:xfrm>
            </p:spPr>
          </p:sp>
        </mc:Fallback>
      </mc:AlternateContent>
      <mc:AlternateContent xmlns:mc="http://schemas.openxmlformats.org/markup-compatibility/2006">
        <mc:Choice xmlns:p14="http://schemas.microsoft.com/office/powerpoint/2010/main" Requires="p14">
          <p:contentPart p14:bwMode="auto" r:id="rId148">
            <p14:nvContentPartPr>
              <p14:cNvPr id="1050912" name=""/>
              <p14:cNvContentPartPr/>
              <p14:nvPr/>
            </p14:nvContentPartPr>
            <p14:xfrm>
              <a:off x="8184970" y="3167954"/>
              <a:ext cx="2866" cy="109118"/>
            </p14:xfrm>
          </p:contentPart>
        </mc:Choice>
        <mc:Fallback>
          <p:sp>
            <p:nvSpPr>
              <p:cNvPr id="1050912" name=""/>
              <p:cNvSpPr/>
              <p:nvPr/>
            </p:nvSpPr>
            <p:spPr>
              <a:xfrm>
                <a:off x="8184970" y="3167954"/>
                <a:ext cx="2866" cy="109118"/>
              </a:xfrm>
            </p:spPr>
          </p:sp>
        </mc:Fallback>
      </mc:AlternateContent>
      <mc:AlternateContent xmlns:mc="http://schemas.openxmlformats.org/markup-compatibility/2006">
        <mc:Choice xmlns:p14="http://schemas.microsoft.com/office/powerpoint/2010/main" Requires="p14">
          <p:contentPart p14:bwMode="auto" r:id="rId149">
            <p14:nvContentPartPr>
              <p14:cNvPr id="1050913" name=""/>
              <p14:cNvContentPartPr/>
              <p14:nvPr/>
            </p14:nvContentPartPr>
            <p14:xfrm>
              <a:off x="8517435" y="2892948"/>
              <a:ext cx="135127" cy="1158980"/>
            </p14:xfrm>
          </p:contentPart>
        </mc:Choice>
        <mc:Fallback>
          <p:sp>
            <p:nvSpPr>
              <p:cNvPr id="1050913" name=""/>
              <p:cNvSpPr/>
              <p:nvPr/>
            </p:nvSpPr>
            <p:spPr>
              <a:xfrm>
                <a:off x="8517435" y="2892948"/>
                <a:ext cx="135127" cy="1158980"/>
              </a:xfrm>
            </p:spPr>
          </p:sp>
        </mc:Fallback>
      </mc:AlternateContent>
      <mc:AlternateContent xmlns:mc="http://schemas.openxmlformats.org/markup-compatibility/2006">
        <mc:Choice xmlns:p14="http://schemas.microsoft.com/office/powerpoint/2010/main" Requires="p14">
          <p:contentPart p14:bwMode="auto" r:id="rId150">
            <p14:nvContentPartPr>
              <p14:cNvPr id="1050914" name=""/>
              <p14:cNvContentPartPr/>
              <p14:nvPr/>
            </p14:nvContentPartPr>
            <p14:xfrm>
              <a:off x="8724082" y="4105489"/>
              <a:ext cx="157779" cy="195939"/>
            </p14:xfrm>
          </p:contentPart>
        </mc:Choice>
        <mc:Fallback>
          <p:sp>
            <p:nvSpPr>
              <p:cNvPr id="1050914" name=""/>
              <p:cNvSpPr/>
              <p:nvPr/>
            </p:nvSpPr>
            <p:spPr>
              <a:xfrm>
                <a:off x="8724082" y="4105489"/>
                <a:ext cx="157779" cy="195939"/>
              </a:xfrm>
            </p:spPr>
          </p:sp>
        </mc:Fallback>
      </mc:AlternateContent>
      <mc:AlternateContent xmlns:mc="http://schemas.openxmlformats.org/markup-compatibility/2006">
        <mc:Choice xmlns:p14="http://schemas.microsoft.com/office/powerpoint/2010/main" Requires="p14">
          <p:contentPart p14:bwMode="auto" r:id="rId151">
            <p14:nvContentPartPr>
              <p14:cNvPr id="1050915" name=""/>
              <p14:cNvContentPartPr/>
              <p14:nvPr/>
            </p14:nvContentPartPr>
            <p14:xfrm>
              <a:off x="8709256" y="2694797"/>
              <a:ext cx="211196" cy="314629"/>
            </p14:xfrm>
          </p:contentPart>
        </mc:Choice>
        <mc:Fallback>
          <p:sp>
            <p:nvSpPr>
              <p:cNvPr id="1050915" name=""/>
              <p:cNvSpPr/>
              <p:nvPr/>
            </p:nvSpPr>
            <p:spPr>
              <a:xfrm>
                <a:off x="8709256" y="2694797"/>
                <a:ext cx="211196" cy="314629"/>
              </a:xfrm>
            </p:spPr>
          </p:sp>
        </mc:Fallback>
      </mc:AlternateContent>
      <mc:AlternateContent xmlns:mc="http://schemas.openxmlformats.org/markup-compatibility/2006">
        <mc:Choice xmlns:p14="http://schemas.microsoft.com/office/powerpoint/2010/main" Requires="p14">
          <p:contentPart p14:bwMode="auto" r:id="rId152">
            <p14:nvContentPartPr>
              <p14:cNvPr id="1050916" name=""/>
              <p14:cNvContentPartPr/>
              <p14:nvPr/>
            </p14:nvContentPartPr>
            <p14:xfrm>
              <a:off x="8914519" y="2996759"/>
              <a:ext cx="83801" cy="44070"/>
            </p14:xfrm>
          </p:contentPart>
        </mc:Choice>
        <mc:Fallback>
          <p:sp>
            <p:nvSpPr>
              <p:cNvPr id="1050916" name=""/>
              <p:cNvSpPr/>
              <p:nvPr/>
            </p:nvSpPr>
            <p:spPr>
              <a:xfrm>
                <a:off x="8914519" y="2996759"/>
                <a:ext cx="83801" cy="44070"/>
              </a:xfrm>
            </p:spPr>
          </p:sp>
        </mc:Fallback>
      </mc:AlternateContent>
      <mc:AlternateContent xmlns:mc="http://schemas.openxmlformats.org/markup-compatibility/2006">
        <mc:Choice xmlns:p14="http://schemas.microsoft.com/office/powerpoint/2010/main" Requires="p14">
          <p:contentPart p14:bwMode="auto" r:id="rId153">
            <p14:nvContentPartPr>
              <p14:cNvPr id="1050917" name=""/>
              <p14:cNvContentPartPr/>
              <p14:nvPr/>
            </p14:nvContentPartPr>
            <p14:xfrm>
              <a:off x="9154310" y="3114642"/>
              <a:ext cx="433967" cy="317844"/>
            </p14:xfrm>
          </p:contentPart>
        </mc:Choice>
        <mc:Fallback>
          <p:sp>
            <p:nvSpPr>
              <p:cNvPr id="1050917" name=""/>
              <p:cNvSpPr/>
              <p:nvPr/>
            </p:nvSpPr>
            <p:spPr>
              <a:xfrm>
                <a:off x="9154310" y="3114642"/>
                <a:ext cx="433967" cy="317844"/>
              </a:xfrm>
            </p:spPr>
          </p:sp>
        </mc:Fallback>
      </mc:AlternateContent>
      <mc:AlternateContent xmlns:mc="http://schemas.openxmlformats.org/markup-compatibility/2006">
        <mc:Choice xmlns:p14="http://schemas.microsoft.com/office/powerpoint/2010/main" Requires="p14">
          <p:contentPart p14:bwMode="auto" r:id="rId154">
            <p14:nvContentPartPr>
              <p14:cNvPr id="1050918" name=""/>
              <p14:cNvContentPartPr/>
              <p14:nvPr/>
            </p14:nvContentPartPr>
            <p14:xfrm>
              <a:off x="8956458" y="3551919"/>
              <a:ext cx="1037615" cy="43688"/>
            </p14:xfrm>
          </p:contentPart>
        </mc:Choice>
        <mc:Fallback>
          <p:sp>
            <p:nvSpPr>
              <p:cNvPr id="1050918" name=""/>
              <p:cNvSpPr/>
              <p:nvPr/>
            </p:nvSpPr>
            <p:spPr>
              <a:xfrm>
                <a:off x="8956458" y="3551919"/>
                <a:ext cx="1037615" cy="43688"/>
              </a:xfrm>
            </p:spPr>
          </p:sp>
        </mc:Fallback>
      </mc:AlternateContent>
      <mc:AlternateContent xmlns:mc="http://schemas.openxmlformats.org/markup-compatibility/2006">
        <mc:Choice xmlns:p14="http://schemas.microsoft.com/office/powerpoint/2010/main" Requires="p14">
          <p:contentPart p14:bwMode="auto" r:id="rId155">
            <p14:nvContentPartPr>
              <p14:cNvPr id="1050919" name=""/>
              <p14:cNvContentPartPr/>
              <p14:nvPr/>
            </p14:nvContentPartPr>
            <p14:xfrm>
              <a:off x="8997827" y="3790936"/>
              <a:ext cx="331270" cy="226033"/>
            </p14:xfrm>
          </p:contentPart>
        </mc:Choice>
        <mc:Fallback>
          <p:sp>
            <p:nvSpPr>
              <p:cNvPr id="1050919" name=""/>
              <p:cNvSpPr/>
              <p:nvPr/>
            </p:nvSpPr>
            <p:spPr>
              <a:xfrm>
                <a:off x="8997827" y="3790936"/>
                <a:ext cx="331270" cy="226033"/>
              </a:xfrm>
            </p:spPr>
          </p:sp>
        </mc:Fallback>
      </mc:AlternateContent>
      <mc:AlternateContent xmlns:mc="http://schemas.openxmlformats.org/markup-compatibility/2006">
        <mc:Choice xmlns:p14="http://schemas.microsoft.com/office/powerpoint/2010/main" Requires="p14">
          <p:contentPart p14:bwMode="auto" r:id="rId156">
            <p14:nvContentPartPr>
              <p14:cNvPr id="1050920" name=""/>
              <p14:cNvContentPartPr/>
              <p14:nvPr/>
            </p14:nvContentPartPr>
            <p14:xfrm>
              <a:off x="9391784" y="3760669"/>
              <a:ext cx="123470" cy="244356"/>
            </p14:xfrm>
          </p:contentPart>
        </mc:Choice>
        <mc:Fallback>
          <p:sp>
            <p:nvSpPr>
              <p:cNvPr id="1050920" name=""/>
              <p:cNvSpPr/>
              <p:nvPr/>
            </p:nvSpPr>
            <p:spPr>
              <a:xfrm>
                <a:off x="9391784" y="3760669"/>
                <a:ext cx="123470" cy="244356"/>
              </a:xfrm>
            </p:spPr>
          </p:sp>
        </mc:Fallback>
      </mc:AlternateContent>
      <mc:AlternateContent xmlns:mc="http://schemas.openxmlformats.org/markup-compatibility/2006">
        <mc:Choice xmlns:p14="http://schemas.microsoft.com/office/powerpoint/2010/main" Requires="p14">
          <p:contentPart p14:bwMode="auto" r:id="rId157">
            <p14:nvContentPartPr>
              <p14:cNvPr id="1050921" name=""/>
              <p14:cNvContentPartPr/>
              <p14:nvPr/>
            </p14:nvContentPartPr>
            <p14:xfrm>
              <a:off x="9586804" y="3916572"/>
              <a:ext cx="127276" cy="19312"/>
            </p14:xfrm>
          </p:contentPart>
        </mc:Choice>
        <mc:Fallback>
          <p:sp>
            <p:nvSpPr>
              <p:cNvPr id="1050921" name=""/>
              <p:cNvSpPr/>
              <p:nvPr/>
            </p:nvSpPr>
            <p:spPr>
              <a:xfrm>
                <a:off x="9586804" y="3916572"/>
                <a:ext cx="127276" cy="19312"/>
              </a:xfrm>
            </p:spPr>
          </p:sp>
        </mc:Fallback>
      </mc:AlternateContent>
      <mc:AlternateContent xmlns:mc="http://schemas.openxmlformats.org/markup-compatibility/2006">
        <mc:Choice xmlns:p14="http://schemas.microsoft.com/office/powerpoint/2010/main" Requires="p14">
          <p:contentPart p14:bwMode="auto" r:id="rId158">
            <p14:nvContentPartPr>
              <p14:cNvPr id="1050922" name=""/>
              <p14:cNvContentPartPr/>
              <p14:nvPr/>
            </p14:nvContentPartPr>
            <p14:xfrm>
              <a:off x="9755103" y="3798630"/>
              <a:ext cx="300706" cy="212100"/>
            </p14:xfrm>
          </p:contentPart>
        </mc:Choice>
        <mc:Fallback>
          <p:sp>
            <p:nvSpPr>
              <p:cNvPr id="1050922" name=""/>
              <p:cNvSpPr/>
              <p:nvPr/>
            </p:nvSpPr>
            <p:spPr>
              <a:xfrm>
                <a:off x="9755103" y="3798630"/>
                <a:ext cx="300706" cy="212100"/>
              </a:xfrm>
            </p:spPr>
          </p:sp>
        </mc:Fallback>
      </mc:AlternateContent>
      <mc:AlternateContent xmlns:mc="http://schemas.openxmlformats.org/markup-compatibility/2006">
        <mc:Choice xmlns:p14="http://schemas.microsoft.com/office/powerpoint/2010/main" Requires="p14">
          <p:contentPart p14:bwMode="auto" r:id="rId159">
            <p14:nvContentPartPr>
              <p14:cNvPr id="1050923" name=""/>
              <p14:cNvContentPartPr/>
              <p14:nvPr/>
            </p14:nvContentPartPr>
            <p14:xfrm>
              <a:off x="10091165" y="3721630"/>
              <a:ext cx="98538" cy="228310"/>
            </p14:xfrm>
          </p:contentPart>
        </mc:Choice>
        <mc:Fallback>
          <p:sp>
            <p:nvSpPr>
              <p:cNvPr id="1050923" name=""/>
              <p:cNvSpPr/>
              <p:nvPr/>
            </p:nvSpPr>
            <p:spPr>
              <a:xfrm>
                <a:off x="10091165" y="3721630"/>
                <a:ext cx="98538" cy="228310"/>
              </a:xfrm>
            </p:spPr>
          </p:sp>
        </mc:Fallback>
      </mc:AlternateContent>
      <mc:AlternateContent xmlns:mc="http://schemas.openxmlformats.org/markup-compatibility/2006">
        <mc:Choice xmlns:p14="http://schemas.microsoft.com/office/powerpoint/2010/main" Requires="p14">
          <p:contentPart p14:bwMode="auto" r:id="rId160">
            <p14:nvContentPartPr>
              <p14:cNvPr id="1050924" name=""/>
              <p14:cNvContentPartPr/>
              <p14:nvPr/>
            </p14:nvContentPartPr>
            <p14:xfrm>
              <a:off x="10258621" y="3938226"/>
              <a:ext cx="72510" cy="67354"/>
            </p14:xfrm>
          </p:contentPart>
        </mc:Choice>
        <mc:Fallback>
          <p:sp>
            <p:nvSpPr>
              <p:cNvPr id="1050924" name=""/>
              <p:cNvSpPr/>
              <p:nvPr/>
            </p:nvSpPr>
            <p:spPr>
              <a:xfrm>
                <a:off x="10258621" y="3938226"/>
                <a:ext cx="72510" cy="67354"/>
              </a:xfrm>
            </p:spPr>
          </p:sp>
        </mc:Fallback>
      </mc:AlternateContent>
      <mc:AlternateContent xmlns:mc="http://schemas.openxmlformats.org/markup-compatibility/2006">
        <mc:Choice xmlns:p14="http://schemas.microsoft.com/office/powerpoint/2010/main" Requires="p14">
          <p:contentPart p14:bwMode="auto" r:id="rId161">
            <p14:nvContentPartPr>
              <p14:cNvPr id="1050925" name=""/>
              <p14:cNvContentPartPr/>
              <p14:nvPr/>
            </p14:nvContentPartPr>
            <p14:xfrm>
              <a:off x="9965833" y="3549697"/>
              <a:ext cx="230177" cy="31510"/>
            </p14:xfrm>
          </p:contentPart>
        </mc:Choice>
        <mc:Fallback>
          <p:sp>
            <p:nvSpPr>
              <p:cNvPr id="1050925" name=""/>
              <p:cNvSpPr/>
              <p:nvPr/>
            </p:nvSpPr>
            <p:spPr>
              <a:xfrm>
                <a:off x="9965833" y="3549697"/>
                <a:ext cx="230177" cy="31510"/>
              </a:xfrm>
            </p:spPr>
          </p:sp>
        </mc:Fallback>
      </mc:AlternateContent>
      <mc:AlternateContent xmlns:mc="http://schemas.openxmlformats.org/markup-compatibility/2006">
        <mc:Choice xmlns:p14="http://schemas.microsoft.com/office/powerpoint/2010/main" Requires="p14">
          <p:contentPart p14:bwMode="auto" r:id="rId162">
            <p14:nvContentPartPr>
              <p14:cNvPr id="1050926" name=""/>
              <p14:cNvContentPartPr/>
              <p14:nvPr/>
            </p14:nvContentPartPr>
            <p14:xfrm>
              <a:off x="9886850" y="3544721"/>
              <a:ext cx="243126" cy="7198"/>
            </p14:xfrm>
          </p:contentPart>
        </mc:Choice>
        <mc:Fallback>
          <p:sp>
            <p:nvSpPr>
              <p:cNvPr id="1050926" name=""/>
              <p:cNvSpPr/>
              <p:nvPr/>
            </p:nvSpPr>
            <p:spPr>
              <a:xfrm>
                <a:off x="9886850" y="3544721"/>
                <a:ext cx="243126" cy="7198"/>
              </a:xfrm>
            </p:spPr>
          </p:sp>
        </mc:Fallback>
      </mc:AlternateContent>
      <mc:AlternateContent xmlns:mc="http://schemas.openxmlformats.org/markup-compatibility/2006">
        <mc:Choice xmlns:p14="http://schemas.microsoft.com/office/powerpoint/2010/main" Requires="p14">
          <p:contentPart p14:bwMode="auto" r:id="rId163">
            <p14:nvContentPartPr>
              <p14:cNvPr id="1050927" name=""/>
              <p14:cNvContentPartPr/>
              <p14:nvPr/>
            </p14:nvContentPartPr>
            <p14:xfrm>
              <a:off x="8839249" y="3682721"/>
              <a:ext cx="90362" cy="410221"/>
            </p14:xfrm>
          </p:contentPart>
        </mc:Choice>
        <mc:Fallback>
          <p:sp>
            <p:nvSpPr>
              <p:cNvPr id="1050927" name=""/>
              <p:cNvSpPr/>
              <p:nvPr/>
            </p:nvSpPr>
            <p:spPr>
              <a:xfrm>
                <a:off x="8839249" y="3682721"/>
                <a:ext cx="90362" cy="410221"/>
              </a:xfrm>
            </p:spPr>
          </p:sp>
        </mc:Fallback>
      </mc:AlternateContent>
      <mc:AlternateContent xmlns:mc="http://schemas.openxmlformats.org/markup-compatibility/2006">
        <mc:Choice xmlns:p14="http://schemas.microsoft.com/office/powerpoint/2010/main" Requires="p14">
          <p:contentPart p14:bwMode="auto" r:id="rId164">
            <p14:nvContentPartPr>
              <p14:cNvPr id="1050928" name=""/>
              <p14:cNvContentPartPr/>
              <p14:nvPr/>
            </p14:nvContentPartPr>
            <p14:xfrm>
              <a:off x="8856985" y="3669805"/>
              <a:ext cx="1393847" cy="74188"/>
            </p14:xfrm>
          </p:contentPart>
        </mc:Choice>
        <mc:Fallback>
          <p:sp>
            <p:nvSpPr>
              <p:cNvPr id="1050928" name=""/>
              <p:cNvSpPr/>
              <p:nvPr/>
            </p:nvSpPr>
            <p:spPr>
              <a:xfrm>
                <a:off x="8856985" y="3669805"/>
                <a:ext cx="1393847" cy="74188"/>
              </a:xfrm>
            </p:spPr>
          </p:sp>
        </mc:Fallback>
      </mc:AlternateContent>
      <mc:AlternateContent xmlns:mc="http://schemas.openxmlformats.org/markup-compatibility/2006">
        <mc:Choice xmlns:p14="http://schemas.microsoft.com/office/powerpoint/2010/main" Requires="p14">
          <p:contentPart p14:bwMode="auto" r:id="rId165">
            <p14:nvContentPartPr>
              <p14:cNvPr id="1050929" name=""/>
              <p14:cNvContentPartPr/>
              <p14:nvPr/>
            </p14:nvContentPartPr>
            <p14:xfrm>
              <a:off x="10316181" y="3537064"/>
              <a:ext cx="164599" cy="7657"/>
            </p14:xfrm>
          </p:contentPart>
        </mc:Choice>
        <mc:Fallback>
          <p:sp>
            <p:nvSpPr>
              <p:cNvPr id="1050929" name=""/>
              <p:cNvSpPr/>
              <p:nvPr/>
            </p:nvSpPr>
            <p:spPr>
              <a:xfrm>
                <a:off x="10316181" y="3537064"/>
                <a:ext cx="164599" cy="7657"/>
              </a:xfrm>
            </p:spPr>
          </p:sp>
        </mc:Fallback>
      </mc:AlternateContent>
      <mc:AlternateContent xmlns:mc="http://schemas.openxmlformats.org/markup-compatibility/2006">
        <mc:Choice xmlns:p14="http://schemas.microsoft.com/office/powerpoint/2010/main" Requires="p14">
          <p:contentPart p14:bwMode="auto" r:id="rId166">
            <p14:nvContentPartPr>
              <p14:cNvPr id="1050930" name=""/>
              <p14:cNvContentPartPr/>
              <p14:nvPr/>
            </p14:nvContentPartPr>
            <p14:xfrm>
              <a:off x="10344862" y="3625206"/>
              <a:ext cx="130535" cy="6385"/>
            </p14:xfrm>
          </p:contentPart>
        </mc:Choice>
        <mc:Fallback>
          <p:sp>
            <p:nvSpPr>
              <p:cNvPr id="1050930" name=""/>
              <p:cNvSpPr/>
              <p:nvPr/>
            </p:nvSpPr>
            <p:spPr>
              <a:xfrm>
                <a:off x="10344862" y="3625206"/>
                <a:ext cx="130535" cy="6385"/>
              </a:xfrm>
            </p:spPr>
          </p:sp>
        </mc:Fallback>
      </mc:AlternateContent>
      <mc:AlternateContent xmlns:mc="http://schemas.openxmlformats.org/markup-compatibility/2006">
        <mc:Choice xmlns:p14="http://schemas.microsoft.com/office/powerpoint/2010/main" Requires="p14">
          <p:contentPart p14:bwMode="auto" r:id="rId167">
            <p14:nvContentPartPr>
              <p14:cNvPr id="1050931" name=""/>
              <p14:cNvContentPartPr/>
              <p14:nvPr/>
            </p14:nvContentPartPr>
            <p14:xfrm>
              <a:off x="10752131" y="3378179"/>
              <a:ext cx="24530" cy="309141"/>
            </p14:xfrm>
          </p:contentPart>
        </mc:Choice>
        <mc:Fallback>
          <p:sp>
            <p:nvSpPr>
              <p:cNvPr id="1050931" name=""/>
              <p:cNvSpPr/>
              <p:nvPr/>
            </p:nvSpPr>
            <p:spPr>
              <a:xfrm>
                <a:off x="10752131" y="3378179"/>
                <a:ext cx="24530" cy="309141"/>
              </a:xfrm>
            </p:spPr>
          </p:sp>
        </mc:Fallback>
      </mc:AlternateContent>
      <mc:AlternateContent xmlns:mc="http://schemas.openxmlformats.org/markup-compatibility/2006">
        <mc:Choice xmlns:p14="http://schemas.microsoft.com/office/powerpoint/2010/main" Requires="p14">
          <p:contentPart p14:bwMode="auto" r:id="rId168">
            <p14:nvContentPartPr>
              <p14:cNvPr id="1050932" name=""/>
              <p14:cNvContentPartPr/>
              <p14:nvPr/>
            </p14:nvContentPartPr>
            <p14:xfrm>
              <a:off x="10580487" y="3334992"/>
              <a:ext cx="272875" cy="19524"/>
            </p14:xfrm>
          </p:contentPart>
        </mc:Choice>
        <mc:Fallback>
          <p:sp>
            <p:nvSpPr>
              <p:cNvPr id="1050932" name=""/>
              <p:cNvSpPr/>
              <p:nvPr/>
            </p:nvSpPr>
            <p:spPr>
              <a:xfrm>
                <a:off x="10580487" y="3334992"/>
                <a:ext cx="272875" cy="19524"/>
              </a:xfrm>
            </p:spPr>
          </p:sp>
        </mc:Fallback>
      </mc:AlternateContent>
      <mc:AlternateContent xmlns:mc="http://schemas.openxmlformats.org/markup-compatibility/2006">
        <mc:Choice xmlns:p14="http://schemas.microsoft.com/office/powerpoint/2010/main" Requires="p14">
          <p:contentPart p14:bwMode="auto" r:id="rId169">
            <p14:nvContentPartPr>
              <p14:cNvPr id="1050933" name=""/>
              <p14:cNvContentPartPr/>
              <p14:nvPr/>
            </p14:nvContentPartPr>
            <p14:xfrm>
              <a:off x="10961769" y="3337971"/>
              <a:ext cx="77171" cy="511044"/>
            </p14:xfrm>
          </p:contentPart>
        </mc:Choice>
        <mc:Fallback>
          <p:sp>
            <p:nvSpPr>
              <p:cNvPr id="1050933" name=""/>
              <p:cNvSpPr/>
              <p:nvPr/>
            </p:nvSpPr>
            <p:spPr>
              <a:xfrm>
                <a:off x="10961769" y="3337971"/>
                <a:ext cx="77171" cy="511044"/>
              </a:xfrm>
            </p:spPr>
          </p:sp>
        </mc:Fallback>
      </mc:AlternateContent>
      <mc:AlternateContent xmlns:mc="http://schemas.openxmlformats.org/markup-compatibility/2006">
        <mc:Choice xmlns:p14="http://schemas.microsoft.com/office/powerpoint/2010/main" Requires="p14">
          <p:contentPart p14:bwMode="auto" r:id="rId170">
            <p14:nvContentPartPr>
              <p14:cNvPr id="1050934" name=""/>
              <p14:cNvContentPartPr/>
              <p14:nvPr/>
            </p14:nvContentPartPr>
            <p14:xfrm>
              <a:off x="11108388" y="3447865"/>
              <a:ext cx="211928" cy="333985"/>
            </p14:xfrm>
          </p:contentPart>
        </mc:Choice>
        <mc:Fallback>
          <p:sp>
            <p:nvSpPr>
              <p:cNvPr id="1050934" name=""/>
              <p:cNvSpPr/>
              <p:nvPr/>
            </p:nvSpPr>
            <p:spPr>
              <a:xfrm>
                <a:off x="11108388" y="3447865"/>
                <a:ext cx="211928" cy="333985"/>
              </a:xfrm>
            </p:spPr>
          </p:sp>
        </mc:Fallback>
      </mc:AlternateContent>
      <mc:AlternateContent xmlns:mc="http://schemas.openxmlformats.org/markup-compatibility/2006">
        <mc:Choice xmlns:p14="http://schemas.microsoft.com/office/powerpoint/2010/main" Requires="p14">
          <p:contentPart p14:bwMode="auto" r:id="rId171">
            <p14:nvContentPartPr>
              <p14:cNvPr id="1050935" name=""/>
              <p14:cNvContentPartPr/>
              <p14:nvPr/>
            </p14:nvContentPartPr>
            <p14:xfrm>
              <a:off x="11324425" y="3805457"/>
              <a:ext cx="111514" cy="76671"/>
            </p14:xfrm>
          </p:contentPart>
        </mc:Choice>
        <mc:Fallback>
          <p:sp>
            <p:nvSpPr>
              <p:cNvPr id="1050935" name=""/>
              <p:cNvSpPr/>
              <p:nvPr/>
            </p:nvSpPr>
            <p:spPr>
              <a:xfrm>
                <a:off x="11324425" y="3805457"/>
                <a:ext cx="111514" cy="76671"/>
              </a:xfrm>
            </p:spPr>
          </p:sp>
        </mc:Fallback>
      </mc:AlternateContent>
      <mc:AlternateContent xmlns:mc="http://schemas.openxmlformats.org/markup-compatibility/2006">
        <mc:Choice xmlns:p14="http://schemas.microsoft.com/office/powerpoint/2010/main" Requires="p14">
          <p:contentPart p14:bwMode="auto" r:id="rId172">
            <p14:nvContentPartPr>
              <p14:cNvPr id="1050936" name=""/>
              <p14:cNvContentPartPr/>
              <p14:nvPr/>
            </p14:nvContentPartPr>
            <p14:xfrm>
              <a:off x="11417528" y="3399773"/>
              <a:ext cx="197507" cy="505251"/>
            </p14:xfrm>
          </p:contentPart>
        </mc:Choice>
        <mc:Fallback>
          <p:sp>
            <p:nvSpPr>
              <p:cNvPr id="1050936" name=""/>
              <p:cNvSpPr/>
              <p:nvPr/>
            </p:nvSpPr>
            <p:spPr>
              <a:xfrm>
                <a:off x="11417528" y="3399773"/>
                <a:ext cx="197507" cy="505251"/>
              </a:xfrm>
            </p:spPr>
          </p:sp>
        </mc:Fallback>
      </mc:AlternateContent>
      <mc:AlternateContent xmlns:mc="http://schemas.openxmlformats.org/markup-compatibility/2006">
        <mc:Choice xmlns:p14="http://schemas.microsoft.com/office/powerpoint/2010/main" Requires="p14">
          <p:contentPart p14:bwMode="auto" r:id="rId173">
            <p14:nvContentPartPr>
              <p14:cNvPr id="1050937" name=""/>
              <p14:cNvContentPartPr/>
              <p14:nvPr/>
            </p14:nvContentPartPr>
            <p14:xfrm>
              <a:off x="10724013" y="4030599"/>
              <a:ext cx="829418" cy="21776"/>
            </p14:xfrm>
          </p:contentPart>
        </mc:Choice>
        <mc:Fallback>
          <p:sp>
            <p:nvSpPr>
              <p:cNvPr id="1050937" name=""/>
              <p:cNvSpPr/>
              <p:nvPr/>
            </p:nvSpPr>
            <p:spPr>
              <a:xfrm>
                <a:off x="10724013" y="4030599"/>
                <a:ext cx="829418" cy="21776"/>
              </a:xfrm>
            </p:spPr>
          </p:sp>
        </mc:Fallback>
      </mc:AlternateContent>
      <mc:AlternateContent xmlns:mc="http://schemas.openxmlformats.org/markup-compatibility/2006">
        <mc:Choice xmlns:p14="http://schemas.microsoft.com/office/powerpoint/2010/main" Requires="p14">
          <p:contentPart p14:bwMode="auto" r:id="rId174">
            <p14:nvContentPartPr>
              <p14:cNvPr id="1050938" name=""/>
              <p14:cNvContentPartPr/>
              <p14:nvPr/>
            </p14:nvContentPartPr>
            <p14:xfrm>
              <a:off x="6289315" y="2723301"/>
              <a:ext cx="766068" cy="1621885"/>
            </p14:xfrm>
          </p:contentPart>
        </mc:Choice>
        <mc:Fallback>
          <p:sp>
            <p:nvSpPr>
              <p:cNvPr id="1050938" name=""/>
              <p:cNvSpPr/>
              <p:nvPr/>
            </p:nvSpPr>
            <p:spPr>
              <a:xfrm>
                <a:off x="6289315" y="2723301"/>
                <a:ext cx="766068" cy="1621885"/>
              </a:xfrm>
            </p:spPr>
          </p:sp>
        </mc:Fallback>
      </mc:AlternateContent>
      <mc:AlternateContent xmlns:mc="http://schemas.openxmlformats.org/markup-compatibility/2006">
        <mc:Choice xmlns:p14="http://schemas.microsoft.com/office/powerpoint/2010/main" Requires="p14">
          <p:contentPart p14:bwMode="auto" r:id="rId175">
            <p14:nvContentPartPr>
              <p14:cNvPr id="1050939" name=""/>
              <p14:cNvContentPartPr/>
              <p14:nvPr/>
            </p14:nvContentPartPr>
            <p14:xfrm>
              <a:off x="10664663" y="2786204"/>
              <a:ext cx="1128897" cy="1734503"/>
            </p14:xfrm>
          </p:contentPart>
        </mc:Choice>
        <mc:Fallback>
          <p:sp>
            <p:nvSpPr>
              <p:cNvPr id="1050939" name=""/>
              <p:cNvSpPr/>
              <p:nvPr/>
            </p:nvSpPr>
            <p:spPr>
              <a:xfrm>
                <a:off x="10664663" y="2786204"/>
                <a:ext cx="1128897" cy="1734503"/>
              </a:xfrm>
            </p:spPr>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50940" name="ZoneTexte 3"/>
          <p:cNvSpPr txBox="1"/>
          <p:nvPr/>
        </p:nvSpPr>
        <p:spPr>
          <a:xfrm>
            <a:off x="2575775" y="128788"/>
            <a:ext cx="7942579" cy="574040"/>
          </a:xfrm>
          <a:prstGeom prst="rect"/>
          <a:solidFill>
            <a:schemeClr val="accent1">
              <a:lumMod val="40000"/>
              <a:lumOff val="60000"/>
            </a:schemeClr>
          </a:solidFill>
        </p:spPr>
        <p:txBody>
          <a:bodyPr rtlCol="0" wrap="none">
            <a:spAutoFit/>
          </a:bodyPr>
          <a:p>
            <a:r>
              <a:rPr dirty="0" sz="3200" lang="fr-MA">
                <a:latin typeface="AR BLANCA" panose="02000000000000000000" pitchFamily="2" charset="0"/>
              </a:rPr>
              <a:t>II - Approche énergétique des mouvements</a:t>
            </a:r>
          </a:p>
        </p:txBody>
      </p:sp>
      <p:sp>
        <p:nvSpPr>
          <p:cNvPr id="1050941" name="ZoneTexte 4"/>
          <p:cNvSpPr txBox="1"/>
          <p:nvPr/>
        </p:nvSpPr>
        <p:spPr>
          <a:xfrm>
            <a:off x="450760" y="772731"/>
            <a:ext cx="3662681" cy="447040"/>
          </a:xfrm>
          <a:prstGeom prst="rect"/>
          <a:solidFill>
            <a:schemeClr val="accent4">
              <a:lumMod val="40000"/>
              <a:lumOff val="60000"/>
            </a:schemeClr>
          </a:solidFill>
        </p:spPr>
        <p:txBody>
          <a:bodyPr rtlCol="0" wrap="none">
            <a:spAutoFit/>
          </a:bodyPr>
          <a:p>
            <a:r>
              <a:rPr dirty="0" sz="2400" lang="fr-MA">
                <a:latin typeface="Lucida Handwriting" panose="03010101010101010101" pitchFamily="66" charset="0"/>
              </a:rPr>
              <a:t>1. TRAVAIL D’UNE FORCE</a:t>
            </a:r>
          </a:p>
        </p:txBody>
      </p:sp>
      <p:pic>
        <p:nvPicPr>
          <p:cNvPr id="2097156" name="Image 5"/>
          <p:cNvPicPr>
            <a:picLocks noChangeAspect="1"/>
          </p:cNvPicPr>
          <p:nvPr/>
        </p:nvPicPr>
        <p:blipFill>
          <a:blip xmlns:r="http://schemas.openxmlformats.org/officeDocument/2006/relationships" r:embed="rId1">
            <a:lum bright="-40000" contrast="40000"/>
          </a:blip>
          <a:stretch>
            <a:fillRect/>
          </a:stretch>
        </p:blipFill>
        <p:spPr>
          <a:xfrm>
            <a:off x="7781797" y="1466218"/>
            <a:ext cx="3873583" cy="1457286"/>
          </a:xfrm>
          <a:prstGeom prst="rect"/>
        </p:spPr>
      </p:pic>
      <p:sp>
        <p:nvSpPr>
          <p:cNvPr id="1050942" name="ZoneTexte 6"/>
          <p:cNvSpPr txBox="1">
            <a:spLocks noChangeAspect="1" noMove="1" noResize="1" noRot="1" noAdjustHandles="1" noEditPoints="1" noChangeArrowheads="1" noChangeShapeType="1" noTextEdit="1"/>
          </p:cNvSpPr>
          <p:nvPr/>
        </p:nvSpPr>
        <p:spPr>
          <a:xfrm>
            <a:off x="502276" y="1860240"/>
            <a:ext cx="6503831" cy="1053045"/>
          </a:xfrm>
          <a:prstGeom prst="rect"/>
          <a:blipFill rotWithShape="0">
            <a:blip xmlns:r="http://schemas.openxmlformats.org/officeDocument/2006/relationships" r:embed="rId2"/>
            <a:stretch>
              <a:fillRect l="-937" t="-2890" r="-1031" b="-9827"/>
            </a:stretch>
          </a:blipFill>
        </p:spPr>
        <p:txBody>
          <a:bodyPr/>
          <a:p>
            <a:r>
              <a:rPr lang="fr-MA">
                <a:noFill/>
              </a:rPr>
              <a:t> </a:t>
            </a:r>
          </a:p>
        </p:txBody>
      </p:sp>
      <p:sp>
        <p:nvSpPr>
          <p:cNvPr id="1050943" name="ZoneTexte 7"/>
          <p:cNvSpPr txBox="1">
            <a:spLocks noChangeAspect="1" noMove="1" noResize="1" noRot="1" noAdjustHandles="1" noEditPoints="1" noChangeArrowheads="1" noChangeShapeType="1" noTextEdit="1"/>
          </p:cNvSpPr>
          <p:nvPr/>
        </p:nvSpPr>
        <p:spPr>
          <a:xfrm>
            <a:off x="412123" y="2987899"/>
            <a:ext cx="11689226" cy="3579250"/>
          </a:xfrm>
          <a:prstGeom prst="rect"/>
          <a:blipFill rotWithShape="0">
            <a:blip xmlns:r="http://schemas.openxmlformats.org/officeDocument/2006/relationships" r:embed="rId3"/>
            <a:stretch>
              <a:fillRect l="-469" t="-852" b="-2215"/>
            </a:stretch>
          </a:blipFill>
        </p:spPr>
        <p:txBody>
          <a:bodyPr/>
          <a:p>
            <a:r>
              <a:rPr lang="fr-MA">
                <a:noFill/>
              </a:rPr>
              <a:t> </a:t>
            </a:r>
          </a:p>
        </p:txBody>
      </p:sp>
      <p:sp>
        <p:nvSpPr>
          <p:cNvPr id="1050944" name="ZoneTexte 8"/>
          <p:cNvSpPr txBox="1"/>
          <p:nvPr/>
        </p:nvSpPr>
        <p:spPr>
          <a:xfrm>
            <a:off x="688496" y="1234396"/>
            <a:ext cx="3865879" cy="510540"/>
          </a:xfrm>
          <a:prstGeom prst="rect"/>
          <a:solidFill>
            <a:schemeClr val="accent4">
              <a:lumMod val="40000"/>
              <a:lumOff val="60000"/>
            </a:schemeClr>
          </a:solidFill>
        </p:spPr>
        <p:txBody>
          <a:bodyPr rtlCol="0" wrap="none">
            <a:spAutoFit/>
          </a:bodyPr>
          <a:p>
            <a:r>
              <a:rPr dirty="0" sz="2800" lang="fr-MA">
                <a:latin typeface="AR BLANCA" panose="02000000000000000000" pitchFamily="2" charset="0"/>
              </a:rPr>
              <a:t>1.1. Première approche</a:t>
            </a:r>
          </a:p>
        </p:txBody>
      </p:sp>
      <mc:AlternateContent xmlns:mc="http://schemas.openxmlformats.org/markup-compatibility/2006">
        <mc:Choice xmlns:p14="http://schemas.microsoft.com/office/powerpoint/2010/main" Requires="p14">
          <p:contentPart p14:bwMode="auto" r:id="rId4">
            <p14:nvContentPartPr>
              <p14:cNvPr id="1050945" name=""/>
              <p14:cNvContentPartPr/>
              <p14:nvPr/>
            </p14:nvContentPartPr>
            <p14:xfrm>
              <a:off x="639687" y="524374"/>
              <a:ext cx="128512" cy="184599"/>
            </p14:xfrm>
          </p:contentPart>
        </mc:Choice>
        <mc:Fallback>
          <p:sp>
            <p:nvSpPr>
              <p:cNvPr id="1050945" name=""/>
              <p:cNvSpPr/>
              <p:nvPr/>
            </p:nvSpPr>
            <p:spPr>
              <a:xfrm>
                <a:off x="639687" y="524374"/>
                <a:ext cx="128512" cy="184599"/>
              </a:xfrm>
            </p:spPr>
          </p:sp>
        </mc:Fallback>
      </mc:AlternateContent>
      <mc:AlternateContent xmlns:mc="http://schemas.openxmlformats.org/markup-compatibility/2006">
        <mc:Choice xmlns:p14="http://schemas.microsoft.com/office/powerpoint/2010/main" Requires="p14">
          <p:contentPart p14:bwMode="auto" r:id="rId5">
            <p14:nvContentPartPr>
              <p14:cNvPr id="1050946" name=""/>
              <p14:cNvContentPartPr/>
              <p14:nvPr/>
            </p14:nvContentPartPr>
            <p14:xfrm>
              <a:off x="841430" y="545720"/>
              <a:ext cx="137892" cy="161609"/>
            </p14:xfrm>
          </p:contentPart>
        </mc:Choice>
        <mc:Fallback>
          <p:sp>
            <p:nvSpPr>
              <p:cNvPr id="1050946" name=""/>
              <p:cNvSpPr/>
              <p:nvPr/>
            </p:nvSpPr>
            <p:spPr>
              <a:xfrm>
                <a:off x="841430" y="545720"/>
                <a:ext cx="137892" cy="161609"/>
              </a:xfrm>
            </p:spPr>
          </p:sp>
        </mc:Fallback>
      </mc:AlternateContent>
      <mc:AlternateContent xmlns:mc="http://schemas.openxmlformats.org/markup-compatibility/2006">
        <mc:Choice xmlns:p14="http://schemas.microsoft.com/office/powerpoint/2010/main" Requires="p14">
          <p:contentPart p14:bwMode="auto" r:id="rId6">
            <p14:nvContentPartPr>
              <p14:cNvPr id="1050947" name=""/>
              <p14:cNvContentPartPr/>
              <p14:nvPr/>
            </p14:nvContentPartPr>
            <p14:xfrm>
              <a:off x="966578" y="342940"/>
              <a:ext cx="30958" cy="318688"/>
            </p14:xfrm>
          </p:contentPart>
        </mc:Choice>
        <mc:Fallback>
          <p:sp>
            <p:nvSpPr>
              <p:cNvPr id="1050947" name=""/>
              <p:cNvSpPr/>
              <p:nvPr/>
            </p:nvSpPr>
            <p:spPr>
              <a:xfrm>
                <a:off x="966578" y="342940"/>
                <a:ext cx="30958" cy="318688"/>
              </a:xfrm>
            </p:spPr>
          </p:sp>
        </mc:Fallback>
      </mc:AlternateContent>
      <mc:AlternateContent xmlns:mc="http://schemas.openxmlformats.org/markup-compatibility/2006">
        <mc:Choice xmlns:p14="http://schemas.microsoft.com/office/powerpoint/2010/main" Requires="p14">
          <p:contentPart p14:bwMode="auto" r:id="rId7">
            <p14:nvContentPartPr>
              <p14:cNvPr id="1050948" name=""/>
              <p14:cNvContentPartPr/>
              <p14:nvPr/>
            </p14:nvContentPartPr>
            <p14:xfrm>
              <a:off x="926054" y="502533"/>
              <a:ext cx="115067" cy="2918"/>
            </p14:xfrm>
          </p:contentPart>
        </mc:Choice>
        <mc:Fallback>
          <p:sp>
            <p:nvSpPr>
              <p:cNvPr id="1050948" name=""/>
              <p:cNvSpPr/>
              <p:nvPr/>
            </p:nvSpPr>
            <p:spPr>
              <a:xfrm>
                <a:off x="926054" y="502533"/>
                <a:ext cx="115067" cy="2918"/>
              </a:xfrm>
            </p:spPr>
          </p:sp>
        </mc:Fallback>
      </mc:AlternateContent>
      <mc:AlternateContent xmlns:mc="http://schemas.openxmlformats.org/markup-compatibility/2006">
        <mc:Choice xmlns:p14="http://schemas.microsoft.com/office/powerpoint/2010/main" Requires="p14">
          <p:contentPart p14:bwMode="auto" r:id="rId8">
            <p14:nvContentPartPr>
              <p14:cNvPr id="1050949" name=""/>
              <p14:cNvContentPartPr/>
              <p14:nvPr/>
            </p14:nvContentPartPr>
            <p14:xfrm>
              <a:off x="1073349" y="589155"/>
              <a:ext cx="7868" cy="101406"/>
            </p14:xfrm>
          </p:contentPart>
        </mc:Choice>
        <mc:Fallback>
          <p:sp>
            <p:nvSpPr>
              <p:cNvPr id="1050949" name=""/>
              <p:cNvSpPr/>
              <p:nvPr/>
            </p:nvSpPr>
            <p:spPr>
              <a:xfrm>
                <a:off x="1073349" y="589155"/>
                <a:ext cx="7868" cy="101406"/>
              </a:xfrm>
            </p:spPr>
          </p:sp>
        </mc:Fallback>
      </mc:AlternateContent>
      <mc:AlternateContent xmlns:mc="http://schemas.openxmlformats.org/markup-compatibility/2006">
        <mc:Choice xmlns:p14="http://schemas.microsoft.com/office/powerpoint/2010/main" Requires="p14">
          <p:contentPart p14:bwMode="auto" r:id="rId9">
            <p14:nvContentPartPr>
              <p14:cNvPr id="1050950" name=""/>
              <p14:cNvContentPartPr/>
              <p14:nvPr/>
            </p14:nvContentPartPr>
            <p14:xfrm>
              <a:off x="1111818" y="480443"/>
              <a:ext cx="21620" cy="36237"/>
            </p14:xfrm>
          </p:contentPart>
        </mc:Choice>
        <mc:Fallback>
          <p:sp>
            <p:nvSpPr>
              <p:cNvPr id="1050950" name=""/>
              <p:cNvSpPr/>
              <p:nvPr/>
            </p:nvSpPr>
            <p:spPr>
              <a:xfrm>
                <a:off x="1111818" y="480443"/>
                <a:ext cx="21620" cy="36237"/>
              </a:xfrm>
            </p:spPr>
          </p:sp>
        </mc:Fallback>
      </mc:AlternateContent>
      <mc:AlternateContent xmlns:mc="http://schemas.openxmlformats.org/markup-compatibility/2006">
        <mc:Choice xmlns:p14="http://schemas.microsoft.com/office/powerpoint/2010/main" Requires="p14">
          <p:contentPart p14:bwMode="auto" r:id="rId10">
            <p14:nvContentPartPr>
              <p14:cNvPr id="1050951" name=""/>
              <p14:cNvContentPartPr/>
              <p14:nvPr/>
            </p14:nvContentPartPr>
            <p14:xfrm>
              <a:off x="1191234" y="568711"/>
              <a:ext cx="88345" cy="122051"/>
            </p14:xfrm>
          </p:contentPart>
        </mc:Choice>
        <mc:Fallback>
          <p:sp>
            <p:nvSpPr>
              <p:cNvPr id="1050951" name=""/>
              <p:cNvSpPr/>
              <p:nvPr/>
            </p:nvSpPr>
            <p:spPr>
              <a:xfrm>
                <a:off x="1191234" y="568711"/>
                <a:ext cx="88345" cy="122051"/>
              </a:xfrm>
            </p:spPr>
          </p:sp>
        </mc:Fallback>
      </mc:AlternateContent>
      <mc:AlternateContent xmlns:mc="http://schemas.openxmlformats.org/markup-compatibility/2006">
        <mc:Choice xmlns:p14="http://schemas.microsoft.com/office/powerpoint/2010/main" Requires="p14">
          <p:contentPart p14:bwMode="auto" r:id="rId11">
            <p14:nvContentPartPr>
              <p14:cNvPr id="1050952" name=""/>
              <p14:cNvContentPartPr/>
              <p14:nvPr/>
            </p14:nvContentPartPr>
            <p14:xfrm>
              <a:off x="1333764" y="531324"/>
              <a:ext cx="130034" cy="135738"/>
            </p14:xfrm>
          </p:contentPart>
        </mc:Choice>
        <mc:Fallback>
          <p:sp>
            <p:nvSpPr>
              <p:cNvPr id="1050952" name=""/>
              <p:cNvSpPr/>
              <p:nvPr/>
            </p:nvSpPr>
            <p:spPr>
              <a:xfrm>
                <a:off x="1333764" y="531324"/>
                <a:ext cx="130034" cy="135738"/>
              </a:xfrm>
            </p:spPr>
          </p:sp>
        </mc:Fallback>
      </mc:AlternateContent>
      <mc:AlternateContent xmlns:mc="http://schemas.openxmlformats.org/markup-compatibility/2006">
        <mc:Choice xmlns:p14="http://schemas.microsoft.com/office/powerpoint/2010/main" Requires="p14">
          <p:contentPart p14:bwMode="auto" r:id="rId12">
            <p14:nvContentPartPr>
              <p14:cNvPr id="1050953" name=""/>
              <p14:cNvContentPartPr/>
              <p14:nvPr/>
            </p14:nvContentPartPr>
            <p14:xfrm>
              <a:off x="520294" y="299347"/>
              <a:ext cx="1135137" cy="499018"/>
            </p14:xfrm>
          </p:contentPart>
        </mc:Choice>
        <mc:Fallback>
          <p:sp>
            <p:nvSpPr>
              <p:cNvPr id="1050953" name=""/>
              <p:cNvSpPr/>
              <p:nvPr/>
            </p:nvSpPr>
            <p:spPr>
              <a:xfrm>
                <a:off x="520294" y="299347"/>
                <a:ext cx="1135137" cy="499018"/>
              </a:xfrm>
            </p:spPr>
          </p:sp>
        </mc:Fallback>
      </mc:AlternateContent>
      <mc:AlternateContent xmlns:mc="http://schemas.openxmlformats.org/markup-compatibility/2006">
        <mc:Choice xmlns:p14="http://schemas.microsoft.com/office/powerpoint/2010/main" Requires="p14">
          <p:contentPart p14:bwMode="auto" r:id="rId13">
            <p14:nvContentPartPr>
              <p14:cNvPr id="1050954" name=""/>
              <p14:cNvContentPartPr/>
              <p14:nvPr/>
            </p14:nvContentPartPr>
            <p14:xfrm>
              <a:off x="1614700" y="313901"/>
              <a:ext cx="19110" cy="553021"/>
            </p14:xfrm>
          </p:contentPart>
        </mc:Choice>
        <mc:Fallback>
          <p:sp>
            <p:nvSpPr>
              <p:cNvPr id="1050954" name=""/>
              <p:cNvSpPr/>
              <p:nvPr/>
            </p:nvSpPr>
            <p:spPr>
              <a:xfrm>
                <a:off x="1614700" y="313901"/>
                <a:ext cx="19110" cy="553021"/>
              </a:xfrm>
            </p:spPr>
          </p:sp>
        </mc:Fallback>
      </mc:AlternateContent>
      <mc:AlternateContent xmlns:mc="http://schemas.openxmlformats.org/markup-compatibility/2006">
        <mc:Choice xmlns:p14="http://schemas.microsoft.com/office/powerpoint/2010/main" Requires="p14">
          <p:contentPart p14:bwMode="auto" r:id="rId14">
            <p14:nvContentPartPr>
              <p14:cNvPr id="1050955" name=""/>
              <p14:cNvContentPartPr/>
              <p14:nvPr/>
            </p14:nvContentPartPr>
            <p14:xfrm>
              <a:off x="1691172" y="1516430"/>
              <a:ext cx="35741" cy="29039"/>
            </p14:xfrm>
          </p:contentPart>
        </mc:Choice>
        <mc:Fallback>
          <p:sp>
            <p:nvSpPr>
              <p:cNvPr id="1050955" name=""/>
              <p:cNvSpPr/>
              <p:nvPr/>
            </p:nvSpPr>
            <p:spPr>
              <a:xfrm>
                <a:off x="1691172" y="1516430"/>
                <a:ext cx="35741" cy="29039"/>
              </a:xfrm>
            </p:spPr>
          </p:sp>
        </mc:Fallback>
      </mc:AlternateContent>
      <mc:AlternateContent xmlns:mc="http://schemas.openxmlformats.org/markup-compatibility/2006">
        <mc:Choice xmlns:p14="http://schemas.microsoft.com/office/powerpoint/2010/main" Requires="p14">
          <p:contentPart p14:bwMode="auto" r:id="rId15">
            <p14:nvContentPartPr>
              <p14:cNvPr id="1050956" name=""/>
              <p14:cNvContentPartPr/>
              <p14:nvPr/>
            </p14:nvContentPartPr>
            <p14:xfrm>
              <a:off x="8413535" y="4088376"/>
              <a:ext cx="1379061" cy="35893"/>
            </p14:xfrm>
          </p:contentPart>
        </mc:Choice>
        <mc:Fallback>
          <p:sp>
            <p:nvSpPr>
              <p:cNvPr id="1050956" name=""/>
              <p:cNvSpPr/>
              <p:nvPr/>
            </p:nvSpPr>
            <p:spPr>
              <a:xfrm>
                <a:off x="8413535" y="4088376"/>
                <a:ext cx="1379061" cy="35893"/>
              </a:xfrm>
            </p:spPr>
          </p:sp>
        </mc:Fallback>
      </mc:AlternateContent>
      <mc:AlternateContent xmlns:mc="http://schemas.openxmlformats.org/markup-compatibility/2006">
        <mc:Choice xmlns:p14="http://schemas.microsoft.com/office/powerpoint/2010/main" Requires="p14">
          <p:contentPart p14:bwMode="auto" r:id="rId16">
            <p14:nvContentPartPr>
              <p14:cNvPr id="1050957" name=""/>
              <p14:cNvContentPartPr/>
              <p14:nvPr/>
            </p14:nvContentPartPr>
            <p14:xfrm>
              <a:off x="9536502" y="3994212"/>
              <a:ext cx="27773" cy="534072"/>
            </p14:xfrm>
          </p:contentPart>
        </mc:Choice>
        <mc:Fallback>
          <p:sp>
            <p:nvSpPr>
              <p:cNvPr id="1050957" name=""/>
              <p:cNvSpPr/>
              <p:nvPr/>
            </p:nvSpPr>
            <p:spPr>
              <a:xfrm>
                <a:off x="9536502" y="3994212"/>
                <a:ext cx="27773" cy="534072"/>
              </a:xfrm>
            </p:spPr>
          </p:sp>
        </mc:Fallback>
      </mc:AlternateContent>
      <mc:AlternateContent xmlns:mc="http://schemas.openxmlformats.org/markup-compatibility/2006">
        <mc:Choice xmlns:p14="http://schemas.microsoft.com/office/powerpoint/2010/main" Requires="p14">
          <p:contentPart p14:bwMode="auto" r:id="rId17">
            <p14:nvContentPartPr>
              <p14:cNvPr id="1050958" name=""/>
              <p14:cNvContentPartPr/>
              <p14:nvPr/>
            </p14:nvContentPartPr>
            <p14:xfrm>
              <a:off x="9529442" y="4022755"/>
              <a:ext cx="106812" cy="92332"/>
            </p14:xfrm>
          </p:contentPart>
        </mc:Choice>
        <mc:Fallback>
          <p:sp>
            <p:nvSpPr>
              <p:cNvPr id="1050958" name=""/>
              <p:cNvSpPr/>
              <p:nvPr/>
            </p:nvSpPr>
            <p:spPr>
              <a:xfrm>
                <a:off x="9529442" y="4022755"/>
                <a:ext cx="106812" cy="92332"/>
              </a:xfrm>
            </p:spPr>
          </p:sp>
        </mc:Fallback>
      </mc:AlternateContent>
      <mc:AlternateContent xmlns:mc="http://schemas.openxmlformats.org/markup-compatibility/2006">
        <mc:Choice xmlns:p14="http://schemas.microsoft.com/office/powerpoint/2010/main" Requires="p14">
          <p:contentPart p14:bwMode="auto" r:id="rId18">
            <p14:nvContentPartPr>
              <p14:cNvPr id="1050959" name=""/>
              <p14:cNvContentPartPr/>
              <p14:nvPr/>
            </p14:nvContentPartPr>
            <p14:xfrm>
              <a:off x="9449022" y="4022755"/>
              <a:ext cx="80420" cy="157357"/>
            </p14:xfrm>
          </p:contentPart>
        </mc:Choice>
        <mc:Fallback>
          <p:sp>
            <p:nvSpPr>
              <p:cNvPr id="1050959" name=""/>
              <p:cNvSpPr/>
              <p:nvPr/>
            </p:nvSpPr>
            <p:spPr>
              <a:xfrm>
                <a:off x="9449022" y="4022755"/>
                <a:ext cx="80420" cy="157357"/>
              </a:xfrm>
            </p:spPr>
          </p:sp>
        </mc:Fallback>
      </mc:AlternateContent>
      <mc:AlternateContent xmlns:mc="http://schemas.openxmlformats.org/markup-compatibility/2006">
        <mc:Choice xmlns:p14="http://schemas.microsoft.com/office/powerpoint/2010/main" Requires="p14">
          <p:contentPart p14:bwMode="auto" r:id="rId19">
            <p14:nvContentPartPr>
              <p14:cNvPr id="1050960" name=""/>
              <p14:cNvContentPartPr/>
              <p14:nvPr/>
            </p14:nvContentPartPr>
            <p14:xfrm>
              <a:off x="9479140" y="4631342"/>
              <a:ext cx="130393" cy="254557"/>
            </p14:xfrm>
          </p:contentPart>
        </mc:Choice>
        <mc:Fallback>
          <p:sp>
            <p:nvSpPr>
              <p:cNvPr id="1050960" name=""/>
              <p:cNvSpPr/>
              <p:nvPr/>
            </p:nvSpPr>
            <p:spPr>
              <a:xfrm>
                <a:off x="9479140" y="4631342"/>
                <a:ext cx="130393" cy="254557"/>
              </a:xfrm>
            </p:spPr>
          </p:sp>
        </mc:Fallback>
      </mc:AlternateContent>
      <mc:AlternateContent xmlns:mc="http://schemas.openxmlformats.org/markup-compatibility/2006">
        <mc:Choice xmlns:p14="http://schemas.microsoft.com/office/powerpoint/2010/main" Requires="p14">
          <p:contentPart p14:bwMode="auto" r:id="rId20">
            <p14:nvContentPartPr>
              <p14:cNvPr id="1050961" name=""/>
              <p14:cNvContentPartPr/>
              <p14:nvPr/>
            </p14:nvContentPartPr>
            <p14:xfrm>
              <a:off x="9694027" y="4602302"/>
              <a:ext cx="287241" cy="208838"/>
            </p14:xfrm>
          </p:contentPart>
        </mc:Choice>
        <mc:Fallback>
          <p:sp>
            <p:nvSpPr>
              <p:cNvPr id="1050961" name=""/>
              <p:cNvSpPr/>
              <p:nvPr/>
            </p:nvSpPr>
            <p:spPr>
              <a:xfrm>
                <a:off x="9694027" y="4602302"/>
                <a:ext cx="287241" cy="208838"/>
              </a:xfrm>
            </p:spPr>
          </p:sp>
        </mc:Fallback>
      </mc:AlternateContent>
      <mc:AlternateContent xmlns:mc="http://schemas.openxmlformats.org/markup-compatibility/2006">
        <mc:Choice xmlns:p14="http://schemas.microsoft.com/office/powerpoint/2010/main" Requires="p14">
          <p:contentPart p14:bwMode="auto" r:id="rId21">
            <p14:nvContentPartPr>
              <p14:cNvPr id="1050962" name=""/>
              <p14:cNvContentPartPr/>
              <p14:nvPr/>
            </p14:nvContentPartPr>
            <p14:xfrm>
              <a:off x="9996675" y="4406200"/>
              <a:ext cx="707316" cy="442415"/>
            </p14:xfrm>
          </p:contentPart>
        </mc:Choice>
        <mc:Fallback>
          <p:sp>
            <p:nvSpPr>
              <p:cNvPr id="1050962" name=""/>
              <p:cNvSpPr/>
              <p:nvPr/>
            </p:nvSpPr>
            <p:spPr>
              <a:xfrm>
                <a:off x="9996675" y="4406200"/>
                <a:ext cx="707316" cy="442415"/>
              </a:xfrm>
            </p:spPr>
          </p:sp>
        </mc:Fallback>
      </mc:AlternateContent>
      <mc:AlternateContent xmlns:mc="http://schemas.openxmlformats.org/markup-compatibility/2006">
        <mc:Choice xmlns:p14="http://schemas.microsoft.com/office/powerpoint/2010/main" Requires="p14">
          <p:contentPart p14:bwMode="auto" r:id="rId22">
            <p14:nvContentPartPr>
              <p14:cNvPr id="1050963" name=""/>
              <p14:cNvContentPartPr/>
              <p14:nvPr/>
            </p14:nvContentPartPr>
            <p14:xfrm>
              <a:off x="10358982" y="4522630"/>
              <a:ext cx="5280" cy="32499"/>
            </p14:xfrm>
          </p:contentPart>
        </mc:Choice>
        <mc:Fallback>
          <p:sp>
            <p:nvSpPr>
              <p:cNvPr id="1050963" name=""/>
              <p:cNvSpPr/>
              <p:nvPr/>
            </p:nvSpPr>
            <p:spPr>
              <a:xfrm>
                <a:off x="10358982" y="4522630"/>
                <a:ext cx="5280" cy="32499"/>
              </a:xfrm>
            </p:spPr>
          </p:sp>
        </mc:Fallback>
      </mc:AlternateContent>
      <mc:AlternateContent xmlns:mc="http://schemas.openxmlformats.org/markup-compatibility/2006">
        <mc:Choice xmlns:p14="http://schemas.microsoft.com/office/powerpoint/2010/main" Requires="p14">
          <p:contentPart p14:bwMode="auto" r:id="rId23">
            <p14:nvContentPartPr>
              <p14:cNvPr id="1050964" name=""/>
              <p14:cNvContentPartPr/>
              <p14:nvPr/>
            </p14:nvContentPartPr>
            <p14:xfrm>
              <a:off x="9586804" y="5016758"/>
              <a:ext cx="207383" cy="259743"/>
            </p14:xfrm>
          </p:contentPart>
        </mc:Choice>
        <mc:Fallback>
          <p:sp>
            <p:nvSpPr>
              <p:cNvPr id="1050964" name=""/>
              <p:cNvSpPr/>
              <p:nvPr/>
            </p:nvSpPr>
            <p:spPr>
              <a:xfrm>
                <a:off x="9586804" y="5016758"/>
                <a:ext cx="207383" cy="259743"/>
              </a:xfrm>
            </p:spPr>
          </p:sp>
        </mc:Fallback>
      </mc:AlternateContent>
      <mc:AlternateContent xmlns:mc="http://schemas.openxmlformats.org/markup-compatibility/2006">
        <mc:Choice xmlns:p14="http://schemas.microsoft.com/office/powerpoint/2010/main" Requires="p14">
          <p:contentPart p14:bwMode="auto" r:id="rId24">
            <p14:nvContentPartPr>
              <p14:cNvPr id="1050965" name=""/>
              <p14:cNvContentPartPr/>
              <p14:nvPr/>
            </p14:nvContentPartPr>
            <p14:xfrm>
              <a:off x="9834738" y="5073138"/>
              <a:ext cx="95354" cy="222494"/>
            </p14:xfrm>
          </p:contentPart>
        </mc:Choice>
        <mc:Fallback>
          <p:sp>
            <p:nvSpPr>
              <p:cNvPr id="1050965" name=""/>
              <p:cNvSpPr/>
              <p:nvPr/>
            </p:nvSpPr>
            <p:spPr>
              <a:xfrm>
                <a:off x="9834738" y="5073138"/>
                <a:ext cx="95354" cy="222494"/>
              </a:xfrm>
            </p:spPr>
          </p:sp>
        </mc:Fallback>
      </mc:AlternateContent>
      <mc:AlternateContent xmlns:mc="http://schemas.openxmlformats.org/markup-compatibility/2006">
        <mc:Choice xmlns:p14="http://schemas.microsoft.com/office/powerpoint/2010/main" Requires="p14">
          <p:contentPart p14:bwMode="auto" r:id="rId25">
            <p14:nvContentPartPr>
              <p14:cNvPr id="1050966" name=""/>
              <p14:cNvContentPartPr/>
              <p14:nvPr/>
            </p14:nvContentPartPr>
            <p14:xfrm>
              <a:off x="9961359" y="4906739"/>
              <a:ext cx="283341" cy="424323"/>
            </p14:xfrm>
          </p:contentPart>
        </mc:Choice>
        <mc:Fallback>
          <p:sp>
            <p:nvSpPr>
              <p:cNvPr id="1050966" name=""/>
              <p:cNvSpPr/>
              <p:nvPr/>
            </p:nvSpPr>
            <p:spPr>
              <a:xfrm>
                <a:off x="9961359" y="4906739"/>
                <a:ext cx="283341" cy="424323"/>
              </a:xfrm>
            </p:spPr>
          </p:sp>
        </mc:Fallback>
      </mc:AlternateContent>
      <mc:AlternateContent xmlns:mc="http://schemas.openxmlformats.org/markup-compatibility/2006">
        <mc:Choice xmlns:p14="http://schemas.microsoft.com/office/powerpoint/2010/main" Requires="p14">
          <p:contentPart p14:bwMode="auto" r:id="rId26">
            <p14:nvContentPartPr>
              <p14:cNvPr id="1050967" name=""/>
              <p14:cNvContentPartPr/>
              <p14:nvPr/>
            </p14:nvContentPartPr>
            <p14:xfrm>
              <a:off x="10279644" y="5126382"/>
              <a:ext cx="552051" cy="176112"/>
            </p14:xfrm>
          </p:contentPart>
        </mc:Choice>
        <mc:Fallback>
          <p:sp>
            <p:nvSpPr>
              <p:cNvPr id="1050967" name=""/>
              <p:cNvSpPr/>
              <p:nvPr/>
            </p:nvSpPr>
            <p:spPr>
              <a:xfrm>
                <a:off x="10279644" y="5126382"/>
                <a:ext cx="552051" cy="176112"/>
              </a:xfrm>
            </p:spPr>
          </p:sp>
        </mc:Fallback>
      </mc:AlternateContent>
      <mc:AlternateContent xmlns:mc="http://schemas.openxmlformats.org/markup-compatibility/2006">
        <mc:Choice xmlns:p14="http://schemas.microsoft.com/office/powerpoint/2010/main" Requires="p14">
          <p:contentPart p14:bwMode="auto" r:id="rId27">
            <p14:nvContentPartPr>
              <p14:cNvPr id="1050968" name=""/>
              <p14:cNvContentPartPr/>
              <p14:nvPr/>
            </p14:nvContentPartPr>
            <p14:xfrm>
              <a:off x="10457424" y="4993466"/>
              <a:ext cx="30402" cy="15296"/>
            </p14:xfrm>
          </p:contentPart>
        </mc:Choice>
        <mc:Fallback>
          <p:sp>
            <p:nvSpPr>
              <p:cNvPr id="1050968" name=""/>
              <p:cNvSpPr/>
              <p:nvPr/>
            </p:nvSpPr>
            <p:spPr>
              <a:xfrm>
                <a:off x="10457424" y="4993466"/>
                <a:ext cx="30402" cy="15296"/>
              </a:xfrm>
            </p:spPr>
          </p:sp>
        </mc:Fallback>
      </mc:AlternateContent>
      <mc:AlternateContent xmlns:mc="http://schemas.openxmlformats.org/markup-compatibility/2006">
        <mc:Choice xmlns:p14="http://schemas.microsoft.com/office/powerpoint/2010/main" Requires="p14">
          <p:contentPart p14:bwMode="auto" r:id="rId28">
            <p14:nvContentPartPr>
              <p14:cNvPr id="1050969" name=""/>
              <p14:cNvContentPartPr/>
              <p14:nvPr/>
            </p14:nvContentPartPr>
            <p14:xfrm>
              <a:off x="10941658" y="4531814"/>
              <a:ext cx="103901" cy="765945"/>
            </p14:xfrm>
          </p:contentPart>
        </mc:Choice>
        <mc:Fallback>
          <p:sp>
            <p:nvSpPr>
              <p:cNvPr id="1050969" name=""/>
              <p:cNvSpPr/>
              <p:nvPr/>
            </p:nvSpPr>
            <p:spPr>
              <a:xfrm>
                <a:off x="10941658" y="4531814"/>
                <a:ext cx="103901" cy="765945"/>
              </a:xfrm>
            </p:spPr>
          </p:sp>
        </mc:Fallback>
      </mc:AlternateContent>
      <mc:AlternateContent xmlns:mc="http://schemas.openxmlformats.org/markup-compatibility/2006">
        <mc:Choice xmlns:p14="http://schemas.microsoft.com/office/powerpoint/2010/main" Requires="p14">
          <p:contentPart p14:bwMode="auto" r:id="rId29">
            <p14:nvContentPartPr>
              <p14:cNvPr id="1050970" name=""/>
              <p14:cNvContentPartPr/>
              <p14:nvPr/>
            </p14:nvContentPartPr>
            <p14:xfrm>
              <a:off x="11109980" y="4877556"/>
              <a:ext cx="60494" cy="329096"/>
            </p14:xfrm>
          </p:contentPart>
        </mc:Choice>
        <mc:Fallback>
          <p:sp>
            <p:nvSpPr>
              <p:cNvPr id="1050970" name=""/>
              <p:cNvSpPr/>
              <p:nvPr/>
            </p:nvSpPr>
            <p:spPr>
              <a:xfrm>
                <a:off x="11109980" y="4877556"/>
                <a:ext cx="60494" cy="329096"/>
              </a:xfrm>
            </p:spPr>
          </p:sp>
        </mc:Fallback>
      </mc:AlternateContent>
      <mc:AlternateContent xmlns:mc="http://schemas.openxmlformats.org/markup-compatibility/2006">
        <mc:Choice xmlns:p14="http://schemas.microsoft.com/office/powerpoint/2010/main" Requires="p14">
          <p:contentPart p14:bwMode="auto" r:id="rId30">
            <p14:nvContentPartPr>
              <p14:cNvPr id="1050971" name=""/>
              <p14:cNvContentPartPr/>
              <p14:nvPr/>
            </p14:nvContentPartPr>
            <p14:xfrm>
              <a:off x="11094326" y="4848517"/>
              <a:ext cx="115482" cy="128447"/>
            </p14:xfrm>
          </p:contentPart>
        </mc:Choice>
        <mc:Fallback>
          <p:sp>
            <p:nvSpPr>
              <p:cNvPr id="1050971" name=""/>
              <p:cNvSpPr/>
              <p:nvPr/>
            </p:nvSpPr>
            <p:spPr>
              <a:xfrm>
                <a:off x="11094326" y="4848517"/>
                <a:ext cx="115482" cy="128447"/>
              </a:xfrm>
            </p:spPr>
          </p:sp>
        </mc:Fallback>
      </mc:AlternateContent>
      <mc:AlternateContent xmlns:mc="http://schemas.openxmlformats.org/markup-compatibility/2006">
        <mc:Choice xmlns:p14="http://schemas.microsoft.com/office/powerpoint/2010/main" Requires="p14">
          <p:contentPart p14:bwMode="auto" r:id="rId31">
            <p14:nvContentPartPr>
              <p14:cNvPr id="1050972" name=""/>
              <p14:cNvContentPartPr/>
              <p14:nvPr/>
            </p14:nvContentPartPr>
            <p14:xfrm>
              <a:off x="11260004" y="4850987"/>
              <a:ext cx="116400" cy="136635"/>
            </p14:xfrm>
          </p:contentPart>
        </mc:Choice>
        <mc:Fallback>
          <p:sp>
            <p:nvSpPr>
              <p:cNvPr id="1050972" name=""/>
              <p:cNvSpPr/>
              <p:nvPr/>
            </p:nvSpPr>
            <p:spPr>
              <a:xfrm>
                <a:off x="11260004" y="4850987"/>
                <a:ext cx="116400" cy="136635"/>
              </a:xfrm>
            </p:spPr>
          </p:sp>
        </mc:Fallback>
      </mc:AlternateContent>
      <mc:AlternateContent xmlns:mc="http://schemas.openxmlformats.org/markup-compatibility/2006">
        <mc:Choice xmlns:p14="http://schemas.microsoft.com/office/powerpoint/2010/main" Requires="p14">
          <p:contentPart p14:bwMode="auto" r:id="rId32">
            <p14:nvContentPartPr>
              <p14:cNvPr id="1050973" name=""/>
              <p14:cNvContentPartPr/>
              <p14:nvPr/>
            </p14:nvContentPartPr>
            <p14:xfrm>
              <a:off x="11409558" y="4906596"/>
              <a:ext cx="63617" cy="77277"/>
            </p14:xfrm>
          </p:contentPart>
        </mc:Choice>
        <mc:Fallback>
          <p:sp>
            <p:nvSpPr>
              <p:cNvPr id="1050973" name=""/>
              <p:cNvSpPr/>
              <p:nvPr/>
            </p:nvSpPr>
            <p:spPr>
              <a:xfrm>
                <a:off x="11409558" y="4906596"/>
                <a:ext cx="63617" cy="77277"/>
              </a:xfrm>
            </p:spPr>
          </p:sp>
        </mc:Fallback>
      </mc:AlternateContent>
      <mc:AlternateContent xmlns:mc="http://schemas.openxmlformats.org/markup-compatibility/2006">
        <mc:Choice xmlns:p14="http://schemas.microsoft.com/office/powerpoint/2010/main" Requires="p14">
          <p:contentPart p14:bwMode="auto" r:id="rId33">
            <p14:nvContentPartPr>
              <p14:cNvPr id="1050974" name=""/>
              <p14:cNvContentPartPr/>
              <p14:nvPr/>
            </p14:nvContentPartPr>
            <p14:xfrm>
              <a:off x="11446209" y="4790686"/>
              <a:ext cx="114723" cy="427080"/>
            </p14:xfrm>
          </p:contentPart>
        </mc:Choice>
        <mc:Fallback>
          <p:sp>
            <p:nvSpPr>
              <p:cNvPr id="1050974" name=""/>
              <p:cNvSpPr/>
              <p:nvPr/>
            </p:nvSpPr>
            <p:spPr>
              <a:xfrm>
                <a:off x="11446209" y="4790686"/>
                <a:ext cx="114723" cy="427080"/>
              </a:xfrm>
            </p:spPr>
          </p:sp>
        </mc:Fallback>
      </mc:AlternateContent>
      <mc:AlternateContent xmlns:mc="http://schemas.openxmlformats.org/markup-compatibility/2006">
        <mc:Choice xmlns:p14="http://schemas.microsoft.com/office/powerpoint/2010/main" Requires="p14">
          <p:contentPart p14:bwMode="auto" r:id="rId34">
            <p14:nvContentPartPr>
              <p14:cNvPr id="1050975" name=""/>
              <p14:cNvContentPartPr/>
              <p14:nvPr/>
            </p14:nvContentPartPr>
            <p14:xfrm>
              <a:off x="11512612" y="4631342"/>
              <a:ext cx="5079" cy="31443"/>
            </p14:xfrm>
          </p:contentPart>
        </mc:Choice>
        <mc:Fallback>
          <p:sp>
            <p:nvSpPr>
              <p:cNvPr id="1050975" name=""/>
              <p:cNvSpPr/>
              <p:nvPr/>
            </p:nvSpPr>
            <p:spPr>
              <a:xfrm>
                <a:off x="11512612" y="4631342"/>
                <a:ext cx="5079" cy="31443"/>
              </a:xfrm>
            </p:spPr>
          </p:sp>
        </mc:Fallback>
      </mc:AlternateContent>
      <mc:AlternateContent xmlns:mc="http://schemas.openxmlformats.org/markup-compatibility/2006">
        <mc:Choice xmlns:p14="http://schemas.microsoft.com/office/powerpoint/2010/main" Requires="p14">
          <p:contentPart p14:bwMode="auto" r:id="rId35">
            <p14:nvContentPartPr>
              <p14:cNvPr id="1050976" name=""/>
              <p14:cNvContentPartPr/>
              <p14:nvPr/>
            </p14:nvContentPartPr>
            <p14:xfrm>
              <a:off x="11589172" y="4837865"/>
              <a:ext cx="146493" cy="158572"/>
            </p14:xfrm>
          </p:contentPart>
        </mc:Choice>
        <mc:Fallback>
          <p:sp>
            <p:nvSpPr>
              <p:cNvPr id="1050976" name=""/>
              <p:cNvSpPr/>
              <p:nvPr/>
            </p:nvSpPr>
            <p:spPr>
              <a:xfrm>
                <a:off x="11589172" y="4837865"/>
                <a:ext cx="146493" cy="158572"/>
              </a:xfrm>
            </p:spPr>
          </p:sp>
        </mc:Fallback>
      </mc:AlternateContent>
      <mc:AlternateContent xmlns:mc="http://schemas.openxmlformats.org/markup-compatibility/2006">
        <mc:Choice xmlns:p14="http://schemas.microsoft.com/office/powerpoint/2010/main" Requires="p14">
          <p:contentPart p14:bwMode="auto" r:id="rId36">
            <p14:nvContentPartPr>
              <p14:cNvPr id="1050977" name=""/>
              <p14:cNvContentPartPr/>
              <p14:nvPr/>
            </p14:nvContentPartPr>
            <p14:xfrm>
              <a:off x="11726631" y="4795706"/>
              <a:ext cx="93984" cy="240372"/>
            </p14:xfrm>
          </p:contentPart>
        </mc:Choice>
        <mc:Fallback>
          <p:sp>
            <p:nvSpPr>
              <p:cNvPr id="1050977" name=""/>
              <p:cNvSpPr/>
              <p:nvPr/>
            </p:nvSpPr>
            <p:spPr>
              <a:xfrm>
                <a:off x="11726631" y="4795706"/>
                <a:ext cx="93984" cy="240372"/>
              </a:xfrm>
            </p:spPr>
          </p:sp>
        </mc:Fallback>
      </mc:AlternateContent>
      <mc:AlternateContent xmlns:mc="http://schemas.openxmlformats.org/markup-compatibility/2006">
        <mc:Choice xmlns:p14="http://schemas.microsoft.com/office/powerpoint/2010/main" Requires="p14">
          <p:contentPart p14:bwMode="auto" r:id="rId37">
            <p14:nvContentPartPr>
              <p14:cNvPr id="1050978" name=""/>
              <p14:cNvContentPartPr/>
              <p14:nvPr/>
            </p14:nvContentPartPr>
            <p14:xfrm>
              <a:off x="11784754" y="4638788"/>
              <a:ext cx="40484" cy="449242"/>
            </p14:xfrm>
          </p:contentPart>
        </mc:Choice>
        <mc:Fallback>
          <p:sp>
            <p:nvSpPr>
              <p:cNvPr id="1050978" name=""/>
              <p:cNvSpPr/>
              <p:nvPr/>
            </p:nvSpPr>
            <p:spPr>
              <a:xfrm>
                <a:off x="11784754" y="4638788"/>
                <a:ext cx="40484" cy="449242"/>
              </a:xfrm>
            </p:spPr>
          </p:sp>
        </mc:Fallback>
      </mc:AlternateContent>
      <mc:AlternateContent xmlns:mc="http://schemas.openxmlformats.org/markup-compatibility/2006">
        <mc:Choice xmlns:p14="http://schemas.microsoft.com/office/powerpoint/2010/main" Requires="p14">
          <p:contentPart p14:bwMode="auto" r:id="rId38">
            <p14:nvContentPartPr>
              <p14:cNvPr id="1050979" name=""/>
              <p14:cNvContentPartPr/>
              <p14:nvPr/>
            </p14:nvContentPartPr>
            <p14:xfrm>
              <a:off x="11789497" y="4913794"/>
              <a:ext cx="114357" cy="163535"/>
            </p14:xfrm>
          </p:contentPart>
        </mc:Choice>
        <mc:Fallback>
          <p:sp>
            <p:nvSpPr>
              <p:cNvPr id="1050979" name=""/>
              <p:cNvSpPr/>
              <p:nvPr/>
            </p:nvSpPr>
            <p:spPr>
              <a:xfrm>
                <a:off x="11789497" y="4913794"/>
                <a:ext cx="114357" cy="163535"/>
              </a:xfrm>
            </p:spPr>
          </p:sp>
        </mc:Fallback>
      </mc:AlternateContent>
      <mc:AlternateContent xmlns:mc="http://schemas.openxmlformats.org/markup-compatibility/2006">
        <mc:Choice xmlns:p14="http://schemas.microsoft.com/office/powerpoint/2010/main" Requires="p14">
          <p:contentPart p14:bwMode="auto" r:id="rId39">
            <p14:nvContentPartPr>
              <p14:cNvPr id="1050980" name=""/>
              <p14:cNvContentPartPr/>
              <p14:nvPr/>
            </p14:nvContentPartPr>
            <p14:xfrm>
              <a:off x="11932699" y="4976603"/>
              <a:ext cx="165335" cy="145097"/>
            </p14:xfrm>
          </p:contentPart>
        </mc:Choice>
        <mc:Fallback>
          <p:sp>
            <p:nvSpPr>
              <p:cNvPr id="1050980" name=""/>
              <p:cNvSpPr/>
              <p:nvPr/>
            </p:nvSpPr>
            <p:spPr>
              <a:xfrm>
                <a:off x="11932699" y="4976603"/>
                <a:ext cx="165335" cy="145097"/>
              </a:xfrm>
            </p:spPr>
          </p:sp>
        </mc:Fallback>
      </mc:AlternateContent>
      <mc:AlternateContent xmlns:mc="http://schemas.openxmlformats.org/markup-compatibility/2006">
        <mc:Choice xmlns:p14="http://schemas.microsoft.com/office/powerpoint/2010/main" Requires="p14">
          <p:contentPart p14:bwMode="auto" r:id="rId40">
            <p14:nvContentPartPr>
              <p14:cNvPr id="1050981" name=""/>
              <p14:cNvContentPartPr/>
              <p14:nvPr/>
            </p14:nvContentPartPr>
            <p14:xfrm>
              <a:off x="12053803" y="4711014"/>
              <a:ext cx="101045" cy="627938"/>
            </p14:xfrm>
          </p:contentPart>
        </mc:Choice>
        <mc:Fallback>
          <p:sp>
            <p:nvSpPr>
              <p:cNvPr id="1050981" name=""/>
              <p:cNvSpPr/>
              <p:nvPr/>
            </p:nvSpPr>
            <p:spPr>
              <a:xfrm>
                <a:off x="12053803" y="4711014"/>
                <a:ext cx="101045" cy="627938"/>
              </a:xfrm>
            </p:spPr>
          </p:sp>
        </mc:Fallback>
      </mc:AlternateContent>
      <mc:AlternateContent xmlns:mc="http://schemas.openxmlformats.org/markup-compatibility/2006">
        <mc:Choice xmlns:p14="http://schemas.microsoft.com/office/powerpoint/2010/main" Requires="p14">
          <p:contentPart p14:bwMode="auto" r:id="rId41">
            <p14:nvContentPartPr>
              <p14:cNvPr id="1050982" name=""/>
              <p14:cNvContentPartPr/>
              <p14:nvPr/>
            </p14:nvContentPartPr>
            <p14:xfrm>
              <a:off x="11102921" y="5239680"/>
              <a:ext cx="793799" cy="50881"/>
            </p14:xfrm>
          </p:contentPart>
        </mc:Choice>
        <mc:Fallback>
          <p:sp>
            <p:nvSpPr>
              <p:cNvPr id="1050982" name=""/>
              <p:cNvSpPr/>
              <p:nvPr/>
            </p:nvSpPr>
            <p:spPr>
              <a:xfrm>
                <a:off x="11102921" y="5239680"/>
                <a:ext cx="793799" cy="50881"/>
              </a:xfrm>
            </p:spPr>
          </p:sp>
        </mc:Fallback>
      </mc:AlternateContent>
      <mc:AlternateContent xmlns:mc="http://schemas.openxmlformats.org/markup-compatibility/2006">
        <mc:Choice xmlns:p14="http://schemas.microsoft.com/office/powerpoint/2010/main" Requires="p14">
          <p:contentPart p14:bwMode="auto" r:id="rId42">
            <p14:nvContentPartPr>
              <p14:cNvPr id="1050983" name=""/>
              <p14:cNvContentPartPr/>
              <p14:nvPr/>
            </p14:nvContentPartPr>
            <p14:xfrm>
              <a:off x="1020055" y="5927939"/>
              <a:ext cx="2831010" cy="111662"/>
            </p14:xfrm>
          </p:contentPart>
        </mc:Choice>
        <mc:Fallback>
          <p:sp>
            <p:nvSpPr>
              <p:cNvPr id="1050983" name=""/>
              <p:cNvSpPr/>
              <p:nvPr/>
            </p:nvSpPr>
            <p:spPr>
              <a:xfrm>
                <a:off x="1020055" y="5927939"/>
                <a:ext cx="2831010" cy="111662"/>
              </a:xfrm>
            </p:spPr>
          </p:sp>
        </mc:Fallback>
      </mc:AlternateContent>
      <mc:AlternateContent xmlns:mc="http://schemas.openxmlformats.org/markup-compatibility/2006">
        <mc:Choice xmlns:p14="http://schemas.microsoft.com/office/powerpoint/2010/main" Requires="p14">
          <p:contentPart p14:bwMode="auto" r:id="rId43">
            <p14:nvContentPartPr>
              <p14:cNvPr id="1050984" name=""/>
              <p14:cNvContentPartPr/>
              <p14:nvPr/>
            </p14:nvContentPartPr>
            <p14:xfrm>
              <a:off x="10363836" y="2720945"/>
              <a:ext cx="116813" cy="41142"/>
            </p14:xfrm>
          </p:contentPart>
        </mc:Choice>
        <mc:Fallback>
          <p:sp>
            <p:nvSpPr>
              <p:cNvPr id="1050984" name=""/>
              <p:cNvSpPr/>
              <p:nvPr/>
            </p:nvSpPr>
            <p:spPr>
              <a:xfrm>
                <a:off x="10363836" y="2720945"/>
                <a:ext cx="116813" cy="41142"/>
              </a:xfrm>
            </p:spPr>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50985" name="ZoneTexte 3"/>
          <p:cNvSpPr txBox="1"/>
          <p:nvPr/>
        </p:nvSpPr>
        <p:spPr>
          <a:xfrm>
            <a:off x="1105847" y="538938"/>
            <a:ext cx="4932680" cy="447040"/>
          </a:xfrm>
          <a:prstGeom prst="rect"/>
          <a:solidFill>
            <a:schemeClr val="accent4">
              <a:lumMod val="40000"/>
              <a:lumOff val="60000"/>
            </a:schemeClr>
          </a:solidFill>
        </p:spPr>
        <p:txBody>
          <a:bodyPr rtlCol="0" wrap="none">
            <a:spAutoFit/>
          </a:bodyPr>
          <a:p>
            <a:r>
              <a:rPr dirty="0" sz="2400" lang="fr-MA">
                <a:latin typeface="AR BLANCA" panose="02000000000000000000" pitchFamily="2" charset="0"/>
              </a:rPr>
              <a:t>1.2. Travail élémentaire d’une force</a:t>
            </a:r>
          </a:p>
        </p:txBody>
      </p:sp>
      <p:sp>
        <p:nvSpPr>
          <p:cNvPr id="1050986" name="Forme libre 4"/>
          <p:cNvSpPr/>
          <p:nvPr/>
        </p:nvSpPr>
        <p:spPr>
          <a:xfrm>
            <a:off x="6516709" y="1133341"/>
            <a:ext cx="5344733" cy="1725769"/>
          </a:xfrm>
          <a:custGeom>
            <a:avLst/>
            <a:gdLst>
              <a:gd name="connsiteX0" fmla="*/ 0 w 5344733"/>
              <a:gd name="connsiteY0" fmla="*/ 1725769 h 1725769"/>
              <a:gd name="connsiteX1" fmla="*/ 1609859 w 5344733"/>
              <a:gd name="connsiteY1" fmla="*/ 721217 h 1725769"/>
              <a:gd name="connsiteX2" fmla="*/ 3670479 w 5344733"/>
              <a:gd name="connsiteY2" fmla="*/ 1184856 h 1725769"/>
              <a:gd name="connsiteX3" fmla="*/ 5344733 w 5344733"/>
              <a:gd name="connsiteY3" fmla="*/ 0 h 1725769"/>
              <a:gd name="connsiteX4" fmla="*/ 5344733 w 5344733"/>
              <a:gd name="connsiteY4" fmla="*/ 0 h 1725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4733" h="1725769">
                <a:moveTo>
                  <a:pt x="0" y="1725769"/>
                </a:moveTo>
                <a:cubicBezTo>
                  <a:pt x="499056" y="1268569"/>
                  <a:pt x="998113" y="811369"/>
                  <a:pt x="1609859" y="721217"/>
                </a:cubicBezTo>
                <a:cubicBezTo>
                  <a:pt x="2221605" y="631065"/>
                  <a:pt x="3048000" y="1305059"/>
                  <a:pt x="3670479" y="1184856"/>
                </a:cubicBezTo>
                <a:cubicBezTo>
                  <a:pt x="4292958" y="1064653"/>
                  <a:pt x="5344733" y="0"/>
                  <a:pt x="5344733" y="0"/>
                </a:cubicBezTo>
                <a:lnTo>
                  <a:pt x="5344733"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cxnSp>
        <p:nvCxnSpPr>
          <p:cNvPr id="3145747" name="Connecteur droit avec flèche 6"/>
          <p:cNvCxnSpPr>
            <a:cxnSpLocks/>
            <a:stCxn id="1050986" idx="1"/>
          </p:cNvCxnSpPr>
          <p:nvPr/>
        </p:nvCxnSpPr>
        <p:spPr>
          <a:xfrm flipV="1">
            <a:off x="8126568" y="1751527"/>
            <a:ext cx="798491" cy="103031"/>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987" name="ZoneTexte 7"/>
          <p:cNvSpPr txBox="1">
            <a:spLocks noChangeAspect="1" noMove="1" noResize="1" noRot="1" noAdjustHandles="1" noEditPoints="1" noChangeArrowheads="1" noChangeShapeType="1" noTextEdit="1"/>
          </p:cNvSpPr>
          <p:nvPr/>
        </p:nvSpPr>
        <p:spPr>
          <a:xfrm>
            <a:off x="8006602" y="1242670"/>
            <a:ext cx="918457" cy="508857"/>
          </a:xfrm>
          <a:prstGeom prst="rect"/>
          <a:blipFill rotWithShape="0">
            <a:blip xmlns:r="http://schemas.openxmlformats.org/officeDocument/2006/relationships" r:embed="rId1"/>
            <a:stretch>
              <a:fillRect/>
            </a:stretch>
          </a:blipFill>
        </p:spPr>
        <p:txBody>
          <a:bodyPr/>
          <a:p>
            <a:r>
              <a:rPr lang="fr-MA">
                <a:noFill/>
              </a:rPr>
              <a:t> </a:t>
            </a:r>
          </a:p>
        </p:txBody>
      </p:sp>
      <p:sp>
        <p:nvSpPr>
          <p:cNvPr id="1050988" name="ZoneTexte 8"/>
          <p:cNvSpPr txBox="1"/>
          <p:nvPr/>
        </p:nvSpPr>
        <p:spPr>
          <a:xfrm>
            <a:off x="7652824" y="1883464"/>
            <a:ext cx="525780" cy="447040"/>
          </a:xfrm>
          <a:prstGeom prst="rect"/>
          <a:noFill/>
        </p:spPr>
        <p:txBody>
          <a:bodyPr rtlCol="0" wrap="none">
            <a:spAutoFit/>
          </a:bodyPr>
          <a:p>
            <a:r>
              <a:rPr dirty="0" sz="2400" i="1" lang="fr-MA"/>
              <a:t>M</a:t>
            </a:r>
          </a:p>
        </p:txBody>
      </p:sp>
      <p:cxnSp>
        <p:nvCxnSpPr>
          <p:cNvPr id="3145748" name="Connecteur droit avec flèche 10"/>
          <p:cNvCxnSpPr>
            <a:cxnSpLocks/>
            <a:stCxn id="1050986" idx="1"/>
          </p:cNvCxnSpPr>
          <p:nvPr/>
        </p:nvCxnSpPr>
        <p:spPr>
          <a:xfrm>
            <a:off x="8126568" y="1854558"/>
            <a:ext cx="1558345" cy="1171977"/>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989" name="Rectangle 11"/>
          <p:cNvSpPr>
            <a:spLocks noChangeAspect="1" noMove="1" noResize="1" noRot="1" noAdjustHandles="1" noEditPoints="1" noChangeArrowheads="1" noChangeShapeType="1" noTextEdit="1"/>
          </p:cNvSpPr>
          <p:nvPr/>
        </p:nvSpPr>
        <p:spPr>
          <a:xfrm>
            <a:off x="8416503" y="2520114"/>
            <a:ext cx="978473" cy="506421"/>
          </a:xfrm>
          <a:prstGeom prst="rect"/>
          <a:blipFill rotWithShape="0">
            <a:blip xmlns:r="http://schemas.openxmlformats.org/officeDocument/2006/relationships" r:embed="rId2"/>
            <a:stretch>
              <a:fillRect/>
            </a:stretch>
          </a:blipFill>
        </p:spPr>
        <p:txBody>
          <a:bodyPr/>
          <a:p>
            <a:r>
              <a:rPr lang="fr-MA">
                <a:noFill/>
              </a:rPr>
              <a:t> </a:t>
            </a:r>
          </a:p>
        </p:txBody>
      </p:sp>
      <p:sp>
        <p:nvSpPr>
          <p:cNvPr id="1050990" name="ZoneTexte 12"/>
          <p:cNvSpPr txBox="1">
            <a:spLocks noChangeAspect="1" noMove="1" noResize="1" noRot="1" noAdjustHandles="1" noEditPoints="1" noChangeArrowheads="1" noChangeShapeType="1" noTextEdit="1"/>
          </p:cNvSpPr>
          <p:nvPr/>
        </p:nvSpPr>
        <p:spPr>
          <a:xfrm>
            <a:off x="792612" y="1146672"/>
            <a:ext cx="5865765" cy="2109295"/>
          </a:xfrm>
          <a:prstGeom prst="rect"/>
          <a:blipFill rotWithShape="0">
            <a:blip xmlns:r="http://schemas.openxmlformats.org/officeDocument/2006/relationships" r:embed="rId3"/>
            <a:stretch>
              <a:fillRect l="-1040" t="-1445" b="-1156"/>
            </a:stretch>
          </a:blipFill>
        </p:spPr>
        <p:txBody>
          <a:bodyPr/>
          <a:p>
            <a:r>
              <a:rPr lang="fr-MA">
                <a:noFill/>
              </a:rPr>
              <a:t> </a:t>
            </a:r>
          </a:p>
        </p:txBody>
      </p:sp>
      <p:sp>
        <p:nvSpPr>
          <p:cNvPr id="1050991" name="Ellipse 14"/>
          <p:cNvSpPr/>
          <p:nvPr/>
        </p:nvSpPr>
        <p:spPr>
          <a:xfrm>
            <a:off x="11115625" y="1719475"/>
            <a:ext cx="77273" cy="77273"/>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50992" name="ZoneTexte 15"/>
          <p:cNvSpPr txBox="1"/>
          <p:nvPr/>
        </p:nvSpPr>
        <p:spPr>
          <a:xfrm>
            <a:off x="6728353" y="2610265"/>
            <a:ext cx="370614" cy="461665"/>
          </a:xfrm>
          <a:prstGeom prst="rect"/>
          <a:noFill/>
        </p:spPr>
        <p:txBody>
          <a:bodyPr rtlCol="0" wrap="none">
            <a:spAutoFit/>
          </a:bodyPr>
          <a:p>
            <a:r>
              <a:rPr b="1" dirty="0" sz="2400" lang="fr-MA"/>
              <a:t>A</a:t>
            </a:r>
          </a:p>
        </p:txBody>
      </p:sp>
      <p:sp>
        <p:nvSpPr>
          <p:cNvPr id="1050993" name="ZoneTexte 16"/>
          <p:cNvSpPr txBox="1"/>
          <p:nvPr/>
        </p:nvSpPr>
        <p:spPr>
          <a:xfrm>
            <a:off x="11014003" y="1758111"/>
            <a:ext cx="357790" cy="461665"/>
          </a:xfrm>
          <a:prstGeom prst="rect"/>
          <a:noFill/>
        </p:spPr>
        <p:txBody>
          <a:bodyPr rtlCol="0" wrap="none">
            <a:spAutoFit/>
          </a:bodyPr>
          <a:p>
            <a:r>
              <a:rPr b="1" dirty="0" sz="2400" lang="fr-MA"/>
              <a:t>B</a:t>
            </a:r>
          </a:p>
        </p:txBody>
      </p:sp>
      <p:sp>
        <p:nvSpPr>
          <p:cNvPr id="1050994" name="ZoneTexte 17"/>
          <p:cNvSpPr txBox="1"/>
          <p:nvPr/>
        </p:nvSpPr>
        <p:spPr>
          <a:xfrm>
            <a:off x="1105847" y="3939001"/>
            <a:ext cx="6545580" cy="447041"/>
          </a:xfrm>
          <a:prstGeom prst="rect"/>
          <a:solidFill>
            <a:schemeClr val="accent4">
              <a:lumMod val="40000"/>
              <a:lumOff val="60000"/>
            </a:schemeClr>
          </a:solidFill>
        </p:spPr>
        <p:txBody>
          <a:bodyPr rtlCol="0" wrap="none">
            <a:spAutoFit/>
          </a:bodyPr>
          <a:p>
            <a:r>
              <a:rPr dirty="0" sz="2400" lang="fr-MA">
                <a:latin typeface="AR BLANCA" panose="02000000000000000000" pitchFamily="2" charset="0"/>
              </a:rPr>
              <a:t>1.3. Travail sur un déplacement quelconque AB</a:t>
            </a:r>
          </a:p>
        </p:txBody>
      </p:sp>
      <p:sp>
        <p:nvSpPr>
          <p:cNvPr id="1050995" name="Rectangle 18"/>
          <p:cNvSpPr/>
          <p:nvPr/>
        </p:nvSpPr>
        <p:spPr>
          <a:xfrm>
            <a:off x="792612" y="4598034"/>
            <a:ext cx="11068830" cy="400110"/>
          </a:xfrm>
          <a:prstGeom prst="rect"/>
        </p:spPr>
        <p:txBody>
          <a:bodyPr wrap="square">
            <a:spAutoFit/>
          </a:bodyPr>
          <a:p>
            <a:pPr algn="just"/>
            <a:r>
              <a:rPr baseline="0" b="0" dirty="0" i="0" lang="fr-FR" strike="noStrike" u="none"/>
              <a:t>Le travail d’une force sur un déplacement </a:t>
            </a:r>
            <a:r>
              <a:rPr baseline="0" b="0" dirty="0" i="1" lang="fr-FR" strike="noStrike" u="none"/>
              <a:t>AB </a:t>
            </a:r>
            <a:r>
              <a:rPr baseline="0" b="0" dirty="0" i="0" lang="fr-FR" strike="noStrike" u="none"/>
              <a:t>correspond à la </a:t>
            </a:r>
            <a:r>
              <a:rPr baseline="0" b="1" dirty="0" i="0" lang="fr-FR" strike="noStrike" u="none"/>
              <a:t>circulation </a:t>
            </a:r>
            <a:r>
              <a:rPr baseline="0" b="0" dirty="0" sz="2000" i="1" lang="fr-FR" strike="noStrike" u="none"/>
              <a:t>C </a:t>
            </a:r>
            <a:r>
              <a:rPr baseline="0" b="0" dirty="0" i="0" lang="fr-FR" strike="noStrike" u="none"/>
              <a:t>du vecteur </a:t>
            </a:r>
            <a:r>
              <a:rPr baseline="0" b="0" dirty="0" i="0" lang="fr-MA" strike="noStrike" u="none"/>
              <a:t>force sur ce trajet.</a:t>
            </a:r>
            <a:endParaRPr dirty="0" lang="fr-MA"/>
          </a:p>
        </p:txBody>
      </p:sp>
      <p:sp>
        <p:nvSpPr>
          <p:cNvPr id="1050996" name="ZoneTexte 19"/>
          <p:cNvSpPr txBox="1">
            <a:spLocks noChangeAspect="1" noMove="1" noResize="1" noRot="1" noAdjustHandles="1" noEditPoints="1" noChangeArrowheads="1" noChangeShapeType="1" noTextEdit="1"/>
          </p:cNvSpPr>
          <p:nvPr/>
        </p:nvSpPr>
        <p:spPr>
          <a:xfrm>
            <a:off x="3554569" y="5073030"/>
            <a:ext cx="3430491" cy="928075"/>
          </a:xfrm>
          <a:prstGeom prst="rect"/>
          <a:blipFill rotWithShape="0">
            <a:blip xmlns:r="http://schemas.openxmlformats.org/officeDocument/2006/relationships" r:embed="rId4"/>
            <a:stretch>
              <a:fillRect/>
            </a:stretch>
          </a:blipFill>
        </p:spPr>
        <p:txBody>
          <a:bodyPr/>
          <a:p>
            <a:r>
              <a:rPr lang="fr-MA">
                <a:noFill/>
              </a:rPr>
              <a:t> </a:t>
            </a:r>
          </a:p>
        </p:txBody>
      </p:sp>
      <mc:AlternateContent xmlns:mc="http://schemas.openxmlformats.org/markup-compatibility/2006">
        <mc:Choice xmlns:p14="http://schemas.microsoft.com/office/powerpoint/2010/main" Requires="p14">
          <p:contentPart p14:bwMode="auto" r:id="rId5">
            <p14:nvContentPartPr>
              <p14:cNvPr id="1050997" name=""/>
              <p14:cNvContentPartPr/>
              <p14:nvPr/>
            </p14:nvContentPartPr>
            <p14:xfrm>
              <a:off x="8334993" y="1798882"/>
              <a:ext cx="30574" cy="85719"/>
            </p14:xfrm>
          </p:contentPart>
        </mc:Choice>
        <mc:Fallback>
          <p:sp>
            <p:nvSpPr>
              <p:cNvPr id="1050997" name=""/>
              <p:cNvSpPr/>
              <p:nvPr/>
            </p:nvSpPr>
            <p:spPr>
              <a:xfrm>
                <a:off x="8334993" y="1798882"/>
                <a:ext cx="30574" cy="85719"/>
              </a:xfrm>
            </p:spPr>
          </p:sp>
        </mc:Fallback>
      </mc:AlternateContent>
      <mc:AlternateContent xmlns:mc="http://schemas.openxmlformats.org/markup-compatibility/2006">
        <mc:Choice xmlns:p14="http://schemas.microsoft.com/office/powerpoint/2010/main" Requires="p14">
          <p:contentPart p14:bwMode="auto" r:id="rId6">
            <p14:nvContentPartPr>
              <p14:cNvPr id="1050998" name=""/>
              <p14:cNvContentPartPr/>
              <p14:nvPr/>
            </p14:nvContentPartPr>
            <p14:xfrm>
              <a:off x="8127608" y="1827921"/>
              <a:ext cx="6519" cy="67465"/>
            </p14:xfrm>
          </p:contentPart>
        </mc:Choice>
        <mc:Fallback>
          <p:sp>
            <p:nvSpPr>
              <p:cNvPr id="1050998" name=""/>
              <p:cNvSpPr/>
              <p:nvPr/>
            </p:nvSpPr>
            <p:spPr>
              <a:xfrm>
                <a:off x="8127608" y="1827921"/>
                <a:ext cx="6519" cy="67465"/>
              </a:xfrm>
            </p:spPr>
          </p:sp>
        </mc:Fallback>
      </mc:AlternateContent>
      <mc:AlternateContent xmlns:mc="http://schemas.openxmlformats.org/markup-compatibility/2006">
        <mc:Choice xmlns:p14="http://schemas.microsoft.com/office/powerpoint/2010/main" Requires="p14">
          <p:contentPart p14:bwMode="auto" r:id="rId7">
            <p14:nvContentPartPr>
              <p14:cNvPr id="1050999" name=""/>
              <p14:cNvContentPartPr/>
              <p14:nvPr/>
            </p14:nvContentPartPr>
            <p14:xfrm>
              <a:off x="8313813" y="1813526"/>
              <a:ext cx="17649" cy="83395"/>
            </p14:xfrm>
          </p:contentPart>
        </mc:Choice>
        <mc:Fallback>
          <p:sp>
            <p:nvSpPr>
              <p:cNvPr id="1050999" name=""/>
              <p:cNvSpPr/>
              <p:nvPr/>
            </p:nvSpPr>
            <p:spPr>
              <a:xfrm>
                <a:off x="8313813" y="1813526"/>
                <a:ext cx="17649" cy="83395"/>
              </a:xfrm>
            </p:spPr>
          </p:sp>
        </mc:Fallback>
      </mc:AlternateContent>
      <mc:AlternateContent xmlns:mc="http://schemas.openxmlformats.org/markup-compatibility/2006">
        <mc:Choice xmlns:p14="http://schemas.microsoft.com/office/powerpoint/2010/main" Requires="p14">
          <p:contentPart p14:bwMode="auto" r:id="rId8">
            <p14:nvContentPartPr>
              <p14:cNvPr id="1051000" name=""/>
              <p14:cNvContentPartPr/>
              <p14:nvPr/>
            </p14:nvContentPartPr>
            <p14:xfrm>
              <a:off x="11094085" y="1757734"/>
              <a:ext cx="111338" cy="41688"/>
            </p14:xfrm>
          </p:contentPart>
        </mc:Choice>
        <mc:Fallback>
          <p:sp>
            <p:nvSpPr>
              <p:cNvPr id="1051000" name=""/>
              <p:cNvSpPr/>
              <p:nvPr/>
            </p:nvSpPr>
            <p:spPr>
              <a:xfrm>
                <a:off x="11094085" y="1757734"/>
                <a:ext cx="111338" cy="41688"/>
              </a:xfrm>
            </p:spPr>
          </p:sp>
        </mc:Fallback>
      </mc:AlternateContent>
      <mc:AlternateContent xmlns:mc="http://schemas.openxmlformats.org/markup-compatibility/2006">
        <mc:Choice xmlns:p14="http://schemas.microsoft.com/office/powerpoint/2010/main" Requires="p14">
          <p:contentPart p14:bwMode="auto" r:id="rId9">
            <p14:nvContentPartPr>
              <p14:cNvPr id="1051001" name=""/>
              <p14:cNvContentPartPr/>
              <p14:nvPr/>
            </p14:nvContentPartPr>
            <p14:xfrm>
              <a:off x="4979218" y="3933267"/>
              <a:ext cx="67394" cy="24231"/>
            </p14:xfrm>
          </p:contentPart>
        </mc:Choice>
        <mc:Fallback>
          <p:sp>
            <p:nvSpPr>
              <p:cNvPr id="1051001" name=""/>
              <p:cNvSpPr/>
              <p:nvPr/>
            </p:nvSpPr>
            <p:spPr>
              <a:xfrm>
                <a:off x="4979218" y="3933267"/>
                <a:ext cx="67394" cy="24231"/>
              </a:xfrm>
            </p:spPr>
          </p:sp>
        </mc:Fallback>
      </mc:AlternateContent>
      <mc:AlternateContent xmlns:mc="http://schemas.openxmlformats.org/markup-compatibility/2006">
        <mc:Choice xmlns:p14="http://schemas.microsoft.com/office/powerpoint/2010/main" Requires="p14">
          <p:contentPart p14:bwMode="auto" r:id="rId10">
            <p14:nvContentPartPr>
              <p14:cNvPr id="1051002" name=""/>
              <p14:cNvContentPartPr/>
              <p14:nvPr/>
            </p14:nvContentPartPr>
            <p14:xfrm>
              <a:off x="11080917" y="1760632"/>
              <a:ext cx="72350" cy="36377"/>
            </p14:xfrm>
          </p:contentPart>
        </mc:Choice>
        <mc:Fallback>
          <p:sp>
            <p:nvSpPr>
              <p:cNvPr id="1051002" name=""/>
              <p:cNvSpPr/>
              <p:nvPr/>
            </p:nvSpPr>
            <p:spPr>
              <a:xfrm>
                <a:off x="11080917" y="1760632"/>
                <a:ext cx="72350" cy="36377"/>
              </a:xfrm>
            </p:spPr>
          </p:sp>
        </mc:Fallback>
      </mc:AlternateContent>
      <mc:AlternateContent xmlns:mc="http://schemas.openxmlformats.org/markup-compatibility/2006">
        <mc:Choice xmlns:p14="http://schemas.microsoft.com/office/powerpoint/2010/main" Requires="p14">
          <p:contentPart p14:bwMode="auto" r:id="rId11">
            <p14:nvContentPartPr>
              <p14:cNvPr id="1051003" name=""/>
              <p14:cNvContentPartPr/>
              <p14:nvPr/>
            </p14:nvContentPartPr>
            <p14:xfrm>
              <a:off x="11059679" y="1719210"/>
              <a:ext cx="102381" cy="104969"/>
            </p14:xfrm>
          </p:contentPart>
        </mc:Choice>
        <mc:Fallback>
          <p:sp>
            <p:nvSpPr>
              <p:cNvPr id="1051003" name=""/>
              <p:cNvSpPr/>
              <p:nvPr/>
            </p:nvSpPr>
            <p:spPr>
              <a:xfrm>
                <a:off x="11059679" y="1719210"/>
                <a:ext cx="102381" cy="104969"/>
              </a:xfrm>
            </p:spPr>
          </p:sp>
        </mc:Fallback>
      </mc:AlternateContent>
      <mc:AlternateContent xmlns:mc="http://schemas.openxmlformats.org/markup-compatibility/2006">
        <mc:Choice xmlns:p14="http://schemas.microsoft.com/office/powerpoint/2010/main" Requires="p14">
          <p:contentPart p14:bwMode="auto" r:id="rId12">
            <p14:nvContentPartPr>
              <p14:cNvPr id="1051004" name=""/>
              <p14:cNvContentPartPr/>
              <p14:nvPr/>
            </p14:nvContentPartPr>
            <p14:xfrm>
              <a:off x="8156289" y="1842931"/>
              <a:ext cx="242723" cy="51187"/>
            </p14:xfrm>
          </p:contentPart>
        </mc:Choice>
        <mc:Fallback>
          <p:sp>
            <p:nvSpPr>
              <p:cNvPr id="1051004" name=""/>
              <p:cNvSpPr/>
              <p:nvPr/>
            </p:nvSpPr>
            <p:spPr>
              <a:xfrm>
                <a:off x="8156289" y="1842931"/>
                <a:ext cx="242723" cy="51187"/>
              </a:xfrm>
            </p:spPr>
          </p:sp>
        </mc:Fallback>
      </mc:AlternateContent>
      <mc:AlternateContent xmlns:mc="http://schemas.openxmlformats.org/markup-compatibility/2006">
        <mc:Choice xmlns:p14="http://schemas.microsoft.com/office/powerpoint/2010/main" Requires="p14">
          <p:contentPart p14:bwMode="auto" r:id="rId13">
            <p14:nvContentPartPr>
              <p14:cNvPr id="1051005" name=""/>
              <p14:cNvContentPartPr/>
              <p14:nvPr/>
            </p14:nvContentPartPr>
            <p14:xfrm>
              <a:off x="8192030" y="1748497"/>
              <a:ext cx="800859" cy="122859"/>
            </p14:xfrm>
          </p:contentPart>
        </mc:Choice>
        <mc:Fallback>
          <p:sp>
            <p:nvSpPr>
              <p:cNvPr id="1051005" name=""/>
              <p:cNvSpPr/>
              <p:nvPr/>
            </p:nvSpPr>
            <p:spPr>
              <a:xfrm>
                <a:off x="8192030" y="1748497"/>
                <a:ext cx="800859" cy="122859"/>
              </a:xfrm>
            </p:spPr>
          </p:sp>
        </mc:Fallback>
      </mc:AlternateContent>
      <mc:AlternateContent xmlns:mc="http://schemas.openxmlformats.org/markup-compatibility/2006">
        <mc:Choice xmlns:p14="http://schemas.microsoft.com/office/powerpoint/2010/main" Requires="p14">
          <p:contentPart p14:bwMode="auto" r:id="rId14">
            <p14:nvContentPartPr>
              <p14:cNvPr id="1051006" name=""/>
              <p14:cNvContentPartPr/>
              <p14:nvPr/>
            </p14:nvContentPartPr>
            <p14:xfrm>
              <a:off x="8742703" y="1719209"/>
              <a:ext cx="300943" cy="132876"/>
            </p14:xfrm>
          </p:contentPart>
        </mc:Choice>
        <mc:Fallback>
          <p:sp>
            <p:nvSpPr>
              <p:cNvPr id="1051006" name=""/>
              <p:cNvSpPr/>
              <p:nvPr/>
            </p:nvSpPr>
            <p:spPr>
              <a:xfrm>
                <a:off x="8742703" y="1719209"/>
                <a:ext cx="300943" cy="132876"/>
              </a:xfrm>
            </p:spPr>
          </p:sp>
        </mc:Fallback>
      </mc:AlternateContent>
      <mc:AlternateContent xmlns:mc="http://schemas.openxmlformats.org/markup-compatibility/2006">
        <mc:Choice xmlns:p14="http://schemas.microsoft.com/office/powerpoint/2010/main" Requires="p14">
          <p:contentPart p14:bwMode="auto" r:id="rId15">
            <p14:nvContentPartPr>
              <p14:cNvPr id="1051007" name=""/>
              <p14:cNvContentPartPr/>
              <p14:nvPr/>
            </p14:nvContentPartPr>
            <p14:xfrm>
              <a:off x="9100111" y="1553951"/>
              <a:ext cx="293428" cy="174120"/>
            </p14:xfrm>
          </p:contentPart>
        </mc:Choice>
        <mc:Fallback>
          <p:sp>
            <p:nvSpPr>
              <p:cNvPr id="1051007" name=""/>
              <p:cNvSpPr/>
              <p:nvPr/>
            </p:nvSpPr>
            <p:spPr>
              <a:xfrm>
                <a:off x="9100111" y="1553951"/>
                <a:ext cx="293428" cy="174120"/>
              </a:xfrm>
            </p:spPr>
          </p:sp>
        </mc:Fallback>
      </mc:AlternateContent>
      <mc:AlternateContent xmlns:mc="http://schemas.openxmlformats.org/markup-compatibility/2006">
        <mc:Choice xmlns:p14="http://schemas.microsoft.com/office/powerpoint/2010/main" Requires="p14">
          <p:contentPart p14:bwMode="auto" r:id="rId16">
            <p14:nvContentPartPr>
              <p14:cNvPr id="1051008" name=""/>
              <p14:cNvContentPartPr/>
              <p14:nvPr/>
            </p14:nvContentPartPr>
            <p14:xfrm>
              <a:off x="9093051" y="1458600"/>
              <a:ext cx="186206" cy="28791"/>
            </p14:xfrm>
          </p:contentPart>
        </mc:Choice>
        <mc:Fallback>
          <p:sp>
            <p:nvSpPr>
              <p:cNvPr id="1051008" name=""/>
              <p:cNvSpPr/>
              <p:nvPr/>
            </p:nvSpPr>
            <p:spPr>
              <a:xfrm>
                <a:off x="9093051" y="1458600"/>
                <a:ext cx="186206" cy="28791"/>
              </a:xfrm>
            </p:spPr>
          </p:sp>
        </mc:Fallback>
      </mc:AlternateContent>
      <mc:AlternateContent xmlns:mc="http://schemas.openxmlformats.org/markup-compatibility/2006">
        <mc:Choice xmlns:p14="http://schemas.microsoft.com/office/powerpoint/2010/main" Requires="p14">
          <p:contentPart p14:bwMode="auto" r:id="rId17">
            <p14:nvContentPartPr>
              <p14:cNvPr id="1051009" name=""/>
              <p14:cNvContentPartPr/>
              <p14:nvPr/>
            </p14:nvContentPartPr>
            <p14:xfrm>
              <a:off x="9250576" y="1386373"/>
              <a:ext cx="159473" cy="190247"/>
            </p14:xfrm>
          </p:contentPart>
        </mc:Choice>
        <mc:Fallback>
          <p:sp>
            <p:nvSpPr>
              <p:cNvPr id="1051009" name=""/>
              <p:cNvSpPr/>
              <p:nvPr/>
            </p:nvSpPr>
            <p:spPr>
              <a:xfrm>
                <a:off x="9250576" y="1386373"/>
                <a:ext cx="159473" cy="190247"/>
              </a:xfrm>
            </p:spPr>
          </p:sp>
        </mc:Fallback>
      </mc:AlternateContent>
      <mc:AlternateContent xmlns:mc="http://schemas.openxmlformats.org/markup-compatibility/2006">
        <mc:Choice xmlns:p14="http://schemas.microsoft.com/office/powerpoint/2010/main" Requires="p14">
          <p:contentPart p14:bwMode="auto" r:id="rId18">
            <p14:nvContentPartPr>
              <p14:cNvPr id="1051010" name=""/>
              <p14:cNvContentPartPr/>
              <p14:nvPr/>
            </p14:nvContentPartPr>
            <p14:xfrm>
              <a:off x="9369707" y="1653275"/>
              <a:ext cx="151077" cy="131151"/>
            </p14:xfrm>
          </p:contentPart>
        </mc:Choice>
        <mc:Fallback>
          <p:sp>
            <p:nvSpPr>
              <p:cNvPr id="1051010" name=""/>
              <p:cNvSpPr/>
              <p:nvPr/>
            </p:nvSpPr>
            <p:spPr>
              <a:xfrm>
                <a:off x="9369707" y="1653275"/>
                <a:ext cx="151077" cy="131151"/>
              </a:xfrm>
            </p:spPr>
          </p:sp>
        </mc:Fallback>
      </mc:AlternateContent>
      <mc:AlternateContent xmlns:mc="http://schemas.openxmlformats.org/markup-compatibility/2006">
        <mc:Choice xmlns:p14="http://schemas.microsoft.com/office/powerpoint/2010/main" Requires="p14">
          <p:contentPart p14:bwMode="auto" r:id="rId19">
            <p14:nvContentPartPr>
              <p14:cNvPr id="1051011" name=""/>
              <p14:cNvContentPartPr/>
              <p14:nvPr/>
            </p14:nvContentPartPr>
            <p14:xfrm>
              <a:off x="9510771" y="1644502"/>
              <a:ext cx="147956" cy="193744"/>
            </p14:xfrm>
          </p:contentPart>
        </mc:Choice>
        <mc:Fallback>
          <p:sp>
            <p:nvSpPr>
              <p:cNvPr id="1051011" name=""/>
              <p:cNvSpPr/>
              <p:nvPr/>
            </p:nvSpPr>
            <p:spPr>
              <a:xfrm>
                <a:off x="9510771" y="1644502"/>
                <a:ext cx="147956" cy="193744"/>
              </a:xfrm>
            </p:spPr>
          </p:sp>
        </mc:Fallback>
      </mc:AlternateContent>
      <mc:AlternateContent xmlns:mc="http://schemas.openxmlformats.org/markup-compatibility/2006">
        <mc:Choice xmlns:p14="http://schemas.microsoft.com/office/powerpoint/2010/main" Requires="p14">
          <p:contentPart p14:bwMode="auto" r:id="rId20">
            <p14:nvContentPartPr>
              <p14:cNvPr id="1051012" name=""/>
              <p14:cNvContentPartPr/>
              <p14:nvPr/>
            </p14:nvContentPartPr>
            <p14:xfrm>
              <a:off x="9596459" y="1688368"/>
              <a:ext cx="151836" cy="185222"/>
            </p14:xfrm>
          </p:contentPart>
        </mc:Choice>
        <mc:Fallback>
          <p:sp>
            <p:nvSpPr>
              <p:cNvPr id="1051012" name=""/>
              <p:cNvSpPr/>
              <p:nvPr/>
            </p:nvSpPr>
            <p:spPr>
              <a:xfrm>
                <a:off x="9596459" y="1688368"/>
                <a:ext cx="151836" cy="185222"/>
              </a:xfrm>
            </p:spPr>
          </p:sp>
        </mc:Fallback>
      </mc:AlternateContent>
      <mc:AlternateContent xmlns:mc="http://schemas.openxmlformats.org/markup-compatibility/2006">
        <mc:Choice xmlns:p14="http://schemas.microsoft.com/office/powerpoint/2010/main" Requires="p14">
          <p:contentPart p14:bwMode="auto" r:id="rId21">
            <p14:nvContentPartPr>
              <p14:cNvPr id="1051013" name=""/>
              <p14:cNvContentPartPr/>
              <p14:nvPr/>
            </p14:nvContentPartPr>
            <p14:xfrm>
              <a:off x="8613860" y="2925202"/>
              <a:ext cx="31349" cy="3735"/>
            </p14:xfrm>
          </p:contentPart>
        </mc:Choice>
        <mc:Fallback>
          <p:sp>
            <p:nvSpPr>
              <p:cNvPr id="1051013" name=""/>
              <p:cNvSpPr/>
              <p:nvPr/>
            </p:nvSpPr>
            <p:spPr>
              <a:xfrm>
                <a:off x="8613860" y="2925202"/>
                <a:ext cx="31349" cy="3735"/>
              </a:xfrm>
            </p:spPr>
          </p:sp>
        </mc:Fallback>
      </mc:AlternateContent>
      <mc:AlternateContent xmlns:mc="http://schemas.openxmlformats.org/markup-compatibility/2006">
        <mc:Choice xmlns:p14="http://schemas.microsoft.com/office/powerpoint/2010/main" Requires="p14">
          <p:contentPart p14:bwMode="auto" r:id="rId22">
            <p14:nvContentPartPr>
              <p14:cNvPr id="1051014" name=""/>
              <p14:cNvContentPartPr/>
              <p14:nvPr/>
            </p14:nvContentPartPr>
            <p14:xfrm>
              <a:off x="2588626" y="1754155"/>
              <a:ext cx="2261632" cy="527594"/>
            </p14:xfrm>
          </p:contentPart>
        </mc:Choice>
        <mc:Fallback>
          <p:sp>
            <p:nvSpPr>
              <p:cNvPr id="1051014" name=""/>
              <p:cNvSpPr/>
              <p:nvPr/>
            </p:nvSpPr>
            <p:spPr>
              <a:xfrm>
                <a:off x="2588626" y="1754155"/>
                <a:ext cx="2261632" cy="527594"/>
              </a:xfrm>
            </p:spPr>
          </p:sp>
        </mc:Fallback>
      </mc:AlternateContent>
      <mc:AlternateContent xmlns:mc="http://schemas.openxmlformats.org/markup-compatibility/2006">
        <mc:Choice xmlns:p14="http://schemas.microsoft.com/office/powerpoint/2010/main" Requires="p14">
          <p:contentPart p14:bwMode="auto" r:id="rId23">
            <p14:nvContentPartPr>
              <p14:cNvPr id="1051015" name=""/>
              <p14:cNvContentPartPr/>
              <p14:nvPr/>
            </p14:nvContentPartPr>
            <p14:xfrm>
              <a:off x="6476615" y="2762395"/>
              <a:ext cx="56334" cy="139370"/>
            </p14:xfrm>
          </p:contentPart>
        </mc:Choice>
        <mc:Fallback>
          <p:sp>
            <p:nvSpPr>
              <p:cNvPr id="1051015" name=""/>
              <p:cNvSpPr/>
              <p:nvPr/>
            </p:nvSpPr>
            <p:spPr>
              <a:xfrm>
                <a:off x="6476615" y="2762395"/>
                <a:ext cx="56334" cy="139370"/>
              </a:xfrm>
            </p:spPr>
          </p:sp>
        </mc:Fallback>
      </mc:AlternateContent>
      <mc:AlternateContent xmlns:mc="http://schemas.openxmlformats.org/markup-compatibility/2006">
        <mc:Choice xmlns:p14="http://schemas.microsoft.com/office/powerpoint/2010/main" Requires="p14">
          <p:contentPart p14:bwMode="auto" r:id="rId24">
            <p14:nvContentPartPr>
              <p14:cNvPr id="1051016" name=""/>
              <p14:cNvContentPartPr/>
              <p14:nvPr/>
            </p14:nvContentPartPr>
            <p14:xfrm>
              <a:off x="6432787" y="2820225"/>
              <a:ext cx="173790" cy="110277"/>
            </p14:xfrm>
          </p:contentPart>
        </mc:Choice>
        <mc:Fallback>
          <p:sp>
            <p:nvSpPr>
              <p:cNvPr id="1051016" name=""/>
              <p:cNvSpPr/>
              <p:nvPr/>
            </p:nvSpPr>
            <p:spPr>
              <a:xfrm>
                <a:off x="6432787" y="2820225"/>
                <a:ext cx="173790" cy="110277"/>
              </a:xfrm>
            </p:spPr>
          </p:sp>
        </mc:Fallback>
      </mc:AlternateContent>
      <mc:AlternateContent xmlns:mc="http://schemas.openxmlformats.org/markup-compatibility/2006">
        <mc:Choice xmlns:p14="http://schemas.microsoft.com/office/powerpoint/2010/main" Requires="p14">
          <p:contentPart p14:bwMode="auto" r:id="rId25">
            <p14:nvContentPartPr>
              <p14:cNvPr id="1051017" name=""/>
              <p14:cNvContentPartPr/>
              <p14:nvPr/>
            </p14:nvContentPartPr>
            <p14:xfrm>
              <a:off x="11093576" y="1682972"/>
              <a:ext cx="87886" cy="156839"/>
            </p14:xfrm>
          </p:contentPart>
        </mc:Choice>
        <mc:Fallback>
          <p:sp>
            <p:nvSpPr>
              <p:cNvPr id="1051017" name=""/>
              <p:cNvSpPr/>
              <p:nvPr/>
            </p:nvSpPr>
            <p:spPr>
              <a:xfrm>
                <a:off x="11093576" y="1682972"/>
                <a:ext cx="87886" cy="156839"/>
              </a:xfrm>
            </p:spPr>
          </p:sp>
        </mc:Fallback>
      </mc:AlternateContent>
      <mc:AlternateContent xmlns:mc="http://schemas.openxmlformats.org/markup-compatibility/2006">
        <mc:Choice xmlns:p14="http://schemas.microsoft.com/office/powerpoint/2010/main" Requires="p14">
          <p:contentPart p14:bwMode="auto" r:id="rId26">
            <p14:nvContentPartPr>
              <p14:cNvPr id="1051018" name=""/>
              <p14:cNvContentPartPr/>
              <p14:nvPr/>
            </p14:nvContentPartPr>
            <p14:xfrm>
              <a:off x="11038499" y="1733853"/>
              <a:ext cx="214445" cy="101514"/>
            </p14:xfrm>
          </p:contentPart>
        </mc:Choice>
        <mc:Fallback>
          <p:sp>
            <p:nvSpPr>
              <p:cNvPr id="1051018" name=""/>
              <p:cNvSpPr/>
              <p:nvPr/>
            </p:nvSpPr>
            <p:spPr>
              <a:xfrm>
                <a:off x="11038499" y="1733853"/>
                <a:ext cx="214445" cy="101514"/>
              </a:xfrm>
            </p:spPr>
          </p:sp>
        </mc:Fallback>
      </mc:AlternateContent>
      <mc:AlternateContent xmlns:mc="http://schemas.openxmlformats.org/markup-compatibility/2006">
        <mc:Choice xmlns:p14="http://schemas.microsoft.com/office/powerpoint/2010/main" Requires="p14">
          <p:contentPart p14:bwMode="auto" r:id="rId27">
            <p14:nvContentPartPr>
              <p14:cNvPr id="1051019" name=""/>
              <p14:cNvContentPartPr/>
              <p14:nvPr/>
            </p14:nvContentPartPr>
            <p14:xfrm>
              <a:off x="5810632" y="5812278"/>
              <a:ext cx="1741065" cy="463720"/>
            </p14:xfrm>
          </p:contentPart>
        </mc:Choice>
        <mc:Fallback>
          <p:sp>
            <p:nvSpPr>
              <p:cNvPr id="1051019" name=""/>
              <p:cNvSpPr/>
              <p:nvPr/>
            </p:nvSpPr>
            <p:spPr>
              <a:xfrm>
                <a:off x="5810632" y="5812278"/>
                <a:ext cx="1741065" cy="463720"/>
              </a:xfrm>
            </p:spPr>
          </p:sp>
        </mc:Fallback>
      </mc:AlternateContent>
      <mc:AlternateContent xmlns:mc="http://schemas.openxmlformats.org/markup-compatibility/2006">
        <mc:Choice xmlns:p14="http://schemas.microsoft.com/office/powerpoint/2010/main" Requires="p14">
          <p:contentPart p14:bwMode="auto" r:id="rId28">
            <p14:nvContentPartPr>
              <p14:cNvPr id="1051020" name=""/>
              <p14:cNvContentPartPr/>
              <p14:nvPr/>
            </p14:nvContentPartPr>
            <p14:xfrm>
              <a:off x="5731132" y="5785212"/>
              <a:ext cx="272324" cy="215449"/>
            </p14:xfrm>
          </p:contentPart>
        </mc:Choice>
        <mc:Fallback>
          <p:sp>
            <p:nvSpPr>
              <p:cNvPr id="1051020" name=""/>
              <p:cNvSpPr/>
              <p:nvPr/>
            </p:nvSpPr>
            <p:spPr>
              <a:xfrm>
                <a:off x="5731132" y="5785212"/>
                <a:ext cx="272324" cy="215449"/>
              </a:xfrm>
            </p:spPr>
          </p:sp>
        </mc:Fallback>
      </mc:AlternateContent>
      <mc:AlternateContent xmlns:mc="http://schemas.openxmlformats.org/markup-compatibility/2006">
        <mc:Choice xmlns:p14="http://schemas.microsoft.com/office/powerpoint/2010/main" Requires="p14">
          <p:contentPart p14:bwMode="auto" r:id="rId29">
            <p14:nvContentPartPr>
              <p14:cNvPr id="1051021" name=""/>
              <p14:cNvContentPartPr/>
              <p14:nvPr/>
            </p14:nvContentPartPr>
            <p14:xfrm>
              <a:off x="7426912" y="5853228"/>
              <a:ext cx="402934" cy="418932"/>
            </p14:xfrm>
          </p:contentPart>
        </mc:Choice>
        <mc:Fallback>
          <p:sp>
            <p:nvSpPr>
              <p:cNvPr id="1051021" name=""/>
              <p:cNvSpPr/>
              <p:nvPr/>
            </p:nvSpPr>
            <p:spPr>
              <a:xfrm>
                <a:off x="7426912" y="5853228"/>
                <a:ext cx="402934" cy="418932"/>
              </a:xfrm>
            </p:spPr>
          </p:sp>
        </mc:Fallback>
      </mc:AlternateContent>
      <mc:AlternateContent xmlns:mc="http://schemas.openxmlformats.org/markup-compatibility/2006">
        <mc:Choice xmlns:p14="http://schemas.microsoft.com/office/powerpoint/2010/main" Requires="p14">
          <p:contentPart p14:bwMode="auto" r:id="rId30">
            <p14:nvContentPartPr>
              <p14:cNvPr id="1051022" name=""/>
              <p14:cNvContentPartPr/>
              <p14:nvPr/>
            </p14:nvContentPartPr>
            <p14:xfrm>
              <a:off x="7870295" y="6102176"/>
              <a:ext cx="19874" cy="171215"/>
            </p14:xfrm>
          </p:contentPart>
        </mc:Choice>
        <mc:Fallback>
          <p:sp>
            <p:nvSpPr>
              <p:cNvPr id="1051022" name=""/>
              <p:cNvSpPr/>
              <p:nvPr/>
            </p:nvSpPr>
            <p:spPr>
              <a:xfrm>
                <a:off x="7870295" y="6102176"/>
                <a:ext cx="19874" cy="171215"/>
              </a:xfrm>
            </p:spPr>
          </p:sp>
        </mc:Fallback>
      </mc:AlternateContent>
      <mc:AlternateContent xmlns:mc="http://schemas.openxmlformats.org/markup-compatibility/2006">
        <mc:Choice xmlns:p14="http://schemas.microsoft.com/office/powerpoint/2010/main" Requires="p14">
          <p:contentPart p14:bwMode="auto" r:id="rId31">
            <p14:nvContentPartPr>
              <p14:cNvPr id="1051023" name=""/>
              <p14:cNvContentPartPr/>
              <p14:nvPr/>
            </p14:nvContentPartPr>
            <p14:xfrm>
              <a:off x="7870362" y="5942335"/>
              <a:ext cx="3530" cy="94564"/>
            </p14:xfrm>
          </p:contentPart>
        </mc:Choice>
        <mc:Fallback>
          <p:sp>
            <p:nvSpPr>
              <p:cNvPr id="1051023" name=""/>
              <p:cNvSpPr/>
              <p:nvPr/>
            </p:nvSpPr>
            <p:spPr>
              <a:xfrm>
                <a:off x="7870362" y="5942335"/>
                <a:ext cx="3530" cy="94564"/>
              </a:xfrm>
            </p:spPr>
          </p:sp>
        </mc:Fallback>
      </mc:AlternateContent>
      <mc:AlternateContent xmlns:mc="http://schemas.openxmlformats.org/markup-compatibility/2006">
        <mc:Choice xmlns:p14="http://schemas.microsoft.com/office/powerpoint/2010/main" Requires="p14">
          <p:contentPart p14:bwMode="auto" r:id="rId32">
            <p14:nvContentPartPr>
              <p14:cNvPr id="1051024" name=""/>
              <p14:cNvContentPartPr/>
              <p14:nvPr/>
            </p14:nvContentPartPr>
            <p14:xfrm>
              <a:off x="8143908" y="5849961"/>
              <a:ext cx="258470" cy="484033"/>
            </p14:xfrm>
          </p:contentPart>
        </mc:Choice>
        <mc:Fallback>
          <p:sp>
            <p:nvSpPr>
              <p:cNvPr id="1051024" name=""/>
              <p:cNvSpPr/>
              <p:nvPr/>
            </p:nvSpPr>
            <p:spPr>
              <a:xfrm>
                <a:off x="8143908" y="5849961"/>
                <a:ext cx="258470" cy="484033"/>
              </a:xfrm>
            </p:spPr>
          </p:sp>
        </mc:Fallback>
      </mc:AlternateContent>
      <mc:AlternateContent xmlns:mc="http://schemas.openxmlformats.org/markup-compatibility/2006">
        <mc:Choice xmlns:p14="http://schemas.microsoft.com/office/powerpoint/2010/main" Requires="p14">
          <p:contentPart p14:bwMode="auto" r:id="rId33">
            <p14:nvContentPartPr>
              <p14:cNvPr id="1051025" name=""/>
              <p14:cNvContentPartPr/>
              <p14:nvPr/>
            </p14:nvContentPartPr>
            <p14:xfrm>
              <a:off x="8526657" y="5889092"/>
              <a:ext cx="151624" cy="558786"/>
            </p14:xfrm>
          </p:contentPart>
        </mc:Choice>
        <mc:Fallback>
          <p:sp>
            <p:nvSpPr>
              <p:cNvPr id="1051025" name=""/>
              <p:cNvSpPr/>
              <p:nvPr/>
            </p:nvSpPr>
            <p:spPr>
              <a:xfrm>
                <a:off x="8526657" y="5889092"/>
                <a:ext cx="151624" cy="558786"/>
              </a:xfrm>
            </p:spPr>
          </p:sp>
        </mc:Fallback>
      </mc:AlternateContent>
      <mc:AlternateContent xmlns:mc="http://schemas.openxmlformats.org/markup-compatibility/2006">
        <mc:Choice xmlns:p14="http://schemas.microsoft.com/office/powerpoint/2010/main" Requires="p14">
          <p:contentPart p14:bwMode="auto" r:id="rId34">
            <p14:nvContentPartPr>
              <p14:cNvPr id="1051026" name=""/>
              <p14:cNvContentPartPr/>
              <p14:nvPr/>
            </p14:nvContentPartPr>
            <p14:xfrm>
              <a:off x="8499577" y="6116911"/>
              <a:ext cx="400650" cy="209251"/>
            </p14:xfrm>
          </p:contentPart>
        </mc:Choice>
        <mc:Fallback>
          <p:sp>
            <p:nvSpPr>
              <p:cNvPr id="1051026" name=""/>
              <p:cNvSpPr/>
              <p:nvPr/>
            </p:nvSpPr>
            <p:spPr>
              <a:xfrm>
                <a:off x="8499577" y="6116911"/>
                <a:ext cx="400650" cy="209251"/>
              </a:xfrm>
            </p:spPr>
          </p:sp>
        </mc:Fallback>
      </mc:AlternateContent>
      <mc:AlternateContent xmlns:mc="http://schemas.openxmlformats.org/markup-compatibility/2006">
        <mc:Choice xmlns:p14="http://schemas.microsoft.com/office/powerpoint/2010/main" Requires="p14">
          <p:contentPart p14:bwMode="auto" r:id="rId35">
            <p14:nvContentPartPr>
              <p14:cNvPr id="1051027" name=""/>
              <p14:cNvContentPartPr/>
              <p14:nvPr/>
            </p14:nvContentPartPr>
            <p14:xfrm>
              <a:off x="8932766" y="6087532"/>
              <a:ext cx="188903" cy="274153"/>
            </p14:xfrm>
          </p:contentPart>
        </mc:Choice>
        <mc:Fallback>
          <p:sp>
            <p:nvSpPr>
              <p:cNvPr id="1051027" name=""/>
              <p:cNvSpPr/>
              <p:nvPr/>
            </p:nvSpPr>
            <p:spPr>
              <a:xfrm>
                <a:off x="8932766" y="6087532"/>
                <a:ext cx="188903" cy="274153"/>
              </a:xfrm>
            </p:spPr>
          </p:sp>
        </mc:Fallback>
      </mc:AlternateContent>
      <mc:AlternateContent xmlns:mc="http://schemas.openxmlformats.org/markup-compatibility/2006">
        <mc:Choice xmlns:p14="http://schemas.microsoft.com/office/powerpoint/2010/main" Requires="p14">
          <p:contentPart p14:bwMode="auto" r:id="rId36">
            <p14:nvContentPartPr>
              <p14:cNvPr id="1051028" name=""/>
              <p14:cNvContentPartPr/>
              <p14:nvPr/>
            </p14:nvContentPartPr>
            <p14:xfrm>
              <a:off x="7719898" y="6458839"/>
              <a:ext cx="1334765" cy="77934"/>
            </p14:xfrm>
          </p:contentPart>
        </mc:Choice>
        <mc:Fallback>
          <p:sp>
            <p:nvSpPr>
              <p:cNvPr id="1051028" name=""/>
              <p:cNvSpPr/>
              <p:nvPr/>
            </p:nvSpPr>
            <p:spPr>
              <a:xfrm>
                <a:off x="7719898" y="6458839"/>
                <a:ext cx="1334765" cy="77934"/>
              </a:xfrm>
            </p:spPr>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51029" name="ZoneTexte 3"/>
          <p:cNvSpPr txBox="1"/>
          <p:nvPr/>
        </p:nvSpPr>
        <p:spPr>
          <a:xfrm>
            <a:off x="252511" y="222856"/>
            <a:ext cx="5415280" cy="447040"/>
          </a:xfrm>
          <a:prstGeom prst="rect"/>
          <a:solidFill>
            <a:schemeClr val="accent4">
              <a:lumMod val="40000"/>
              <a:lumOff val="60000"/>
            </a:schemeClr>
          </a:solidFill>
        </p:spPr>
        <p:txBody>
          <a:bodyPr rtlCol="0" wrap="none">
            <a:spAutoFit/>
          </a:bodyPr>
          <a:p>
            <a:r>
              <a:rPr dirty="0" sz="2400" lang="fr-MA">
                <a:latin typeface="Lucida Handwriting" panose="03010101010101010101" pitchFamily="66" charset="0"/>
              </a:rPr>
              <a:t>2. EXEMPLES DE CALVUL DU TRAVAIL</a:t>
            </a:r>
          </a:p>
        </p:txBody>
      </p:sp>
      <p:pic>
        <p:nvPicPr>
          <p:cNvPr id="2097157" name="Image 4"/>
          <p:cNvPicPr>
            <a:picLocks noChangeAspect="1"/>
          </p:cNvPicPr>
          <p:nvPr/>
        </p:nvPicPr>
        <p:blipFill>
          <a:blip xmlns:r="http://schemas.openxmlformats.org/officeDocument/2006/relationships" r:embed="rId1">
            <a:lum bright="-20000" contrast="20000"/>
          </a:blip>
          <a:stretch>
            <a:fillRect/>
          </a:stretch>
        </p:blipFill>
        <p:spPr>
          <a:xfrm>
            <a:off x="6671256" y="565682"/>
            <a:ext cx="4971245" cy="3709115"/>
          </a:xfrm>
          <a:prstGeom prst="rect"/>
        </p:spPr>
      </p:pic>
      <p:sp>
        <p:nvSpPr>
          <p:cNvPr id="1051030" name="ZoneTexte 5"/>
          <p:cNvSpPr txBox="1"/>
          <p:nvPr/>
        </p:nvSpPr>
        <p:spPr>
          <a:xfrm>
            <a:off x="822101" y="847860"/>
            <a:ext cx="3916680" cy="447040"/>
          </a:xfrm>
          <a:prstGeom prst="rect"/>
          <a:solidFill>
            <a:schemeClr val="accent4">
              <a:lumMod val="40000"/>
              <a:lumOff val="60000"/>
            </a:schemeClr>
          </a:solidFill>
        </p:spPr>
        <p:txBody>
          <a:bodyPr rtlCol="0" wrap="none">
            <a:spAutoFit/>
          </a:bodyPr>
          <a:p>
            <a:r>
              <a:rPr dirty="0" sz="2400" lang="fr-MA">
                <a:latin typeface="AR BLANCA" panose="02000000000000000000" pitchFamily="2" charset="0"/>
              </a:rPr>
              <a:t>2.1 Travail de la force poids</a:t>
            </a:r>
          </a:p>
        </p:txBody>
      </p:sp>
      <p:sp>
        <p:nvSpPr>
          <p:cNvPr id="1051031" name="ZoneTexte 6"/>
          <p:cNvSpPr txBox="1">
            <a:spLocks noChangeAspect="1" noMove="1" noResize="1" noRot="1" noAdjustHandles="1" noEditPoints="1" noChangeArrowheads="1" noChangeShapeType="1" noTextEdit="1"/>
          </p:cNvSpPr>
          <p:nvPr/>
        </p:nvSpPr>
        <p:spPr>
          <a:xfrm>
            <a:off x="1262130" y="2162404"/>
            <a:ext cx="3941271" cy="928075"/>
          </a:xfrm>
          <a:prstGeom prst="rect"/>
          <a:blipFill rotWithShape="0">
            <a:blip xmlns:r="http://schemas.openxmlformats.org/officeDocument/2006/relationships" r:embed="rId2"/>
            <a:stretch>
              <a:fillRect/>
            </a:stretch>
          </a:blipFill>
        </p:spPr>
        <p:txBody>
          <a:bodyPr/>
          <a:p>
            <a:r>
              <a:rPr lang="fr-MA">
                <a:noFill/>
              </a:rPr>
              <a:t> </a:t>
            </a:r>
          </a:p>
        </p:txBody>
      </p:sp>
      <p:sp>
        <p:nvSpPr>
          <p:cNvPr id="1051032" name="ZoneTexte 7"/>
          <p:cNvSpPr txBox="1">
            <a:spLocks noChangeAspect="1" noMove="1" noResize="1" noRot="1" noAdjustHandles="1" noEditPoints="1" noChangeArrowheads="1" noChangeShapeType="1" noTextEdit="1"/>
          </p:cNvSpPr>
          <p:nvPr/>
        </p:nvSpPr>
        <p:spPr>
          <a:xfrm>
            <a:off x="1392295" y="3715483"/>
            <a:ext cx="3062890" cy="976614"/>
          </a:xfrm>
          <a:prstGeom prst="rect"/>
          <a:blipFill rotWithShape="0">
            <a:blip xmlns:r="http://schemas.openxmlformats.org/officeDocument/2006/relationships" r:embed="rId3"/>
            <a:stretch>
              <a:fillRect/>
            </a:stretch>
          </a:blipFill>
        </p:spPr>
        <p:txBody>
          <a:bodyPr/>
          <a:p>
            <a:r>
              <a:rPr lang="fr-MA">
                <a:noFill/>
              </a:rPr>
              <a:t> </a:t>
            </a:r>
          </a:p>
        </p:txBody>
      </p:sp>
      <p:sp>
        <p:nvSpPr>
          <p:cNvPr id="1051033" name="ZoneTexte 8"/>
          <p:cNvSpPr txBox="1"/>
          <p:nvPr/>
        </p:nvSpPr>
        <p:spPr>
          <a:xfrm>
            <a:off x="1262130" y="3253818"/>
            <a:ext cx="855980" cy="447041"/>
          </a:xfrm>
          <a:prstGeom prst="rect"/>
          <a:noFill/>
        </p:spPr>
        <p:txBody>
          <a:bodyPr rtlCol="0" wrap="none">
            <a:spAutoFit/>
          </a:bodyPr>
          <a:p>
            <a:r>
              <a:rPr dirty="0" sz="2400" lang="fr-MA"/>
              <a:t>Avec</a:t>
            </a:r>
          </a:p>
        </p:txBody>
      </p:sp>
      <p:sp>
        <p:nvSpPr>
          <p:cNvPr id="1051034" name="Rectangle 9"/>
          <p:cNvSpPr>
            <a:spLocks noChangeAspect="1" noMove="1" noResize="1" noRot="1" noAdjustHandles="1" noEditPoints="1" noChangeArrowheads="1" noChangeShapeType="1" noTextEdit="1"/>
          </p:cNvSpPr>
          <p:nvPr/>
        </p:nvSpPr>
        <p:spPr>
          <a:xfrm>
            <a:off x="1274088" y="4826952"/>
            <a:ext cx="9430980" cy="508857"/>
          </a:xfrm>
          <a:prstGeom prst="rect"/>
          <a:blipFill rotWithShape="0">
            <a:blip xmlns:r="http://schemas.openxmlformats.org/officeDocument/2006/relationships" r:embed="rId4"/>
            <a:stretch>
              <a:fillRect/>
            </a:stretch>
          </a:blipFill>
        </p:spPr>
        <p:txBody>
          <a:bodyPr/>
          <a:p>
            <a:r>
              <a:rPr lang="fr-MA">
                <a:noFill/>
              </a:rPr>
              <a:t> </a:t>
            </a:r>
          </a:p>
        </p:txBody>
      </p:sp>
      <mc:AlternateContent xmlns:mc="http://schemas.openxmlformats.org/markup-compatibility/2006">
        <mc:Choice xmlns:p14="http://schemas.microsoft.com/office/powerpoint/2010/main" Requires="p14">
          <p:contentPart p14:bwMode="auto" r:id="rId5">
            <p14:nvContentPartPr>
              <p14:cNvPr id="1051035" name=""/>
              <p14:cNvContentPartPr/>
              <p14:nvPr/>
            </p14:nvContentPartPr>
            <p14:xfrm>
              <a:off x="3760405" y="2842067"/>
              <a:ext cx="512489" cy="161213"/>
            </p14:xfrm>
          </p:contentPart>
        </mc:Choice>
        <mc:Fallback>
          <p:sp>
            <p:nvSpPr>
              <p:cNvPr id="1051035" name=""/>
              <p:cNvSpPr/>
              <p:nvPr/>
            </p:nvSpPr>
            <p:spPr>
              <a:xfrm>
                <a:off x="3760405" y="2842067"/>
                <a:ext cx="512489" cy="161213"/>
              </a:xfrm>
            </p:spPr>
          </p:sp>
        </mc:Fallback>
      </mc:AlternateContent>
      <mc:AlternateContent xmlns:mc="http://schemas.openxmlformats.org/markup-compatibility/2006">
        <mc:Choice xmlns:p14="http://schemas.microsoft.com/office/powerpoint/2010/main" Requires="p14">
          <p:contentPart p14:bwMode="auto" r:id="rId6">
            <p14:nvContentPartPr>
              <p14:cNvPr id="1051036" name=""/>
              <p14:cNvContentPartPr/>
              <p14:nvPr/>
            </p14:nvContentPartPr>
            <p14:xfrm>
              <a:off x="4516021" y="2864157"/>
              <a:ext cx="547065" cy="74603"/>
            </p14:xfrm>
          </p:contentPart>
        </mc:Choice>
        <mc:Fallback>
          <p:sp>
            <p:nvSpPr>
              <p:cNvPr id="1051036" name=""/>
              <p:cNvSpPr/>
              <p:nvPr/>
            </p:nvSpPr>
            <p:spPr>
              <a:xfrm>
                <a:off x="4516021" y="2864157"/>
                <a:ext cx="547065" cy="74603"/>
              </a:xfrm>
            </p:spPr>
          </p:sp>
        </mc:Fallback>
      </mc:AlternateContent>
      <mc:AlternateContent xmlns:mc="http://schemas.openxmlformats.org/markup-compatibility/2006">
        <mc:Choice xmlns:p14="http://schemas.microsoft.com/office/powerpoint/2010/main" Requires="p14">
          <p:contentPart p14:bwMode="auto" r:id="rId7">
            <p14:nvContentPartPr>
              <p14:cNvPr id="1051037" name=""/>
              <p14:cNvContentPartPr/>
              <p14:nvPr/>
            </p14:nvContentPartPr>
            <p14:xfrm>
              <a:off x="8096721" y="3510811"/>
              <a:ext cx="30210" cy="9090"/>
            </p14:xfrm>
          </p:contentPart>
        </mc:Choice>
        <mc:Fallback>
          <p:sp>
            <p:nvSpPr>
              <p:cNvPr id="1051037" name=""/>
              <p:cNvSpPr/>
              <p:nvPr/>
            </p:nvSpPr>
            <p:spPr>
              <a:xfrm>
                <a:off x="8096721" y="3510811"/>
                <a:ext cx="30210" cy="9090"/>
              </a:xfrm>
            </p:spPr>
          </p:sp>
        </mc:Fallback>
      </mc:AlternateContent>
      <mc:AlternateContent xmlns:mc="http://schemas.openxmlformats.org/markup-compatibility/2006">
        <mc:Choice xmlns:p14="http://schemas.microsoft.com/office/powerpoint/2010/main" Requires="p14">
          <p:contentPart p14:bwMode="auto" r:id="rId8">
            <p14:nvContentPartPr>
              <p14:cNvPr id="1051038" name=""/>
              <p14:cNvContentPartPr/>
              <p14:nvPr/>
            </p14:nvContentPartPr>
            <p14:xfrm>
              <a:off x="8105986" y="3501535"/>
              <a:ext cx="30707" cy="9677"/>
            </p14:xfrm>
          </p:contentPart>
        </mc:Choice>
        <mc:Fallback>
          <p:sp>
            <p:nvSpPr>
              <p:cNvPr id="1051038" name=""/>
              <p:cNvSpPr/>
              <p:nvPr/>
            </p:nvSpPr>
            <p:spPr>
              <a:xfrm>
                <a:off x="8105986" y="3501535"/>
                <a:ext cx="30707" cy="9677"/>
              </a:xfrm>
            </p:spPr>
          </p:sp>
        </mc:Fallback>
      </mc:AlternateContent>
      <mc:AlternateContent xmlns:mc="http://schemas.openxmlformats.org/markup-compatibility/2006">
        <mc:Choice xmlns:p14="http://schemas.microsoft.com/office/powerpoint/2010/main" Requires="p14">
          <p:contentPart p14:bwMode="auto" r:id="rId9">
            <p14:nvContentPartPr>
              <p14:cNvPr id="1051039" name=""/>
              <p14:cNvContentPartPr/>
              <p14:nvPr/>
            </p14:nvContentPartPr>
            <p14:xfrm>
              <a:off x="7279709" y="480443"/>
              <a:ext cx="82781" cy="372582"/>
            </p14:xfrm>
          </p:contentPart>
        </mc:Choice>
        <mc:Fallback>
          <p:sp>
            <p:nvSpPr>
              <p:cNvPr id="1051039" name=""/>
              <p:cNvSpPr/>
              <p:nvPr/>
            </p:nvSpPr>
            <p:spPr>
              <a:xfrm>
                <a:off x="7279709" y="480443"/>
                <a:ext cx="82781" cy="372582"/>
              </a:xfrm>
            </p:spPr>
          </p:sp>
        </mc:Fallback>
      </mc:AlternateContent>
      <mc:AlternateContent xmlns:mc="http://schemas.openxmlformats.org/markup-compatibility/2006">
        <mc:Choice xmlns:p14="http://schemas.microsoft.com/office/powerpoint/2010/main" Requires="p14">
          <p:contentPart p14:bwMode="auto" r:id="rId10">
            <p14:nvContentPartPr>
              <p14:cNvPr id="1051040" name=""/>
              <p14:cNvContentPartPr/>
              <p14:nvPr/>
            </p14:nvContentPartPr>
            <p14:xfrm>
              <a:off x="7483832" y="632590"/>
              <a:ext cx="369041" cy="177984"/>
            </p14:xfrm>
          </p:contentPart>
        </mc:Choice>
        <mc:Fallback>
          <p:sp>
            <p:nvSpPr>
              <p:cNvPr id="1051040" name=""/>
              <p:cNvSpPr/>
              <p:nvPr/>
            </p:nvSpPr>
            <p:spPr>
              <a:xfrm>
                <a:off x="7483832" y="632590"/>
                <a:ext cx="369041" cy="177984"/>
              </a:xfrm>
            </p:spPr>
          </p:sp>
        </mc:Fallback>
      </mc:AlternateContent>
      <mc:AlternateContent xmlns:mc="http://schemas.openxmlformats.org/markup-compatibility/2006">
        <mc:Choice xmlns:p14="http://schemas.microsoft.com/office/powerpoint/2010/main" Requires="p14">
          <p:contentPart p14:bwMode="auto" r:id="rId11">
            <p14:nvContentPartPr>
              <p14:cNvPr id="1051041" name=""/>
              <p14:cNvContentPartPr/>
              <p14:nvPr/>
            </p14:nvContentPartPr>
            <p14:xfrm>
              <a:off x="7858588" y="458850"/>
              <a:ext cx="101333" cy="319170"/>
            </p14:xfrm>
          </p:contentPart>
        </mc:Choice>
        <mc:Fallback>
          <p:sp>
            <p:nvSpPr>
              <p:cNvPr id="1051041" name=""/>
              <p:cNvSpPr/>
              <p:nvPr/>
            </p:nvSpPr>
            <p:spPr>
              <a:xfrm>
                <a:off x="7858588" y="458850"/>
                <a:ext cx="101333" cy="319170"/>
              </a:xfrm>
            </p:spPr>
          </p:sp>
        </mc:Fallback>
      </mc:AlternateContent>
      <mc:AlternateContent xmlns:mc="http://schemas.openxmlformats.org/markup-compatibility/2006">
        <mc:Choice xmlns:p14="http://schemas.microsoft.com/office/powerpoint/2010/main" Requires="p14">
          <p:contentPart p14:bwMode="auto" r:id="rId12">
            <p14:nvContentPartPr>
              <p14:cNvPr id="1051042" name=""/>
              <p14:cNvContentPartPr/>
              <p14:nvPr/>
            </p14:nvContentPartPr>
            <p14:xfrm>
              <a:off x="7957302" y="647233"/>
              <a:ext cx="27342" cy="92510"/>
            </p14:xfrm>
          </p:contentPart>
        </mc:Choice>
        <mc:Fallback>
          <p:sp>
            <p:nvSpPr>
              <p:cNvPr id="1051042" name=""/>
              <p:cNvSpPr/>
              <p:nvPr/>
            </p:nvSpPr>
            <p:spPr>
              <a:xfrm>
                <a:off x="7957302" y="647233"/>
                <a:ext cx="27342" cy="92510"/>
              </a:xfrm>
            </p:spPr>
          </p:sp>
        </mc:Fallback>
      </mc:AlternateContent>
      <mc:AlternateContent xmlns:mc="http://schemas.openxmlformats.org/markup-compatibility/2006">
        <mc:Choice xmlns:p14="http://schemas.microsoft.com/office/powerpoint/2010/main" Requires="p14">
          <p:contentPart p14:bwMode="auto" r:id="rId13">
            <p14:nvContentPartPr>
              <p14:cNvPr id="1051043" name=""/>
              <p14:cNvContentPartPr/>
              <p14:nvPr/>
            </p14:nvContentPartPr>
            <p14:xfrm>
              <a:off x="7998764" y="545720"/>
              <a:ext cx="14562" cy="36237"/>
            </p14:xfrm>
          </p:contentPart>
        </mc:Choice>
        <mc:Fallback>
          <p:sp>
            <p:nvSpPr>
              <p:cNvPr id="1051043" name=""/>
              <p:cNvSpPr/>
              <p:nvPr/>
            </p:nvSpPr>
            <p:spPr>
              <a:xfrm>
                <a:off x="7998764" y="545720"/>
                <a:ext cx="14562" cy="36237"/>
              </a:xfrm>
            </p:spPr>
          </p:sp>
        </mc:Fallback>
      </mc:AlternateContent>
      <mc:AlternateContent xmlns:mc="http://schemas.openxmlformats.org/markup-compatibility/2006">
        <mc:Choice xmlns:p14="http://schemas.microsoft.com/office/powerpoint/2010/main" Requires="p14">
          <p:contentPart p14:bwMode="auto" r:id="rId14">
            <p14:nvContentPartPr>
              <p14:cNvPr id="1051044" name=""/>
              <p14:cNvContentPartPr/>
              <p14:nvPr/>
            </p14:nvContentPartPr>
            <p14:xfrm>
              <a:off x="7841682" y="611244"/>
              <a:ext cx="148477" cy="15295"/>
            </p14:xfrm>
          </p:contentPart>
        </mc:Choice>
        <mc:Fallback>
          <p:sp>
            <p:nvSpPr>
              <p:cNvPr id="1051044" name=""/>
              <p:cNvSpPr/>
              <p:nvPr/>
            </p:nvSpPr>
            <p:spPr>
              <a:xfrm>
                <a:off x="7841682" y="611244"/>
                <a:ext cx="148477" cy="15295"/>
              </a:xfrm>
            </p:spPr>
          </p:sp>
        </mc:Fallback>
      </mc:AlternateContent>
      <mc:AlternateContent xmlns:mc="http://schemas.openxmlformats.org/markup-compatibility/2006">
        <mc:Choice xmlns:p14="http://schemas.microsoft.com/office/powerpoint/2010/main" Requires="p14">
          <p:contentPart p14:bwMode="auto" r:id="rId15">
            <p14:nvContentPartPr>
              <p14:cNvPr id="1051045" name=""/>
              <p14:cNvContentPartPr/>
              <p14:nvPr/>
            </p14:nvContentPartPr>
            <p14:xfrm>
              <a:off x="8040006" y="672550"/>
              <a:ext cx="114436" cy="111332"/>
            </p14:xfrm>
          </p:contentPart>
        </mc:Choice>
        <mc:Fallback>
          <p:sp>
            <p:nvSpPr>
              <p:cNvPr id="1051045" name=""/>
              <p:cNvSpPr/>
              <p:nvPr/>
            </p:nvSpPr>
            <p:spPr>
              <a:xfrm>
                <a:off x="8040006" y="672550"/>
                <a:ext cx="114436" cy="111332"/>
              </a:xfrm>
            </p:spPr>
          </p:sp>
        </mc:Fallback>
      </mc:AlternateContent>
      <mc:AlternateContent xmlns:mc="http://schemas.openxmlformats.org/markup-compatibility/2006">
        <mc:Choice xmlns:p14="http://schemas.microsoft.com/office/powerpoint/2010/main" Requires="p14">
          <p:contentPart p14:bwMode="auto" r:id="rId16">
            <p14:nvContentPartPr>
              <p14:cNvPr id="1051046" name=""/>
              <p14:cNvContentPartPr/>
              <p14:nvPr/>
            </p14:nvContentPartPr>
            <p14:xfrm>
              <a:off x="8110937" y="618194"/>
              <a:ext cx="224055" cy="152653"/>
            </p14:xfrm>
          </p:contentPart>
        </mc:Choice>
        <mc:Fallback>
          <p:sp>
            <p:nvSpPr>
              <p:cNvPr id="1051046" name=""/>
              <p:cNvSpPr/>
              <p:nvPr/>
            </p:nvSpPr>
            <p:spPr>
              <a:xfrm>
                <a:off x="8110937" y="618194"/>
                <a:ext cx="224055" cy="152653"/>
              </a:xfrm>
            </p:spPr>
          </p:sp>
        </mc:Fallback>
      </mc:AlternateContent>
      <mc:AlternateContent xmlns:mc="http://schemas.openxmlformats.org/markup-compatibility/2006">
        <mc:Choice xmlns:p14="http://schemas.microsoft.com/office/powerpoint/2010/main" Requires="p14">
          <p:contentPart p14:bwMode="auto" r:id="rId17">
            <p14:nvContentPartPr>
              <p14:cNvPr id="1051047" name=""/>
              <p14:cNvContentPartPr/>
              <p14:nvPr/>
            </p14:nvContentPartPr>
            <p14:xfrm>
              <a:off x="8332959" y="386375"/>
              <a:ext cx="23655" cy="329168"/>
            </p14:xfrm>
          </p:contentPart>
        </mc:Choice>
        <mc:Fallback>
          <p:sp>
            <p:nvSpPr>
              <p:cNvPr id="1051047" name=""/>
              <p:cNvSpPr/>
              <p:nvPr/>
            </p:nvSpPr>
            <p:spPr>
              <a:xfrm>
                <a:off x="8332959" y="386375"/>
                <a:ext cx="23655" cy="329168"/>
              </a:xfrm>
            </p:spPr>
          </p:sp>
        </mc:Fallback>
      </mc:AlternateContent>
      <mc:AlternateContent xmlns:mc="http://schemas.openxmlformats.org/markup-compatibility/2006">
        <mc:Choice xmlns:p14="http://schemas.microsoft.com/office/powerpoint/2010/main" Requires="p14">
          <p:contentPart p14:bwMode="auto" r:id="rId18">
            <p14:nvContentPartPr>
              <p14:cNvPr id="1051048" name=""/>
              <p14:cNvContentPartPr/>
              <p14:nvPr/>
            </p14:nvContentPartPr>
            <p14:xfrm>
              <a:off x="8367982" y="633322"/>
              <a:ext cx="135008" cy="101672"/>
            </p14:xfrm>
          </p:contentPart>
        </mc:Choice>
        <mc:Fallback>
          <p:sp>
            <p:nvSpPr>
              <p:cNvPr id="1051048" name=""/>
              <p:cNvSpPr/>
              <p:nvPr/>
            </p:nvSpPr>
            <p:spPr>
              <a:xfrm>
                <a:off x="8367982" y="633322"/>
                <a:ext cx="135008" cy="101672"/>
              </a:xfrm>
            </p:spPr>
          </p:sp>
        </mc:Fallback>
      </mc:AlternateContent>
      <mc:AlternateContent xmlns:mc="http://schemas.openxmlformats.org/markup-compatibility/2006">
        <mc:Choice xmlns:p14="http://schemas.microsoft.com/office/powerpoint/2010/main" Requires="p14">
          <p:contentPart p14:bwMode="auto" r:id="rId19">
            <p14:nvContentPartPr>
              <p14:cNvPr id="1051049" name=""/>
              <p14:cNvContentPartPr/>
              <p14:nvPr/>
            </p14:nvContentPartPr>
            <p14:xfrm>
              <a:off x="8506637" y="458850"/>
              <a:ext cx="83819" cy="398361"/>
            </p14:xfrm>
          </p:contentPart>
        </mc:Choice>
        <mc:Fallback>
          <p:sp>
            <p:nvSpPr>
              <p:cNvPr id="1051049" name=""/>
              <p:cNvSpPr/>
              <p:nvPr/>
            </p:nvSpPr>
            <p:spPr>
              <a:xfrm>
                <a:off x="8506637" y="458850"/>
                <a:ext cx="83819" cy="398361"/>
              </a:xfrm>
            </p:spPr>
          </p:sp>
        </mc:Fallback>
      </mc:AlternateContent>
      <mc:AlternateContent xmlns:mc="http://schemas.openxmlformats.org/markup-compatibility/2006">
        <mc:Choice xmlns:p14="http://schemas.microsoft.com/office/powerpoint/2010/main" Requires="p14">
          <p:contentPart p14:bwMode="auto" r:id="rId20">
            <p14:nvContentPartPr>
              <p14:cNvPr id="1051050" name=""/>
              <p14:cNvContentPartPr/>
              <p14:nvPr/>
            </p14:nvContentPartPr>
            <p14:xfrm>
              <a:off x="3665611" y="4886285"/>
              <a:ext cx="480357" cy="511014"/>
            </p14:xfrm>
          </p:contentPart>
        </mc:Choice>
        <mc:Fallback>
          <p:sp>
            <p:nvSpPr>
              <p:cNvPr id="1051050" name=""/>
              <p:cNvSpPr/>
              <p:nvPr/>
            </p:nvSpPr>
            <p:spPr>
              <a:xfrm>
                <a:off x="3665611" y="4886285"/>
                <a:ext cx="480357" cy="511014"/>
              </a:xfrm>
            </p:spPr>
          </p:sp>
        </mc:Fallback>
      </mc:AlternateContent>
      <mc:AlternateContent xmlns:mc="http://schemas.openxmlformats.org/markup-compatibility/2006">
        <mc:Choice xmlns:p14="http://schemas.microsoft.com/office/powerpoint/2010/main" Requires="p14">
          <p:contentPart p14:bwMode="auto" r:id="rId21">
            <p14:nvContentPartPr>
              <p14:cNvPr id="1051051" name=""/>
              <p14:cNvContentPartPr/>
              <p14:nvPr/>
            </p14:nvContentPartPr>
            <p14:xfrm>
              <a:off x="8642541" y="1142448"/>
              <a:ext cx="115714" cy="178401"/>
            </p14:xfrm>
          </p:contentPart>
        </mc:Choice>
        <mc:Fallback>
          <p:sp>
            <p:nvSpPr>
              <p:cNvPr id="1051051" name=""/>
              <p:cNvSpPr/>
              <p:nvPr/>
            </p:nvSpPr>
            <p:spPr>
              <a:xfrm>
                <a:off x="8642541" y="1142448"/>
                <a:ext cx="115714" cy="178401"/>
              </a:xfrm>
            </p:spPr>
          </p:sp>
        </mc:Fallback>
      </mc:AlternateContent>
      <mc:AlternateContent xmlns:mc="http://schemas.openxmlformats.org/markup-compatibility/2006">
        <mc:Choice xmlns:p14="http://schemas.microsoft.com/office/powerpoint/2010/main" Requires="p14">
          <p:contentPart p14:bwMode="auto" r:id="rId22">
            <p14:nvContentPartPr>
              <p14:cNvPr id="1051052" name=""/>
              <p14:cNvContentPartPr/>
              <p14:nvPr/>
            </p14:nvContentPartPr>
            <p14:xfrm>
              <a:off x="9264696" y="2346823"/>
              <a:ext cx="153781" cy="141118"/>
            </p14:xfrm>
          </p:contentPart>
        </mc:Choice>
        <mc:Fallback>
          <p:sp>
            <p:nvSpPr>
              <p:cNvPr id="1051052" name=""/>
              <p:cNvSpPr/>
              <p:nvPr/>
            </p:nvSpPr>
            <p:spPr>
              <a:xfrm>
                <a:off x="9264696" y="2346823"/>
                <a:ext cx="153781" cy="141118"/>
              </a:xfrm>
            </p:spPr>
          </p:sp>
        </mc:Fallback>
      </mc:AlternateContent>
      <mc:AlternateContent xmlns:mc="http://schemas.openxmlformats.org/markup-compatibility/2006">
        <mc:Choice xmlns:p14="http://schemas.microsoft.com/office/powerpoint/2010/main" Requires="p14">
          <p:contentPart p14:bwMode="auto" r:id="rId23">
            <p14:nvContentPartPr>
              <p14:cNvPr id="1051053" name=""/>
              <p14:cNvContentPartPr/>
              <p14:nvPr/>
            </p14:nvContentPartPr>
            <p14:xfrm>
              <a:off x="10530626" y="2412337"/>
              <a:ext cx="84865" cy="177680"/>
            </p14:xfrm>
          </p:contentPart>
        </mc:Choice>
        <mc:Fallback>
          <p:sp>
            <p:nvSpPr>
              <p:cNvPr id="1051053" name=""/>
              <p:cNvSpPr/>
              <p:nvPr/>
            </p:nvSpPr>
            <p:spPr>
              <a:xfrm>
                <a:off x="10530626" y="2412337"/>
                <a:ext cx="84865" cy="177680"/>
              </a:xfrm>
            </p:spPr>
          </p:sp>
        </mc:Fallback>
      </mc:AlternateContent>
      <mc:AlternateContent xmlns:mc="http://schemas.openxmlformats.org/markup-compatibility/2006">
        <mc:Choice xmlns:p14="http://schemas.microsoft.com/office/powerpoint/2010/main" Requires="p14">
          <p:contentPart p14:bwMode="auto" r:id="rId24">
            <p14:nvContentPartPr>
              <p14:cNvPr id="1051054" name=""/>
              <p14:cNvContentPartPr/>
              <p14:nvPr/>
            </p14:nvContentPartPr>
            <p14:xfrm>
              <a:off x="8170409" y="1473243"/>
              <a:ext cx="3152091" cy="536280"/>
            </p14:xfrm>
          </p:contentPart>
        </mc:Choice>
        <mc:Fallback>
          <p:sp>
            <p:nvSpPr>
              <p:cNvPr id="1051054" name=""/>
              <p:cNvSpPr/>
              <p:nvPr/>
            </p:nvSpPr>
            <p:spPr>
              <a:xfrm>
                <a:off x="8170409" y="1473243"/>
                <a:ext cx="3152091" cy="536280"/>
              </a:xfrm>
            </p:spPr>
          </p:sp>
        </mc:Fallback>
      </mc:AlternateContent>
      <mc:AlternateContent xmlns:mc="http://schemas.openxmlformats.org/markup-compatibility/2006">
        <mc:Choice xmlns:p14="http://schemas.microsoft.com/office/powerpoint/2010/main" Requires="p14">
          <p:contentPart p14:bwMode="auto" r:id="rId25">
            <p14:nvContentPartPr>
              <p14:cNvPr id="1051055" name=""/>
              <p14:cNvContentPartPr/>
              <p14:nvPr/>
            </p14:nvContentPartPr>
            <p14:xfrm>
              <a:off x="8156906" y="1509232"/>
              <a:ext cx="3028738" cy="2348977"/>
            </p14:xfrm>
          </p:contentPart>
        </mc:Choice>
        <mc:Fallback>
          <p:sp>
            <p:nvSpPr>
              <p:cNvPr id="1051055" name=""/>
              <p:cNvSpPr/>
              <p:nvPr/>
            </p:nvSpPr>
            <p:spPr>
              <a:xfrm>
                <a:off x="8156906" y="1509232"/>
                <a:ext cx="3028738" cy="2348977"/>
              </a:xfrm>
            </p:spPr>
          </p:sp>
        </mc:Fallback>
      </mc:AlternateContent>
      <mc:AlternateContent xmlns:mc="http://schemas.openxmlformats.org/markup-compatibility/2006">
        <mc:Choice xmlns:p14="http://schemas.microsoft.com/office/powerpoint/2010/main" Requires="p14">
          <p:contentPart p14:bwMode="auto" r:id="rId26">
            <p14:nvContentPartPr>
              <p14:cNvPr id="1051056" name=""/>
              <p14:cNvContentPartPr/>
              <p14:nvPr/>
            </p14:nvContentPartPr>
            <p14:xfrm>
              <a:off x="777347" y="5655073"/>
              <a:ext cx="19864" cy="63137"/>
            </p14:xfrm>
          </p:contentPart>
        </mc:Choice>
        <mc:Fallback>
          <p:sp>
            <p:nvSpPr>
              <p:cNvPr id="1051056" name=""/>
              <p:cNvSpPr/>
              <p:nvPr/>
            </p:nvSpPr>
            <p:spPr>
              <a:xfrm>
                <a:off x="777347" y="5655073"/>
                <a:ext cx="19864" cy="63137"/>
              </a:xfrm>
            </p:spPr>
          </p:sp>
        </mc:Fallback>
      </mc:AlternateContent>
      <mc:AlternateContent xmlns:mc="http://schemas.openxmlformats.org/markup-compatibility/2006">
        <mc:Choice xmlns:p14="http://schemas.microsoft.com/office/powerpoint/2010/main" Requires="p14">
          <p:contentPart p14:bwMode="auto" r:id="rId27">
            <p14:nvContentPartPr>
              <p14:cNvPr id="1051057" name=""/>
              <p14:cNvContentPartPr/>
              <p14:nvPr/>
            </p14:nvContentPartPr>
            <p14:xfrm>
              <a:off x="667953" y="5500787"/>
              <a:ext cx="324266" cy="550462"/>
            </p14:xfrm>
          </p:contentPart>
        </mc:Choice>
        <mc:Fallback>
          <p:sp>
            <p:nvSpPr>
              <p:cNvPr id="1051057" name=""/>
              <p:cNvSpPr/>
              <p:nvPr/>
            </p:nvSpPr>
            <p:spPr>
              <a:xfrm>
                <a:off x="667953" y="5500787"/>
                <a:ext cx="324266" cy="550462"/>
              </a:xfrm>
            </p:spPr>
          </p:sp>
        </mc:Fallback>
      </mc:AlternateContent>
      <mc:AlternateContent xmlns:mc="http://schemas.openxmlformats.org/markup-compatibility/2006">
        <mc:Choice xmlns:p14="http://schemas.microsoft.com/office/powerpoint/2010/main" Requires="p14">
          <p:contentPart p14:bwMode="auto" r:id="rId28">
            <p14:nvContentPartPr>
              <p14:cNvPr id="1051058" name=""/>
              <p14:cNvContentPartPr/>
              <p14:nvPr/>
            </p14:nvContentPartPr>
            <p14:xfrm>
              <a:off x="1090197" y="5609156"/>
              <a:ext cx="351843" cy="447228"/>
            </p14:xfrm>
          </p:contentPart>
        </mc:Choice>
        <mc:Fallback>
          <p:sp>
            <p:nvSpPr>
              <p:cNvPr id="1051058" name=""/>
              <p:cNvSpPr/>
              <p:nvPr/>
            </p:nvSpPr>
            <p:spPr>
              <a:xfrm>
                <a:off x="1090197" y="5609156"/>
                <a:ext cx="351843" cy="447228"/>
              </a:xfrm>
            </p:spPr>
          </p:sp>
        </mc:Fallback>
      </mc:AlternateContent>
      <mc:AlternateContent xmlns:mc="http://schemas.openxmlformats.org/markup-compatibility/2006">
        <mc:Choice xmlns:p14="http://schemas.microsoft.com/office/powerpoint/2010/main" Requires="p14">
          <p:contentPart p14:bwMode="auto" r:id="rId29">
            <p14:nvContentPartPr>
              <p14:cNvPr id="1051059" name=""/>
              <p14:cNvContentPartPr/>
              <p14:nvPr/>
            </p14:nvContentPartPr>
            <p14:xfrm>
              <a:off x="1125938" y="5718210"/>
              <a:ext cx="200325" cy="14395"/>
            </p14:xfrm>
          </p:contentPart>
        </mc:Choice>
        <mc:Fallback>
          <p:sp>
            <p:nvSpPr>
              <p:cNvPr id="1051059" name=""/>
              <p:cNvSpPr/>
              <p:nvPr/>
            </p:nvSpPr>
            <p:spPr>
              <a:xfrm>
                <a:off x="1125938" y="5718210"/>
                <a:ext cx="200325" cy="14395"/>
              </a:xfrm>
            </p:spPr>
          </p:sp>
        </mc:Fallback>
      </mc:AlternateContent>
      <mc:AlternateContent xmlns:mc="http://schemas.openxmlformats.org/markup-compatibility/2006">
        <mc:Choice xmlns:p14="http://schemas.microsoft.com/office/powerpoint/2010/main" Requires="p14">
          <p:contentPart p14:bwMode="auto" r:id="rId30">
            <p14:nvContentPartPr>
              <p14:cNvPr id="1051060" name=""/>
              <p14:cNvContentPartPr/>
              <p14:nvPr/>
            </p14:nvContentPartPr>
            <p14:xfrm>
              <a:off x="1457899" y="5874430"/>
              <a:ext cx="445602" cy="164211"/>
            </p14:xfrm>
          </p:contentPart>
        </mc:Choice>
        <mc:Fallback>
          <p:sp>
            <p:nvSpPr>
              <p:cNvPr id="1051060" name=""/>
              <p:cNvSpPr/>
              <p:nvPr/>
            </p:nvSpPr>
            <p:spPr>
              <a:xfrm>
                <a:off x="1457899" y="5874430"/>
                <a:ext cx="445602" cy="164211"/>
              </a:xfrm>
            </p:spPr>
          </p:sp>
        </mc:Fallback>
      </mc:AlternateContent>
      <mc:AlternateContent xmlns:mc="http://schemas.openxmlformats.org/markup-compatibility/2006">
        <mc:Choice xmlns:p14="http://schemas.microsoft.com/office/powerpoint/2010/main" Requires="p14">
          <p:contentPart p14:bwMode="auto" r:id="rId31">
            <p14:nvContentPartPr>
              <p14:cNvPr id="1051061" name=""/>
              <p14:cNvContentPartPr/>
              <p14:nvPr/>
            </p14:nvContentPartPr>
            <p14:xfrm>
              <a:off x="1889664" y="5630859"/>
              <a:ext cx="447567" cy="479817"/>
            </p14:xfrm>
          </p:contentPart>
        </mc:Choice>
        <mc:Fallback>
          <p:sp>
            <p:nvSpPr>
              <p:cNvPr id="1051061" name=""/>
              <p:cNvSpPr/>
              <p:nvPr/>
            </p:nvSpPr>
            <p:spPr>
              <a:xfrm>
                <a:off x="1889664" y="5630859"/>
                <a:ext cx="447567" cy="479817"/>
              </a:xfrm>
            </p:spPr>
          </p:sp>
        </mc:Fallback>
      </mc:AlternateContent>
      <mc:AlternateContent xmlns:mc="http://schemas.openxmlformats.org/markup-compatibility/2006">
        <mc:Choice xmlns:p14="http://schemas.microsoft.com/office/powerpoint/2010/main" Requires="p14">
          <p:contentPart p14:bwMode="auto" r:id="rId32">
            <p14:nvContentPartPr>
              <p14:cNvPr id="1051062" name=""/>
              <p14:cNvContentPartPr/>
              <p14:nvPr/>
            </p14:nvContentPartPr>
            <p14:xfrm>
              <a:off x="2027401" y="5768595"/>
              <a:ext cx="51885" cy="67951"/>
            </p14:xfrm>
          </p:contentPart>
        </mc:Choice>
        <mc:Fallback>
          <p:sp>
            <p:nvSpPr>
              <p:cNvPr id="1051062" name=""/>
              <p:cNvSpPr/>
              <p:nvPr/>
            </p:nvSpPr>
            <p:spPr>
              <a:xfrm>
                <a:off x="2027401" y="5768595"/>
                <a:ext cx="51885" cy="67951"/>
              </a:xfrm>
            </p:spPr>
          </p:sp>
        </mc:Fallback>
      </mc:AlternateContent>
      <mc:AlternateContent xmlns:mc="http://schemas.openxmlformats.org/markup-compatibility/2006">
        <mc:Choice xmlns:p14="http://schemas.microsoft.com/office/powerpoint/2010/main" Requires="p14">
          <p:contentPart p14:bwMode="auto" r:id="rId33">
            <p14:nvContentPartPr>
              <p14:cNvPr id="1051063" name=""/>
              <p14:cNvContentPartPr/>
              <p14:nvPr/>
            </p14:nvContentPartPr>
            <p14:xfrm>
              <a:off x="2519093" y="5679455"/>
              <a:ext cx="337848" cy="444066"/>
            </p14:xfrm>
          </p:contentPart>
        </mc:Choice>
        <mc:Fallback>
          <p:sp>
            <p:nvSpPr>
              <p:cNvPr id="1051063" name=""/>
              <p:cNvSpPr/>
              <p:nvPr/>
            </p:nvSpPr>
            <p:spPr>
              <a:xfrm>
                <a:off x="2519093" y="5679455"/>
                <a:ext cx="337848" cy="444066"/>
              </a:xfrm>
            </p:spPr>
          </p:sp>
        </mc:Fallback>
      </mc:AlternateContent>
      <mc:AlternateContent xmlns:mc="http://schemas.openxmlformats.org/markup-compatibility/2006">
        <mc:Choice xmlns:p14="http://schemas.microsoft.com/office/powerpoint/2010/main" Requires="p14">
          <p:contentPart p14:bwMode="auto" r:id="rId34">
            <p14:nvContentPartPr>
              <p14:cNvPr id="1051064" name=""/>
              <p14:cNvContentPartPr/>
              <p14:nvPr/>
            </p14:nvContentPartPr>
            <p14:xfrm>
              <a:off x="3014024" y="5874805"/>
              <a:ext cx="195618" cy="219804"/>
            </p14:xfrm>
          </p:contentPart>
        </mc:Choice>
        <mc:Fallback>
          <p:sp>
            <p:nvSpPr>
              <p:cNvPr id="1051064" name=""/>
              <p:cNvSpPr/>
              <p:nvPr/>
            </p:nvSpPr>
            <p:spPr>
              <a:xfrm>
                <a:off x="3014024" y="5874805"/>
                <a:ext cx="195618" cy="219804"/>
              </a:xfrm>
            </p:spPr>
          </p:sp>
        </mc:Fallback>
      </mc:AlternateContent>
      <mc:AlternateContent xmlns:mc="http://schemas.openxmlformats.org/markup-compatibility/2006">
        <mc:Choice xmlns:p14="http://schemas.microsoft.com/office/powerpoint/2010/main" Requires="p14">
          <p:contentPart p14:bwMode="auto" r:id="rId35">
            <p14:nvContentPartPr>
              <p14:cNvPr id="1051065" name=""/>
              <p14:cNvContentPartPr/>
              <p14:nvPr/>
            </p14:nvContentPartPr>
            <p14:xfrm>
              <a:off x="3327024" y="5934675"/>
              <a:ext cx="127554" cy="515528"/>
            </p14:xfrm>
          </p:contentPart>
        </mc:Choice>
        <mc:Fallback>
          <p:sp>
            <p:nvSpPr>
              <p:cNvPr id="1051065" name=""/>
              <p:cNvSpPr/>
              <p:nvPr/>
            </p:nvSpPr>
            <p:spPr>
              <a:xfrm>
                <a:off x="3327024" y="5934675"/>
                <a:ext cx="127554" cy="515528"/>
              </a:xfrm>
            </p:spPr>
          </p:sp>
        </mc:Fallback>
      </mc:AlternateContent>
      <mc:AlternateContent xmlns:mc="http://schemas.openxmlformats.org/markup-compatibility/2006">
        <mc:Choice xmlns:p14="http://schemas.microsoft.com/office/powerpoint/2010/main" Requires="p14">
          <p:contentPart p14:bwMode="auto" r:id="rId36">
            <p14:nvContentPartPr>
              <p14:cNvPr id="1051066" name=""/>
              <p14:cNvContentPartPr/>
              <p14:nvPr/>
            </p14:nvContentPartPr>
            <p14:xfrm>
              <a:off x="3278771" y="5746753"/>
              <a:ext cx="278866" cy="36485"/>
            </p14:xfrm>
          </p:contentPart>
        </mc:Choice>
        <mc:Fallback>
          <p:sp>
            <p:nvSpPr>
              <p:cNvPr id="1051066" name=""/>
              <p:cNvSpPr/>
              <p:nvPr/>
            </p:nvSpPr>
            <p:spPr>
              <a:xfrm>
                <a:off x="3278771" y="5746753"/>
                <a:ext cx="278866" cy="36485"/>
              </a:xfrm>
            </p:spPr>
          </p:sp>
        </mc:Fallback>
      </mc:AlternateContent>
      <mc:AlternateContent xmlns:mc="http://schemas.openxmlformats.org/markup-compatibility/2006">
        <mc:Choice xmlns:p14="http://schemas.microsoft.com/office/powerpoint/2010/main" Requires="p14">
          <p:contentPart p14:bwMode="auto" r:id="rId37">
            <p14:nvContentPartPr>
              <p14:cNvPr id="1051067" name=""/>
              <p14:cNvContentPartPr/>
              <p14:nvPr/>
            </p14:nvContentPartPr>
            <p14:xfrm>
              <a:off x="3464535" y="5630844"/>
              <a:ext cx="112847" cy="247784"/>
            </p14:xfrm>
          </p:contentPart>
        </mc:Choice>
        <mc:Fallback>
          <p:sp>
            <p:nvSpPr>
              <p:cNvPr id="1051067" name=""/>
              <p:cNvSpPr/>
              <p:nvPr/>
            </p:nvSpPr>
            <p:spPr>
              <a:xfrm>
                <a:off x="3464535" y="5630844"/>
                <a:ext cx="112847" cy="247784"/>
              </a:xfrm>
            </p:spPr>
          </p:sp>
        </mc:Fallback>
      </mc:AlternateContent>
      <mc:AlternateContent xmlns:mc="http://schemas.openxmlformats.org/markup-compatibility/2006">
        <mc:Choice xmlns:p14="http://schemas.microsoft.com/office/powerpoint/2010/main" Requires="p14">
          <p:contentPart p14:bwMode="auto" r:id="rId38">
            <p14:nvContentPartPr>
              <p14:cNvPr id="1051068" name=""/>
              <p14:cNvContentPartPr/>
              <p14:nvPr/>
            </p14:nvContentPartPr>
            <p14:xfrm>
              <a:off x="3862261" y="5945853"/>
              <a:ext cx="260996" cy="235746"/>
            </p14:xfrm>
          </p:contentPart>
        </mc:Choice>
        <mc:Fallback>
          <p:sp>
            <p:nvSpPr>
              <p:cNvPr id="1051068" name=""/>
              <p:cNvSpPr/>
              <p:nvPr/>
            </p:nvSpPr>
            <p:spPr>
              <a:xfrm>
                <a:off x="3862261" y="5945853"/>
                <a:ext cx="260996" cy="235746"/>
              </a:xfrm>
            </p:spPr>
          </p:sp>
        </mc:Fallback>
      </mc:AlternateContent>
      <mc:AlternateContent xmlns:mc="http://schemas.openxmlformats.org/markup-compatibility/2006">
        <mc:Choice xmlns:p14="http://schemas.microsoft.com/office/powerpoint/2010/main" Requires="p14">
          <p:contentPart p14:bwMode="auto" r:id="rId39">
            <p14:nvContentPartPr>
              <p14:cNvPr id="1051069" name=""/>
              <p14:cNvContentPartPr/>
              <p14:nvPr/>
            </p14:nvContentPartPr>
            <p14:xfrm>
              <a:off x="4149856" y="5725408"/>
              <a:ext cx="21797" cy="439827"/>
            </p14:xfrm>
          </p:contentPart>
        </mc:Choice>
        <mc:Fallback>
          <p:sp>
            <p:nvSpPr>
              <p:cNvPr id="1051069" name=""/>
              <p:cNvSpPr/>
              <p:nvPr/>
            </p:nvSpPr>
            <p:spPr>
              <a:xfrm>
                <a:off x="4149856" y="5725408"/>
                <a:ext cx="21797" cy="439827"/>
              </a:xfrm>
            </p:spPr>
          </p:sp>
        </mc:Fallback>
      </mc:AlternateContent>
      <mc:AlternateContent xmlns:mc="http://schemas.openxmlformats.org/markup-compatibility/2006">
        <mc:Choice xmlns:p14="http://schemas.microsoft.com/office/powerpoint/2010/main" Requires="p14">
          <p:contentPart p14:bwMode="auto" r:id="rId40">
            <p14:nvContentPartPr>
              <p14:cNvPr id="1051070" name=""/>
              <p14:cNvContentPartPr/>
              <p14:nvPr/>
            </p14:nvContentPartPr>
            <p14:xfrm>
              <a:off x="4101250" y="5942335"/>
              <a:ext cx="185764" cy="7694"/>
            </p14:xfrm>
          </p:contentPart>
        </mc:Choice>
        <mc:Fallback>
          <p:sp>
            <p:nvSpPr>
              <p:cNvPr id="1051070" name=""/>
              <p:cNvSpPr/>
              <p:nvPr/>
            </p:nvSpPr>
            <p:spPr>
              <a:xfrm>
                <a:off x="4101250" y="5942335"/>
                <a:ext cx="185764" cy="7694"/>
              </a:xfrm>
            </p:spPr>
          </p:sp>
        </mc:Fallback>
      </mc:AlternateContent>
      <mc:AlternateContent xmlns:mc="http://schemas.openxmlformats.org/markup-compatibility/2006">
        <mc:Choice xmlns:p14="http://schemas.microsoft.com/office/powerpoint/2010/main" Requires="p14">
          <p:contentPart p14:bwMode="auto" r:id="rId41">
            <p14:nvContentPartPr>
              <p14:cNvPr id="1051071" name=""/>
              <p14:cNvContentPartPr/>
              <p14:nvPr/>
            </p14:nvContentPartPr>
            <p14:xfrm>
              <a:off x="4361275" y="5935137"/>
              <a:ext cx="563080" cy="262500"/>
            </p14:xfrm>
          </p:contentPart>
        </mc:Choice>
        <mc:Fallback>
          <p:sp>
            <p:nvSpPr>
              <p:cNvPr id="1051071" name=""/>
              <p:cNvSpPr/>
              <p:nvPr/>
            </p:nvSpPr>
            <p:spPr>
              <a:xfrm>
                <a:off x="4361275" y="5935137"/>
                <a:ext cx="563080" cy="262500"/>
              </a:xfrm>
            </p:spPr>
          </p:sp>
        </mc:Fallback>
      </mc:AlternateContent>
      <mc:AlternateContent xmlns:mc="http://schemas.openxmlformats.org/markup-compatibility/2006">
        <mc:Choice xmlns:p14="http://schemas.microsoft.com/office/powerpoint/2010/main" Requires="p14">
          <p:contentPart p14:bwMode="auto" r:id="rId42">
            <p14:nvContentPartPr>
              <p14:cNvPr id="1051072" name=""/>
              <p14:cNvContentPartPr/>
              <p14:nvPr/>
            </p14:nvContentPartPr>
            <p14:xfrm>
              <a:off x="5008536" y="5950029"/>
              <a:ext cx="416030" cy="275687"/>
            </p14:xfrm>
          </p:contentPart>
        </mc:Choice>
        <mc:Fallback>
          <p:sp>
            <p:nvSpPr>
              <p:cNvPr id="1051072" name=""/>
              <p:cNvSpPr/>
              <p:nvPr/>
            </p:nvSpPr>
            <p:spPr>
              <a:xfrm>
                <a:off x="5008536" y="5950029"/>
                <a:ext cx="416030" cy="275687"/>
              </a:xfrm>
            </p:spPr>
          </p:sp>
        </mc:Fallback>
      </mc:AlternateContent>
      <mc:AlternateContent xmlns:mc="http://schemas.openxmlformats.org/markup-compatibility/2006">
        <mc:Choice xmlns:p14="http://schemas.microsoft.com/office/powerpoint/2010/main" Requires="p14">
          <p:contentPart p14:bwMode="auto" r:id="rId43">
            <p14:nvContentPartPr>
              <p14:cNvPr id="1051073" name=""/>
              <p14:cNvContentPartPr/>
              <p14:nvPr/>
            </p14:nvContentPartPr>
            <p14:xfrm>
              <a:off x="5431603" y="6006515"/>
              <a:ext cx="410992" cy="249050"/>
            </p14:xfrm>
          </p:contentPart>
        </mc:Choice>
        <mc:Fallback>
          <p:sp>
            <p:nvSpPr>
              <p:cNvPr id="1051073" name=""/>
              <p:cNvSpPr/>
              <p:nvPr/>
            </p:nvSpPr>
            <p:spPr>
              <a:xfrm>
                <a:off x="5431603" y="6006515"/>
                <a:ext cx="410992" cy="249050"/>
              </a:xfrm>
            </p:spPr>
          </p:sp>
        </mc:Fallback>
      </mc:AlternateContent>
      <mc:AlternateContent xmlns:mc="http://schemas.openxmlformats.org/markup-compatibility/2006">
        <mc:Choice xmlns:p14="http://schemas.microsoft.com/office/powerpoint/2010/main" Requires="p14">
          <p:contentPart p14:bwMode="auto" r:id="rId44">
            <p14:nvContentPartPr>
              <p14:cNvPr id="1051074" name=""/>
              <p14:cNvContentPartPr/>
              <p14:nvPr/>
            </p14:nvContentPartPr>
            <p14:xfrm>
              <a:off x="5720962" y="5754447"/>
              <a:ext cx="75109" cy="105252"/>
            </p14:xfrm>
          </p:contentPart>
        </mc:Choice>
        <mc:Fallback>
          <p:sp>
            <p:nvSpPr>
              <p:cNvPr id="1051074" name=""/>
              <p:cNvSpPr/>
              <p:nvPr/>
            </p:nvSpPr>
            <p:spPr>
              <a:xfrm>
                <a:off x="5720962" y="5754447"/>
                <a:ext cx="75109" cy="105252"/>
              </a:xfrm>
            </p:spPr>
          </p:sp>
        </mc:Fallback>
      </mc:AlternateContent>
      <mc:AlternateContent xmlns:mc="http://schemas.openxmlformats.org/markup-compatibility/2006">
        <mc:Choice xmlns:p14="http://schemas.microsoft.com/office/powerpoint/2010/main" Requires="p14">
          <p:contentPart p14:bwMode="auto" r:id="rId45">
            <p14:nvContentPartPr>
              <p14:cNvPr id="1051075" name=""/>
              <p14:cNvContentPartPr/>
              <p14:nvPr/>
            </p14:nvContentPartPr>
            <p14:xfrm>
              <a:off x="3733328" y="6304752"/>
              <a:ext cx="2141726" cy="42779"/>
            </p14:xfrm>
          </p:contentPart>
        </mc:Choice>
        <mc:Fallback>
          <p:sp>
            <p:nvSpPr>
              <p:cNvPr id="1051075" name=""/>
              <p:cNvSpPr/>
              <p:nvPr/>
            </p:nvSpPr>
            <p:spPr>
              <a:xfrm>
                <a:off x="3733328" y="6304752"/>
                <a:ext cx="2141726" cy="42779"/>
              </a:xfrm>
            </p:spPr>
          </p:sp>
        </mc:Fallback>
      </mc:AlternateContent>
      <mc:AlternateContent xmlns:mc="http://schemas.openxmlformats.org/markup-compatibility/2006">
        <mc:Choice xmlns:p14="http://schemas.microsoft.com/office/powerpoint/2010/main" Requires="p14">
          <p:contentPart p14:bwMode="auto" r:id="rId46">
            <p14:nvContentPartPr>
              <p14:cNvPr id="1051076" name=""/>
              <p14:cNvContentPartPr/>
              <p14:nvPr/>
            </p14:nvContentPartPr>
            <p14:xfrm>
              <a:off x="5887644" y="6181600"/>
              <a:ext cx="30211" cy="29941"/>
            </p14:xfrm>
          </p:contentPart>
        </mc:Choice>
        <mc:Fallback>
          <p:sp>
            <p:nvSpPr>
              <p:cNvPr id="1051076" name=""/>
              <p:cNvSpPr/>
              <p:nvPr/>
            </p:nvSpPr>
            <p:spPr>
              <a:xfrm>
                <a:off x="5887644" y="6181600"/>
                <a:ext cx="30211" cy="29941"/>
              </a:xfrm>
            </p:spPr>
          </p:sp>
        </mc:Fallback>
      </mc:AlternateContent>
      <mc:AlternateContent xmlns:mc="http://schemas.openxmlformats.org/markup-compatibility/2006">
        <mc:Choice xmlns:p14="http://schemas.microsoft.com/office/powerpoint/2010/main" Requires="p14">
          <p:contentPart p14:bwMode="auto" r:id="rId47">
            <p14:nvContentPartPr>
              <p14:cNvPr id="1051077" name=""/>
              <p14:cNvContentPartPr/>
              <p14:nvPr/>
            </p14:nvContentPartPr>
            <p14:xfrm>
              <a:off x="6032137" y="6099642"/>
              <a:ext cx="253181" cy="15096"/>
            </p14:xfrm>
          </p:contentPart>
        </mc:Choice>
        <mc:Fallback>
          <p:sp>
            <p:nvSpPr>
              <p:cNvPr id="1051077" name=""/>
              <p:cNvSpPr/>
              <p:nvPr/>
            </p:nvSpPr>
            <p:spPr>
              <a:xfrm>
                <a:off x="6032137" y="6099642"/>
                <a:ext cx="253181" cy="15096"/>
              </a:xfrm>
            </p:spPr>
          </p:sp>
        </mc:Fallback>
      </mc:AlternateContent>
      <mc:AlternateContent xmlns:mc="http://schemas.openxmlformats.org/markup-compatibility/2006">
        <mc:Choice xmlns:p14="http://schemas.microsoft.com/office/powerpoint/2010/main" Requires="p14">
          <p:contentPart p14:bwMode="auto" r:id="rId48">
            <p14:nvContentPartPr>
              <p14:cNvPr id="1051078" name=""/>
              <p14:cNvContentPartPr/>
              <p14:nvPr/>
            </p14:nvContentPartPr>
            <p14:xfrm>
              <a:off x="6060818" y="6185673"/>
              <a:ext cx="228710" cy="17768"/>
            </p14:xfrm>
          </p:contentPart>
        </mc:Choice>
        <mc:Fallback>
          <p:sp>
            <p:nvSpPr>
              <p:cNvPr id="1051078" name=""/>
              <p:cNvSpPr/>
              <p:nvPr/>
            </p:nvSpPr>
            <p:spPr>
              <a:xfrm>
                <a:off x="6060818" y="6185673"/>
                <a:ext cx="228710" cy="17768"/>
              </a:xfrm>
            </p:spPr>
          </p:sp>
        </mc:Fallback>
      </mc:AlternateContent>
      <mc:AlternateContent xmlns:mc="http://schemas.openxmlformats.org/markup-compatibility/2006">
        <mc:Choice xmlns:p14="http://schemas.microsoft.com/office/powerpoint/2010/main" Requires="p14">
          <p:contentPart p14:bwMode="auto" r:id="rId49">
            <p14:nvContentPartPr>
              <p14:cNvPr id="1051079" name=""/>
              <p14:cNvContentPartPr/>
              <p14:nvPr/>
            </p14:nvContentPartPr>
            <p14:xfrm>
              <a:off x="6232462" y="6000662"/>
              <a:ext cx="125971" cy="328028"/>
            </p14:xfrm>
          </p:contentPart>
        </mc:Choice>
        <mc:Fallback>
          <p:sp>
            <p:nvSpPr>
              <p:cNvPr id="1051079" name=""/>
              <p:cNvSpPr/>
              <p:nvPr/>
            </p:nvSpPr>
            <p:spPr>
              <a:xfrm>
                <a:off x="6232462" y="6000662"/>
                <a:ext cx="125971" cy="328028"/>
              </a:xfrm>
            </p:spPr>
          </p:sp>
        </mc:Fallback>
      </mc:AlternateContent>
      <mc:AlternateContent xmlns:mc="http://schemas.openxmlformats.org/markup-compatibility/2006">
        <mc:Choice xmlns:p14="http://schemas.microsoft.com/office/powerpoint/2010/main" Requires="p14">
          <p:contentPart p14:bwMode="auto" r:id="rId50">
            <p14:nvContentPartPr>
              <p14:cNvPr id="1051080" name=""/>
              <p14:cNvContentPartPr/>
              <p14:nvPr/>
            </p14:nvContentPartPr>
            <p14:xfrm>
              <a:off x="6504269" y="5771421"/>
              <a:ext cx="476502" cy="663469"/>
            </p14:xfrm>
          </p:contentPart>
        </mc:Choice>
        <mc:Fallback>
          <p:sp>
            <p:nvSpPr>
              <p:cNvPr id="1051080" name=""/>
              <p:cNvSpPr/>
              <p:nvPr/>
            </p:nvSpPr>
            <p:spPr>
              <a:xfrm>
                <a:off x="6504269" y="5771421"/>
                <a:ext cx="476502" cy="663469"/>
              </a:xfrm>
            </p:spPr>
          </p:sp>
        </mc:Fallback>
      </mc:AlternateContent>
      <mc:AlternateContent xmlns:mc="http://schemas.openxmlformats.org/markup-compatibility/2006">
        <mc:Choice xmlns:p14="http://schemas.microsoft.com/office/powerpoint/2010/main" Requires="p14">
          <p:contentPart p14:bwMode="auto" r:id="rId51">
            <p14:nvContentPartPr>
              <p14:cNvPr id="1051081" name=""/>
              <p14:cNvContentPartPr/>
              <p14:nvPr/>
            </p14:nvContentPartPr>
            <p14:xfrm>
              <a:off x="6973545" y="6065938"/>
              <a:ext cx="301014" cy="232117"/>
            </p14:xfrm>
          </p:contentPart>
        </mc:Choice>
        <mc:Fallback>
          <p:sp>
            <p:nvSpPr>
              <p:cNvPr id="1051081" name=""/>
              <p:cNvSpPr/>
              <p:nvPr/>
            </p:nvSpPr>
            <p:spPr>
              <a:xfrm>
                <a:off x="6973545" y="6065938"/>
                <a:ext cx="301014" cy="232117"/>
              </a:xfrm>
            </p:spPr>
          </p:sp>
        </mc:Fallback>
      </mc:AlternateContent>
      <mc:AlternateContent xmlns:mc="http://schemas.openxmlformats.org/markup-compatibility/2006">
        <mc:Choice xmlns:p14="http://schemas.microsoft.com/office/powerpoint/2010/main" Requires="p14">
          <p:contentPart p14:bwMode="auto" r:id="rId52">
            <p14:nvContentPartPr>
              <p14:cNvPr id="1051082" name=""/>
              <p14:cNvContentPartPr/>
              <p14:nvPr/>
            </p14:nvContentPartPr>
            <p14:xfrm>
              <a:off x="7418741" y="6036683"/>
              <a:ext cx="480664" cy="301847"/>
            </p14:xfrm>
          </p:contentPart>
        </mc:Choice>
        <mc:Fallback>
          <p:sp>
            <p:nvSpPr>
              <p:cNvPr id="1051082" name=""/>
              <p:cNvSpPr/>
              <p:nvPr/>
            </p:nvSpPr>
            <p:spPr>
              <a:xfrm>
                <a:off x="7418741" y="6036683"/>
                <a:ext cx="480664" cy="301847"/>
              </a:xfrm>
            </p:spPr>
          </p:sp>
        </mc:Fallback>
      </mc:AlternateContent>
      <mc:AlternateContent xmlns:mc="http://schemas.openxmlformats.org/markup-compatibility/2006">
        <mc:Choice xmlns:p14="http://schemas.microsoft.com/office/powerpoint/2010/main" Requires="p14">
          <p:contentPart p14:bwMode="auto" r:id="rId53">
            <p14:nvContentPartPr>
              <p14:cNvPr id="1051083" name=""/>
              <p14:cNvContentPartPr/>
              <p14:nvPr/>
            </p14:nvContentPartPr>
            <p14:xfrm>
              <a:off x="7983753" y="6078864"/>
              <a:ext cx="738915" cy="291510"/>
            </p14:xfrm>
          </p:contentPart>
        </mc:Choice>
        <mc:Fallback>
          <p:sp>
            <p:nvSpPr>
              <p:cNvPr id="1051083" name=""/>
              <p:cNvSpPr/>
              <p:nvPr/>
            </p:nvSpPr>
            <p:spPr>
              <a:xfrm>
                <a:off x="7983753" y="6078864"/>
                <a:ext cx="738915" cy="291510"/>
              </a:xfrm>
            </p:spPr>
          </p:sp>
        </mc:Fallback>
      </mc:AlternateContent>
      <mc:AlternateContent xmlns:mc="http://schemas.openxmlformats.org/markup-compatibility/2006">
        <mc:Choice xmlns:p14="http://schemas.microsoft.com/office/powerpoint/2010/main" Requires="p14">
          <p:contentPart p14:bwMode="auto" r:id="rId54">
            <p14:nvContentPartPr>
              <p14:cNvPr id="1051084" name=""/>
              <p14:cNvContentPartPr/>
              <p14:nvPr/>
            </p14:nvContentPartPr>
            <p14:xfrm>
              <a:off x="8702146" y="5938840"/>
              <a:ext cx="736206" cy="430923"/>
            </p14:xfrm>
          </p:contentPart>
        </mc:Choice>
        <mc:Fallback>
          <p:sp>
            <p:nvSpPr>
              <p:cNvPr id="1051084" name=""/>
              <p:cNvSpPr/>
              <p:nvPr/>
            </p:nvSpPr>
            <p:spPr>
              <a:xfrm>
                <a:off x="8702146" y="5938840"/>
                <a:ext cx="736206" cy="430923"/>
              </a:xfrm>
            </p:spPr>
          </p:sp>
        </mc:Fallback>
      </mc:AlternateContent>
      <mc:AlternateContent xmlns:mc="http://schemas.openxmlformats.org/markup-compatibility/2006">
        <mc:Choice xmlns:p14="http://schemas.microsoft.com/office/powerpoint/2010/main" Requires="p14">
          <p:contentPart p14:bwMode="auto" r:id="rId55">
            <p14:nvContentPartPr>
              <p14:cNvPr id="1051085" name=""/>
              <p14:cNvContentPartPr/>
              <p14:nvPr/>
            </p14:nvContentPartPr>
            <p14:xfrm>
              <a:off x="9164533" y="5978820"/>
              <a:ext cx="7060" cy="79920"/>
            </p14:xfrm>
          </p:contentPart>
        </mc:Choice>
        <mc:Fallback>
          <p:sp>
            <p:nvSpPr>
              <p:cNvPr id="1051085" name=""/>
              <p:cNvSpPr/>
              <p:nvPr/>
            </p:nvSpPr>
            <p:spPr>
              <a:xfrm>
                <a:off x="9164533" y="5978820"/>
                <a:ext cx="7060" cy="79920"/>
              </a:xfrm>
            </p:spPr>
          </p:sp>
        </mc:Fallback>
      </mc:AlternateContent>
      <mc:AlternateContent xmlns:mc="http://schemas.openxmlformats.org/markup-compatibility/2006">
        <mc:Choice xmlns:p14="http://schemas.microsoft.com/office/powerpoint/2010/main" Requires="p14">
          <p:contentPart p14:bwMode="auto" r:id="rId56">
            <p14:nvContentPartPr>
              <p14:cNvPr id="1051086" name=""/>
              <p14:cNvContentPartPr/>
              <p14:nvPr/>
            </p14:nvContentPartPr>
            <p14:xfrm>
              <a:off x="8873712" y="6051046"/>
              <a:ext cx="147858" cy="28650"/>
            </p14:xfrm>
          </p:contentPart>
        </mc:Choice>
        <mc:Fallback>
          <p:sp>
            <p:nvSpPr>
              <p:cNvPr id="1051086" name=""/>
              <p:cNvSpPr/>
              <p:nvPr/>
            </p:nvSpPr>
            <p:spPr>
              <a:xfrm>
                <a:off x="8873712" y="6051046"/>
                <a:ext cx="147858" cy="28650"/>
              </a:xfrm>
            </p:spPr>
          </p:sp>
        </mc:Fallback>
      </mc:AlternateContent>
      <mc:AlternateContent xmlns:mc="http://schemas.openxmlformats.org/markup-compatibility/2006">
        <mc:Choice xmlns:p14="http://schemas.microsoft.com/office/powerpoint/2010/main" Requires="p14">
          <p:contentPart p14:bwMode="auto" r:id="rId57">
            <p14:nvContentPartPr>
              <p14:cNvPr id="1051087" name=""/>
              <p14:cNvContentPartPr/>
              <p14:nvPr/>
            </p14:nvContentPartPr>
            <p14:xfrm>
              <a:off x="9591097" y="6319102"/>
              <a:ext cx="31448" cy="14338"/>
            </p14:xfrm>
          </p:contentPart>
        </mc:Choice>
        <mc:Fallback>
          <p:sp>
            <p:nvSpPr>
              <p:cNvPr id="1051087" name=""/>
              <p:cNvSpPr/>
              <p:nvPr/>
            </p:nvSpPr>
            <p:spPr>
              <a:xfrm>
                <a:off x="9591097" y="6319102"/>
                <a:ext cx="31448" cy="14338"/>
              </a:xfrm>
            </p:spPr>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1088" name=""/>
              <p14:cNvContentPartPr/>
              <p14:nvPr/>
            </p14:nvContentPartPr>
            <p14:xfrm>
              <a:off x="1113522" y="277663"/>
              <a:ext cx="41097" cy="3070352"/>
            </p14:xfrm>
          </p:contentPart>
        </mc:Choice>
        <mc:Fallback>
          <p:sp>
            <p:nvSpPr>
              <p:cNvPr id="1051088" name=""/>
              <p:cNvSpPr/>
              <p:nvPr/>
            </p:nvSpPr>
            <p:spPr>
              <a:xfrm>
                <a:off x="1113522" y="277663"/>
                <a:ext cx="41097" cy="3070352"/>
              </a:xfrm>
            </p:spPr>
          </p:sp>
        </mc:Fallback>
      </mc:AlternateContent>
      <mc:AlternateContent xmlns:mc="http://schemas.openxmlformats.org/markup-compatibility/2006">
        <mc:Choice xmlns:p14="http://schemas.microsoft.com/office/powerpoint/2010/main" Requires="p14">
          <p:contentPart p14:bwMode="auto" r:id="rId2">
            <p14:nvContentPartPr>
              <p14:cNvPr id="1051089" name=""/>
              <p14:cNvContentPartPr/>
              <p14:nvPr/>
            </p14:nvContentPartPr>
            <p14:xfrm>
              <a:off x="1113106" y="227031"/>
              <a:ext cx="56074" cy="140475"/>
            </p14:xfrm>
          </p:contentPart>
        </mc:Choice>
        <mc:Fallback>
          <p:sp>
            <p:nvSpPr>
              <p:cNvPr id="1051089" name=""/>
              <p:cNvSpPr/>
              <p:nvPr/>
            </p:nvSpPr>
            <p:spPr>
              <a:xfrm>
                <a:off x="1113106" y="227031"/>
                <a:ext cx="56074" cy="140475"/>
              </a:xfrm>
            </p:spPr>
          </p:sp>
        </mc:Fallback>
      </mc:AlternateContent>
      <mc:AlternateContent xmlns:mc="http://schemas.openxmlformats.org/markup-compatibility/2006">
        <mc:Choice xmlns:p14="http://schemas.microsoft.com/office/powerpoint/2010/main" Requires="p14">
          <p:contentPart p14:bwMode="auto" r:id="rId3">
            <p14:nvContentPartPr>
              <p14:cNvPr id="1051090" name=""/>
              <p14:cNvContentPartPr/>
              <p14:nvPr/>
            </p14:nvContentPartPr>
            <p14:xfrm>
              <a:off x="1169180" y="227031"/>
              <a:ext cx="20513" cy="161711"/>
            </p14:xfrm>
          </p:contentPart>
        </mc:Choice>
        <mc:Fallback>
          <p:sp>
            <p:nvSpPr>
              <p:cNvPr id="1051090" name=""/>
              <p:cNvSpPr/>
              <p:nvPr/>
            </p:nvSpPr>
            <p:spPr>
              <a:xfrm>
                <a:off x="1169180" y="227031"/>
                <a:ext cx="20513" cy="161711"/>
              </a:xfrm>
            </p:spPr>
          </p:sp>
        </mc:Fallback>
      </mc:AlternateContent>
      <mc:AlternateContent xmlns:mc="http://schemas.openxmlformats.org/markup-compatibility/2006">
        <mc:Choice xmlns:p14="http://schemas.microsoft.com/office/powerpoint/2010/main" Requires="p14">
          <p:contentPart p14:bwMode="auto" r:id="rId4">
            <p14:nvContentPartPr>
              <p14:cNvPr id="1051091" name=""/>
              <p14:cNvContentPartPr/>
              <p14:nvPr/>
            </p14:nvContentPartPr>
            <p14:xfrm>
              <a:off x="832952" y="192087"/>
              <a:ext cx="170610" cy="378498"/>
            </p14:xfrm>
          </p:contentPart>
        </mc:Choice>
        <mc:Fallback>
          <p:sp>
            <p:nvSpPr>
              <p:cNvPr id="1051091" name=""/>
              <p:cNvSpPr/>
              <p:nvPr/>
            </p:nvSpPr>
            <p:spPr>
              <a:xfrm>
                <a:off x="832952" y="192087"/>
                <a:ext cx="170610" cy="378498"/>
              </a:xfrm>
            </p:spPr>
          </p:sp>
        </mc:Fallback>
      </mc:AlternateContent>
      <mc:AlternateContent xmlns:mc="http://schemas.openxmlformats.org/markup-compatibility/2006">
        <mc:Choice xmlns:p14="http://schemas.microsoft.com/office/powerpoint/2010/main" Requires="p14">
          <p:contentPart p14:bwMode="auto" r:id="rId5">
            <p14:nvContentPartPr>
              <p14:cNvPr id="1051092" name=""/>
              <p14:cNvContentPartPr/>
              <p14:nvPr/>
            </p14:nvContentPartPr>
            <p14:xfrm>
              <a:off x="1098976" y="2400271"/>
              <a:ext cx="77264" cy="105450"/>
            </p14:xfrm>
          </p:contentPart>
        </mc:Choice>
        <mc:Fallback>
          <p:sp>
            <p:nvSpPr>
              <p:cNvPr id="1051092" name=""/>
              <p:cNvSpPr/>
              <p:nvPr/>
            </p:nvSpPr>
            <p:spPr>
              <a:xfrm>
                <a:off x="1098976" y="2400271"/>
                <a:ext cx="77264" cy="105450"/>
              </a:xfrm>
            </p:spPr>
          </p:sp>
        </mc:Fallback>
      </mc:AlternateContent>
      <mc:AlternateContent xmlns:mc="http://schemas.openxmlformats.org/markup-compatibility/2006">
        <mc:Choice xmlns:p14="http://schemas.microsoft.com/office/powerpoint/2010/main" Requires="p14">
          <p:contentPart p14:bwMode="auto" r:id="rId6">
            <p14:nvContentPartPr>
              <p14:cNvPr id="1051093" name=""/>
              <p14:cNvContentPartPr/>
              <p14:nvPr/>
            </p14:nvContentPartPr>
            <p14:xfrm>
              <a:off x="1090197" y="2407469"/>
              <a:ext cx="69359" cy="99621"/>
            </p14:xfrm>
          </p:contentPart>
        </mc:Choice>
        <mc:Fallback>
          <p:sp>
            <p:nvSpPr>
              <p:cNvPr id="1051093" name=""/>
              <p:cNvSpPr/>
              <p:nvPr/>
            </p:nvSpPr>
            <p:spPr>
              <a:xfrm>
                <a:off x="1090197" y="2407469"/>
                <a:ext cx="69359" cy="99621"/>
              </a:xfrm>
            </p:spPr>
          </p:sp>
        </mc:Fallback>
      </mc:AlternateContent>
      <mc:AlternateContent xmlns:mc="http://schemas.openxmlformats.org/markup-compatibility/2006">
        <mc:Choice xmlns:p14="http://schemas.microsoft.com/office/powerpoint/2010/main" Requires="p14">
          <p:contentPart p14:bwMode="auto" r:id="rId7">
            <p14:nvContentPartPr>
              <p14:cNvPr id="1051094" name=""/>
              <p14:cNvContentPartPr/>
              <p14:nvPr/>
            </p14:nvContentPartPr>
            <p14:xfrm>
              <a:off x="843019" y="2414446"/>
              <a:ext cx="75713" cy="114136"/>
            </p14:xfrm>
          </p:contentPart>
        </mc:Choice>
        <mc:Fallback>
          <p:sp>
            <p:nvSpPr>
              <p:cNvPr id="1051094" name=""/>
              <p:cNvSpPr/>
              <p:nvPr/>
            </p:nvSpPr>
            <p:spPr>
              <a:xfrm>
                <a:off x="843019" y="2414446"/>
                <a:ext cx="75713" cy="114136"/>
              </a:xfrm>
            </p:spPr>
          </p:sp>
        </mc:Fallback>
      </mc:AlternateContent>
      <mc:AlternateContent xmlns:mc="http://schemas.openxmlformats.org/markup-compatibility/2006">
        <mc:Choice xmlns:p14="http://schemas.microsoft.com/office/powerpoint/2010/main" Requires="p14">
          <p:contentPart p14:bwMode="auto" r:id="rId8">
            <p14:nvContentPartPr>
              <p14:cNvPr id="1051095" name=""/>
              <p14:cNvContentPartPr/>
              <p14:nvPr/>
            </p14:nvContentPartPr>
            <p14:xfrm>
              <a:off x="2279130" y="1291792"/>
              <a:ext cx="20077" cy="43953"/>
            </p14:xfrm>
          </p:contentPart>
        </mc:Choice>
        <mc:Fallback>
          <p:sp>
            <p:nvSpPr>
              <p:cNvPr id="1051095" name=""/>
              <p:cNvSpPr/>
              <p:nvPr/>
            </p:nvSpPr>
            <p:spPr>
              <a:xfrm>
                <a:off x="2279130" y="1291792"/>
                <a:ext cx="20077" cy="43953"/>
              </a:xfrm>
            </p:spPr>
          </p:sp>
        </mc:Fallback>
      </mc:AlternateContent>
      <mc:AlternateContent xmlns:mc="http://schemas.openxmlformats.org/markup-compatibility/2006">
        <mc:Choice xmlns:p14="http://schemas.microsoft.com/office/powerpoint/2010/main" Requires="p14">
          <p:contentPart p14:bwMode="auto" r:id="rId9">
            <p14:nvContentPartPr>
              <p14:cNvPr id="1051096" name=""/>
              <p14:cNvContentPartPr/>
              <p14:nvPr/>
            </p14:nvContentPartPr>
            <p14:xfrm>
              <a:off x="2016865" y="1125267"/>
              <a:ext cx="96136" cy="177173"/>
            </p14:xfrm>
          </p:contentPart>
        </mc:Choice>
        <mc:Fallback>
          <p:sp>
            <p:nvSpPr>
              <p:cNvPr id="1051096" name=""/>
              <p:cNvSpPr/>
              <p:nvPr/>
            </p:nvSpPr>
            <p:spPr>
              <a:xfrm>
                <a:off x="2016865" y="1125267"/>
                <a:ext cx="96136" cy="177173"/>
              </a:xfrm>
            </p:spPr>
          </p:sp>
        </mc:Fallback>
      </mc:AlternateContent>
      <mc:AlternateContent xmlns:mc="http://schemas.openxmlformats.org/markup-compatibility/2006">
        <mc:Choice xmlns:p14="http://schemas.microsoft.com/office/powerpoint/2010/main" Requires="p14">
          <p:contentPart p14:bwMode="auto" r:id="rId10">
            <p14:nvContentPartPr>
              <p14:cNvPr id="1051097" name=""/>
              <p14:cNvContentPartPr/>
              <p14:nvPr/>
            </p14:nvContentPartPr>
            <p14:xfrm>
              <a:off x="2063142" y="1125267"/>
              <a:ext cx="42461" cy="218192"/>
            </p14:xfrm>
          </p:contentPart>
        </mc:Choice>
        <mc:Fallback>
          <p:sp>
            <p:nvSpPr>
              <p:cNvPr id="1051097" name=""/>
              <p:cNvSpPr/>
              <p:nvPr/>
            </p:nvSpPr>
            <p:spPr>
              <a:xfrm>
                <a:off x="2063142" y="1125267"/>
                <a:ext cx="42461" cy="218192"/>
              </a:xfrm>
            </p:spPr>
          </p:sp>
        </mc:Fallback>
      </mc:AlternateContent>
      <mc:AlternateContent xmlns:mc="http://schemas.openxmlformats.org/markup-compatibility/2006">
        <mc:Choice xmlns:p14="http://schemas.microsoft.com/office/powerpoint/2010/main" Requires="p14">
          <p:contentPart p14:bwMode="auto" r:id="rId11">
            <p14:nvContentPartPr>
              <p14:cNvPr id="1051098" name=""/>
              <p14:cNvContentPartPr/>
              <p14:nvPr/>
            </p14:nvContentPartPr>
            <p14:xfrm>
              <a:off x="2005780" y="1168950"/>
              <a:ext cx="135903" cy="43186"/>
            </p14:xfrm>
          </p:contentPart>
        </mc:Choice>
        <mc:Fallback>
          <p:sp>
            <p:nvSpPr>
              <p:cNvPr id="1051098" name=""/>
              <p:cNvSpPr/>
              <p:nvPr/>
            </p:nvSpPr>
            <p:spPr>
              <a:xfrm>
                <a:off x="2005780" y="1168950"/>
                <a:ext cx="135903" cy="43186"/>
              </a:xfrm>
            </p:spPr>
          </p:sp>
        </mc:Fallback>
      </mc:AlternateContent>
      <mc:AlternateContent xmlns:mc="http://schemas.openxmlformats.org/markup-compatibility/2006">
        <mc:Choice xmlns:p14="http://schemas.microsoft.com/office/powerpoint/2010/main" Requires="p14">
          <p:contentPart p14:bwMode="auto" r:id="rId12">
            <p14:nvContentPartPr>
              <p14:cNvPr id="1051099" name=""/>
              <p14:cNvContentPartPr/>
              <p14:nvPr/>
            </p14:nvContentPartPr>
            <p14:xfrm>
              <a:off x="1998720" y="1035914"/>
              <a:ext cx="119498" cy="328617"/>
            </p14:xfrm>
          </p:contentPart>
        </mc:Choice>
        <mc:Fallback>
          <p:sp>
            <p:nvSpPr>
              <p:cNvPr id="1051099" name=""/>
              <p:cNvSpPr/>
              <p:nvPr/>
            </p:nvSpPr>
            <p:spPr>
              <a:xfrm>
                <a:off x="1998720" y="1035914"/>
                <a:ext cx="119498" cy="328617"/>
              </a:xfrm>
            </p:spPr>
          </p:sp>
        </mc:Fallback>
      </mc:AlternateContent>
      <mc:AlternateContent xmlns:mc="http://schemas.openxmlformats.org/markup-compatibility/2006">
        <mc:Choice xmlns:p14="http://schemas.microsoft.com/office/powerpoint/2010/main" Requires="p14">
          <p:contentPart p14:bwMode="auto" r:id="rId13">
            <p14:nvContentPartPr>
              <p14:cNvPr id="1051100" name=""/>
              <p14:cNvContentPartPr/>
              <p14:nvPr/>
            </p14:nvContentPartPr>
            <p14:xfrm>
              <a:off x="1998720" y="1150861"/>
              <a:ext cx="138817" cy="83117"/>
            </p14:xfrm>
          </p:contentPart>
        </mc:Choice>
        <mc:Fallback>
          <p:sp>
            <p:nvSpPr>
              <p:cNvPr id="1051100" name=""/>
              <p:cNvSpPr/>
              <p:nvPr/>
            </p:nvSpPr>
            <p:spPr>
              <a:xfrm>
                <a:off x="1998720" y="1150861"/>
                <a:ext cx="138817" cy="83117"/>
              </a:xfrm>
            </p:spPr>
          </p:sp>
        </mc:Fallback>
      </mc:AlternateContent>
      <mc:AlternateContent xmlns:mc="http://schemas.openxmlformats.org/markup-compatibility/2006">
        <mc:Choice xmlns:p14="http://schemas.microsoft.com/office/powerpoint/2010/main" Requires="p14">
          <p:contentPart p14:bwMode="auto" r:id="rId14">
            <p14:nvContentPartPr>
              <p14:cNvPr id="1051101" name=""/>
              <p14:cNvContentPartPr/>
              <p14:nvPr/>
            </p14:nvContentPartPr>
            <p14:xfrm>
              <a:off x="2299208" y="555743"/>
              <a:ext cx="1657101" cy="1872782"/>
            </p14:xfrm>
          </p:contentPart>
        </mc:Choice>
        <mc:Fallback>
          <p:sp>
            <p:nvSpPr>
              <p:cNvPr id="1051101" name=""/>
              <p:cNvSpPr/>
              <p:nvPr/>
            </p:nvSpPr>
            <p:spPr>
              <a:xfrm>
                <a:off x="2299208" y="555743"/>
                <a:ext cx="1657101" cy="1872782"/>
              </a:xfrm>
            </p:spPr>
          </p:sp>
        </mc:Fallback>
      </mc:AlternateContent>
      <mc:AlternateContent xmlns:mc="http://schemas.openxmlformats.org/markup-compatibility/2006">
        <mc:Choice xmlns:p14="http://schemas.microsoft.com/office/powerpoint/2010/main" Requires="p14">
          <p:contentPart p14:bwMode="auto" r:id="rId15">
            <p14:nvContentPartPr>
              <p14:cNvPr id="1051102" name=""/>
              <p14:cNvContentPartPr/>
              <p14:nvPr/>
            </p14:nvContentPartPr>
            <p14:xfrm>
              <a:off x="1820016" y="1263018"/>
              <a:ext cx="92661" cy="14643"/>
            </p14:xfrm>
          </p:contentPart>
        </mc:Choice>
        <mc:Fallback>
          <p:sp>
            <p:nvSpPr>
              <p:cNvPr id="1051102" name=""/>
              <p:cNvSpPr/>
              <p:nvPr/>
            </p:nvSpPr>
            <p:spPr>
              <a:xfrm>
                <a:off x="1820016" y="1263018"/>
                <a:ext cx="92661" cy="14643"/>
              </a:xfrm>
            </p:spPr>
          </p:sp>
        </mc:Fallback>
      </mc:AlternateContent>
      <mc:AlternateContent xmlns:mc="http://schemas.openxmlformats.org/markup-compatibility/2006">
        <mc:Choice xmlns:p14="http://schemas.microsoft.com/office/powerpoint/2010/main" Requires="p14">
          <p:contentPart p14:bwMode="auto" r:id="rId16">
            <p14:nvContentPartPr>
              <p14:cNvPr id="1051103" name=""/>
              <p14:cNvContentPartPr/>
              <p14:nvPr/>
            </p14:nvContentPartPr>
            <p14:xfrm>
              <a:off x="1812515" y="1335244"/>
              <a:ext cx="86042" cy="14643"/>
            </p14:xfrm>
          </p:contentPart>
        </mc:Choice>
        <mc:Fallback>
          <p:sp>
            <p:nvSpPr>
              <p:cNvPr id="1051103" name=""/>
              <p:cNvSpPr/>
              <p:nvPr/>
            </p:nvSpPr>
            <p:spPr>
              <a:xfrm>
                <a:off x="1812515" y="1335244"/>
                <a:ext cx="86042" cy="14643"/>
              </a:xfrm>
            </p:spPr>
          </p:sp>
        </mc:Fallback>
      </mc:AlternateContent>
      <mc:AlternateContent xmlns:mc="http://schemas.openxmlformats.org/markup-compatibility/2006">
        <mc:Choice xmlns:p14="http://schemas.microsoft.com/office/powerpoint/2010/main" Requires="p14">
          <p:contentPart p14:bwMode="auto" r:id="rId17">
            <p14:nvContentPartPr>
              <p14:cNvPr id="1051104" name=""/>
              <p14:cNvContentPartPr/>
              <p14:nvPr/>
            </p14:nvContentPartPr>
            <p14:xfrm>
              <a:off x="1805455" y="1429560"/>
              <a:ext cx="78982" cy="14395"/>
            </p14:xfrm>
          </p:contentPart>
        </mc:Choice>
        <mc:Fallback>
          <p:sp>
            <p:nvSpPr>
              <p:cNvPr id="1051104" name=""/>
              <p:cNvSpPr/>
              <p:nvPr/>
            </p:nvSpPr>
            <p:spPr>
              <a:xfrm>
                <a:off x="1805455" y="1429560"/>
                <a:ext cx="78982" cy="14395"/>
              </a:xfrm>
            </p:spPr>
          </p:sp>
        </mc:Fallback>
      </mc:AlternateContent>
      <mc:AlternateContent xmlns:mc="http://schemas.openxmlformats.org/markup-compatibility/2006">
        <mc:Choice xmlns:p14="http://schemas.microsoft.com/office/powerpoint/2010/main" Requires="p14">
          <p:contentPart p14:bwMode="auto" r:id="rId18">
            <p14:nvContentPartPr>
              <p14:cNvPr id="1051105" name=""/>
              <p14:cNvContentPartPr/>
              <p14:nvPr/>
            </p14:nvContentPartPr>
            <p14:xfrm>
              <a:off x="1534842" y="1255572"/>
              <a:ext cx="20426" cy="241622"/>
            </p14:xfrm>
          </p:contentPart>
        </mc:Choice>
        <mc:Fallback>
          <p:sp>
            <p:nvSpPr>
              <p:cNvPr id="1051105" name=""/>
              <p:cNvSpPr/>
              <p:nvPr/>
            </p:nvSpPr>
            <p:spPr>
              <a:xfrm>
                <a:off x="1534842" y="1255572"/>
                <a:ext cx="20426" cy="241622"/>
              </a:xfrm>
            </p:spPr>
          </p:sp>
        </mc:Fallback>
      </mc:AlternateContent>
      <mc:AlternateContent xmlns:mc="http://schemas.openxmlformats.org/markup-compatibility/2006">
        <mc:Choice xmlns:p14="http://schemas.microsoft.com/office/powerpoint/2010/main" Requires="p14">
          <p:contentPart p14:bwMode="auto" r:id="rId19">
            <p14:nvContentPartPr>
              <p14:cNvPr id="1051106" name=""/>
              <p14:cNvContentPartPr/>
              <p14:nvPr/>
            </p14:nvContentPartPr>
            <p14:xfrm>
              <a:off x="1507843" y="1215641"/>
              <a:ext cx="165254" cy="339231"/>
            </p14:xfrm>
          </p:contentPart>
        </mc:Choice>
        <mc:Fallback>
          <p:sp>
            <p:nvSpPr>
              <p:cNvPr id="1051106" name=""/>
              <p:cNvSpPr/>
              <p:nvPr/>
            </p:nvSpPr>
            <p:spPr>
              <a:xfrm>
                <a:off x="1507843" y="1215641"/>
                <a:ext cx="165254" cy="339231"/>
              </a:xfrm>
            </p:spPr>
          </p:sp>
        </mc:Fallback>
      </mc:AlternateContent>
      <mc:AlternateContent xmlns:mc="http://schemas.openxmlformats.org/markup-compatibility/2006">
        <mc:Choice xmlns:p14="http://schemas.microsoft.com/office/powerpoint/2010/main" Requires="p14">
          <p:contentPart p14:bwMode="auto" r:id="rId20">
            <p14:nvContentPartPr>
              <p14:cNvPr id="1051107" name=""/>
              <p14:cNvContentPartPr/>
              <p14:nvPr/>
            </p14:nvContentPartPr>
            <p14:xfrm>
              <a:off x="1190360" y="3501535"/>
              <a:ext cx="303850" cy="392596"/>
            </p14:xfrm>
          </p:contentPart>
        </mc:Choice>
        <mc:Fallback>
          <p:sp>
            <p:nvSpPr>
              <p:cNvPr id="1051107" name=""/>
              <p:cNvSpPr/>
              <p:nvPr/>
            </p:nvSpPr>
            <p:spPr>
              <a:xfrm>
                <a:off x="1190360" y="3501535"/>
                <a:ext cx="303850" cy="392596"/>
              </a:xfrm>
            </p:spPr>
          </p:sp>
        </mc:Fallback>
      </mc:AlternateContent>
      <mc:AlternateContent xmlns:mc="http://schemas.openxmlformats.org/markup-compatibility/2006">
        <mc:Choice xmlns:p14="http://schemas.microsoft.com/office/powerpoint/2010/main" Requires="p14">
          <p:contentPart p14:bwMode="auto" r:id="rId21">
            <p14:nvContentPartPr>
              <p14:cNvPr id="1051108" name=""/>
              <p14:cNvContentPartPr/>
              <p14:nvPr/>
            </p14:nvContentPartPr>
            <p14:xfrm>
              <a:off x="1537651" y="3786409"/>
              <a:ext cx="121407" cy="227422"/>
            </p14:xfrm>
          </p:contentPart>
        </mc:Choice>
        <mc:Fallback>
          <p:sp>
            <p:nvSpPr>
              <p:cNvPr id="1051108" name=""/>
              <p:cNvSpPr/>
              <p:nvPr/>
            </p:nvSpPr>
            <p:spPr>
              <a:xfrm>
                <a:off x="1537651" y="3786409"/>
                <a:ext cx="121407" cy="227422"/>
              </a:xfrm>
            </p:spPr>
          </p:sp>
        </mc:Fallback>
      </mc:AlternateContent>
      <mc:AlternateContent xmlns:mc="http://schemas.openxmlformats.org/markup-compatibility/2006">
        <mc:Choice xmlns:p14="http://schemas.microsoft.com/office/powerpoint/2010/main" Requires="p14">
          <p:contentPart p14:bwMode="auto" r:id="rId22">
            <p14:nvContentPartPr>
              <p14:cNvPr id="1051109" name=""/>
              <p14:cNvContentPartPr/>
              <p14:nvPr/>
            </p14:nvContentPartPr>
            <p14:xfrm>
              <a:off x="1519528" y="3914043"/>
              <a:ext cx="155413" cy="10192"/>
            </p14:xfrm>
          </p:contentPart>
        </mc:Choice>
        <mc:Fallback>
          <p:sp>
            <p:nvSpPr>
              <p:cNvPr id="1051109" name=""/>
              <p:cNvSpPr/>
              <p:nvPr/>
            </p:nvSpPr>
            <p:spPr>
              <a:xfrm>
                <a:off x="1519528" y="3914043"/>
                <a:ext cx="155413" cy="10192"/>
              </a:xfrm>
            </p:spPr>
          </p:sp>
        </mc:Fallback>
      </mc:AlternateContent>
      <mc:AlternateContent xmlns:mc="http://schemas.openxmlformats.org/markup-compatibility/2006">
        <mc:Choice xmlns:p14="http://schemas.microsoft.com/office/powerpoint/2010/main" Requires="p14">
          <p:contentPart p14:bwMode="auto" r:id="rId23">
            <p14:nvContentPartPr>
              <p14:cNvPr id="1051110" name=""/>
              <p14:cNvContentPartPr/>
              <p14:nvPr/>
            </p14:nvContentPartPr>
            <p14:xfrm>
              <a:off x="1719853" y="3906142"/>
              <a:ext cx="120912" cy="80872"/>
            </p14:xfrm>
          </p:contentPart>
        </mc:Choice>
        <mc:Fallback>
          <p:sp>
            <p:nvSpPr>
              <p:cNvPr id="1051110" name=""/>
              <p:cNvSpPr/>
              <p:nvPr/>
            </p:nvSpPr>
            <p:spPr>
              <a:xfrm>
                <a:off x="1719853" y="3906142"/>
                <a:ext cx="120912" cy="80872"/>
              </a:xfrm>
            </p:spPr>
          </p:sp>
        </mc:Fallback>
      </mc:AlternateContent>
      <mc:AlternateContent xmlns:mc="http://schemas.openxmlformats.org/markup-compatibility/2006">
        <mc:Choice xmlns:p14="http://schemas.microsoft.com/office/powerpoint/2010/main" Requires="p14">
          <p:contentPart p14:bwMode="auto" r:id="rId24">
            <p14:nvContentPartPr>
              <p14:cNvPr id="1051111" name=""/>
              <p14:cNvContentPartPr/>
              <p14:nvPr/>
            </p14:nvContentPartPr>
            <p14:xfrm>
              <a:off x="1914858" y="3885500"/>
              <a:ext cx="26500" cy="169321"/>
            </p14:xfrm>
          </p:contentPart>
        </mc:Choice>
        <mc:Fallback>
          <p:sp>
            <p:nvSpPr>
              <p:cNvPr id="1051111" name=""/>
              <p:cNvSpPr/>
              <p:nvPr/>
            </p:nvSpPr>
            <p:spPr>
              <a:xfrm>
                <a:off x="1914858" y="3885500"/>
                <a:ext cx="26500" cy="169321"/>
              </a:xfrm>
            </p:spPr>
          </p:sp>
        </mc:Fallback>
      </mc:AlternateContent>
      <mc:AlternateContent xmlns:mc="http://schemas.openxmlformats.org/markup-compatibility/2006">
        <mc:Choice xmlns:p14="http://schemas.microsoft.com/office/powerpoint/2010/main" Requires="p14">
          <p:contentPart p14:bwMode="auto" r:id="rId25">
            <p14:nvContentPartPr>
              <p14:cNvPr id="1051112" name=""/>
              <p14:cNvContentPartPr/>
              <p14:nvPr/>
            </p14:nvContentPartPr>
            <p14:xfrm>
              <a:off x="1862817" y="3831589"/>
              <a:ext cx="148552" cy="221103"/>
            </p14:xfrm>
          </p:contentPart>
        </mc:Choice>
        <mc:Fallback>
          <p:sp>
            <p:nvSpPr>
              <p:cNvPr id="1051112" name=""/>
              <p:cNvSpPr/>
              <p:nvPr/>
            </p:nvSpPr>
            <p:spPr>
              <a:xfrm>
                <a:off x="1862817" y="3831589"/>
                <a:ext cx="148552" cy="221103"/>
              </a:xfrm>
            </p:spPr>
          </p:sp>
        </mc:Fallback>
      </mc:AlternateContent>
      <mc:AlternateContent xmlns:mc="http://schemas.openxmlformats.org/markup-compatibility/2006">
        <mc:Choice xmlns:p14="http://schemas.microsoft.com/office/powerpoint/2010/main" Requires="p14">
          <p:contentPart p14:bwMode="auto" r:id="rId26">
            <p14:nvContentPartPr>
              <p14:cNvPr id="1051113" name=""/>
              <p14:cNvContentPartPr/>
              <p14:nvPr/>
            </p14:nvContentPartPr>
            <p14:xfrm>
              <a:off x="2147092" y="3486891"/>
              <a:ext cx="52559" cy="551809"/>
            </p14:xfrm>
          </p:contentPart>
        </mc:Choice>
        <mc:Fallback>
          <p:sp>
            <p:nvSpPr>
              <p:cNvPr id="1051113" name=""/>
              <p:cNvSpPr/>
              <p:nvPr/>
            </p:nvSpPr>
            <p:spPr>
              <a:xfrm>
                <a:off x="2147092" y="3486891"/>
                <a:ext cx="52559" cy="551809"/>
              </a:xfrm>
            </p:spPr>
          </p:sp>
        </mc:Fallback>
      </mc:AlternateContent>
      <mc:AlternateContent xmlns:mc="http://schemas.openxmlformats.org/markup-compatibility/2006">
        <mc:Choice xmlns:p14="http://schemas.microsoft.com/office/powerpoint/2010/main" Requires="p14">
          <p:contentPart p14:bwMode="auto" r:id="rId27">
            <p14:nvContentPartPr>
              <p14:cNvPr id="1051114" name=""/>
              <p14:cNvContentPartPr/>
              <p14:nvPr/>
            </p14:nvContentPartPr>
            <p14:xfrm>
              <a:off x="2298715" y="3726156"/>
              <a:ext cx="244831" cy="227260"/>
            </p14:xfrm>
          </p:contentPart>
        </mc:Choice>
        <mc:Fallback>
          <p:sp>
            <p:nvSpPr>
              <p:cNvPr id="1051114" name=""/>
              <p:cNvSpPr/>
              <p:nvPr/>
            </p:nvSpPr>
            <p:spPr>
              <a:xfrm>
                <a:off x="2298715" y="3726156"/>
                <a:ext cx="244831" cy="227260"/>
              </a:xfrm>
            </p:spPr>
          </p:sp>
        </mc:Fallback>
      </mc:AlternateContent>
      <mc:AlternateContent xmlns:mc="http://schemas.openxmlformats.org/markup-compatibility/2006">
        <mc:Choice xmlns:p14="http://schemas.microsoft.com/office/powerpoint/2010/main" Requires="p14">
          <p:contentPart p14:bwMode="auto" r:id="rId28">
            <p14:nvContentPartPr>
              <p14:cNvPr id="1051115" name=""/>
              <p14:cNvContentPartPr/>
              <p14:nvPr/>
            </p14:nvContentPartPr>
            <p14:xfrm>
              <a:off x="2542333" y="3786449"/>
              <a:ext cx="186185" cy="429074"/>
            </p14:xfrm>
          </p:contentPart>
        </mc:Choice>
        <mc:Fallback>
          <p:sp>
            <p:nvSpPr>
              <p:cNvPr id="1051115" name=""/>
              <p:cNvSpPr/>
              <p:nvPr/>
            </p:nvSpPr>
            <p:spPr>
              <a:xfrm>
                <a:off x="2542333" y="3786449"/>
                <a:ext cx="186185" cy="429074"/>
              </a:xfrm>
            </p:spPr>
          </p:sp>
        </mc:Fallback>
      </mc:AlternateContent>
      <mc:AlternateContent xmlns:mc="http://schemas.openxmlformats.org/markup-compatibility/2006">
        <mc:Choice xmlns:p14="http://schemas.microsoft.com/office/powerpoint/2010/main" Requires="p14">
          <p:contentPart p14:bwMode="auto" r:id="rId29">
            <p14:nvContentPartPr>
              <p14:cNvPr id="1051116" name=""/>
              <p14:cNvContentPartPr/>
              <p14:nvPr/>
            </p14:nvContentPartPr>
            <p14:xfrm>
              <a:off x="2527772" y="3628117"/>
              <a:ext cx="221946" cy="39960"/>
            </p14:xfrm>
          </p:contentPart>
        </mc:Choice>
        <mc:Fallback>
          <p:sp>
            <p:nvSpPr>
              <p:cNvPr id="1051116" name=""/>
              <p:cNvSpPr/>
              <p:nvPr/>
            </p:nvSpPr>
            <p:spPr>
              <a:xfrm>
                <a:off x="2527772" y="3628117"/>
                <a:ext cx="221946" cy="39960"/>
              </a:xfrm>
            </p:spPr>
          </p:sp>
        </mc:Fallback>
      </mc:AlternateContent>
      <mc:AlternateContent xmlns:mc="http://schemas.openxmlformats.org/markup-compatibility/2006">
        <mc:Choice xmlns:p14="http://schemas.microsoft.com/office/powerpoint/2010/main" Requires="p14">
          <p:contentPart p14:bwMode="auto" r:id="rId30">
            <p14:nvContentPartPr>
              <p14:cNvPr id="1051117" name=""/>
              <p14:cNvContentPartPr/>
              <p14:nvPr/>
            </p14:nvContentPartPr>
            <p14:xfrm>
              <a:off x="2656616" y="3566563"/>
              <a:ext cx="116060" cy="152395"/>
            </p14:xfrm>
          </p:contentPart>
        </mc:Choice>
        <mc:Fallback>
          <p:sp>
            <p:nvSpPr>
              <p:cNvPr id="1051117" name=""/>
              <p:cNvSpPr/>
              <p:nvPr/>
            </p:nvSpPr>
            <p:spPr>
              <a:xfrm>
                <a:off x="2656616" y="3566563"/>
                <a:ext cx="116060" cy="152395"/>
              </a:xfrm>
            </p:spPr>
          </p:sp>
        </mc:Fallback>
      </mc:AlternateContent>
      <mc:AlternateContent xmlns:mc="http://schemas.openxmlformats.org/markup-compatibility/2006">
        <mc:Choice xmlns:p14="http://schemas.microsoft.com/office/powerpoint/2010/main" Requires="p14">
          <p:contentPart p14:bwMode="auto" r:id="rId31">
            <p14:nvContentPartPr>
              <p14:cNvPr id="1051118" name=""/>
              <p14:cNvContentPartPr/>
              <p14:nvPr/>
            </p14:nvContentPartPr>
            <p14:xfrm>
              <a:off x="2806639" y="3537524"/>
              <a:ext cx="156251" cy="624296"/>
            </p14:xfrm>
          </p:contentPart>
        </mc:Choice>
        <mc:Fallback>
          <p:sp>
            <p:nvSpPr>
              <p:cNvPr id="1051118" name=""/>
              <p:cNvSpPr/>
              <p:nvPr/>
            </p:nvSpPr>
            <p:spPr>
              <a:xfrm>
                <a:off x="2806639" y="3537524"/>
                <a:ext cx="156251" cy="624296"/>
              </a:xfrm>
            </p:spPr>
          </p:sp>
        </mc:Fallback>
      </mc:AlternateContent>
      <mc:AlternateContent xmlns:mc="http://schemas.openxmlformats.org/markup-compatibility/2006">
        <mc:Choice xmlns:p14="http://schemas.microsoft.com/office/powerpoint/2010/main" Requires="p14">
          <p:contentPart p14:bwMode="auto" r:id="rId32">
            <p14:nvContentPartPr>
              <p14:cNvPr id="1051119" name=""/>
              <p14:cNvContentPartPr/>
              <p14:nvPr/>
            </p14:nvContentPartPr>
            <p14:xfrm>
              <a:off x="789544" y="820974"/>
              <a:ext cx="14726" cy="791815"/>
            </p14:xfrm>
          </p:contentPart>
        </mc:Choice>
        <mc:Fallback>
          <p:sp>
            <p:nvSpPr>
              <p:cNvPr id="1051119" name=""/>
              <p:cNvSpPr/>
              <p:nvPr/>
            </p:nvSpPr>
            <p:spPr>
              <a:xfrm>
                <a:off x="789544" y="820974"/>
                <a:ext cx="14726" cy="791815"/>
              </a:xfrm>
            </p:spPr>
          </p:sp>
        </mc:Fallback>
      </mc:AlternateContent>
      <mc:AlternateContent xmlns:mc="http://schemas.openxmlformats.org/markup-compatibility/2006">
        <mc:Choice xmlns:p14="http://schemas.microsoft.com/office/powerpoint/2010/main" Requires="p14">
          <p:contentPart p14:bwMode="auto" r:id="rId33">
            <p14:nvContentPartPr>
              <p14:cNvPr id="1051120" name=""/>
              <p14:cNvContentPartPr/>
              <p14:nvPr/>
            </p14:nvContentPartPr>
            <p14:xfrm>
              <a:off x="689988" y="1473243"/>
              <a:ext cx="252927" cy="219595"/>
            </p14:xfrm>
          </p:contentPart>
        </mc:Choice>
        <mc:Fallback>
          <p:sp>
            <p:nvSpPr>
              <p:cNvPr id="1051120" name=""/>
              <p:cNvSpPr/>
              <p:nvPr/>
            </p:nvSpPr>
            <p:spPr>
              <a:xfrm>
                <a:off x="689988" y="1473243"/>
                <a:ext cx="252927" cy="219595"/>
              </a:xfrm>
            </p:spPr>
          </p:sp>
        </mc:Fallback>
      </mc:AlternateContent>
      <mc:AlternateContent xmlns:mc="http://schemas.openxmlformats.org/markup-compatibility/2006">
        <mc:Choice xmlns:p14="http://schemas.microsoft.com/office/powerpoint/2010/main" Requires="p14">
          <p:contentPart p14:bwMode="auto" r:id="rId34">
            <p14:nvContentPartPr>
              <p14:cNvPr id="1051121" name=""/>
              <p14:cNvContentPartPr/>
              <p14:nvPr/>
            </p14:nvContentPartPr>
            <p14:xfrm>
              <a:off x="409904" y="1313651"/>
              <a:ext cx="94143" cy="513444"/>
            </p14:xfrm>
          </p:contentPart>
        </mc:Choice>
        <mc:Fallback>
          <p:sp>
            <p:nvSpPr>
              <p:cNvPr id="1051121" name=""/>
              <p:cNvSpPr/>
              <p:nvPr/>
            </p:nvSpPr>
            <p:spPr>
              <a:xfrm>
                <a:off x="409904" y="1313651"/>
                <a:ext cx="94143" cy="513444"/>
              </a:xfrm>
            </p:spPr>
          </p:sp>
        </mc:Fallback>
      </mc:AlternateContent>
      <mc:AlternateContent xmlns:mc="http://schemas.openxmlformats.org/markup-compatibility/2006">
        <mc:Choice xmlns:p14="http://schemas.microsoft.com/office/powerpoint/2010/main" Requires="p14">
          <p:contentPart p14:bwMode="auto" r:id="rId35">
            <p14:nvContentPartPr>
              <p14:cNvPr id="1051122" name=""/>
              <p14:cNvContentPartPr/>
              <p14:nvPr/>
            </p14:nvContentPartPr>
            <p14:xfrm>
              <a:off x="396561" y="1185455"/>
              <a:ext cx="196749" cy="26682"/>
            </p14:xfrm>
          </p:contentPart>
        </mc:Choice>
        <mc:Fallback>
          <p:sp>
            <p:nvSpPr>
              <p:cNvPr id="1051122" name=""/>
              <p:cNvSpPr/>
              <p:nvPr/>
            </p:nvSpPr>
            <p:spPr>
              <a:xfrm>
                <a:off x="396561" y="1185455"/>
                <a:ext cx="196749" cy="26682"/>
              </a:xfrm>
            </p:spPr>
          </p:sp>
        </mc:Fallback>
      </mc:AlternateContent>
      <mc:AlternateContent xmlns:mc="http://schemas.openxmlformats.org/markup-compatibility/2006">
        <mc:Choice xmlns:p14="http://schemas.microsoft.com/office/powerpoint/2010/main" Requires="p14">
          <p:contentPart p14:bwMode="auto" r:id="rId36">
            <p14:nvContentPartPr>
              <p14:cNvPr id="1051123" name=""/>
              <p14:cNvContentPartPr/>
              <p14:nvPr/>
            </p14:nvContentPartPr>
            <p14:xfrm>
              <a:off x="511284" y="1139662"/>
              <a:ext cx="113313" cy="134303"/>
            </p14:xfrm>
          </p:contentPart>
        </mc:Choice>
        <mc:Fallback>
          <p:sp>
            <p:nvSpPr>
              <p:cNvPr id="1051123" name=""/>
              <p:cNvSpPr/>
              <p:nvPr/>
            </p:nvSpPr>
            <p:spPr>
              <a:xfrm>
                <a:off x="511284" y="1139662"/>
                <a:ext cx="113313" cy="134303"/>
              </a:xfrm>
            </p:spPr>
          </p:sp>
        </mc:Fallback>
      </mc:AlternateContent>
      <mc:AlternateContent xmlns:mc="http://schemas.openxmlformats.org/markup-compatibility/2006">
        <mc:Choice xmlns:p14="http://schemas.microsoft.com/office/powerpoint/2010/main" Requires="p14">
          <p:contentPart p14:bwMode="auto" r:id="rId37">
            <p14:nvContentPartPr>
              <p14:cNvPr id="1051124" name=""/>
              <p14:cNvContentPartPr/>
              <p14:nvPr/>
            </p14:nvContentPartPr>
            <p14:xfrm>
              <a:off x="3042705" y="3827173"/>
              <a:ext cx="189749" cy="7683"/>
            </p14:xfrm>
          </p:contentPart>
        </mc:Choice>
        <mc:Fallback>
          <p:sp>
            <p:nvSpPr>
              <p:cNvPr id="1051124" name=""/>
              <p:cNvSpPr/>
              <p:nvPr/>
            </p:nvSpPr>
            <p:spPr>
              <a:xfrm>
                <a:off x="3042705" y="3827173"/>
                <a:ext cx="189749" cy="7683"/>
              </a:xfrm>
            </p:spPr>
          </p:sp>
        </mc:Fallback>
      </mc:AlternateContent>
      <mc:AlternateContent xmlns:mc="http://schemas.openxmlformats.org/markup-compatibility/2006">
        <mc:Choice xmlns:p14="http://schemas.microsoft.com/office/powerpoint/2010/main" Requires="p14">
          <p:contentPart p14:bwMode="auto" r:id="rId38">
            <p14:nvContentPartPr>
              <p14:cNvPr id="1051125" name=""/>
              <p14:cNvContentPartPr/>
              <p14:nvPr/>
            </p14:nvContentPartPr>
            <p14:xfrm>
              <a:off x="3100067" y="3921738"/>
              <a:ext cx="185763" cy="1399"/>
            </p14:xfrm>
          </p:contentPart>
        </mc:Choice>
        <mc:Fallback>
          <p:sp>
            <p:nvSpPr>
              <p:cNvPr id="1051125" name=""/>
              <p:cNvSpPr/>
              <p:nvPr/>
            </p:nvSpPr>
            <p:spPr>
              <a:xfrm>
                <a:off x="3100067" y="3921738"/>
                <a:ext cx="185763" cy="1399"/>
              </a:xfrm>
            </p:spPr>
          </p:sp>
        </mc:Fallback>
      </mc:AlternateContent>
      <mc:AlternateContent xmlns:mc="http://schemas.openxmlformats.org/markup-compatibility/2006">
        <mc:Choice xmlns:p14="http://schemas.microsoft.com/office/powerpoint/2010/main" Requires="p14">
          <p:contentPart p14:bwMode="auto" r:id="rId39">
            <p14:nvContentPartPr>
              <p14:cNvPr id="1051126" name=""/>
              <p14:cNvContentPartPr/>
              <p14:nvPr/>
            </p14:nvContentPartPr>
            <p14:xfrm>
              <a:off x="3450415" y="3761185"/>
              <a:ext cx="301622" cy="174771"/>
            </p14:xfrm>
          </p:contentPart>
        </mc:Choice>
        <mc:Fallback>
          <p:sp>
            <p:nvSpPr>
              <p:cNvPr id="1051126" name=""/>
              <p:cNvSpPr/>
              <p:nvPr/>
            </p:nvSpPr>
            <p:spPr>
              <a:xfrm>
                <a:off x="3450415" y="3761185"/>
                <a:ext cx="301622" cy="174771"/>
              </a:xfrm>
            </p:spPr>
          </p:sp>
        </mc:Fallback>
      </mc:AlternateContent>
      <mc:AlternateContent xmlns:mc="http://schemas.openxmlformats.org/markup-compatibility/2006">
        <mc:Choice xmlns:p14="http://schemas.microsoft.com/office/powerpoint/2010/main" Requires="p14">
          <p:contentPart p14:bwMode="auto" r:id="rId40">
            <p14:nvContentPartPr>
              <p14:cNvPr id="1051127" name=""/>
              <p14:cNvContentPartPr/>
              <p14:nvPr/>
            </p14:nvContentPartPr>
            <p14:xfrm>
              <a:off x="3812105" y="3748791"/>
              <a:ext cx="178829" cy="345842"/>
            </p14:xfrm>
          </p:contentPart>
        </mc:Choice>
        <mc:Fallback>
          <p:sp>
            <p:nvSpPr>
              <p:cNvPr id="1051127" name=""/>
              <p:cNvSpPr/>
              <p:nvPr/>
            </p:nvSpPr>
            <p:spPr>
              <a:xfrm>
                <a:off x="3812105" y="3748791"/>
                <a:ext cx="178829" cy="345842"/>
              </a:xfrm>
            </p:spPr>
          </p:sp>
        </mc:Fallback>
      </mc:AlternateContent>
      <mc:AlternateContent xmlns:mc="http://schemas.openxmlformats.org/markup-compatibility/2006">
        <mc:Choice xmlns:p14="http://schemas.microsoft.com/office/powerpoint/2010/main" Requires="p14">
          <p:contentPart p14:bwMode="auto" r:id="rId41">
            <p14:nvContentPartPr>
              <p14:cNvPr id="1051128" name=""/>
              <p14:cNvContentPartPr/>
              <p14:nvPr/>
            </p14:nvContentPartPr>
            <p14:xfrm>
              <a:off x="4105009" y="3472247"/>
              <a:ext cx="182006" cy="710623"/>
            </p14:xfrm>
          </p:contentPart>
        </mc:Choice>
        <mc:Fallback>
          <p:sp>
            <p:nvSpPr>
              <p:cNvPr id="1051128" name=""/>
              <p:cNvSpPr/>
              <p:nvPr/>
            </p:nvSpPr>
            <p:spPr>
              <a:xfrm>
                <a:off x="4105009" y="3472247"/>
                <a:ext cx="182006" cy="710623"/>
              </a:xfrm>
            </p:spPr>
          </p:sp>
        </mc:Fallback>
      </mc:AlternateContent>
      <mc:AlternateContent xmlns:mc="http://schemas.openxmlformats.org/markup-compatibility/2006">
        <mc:Choice xmlns:p14="http://schemas.microsoft.com/office/powerpoint/2010/main" Requires="p14">
          <p:contentPart p14:bwMode="auto" r:id="rId42">
            <p14:nvContentPartPr>
              <p14:cNvPr id="1051129" name=""/>
              <p14:cNvContentPartPr/>
              <p14:nvPr/>
            </p14:nvContentPartPr>
            <p14:xfrm>
              <a:off x="4322756" y="3650890"/>
              <a:ext cx="226613" cy="304362"/>
            </p14:xfrm>
          </p:contentPart>
        </mc:Choice>
        <mc:Fallback>
          <p:sp>
            <p:nvSpPr>
              <p:cNvPr id="1051129" name=""/>
              <p:cNvSpPr/>
              <p:nvPr/>
            </p:nvSpPr>
            <p:spPr>
              <a:xfrm>
                <a:off x="4322756" y="3650890"/>
                <a:ext cx="226613" cy="304362"/>
              </a:xfrm>
            </p:spPr>
          </p:sp>
        </mc:Fallback>
      </mc:AlternateContent>
      <mc:AlternateContent xmlns:mc="http://schemas.openxmlformats.org/markup-compatibility/2006">
        <mc:Choice xmlns:p14="http://schemas.microsoft.com/office/powerpoint/2010/main" Requires="p14">
          <p:contentPart p14:bwMode="auto" r:id="rId43">
            <p14:nvContentPartPr>
              <p14:cNvPr id="1051130" name=""/>
              <p14:cNvContentPartPr/>
              <p14:nvPr/>
            </p14:nvContentPartPr>
            <p14:xfrm>
              <a:off x="4557233" y="3950529"/>
              <a:ext cx="116312" cy="157897"/>
            </p14:xfrm>
          </p:contentPart>
        </mc:Choice>
        <mc:Fallback>
          <p:sp>
            <p:nvSpPr>
              <p:cNvPr id="1051130" name=""/>
              <p:cNvSpPr/>
              <p:nvPr/>
            </p:nvSpPr>
            <p:spPr>
              <a:xfrm>
                <a:off x="4557233" y="3950529"/>
                <a:ext cx="116312" cy="157897"/>
              </a:xfrm>
            </p:spPr>
          </p:sp>
        </mc:Fallback>
      </mc:AlternateContent>
      <mc:AlternateContent xmlns:mc="http://schemas.openxmlformats.org/markup-compatibility/2006">
        <mc:Choice xmlns:p14="http://schemas.microsoft.com/office/powerpoint/2010/main" Requires="p14">
          <p:contentPart p14:bwMode="auto" r:id="rId44">
            <p14:nvContentPartPr>
              <p14:cNvPr id="1051131" name=""/>
              <p14:cNvContentPartPr/>
              <p14:nvPr/>
            </p14:nvContentPartPr>
            <p14:xfrm>
              <a:off x="4708614" y="3914043"/>
              <a:ext cx="2288" cy="241843"/>
            </p14:xfrm>
          </p:contentPart>
        </mc:Choice>
        <mc:Fallback>
          <p:sp>
            <p:nvSpPr>
              <p:cNvPr id="1051131" name=""/>
              <p:cNvSpPr/>
              <p:nvPr/>
            </p:nvSpPr>
            <p:spPr>
              <a:xfrm>
                <a:off x="4708614" y="3914043"/>
                <a:ext cx="2288" cy="241843"/>
              </a:xfrm>
            </p:spPr>
          </p:sp>
        </mc:Fallback>
      </mc:AlternateContent>
      <mc:AlternateContent xmlns:mc="http://schemas.openxmlformats.org/markup-compatibility/2006">
        <mc:Choice xmlns:p14="http://schemas.microsoft.com/office/powerpoint/2010/main" Requires="p14">
          <p:contentPart p14:bwMode="auto" r:id="rId45">
            <p14:nvContentPartPr>
              <p14:cNvPr id="1051132" name=""/>
              <p14:cNvContentPartPr/>
              <p14:nvPr/>
            </p14:nvContentPartPr>
            <p14:xfrm>
              <a:off x="4573383" y="4051795"/>
              <a:ext cx="92661" cy="29287"/>
            </p14:xfrm>
          </p:contentPart>
        </mc:Choice>
        <mc:Fallback>
          <p:sp>
            <p:nvSpPr>
              <p:cNvPr id="1051132" name=""/>
              <p:cNvSpPr/>
              <p:nvPr/>
            </p:nvSpPr>
            <p:spPr>
              <a:xfrm>
                <a:off x="4573383" y="4051795"/>
                <a:ext cx="92661" cy="29287"/>
              </a:xfrm>
            </p:spPr>
          </p:sp>
        </mc:Fallback>
      </mc:AlternateContent>
      <mc:AlternateContent xmlns:mc="http://schemas.openxmlformats.org/markup-compatibility/2006">
        <mc:Choice xmlns:p14="http://schemas.microsoft.com/office/powerpoint/2010/main" Requires="p14">
          <p:contentPart p14:bwMode="auto" r:id="rId46">
            <p14:nvContentPartPr>
              <p14:cNvPr id="1051133" name=""/>
              <p14:cNvContentPartPr/>
              <p14:nvPr/>
            </p14:nvContentPartPr>
            <p14:xfrm>
              <a:off x="3314512" y="451652"/>
              <a:ext cx="186984" cy="216926"/>
            </p14:xfrm>
          </p:contentPart>
        </mc:Choice>
        <mc:Fallback>
          <p:sp>
            <p:nvSpPr>
              <p:cNvPr id="1051133" name=""/>
              <p:cNvSpPr/>
              <p:nvPr/>
            </p:nvSpPr>
            <p:spPr>
              <a:xfrm>
                <a:off x="3314512" y="451652"/>
                <a:ext cx="186984" cy="216926"/>
              </a:xfrm>
            </p:spPr>
          </p:sp>
        </mc:Fallback>
      </mc:AlternateContent>
      <mc:AlternateContent xmlns:mc="http://schemas.openxmlformats.org/markup-compatibility/2006">
        <mc:Choice xmlns:p14="http://schemas.microsoft.com/office/powerpoint/2010/main" Requires="p14">
          <p:contentPart p14:bwMode="auto" r:id="rId47">
            <p14:nvContentPartPr>
              <p14:cNvPr id="1051134" name=""/>
              <p14:cNvContentPartPr/>
              <p14:nvPr/>
            </p14:nvContentPartPr>
            <p14:xfrm>
              <a:off x="2385344" y="2063463"/>
              <a:ext cx="16232" cy="113538"/>
            </p14:xfrm>
          </p:contentPart>
        </mc:Choice>
        <mc:Fallback>
          <p:sp>
            <p:nvSpPr>
              <p:cNvPr id="1051134" name=""/>
              <p:cNvSpPr/>
              <p:nvPr/>
            </p:nvSpPr>
            <p:spPr>
              <a:xfrm>
                <a:off x="2385344" y="2063463"/>
                <a:ext cx="16232" cy="113538"/>
              </a:xfrm>
            </p:spPr>
          </p:sp>
        </mc:Fallback>
      </mc:AlternateContent>
      <mc:AlternateContent xmlns:mc="http://schemas.openxmlformats.org/markup-compatibility/2006">
        <mc:Choice xmlns:p14="http://schemas.microsoft.com/office/powerpoint/2010/main" Requires="p14">
          <p:contentPart p14:bwMode="auto" r:id="rId48">
            <p14:nvContentPartPr>
              <p14:cNvPr id="1051135" name=""/>
              <p14:cNvContentPartPr/>
              <p14:nvPr/>
            </p14:nvContentPartPr>
            <p14:xfrm>
              <a:off x="2420550" y="2045096"/>
              <a:ext cx="161177" cy="9929"/>
            </p14:xfrm>
          </p:contentPart>
        </mc:Choice>
        <mc:Fallback>
          <p:sp>
            <p:nvSpPr>
              <p:cNvPr id="1051135" name=""/>
              <p:cNvSpPr/>
              <p:nvPr/>
            </p:nvSpPr>
            <p:spPr>
              <a:xfrm>
                <a:off x="2420550" y="2045096"/>
                <a:ext cx="161177" cy="9929"/>
              </a:xfrm>
            </p:spPr>
          </p:sp>
        </mc:Fallback>
      </mc:AlternateContent>
      <mc:AlternateContent xmlns:mc="http://schemas.openxmlformats.org/markup-compatibility/2006">
        <mc:Choice xmlns:p14="http://schemas.microsoft.com/office/powerpoint/2010/main" Requires="p14">
          <p:contentPart p14:bwMode="auto" r:id="rId49">
            <p14:nvContentPartPr>
              <p14:cNvPr id="1051136" name=""/>
              <p14:cNvContentPartPr/>
              <p14:nvPr/>
            </p14:nvContentPartPr>
            <p14:xfrm>
              <a:off x="4549710" y="3899648"/>
              <a:ext cx="145014" cy="143491"/>
            </p14:xfrm>
          </p:contentPart>
        </mc:Choice>
        <mc:Fallback>
          <p:sp>
            <p:nvSpPr>
              <p:cNvPr id="1051136" name=""/>
              <p:cNvSpPr/>
              <p:nvPr/>
            </p:nvSpPr>
            <p:spPr>
              <a:xfrm>
                <a:off x="4549710" y="3899648"/>
                <a:ext cx="145014" cy="143491"/>
              </a:xfrm>
            </p:spPr>
          </p:sp>
        </mc:Fallback>
      </mc:AlternateContent>
      <mc:AlternateContent xmlns:mc="http://schemas.openxmlformats.org/markup-compatibility/2006">
        <mc:Choice xmlns:p14="http://schemas.microsoft.com/office/powerpoint/2010/main" Requires="p14">
          <p:contentPart p14:bwMode="auto" r:id="rId50">
            <p14:nvContentPartPr>
              <p14:cNvPr id="1051137" name=""/>
              <p14:cNvContentPartPr/>
              <p14:nvPr/>
            </p14:nvContentPartPr>
            <p14:xfrm>
              <a:off x="4845189" y="3841817"/>
              <a:ext cx="142963" cy="21841"/>
            </p14:xfrm>
          </p:contentPart>
        </mc:Choice>
        <mc:Fallback>
          <p:sp>
            <p:nvSpPr>
              <p:cNvPr id="1051137" name=""/>
              <p:cNvSpPr/>
              <p:nvPr/>
            </p:nvSpPr>
            <p:spPr>
              <a:xfrm>
                <a:off x="4845189" y="3841817"/>
                <a:ext cx="142963" cy="21841"/>
              </a:xfrm>
            </p:spPr>
          </p:sp>
        </mc:Fallback>
      </mc:AlternateContent>
      <mc:AlternateContent xmlns:mc="http://schemas.openxmlformats.org/markup-compatibility/2006">
        <mc:Choice xmlns:p14="http://schemas.microsoft.com/office/powerpoint/2010/main" Requires="p14">
          <p:contentPart p14:bwMode="auto" r:id="rId51">
            <p14:nvContentPartPr>
              <p14:cNvPr id="1051138" name=""/>
              <p14:cNvContentPartPr/>
              <p14:nvPr/>
            </p14:nvContentPartPr>
            <p14:xfrm>
              <a:off x="4995212" y="3686432"/>
              <a:ext cx="291241" cy="384786"/>
            </p14:xfrm>
          </p:contentPart>
        </mc:Choice>
        <mc:Fallback>
          <p:sp>
            <p:nvSpPr>
              <p:cNvPr id="1051138" name=""/>
              <p:cNvSpPr/>
              <p:nvPr/>
            </p:nvSpPr>
            <p:spPr>
              <a:xfrm>
                <a:off x="4995212" y="3686432"/>
                <a:ext cx="291241" cy="384786"/>
              </a:xfrm>
            </p:spPr>
          </p:sp>
        </mc:Fallback>
      </mc:AlternateContent>
      <mc:AlternateContent xmlns:mc="http://schemas.openxmlformats.org/markup-compatibility/2006">
        <mc:Choice xmlns:p14="http://schemas.microsoft.com/office/powerpoint/2010/main" Requires="p14">
          <p:contentPart p14:bwMode="auto" r:id="rId52">
            <p14:nvContentPartPr>
              <p14:cNvPr id="1051139" name=""/>
              <p14:cNvContentPartPr/>
              <p14:nvPr/>
            </p14:nvContentPartPr>
            <p14:xfrm>
              <a:off x="5339849" y="3881956"/>
              <a:ext cx="121413" cy="234147"/>
            </p14:xfrm>
          </p:contentPart>
        </mc:Choice>
        <mc:Fallback>
          <p:sp>
            <p:nvSpPr>
              <p:cNvPr id="1051139" name=""/>
              <p:cNvSpPr/>
              <p:nvPr/>
            </p:nvSpPr>
            <p:spPr>
              <a:xfrm>
                <a:off x="5339849" y="3881956"/>
                <a:ext cx="121413" cy="234147"/>
              </a:xfrm>
            </p:spPr>
          </p:sp>
        </mc:Fallback>
      </mc:AlternateContent>
      <mc:AlternateContent xmlns:mc="http://schemas.openxmlformats.org/markup-compatibility/2006">
        <mc:Choice xmlns:p14="http://schemas.microsoft.com/office/powerpoint/2010/main" Requires="p14">
          <p:contentPart p14:bwMode="auto" r:id="rId53">
            <p14:nvContentPartPr>
              <p14:cNvPr id="1051140" name=""/>
              <p14:cNvContentPartPr/>
              <p14:nvPr/>
            </p14:nvContentPartPr>
            <p14:xfrm>
              <a:off x="5424102" y="3624394"/>
              <a:ext cx="204398" cy="550760"/>
            </p14:xfrm>
          </p:contentPart>
        </mc:Choice>
        <mc:Fallback>
          <p:sp>
            <p:nvSpPr>
              <p:cNvPr id="1051140" name=""/>
              <p:cNvSpPr/>
              <p:nvPr/>
            </p:nvSpPr>
            <p:spPr>
              <a:xfrm>
                <a:off x="5424102" y="3624394"/>
                <a:ext cx="204398" cy="550760"/>
              </a:xfrm>
            </p:spPr>
          </p:sp>
        </mc:Fallback>
      </mc:AlternateContent>
      <mc:AlternateContent xmlns:mc="http://schemas.openxmlformats.org/markup-compatibility/2006">
        <mc:Choice xmlns:p14="http://schemas.microsoft.com/office/powerpoint/2010/main" Requires="p14">
          <p:contentPart p14:bwMode="auto" r:id="rId54">
            <p14:nvContentPartPr>
              <p14:cNvPr id="1051141" name=""/>
              <p14:cNvContentPartPr/>
              <p14:nvPr/>
            </p14:nvContentPartPr>
            <p14:xfrm>
              <a:off x="5695909" y="3883343"/>
              <a:ext cx="180856" cy="9936"/>
            </p14:xfrm>
          </p:contentPart>
        </mc:Choice>
        <mc:Fallback>
          <p:sp>
            <p:nvSpPr>
              <p:cNvPr id="1051141" name=""/>
              <p:cNvSpPr/>
              <p:nvPr/>
            </p:nvSpPr>
            <p:spPr>
              <a:xfrm>
                <a:off x="5695909" y="3883343"/>
                <a:ext cx="180856" cy="9936"/>
              </a:xfrm>
            </p:spPr>
          </p:sp>
        </mc:Fallback>
      </mc:AlternateContent>
      <mc:AlternateContent xmlns:mc="http://schemas.openxmlformats.org/markup-compatibility/2006">
        <mc:Choice xmlns:p14="http://schemas.microsoft.com/office/powerpoint/2010/main" Requires="p14">
          <p:contentPart p14:bwMode="auto" r:id="rId55">
            <p14:nvContentPartPr>
              <p14:cNvPr id="1051142" name=""/>
              <p14:cNvContentPartPr/>
              <p14:nvPr/>
            </p14:nvContentPartPr>
            <p14:xfrm>
              <a:off x="5710470" y="3986517"/>
              <a:ext cx="200325" cy="14893"/>
            </p14:xfrm>
          </p:contentPart>
        </mc:Choice>
        <mc:Fallback>
          <p:sp>
            <p:nvSpPr>
              <p:cNvPr id="1051142" name=""/>
              <p:cNvSpPr/>
              <p:nvPr/>
            </p:nvSpPr>
            <p:spPr>
              <a:xfrm>
                <a:off x="5710470" y="3986517"/>
                <a:ext cx="200325" cy="14893"/>
              </a:xfrm>
            </p:spPr>
          </p:sp>
        </mc:Fallback>
      </mc:AlternateContent>
      <mc:AlternateContent xmlns:mc="http://schemas.openxmlformats.org/markup-compatibility/2006">
        <mc:Choice xmlns:p14="http://schemas.microsoft.com/office/powerpoint/2010/main" Requires="p14">
          <p:contentPart p14:bwMode="auto" r:id="rId56">
            <p14:nvContentPartPr>
              <p14:cNvPr id="1051143" name=""/>
              <p14:cNvContentPartPr/>
              <p14:nvPr/>
            </p14:nvContentPartPr>
            <p14:xfrm>
              <a:off x="5999475" y="3781731"/>
              <a:ext cx="215320" cy="237927"/>
            </p14:xfrm>
          </p:contentPart>
        </mc:Choice>
        <mc:Fallback>
          <p:sp>
            <p:nvSpPr>
              <p:cNvPr id="1051143" name=""/>
              <p:cNvSpPr/>
              <p:nvPr/>
            </p:nvSpPr>
            <p:spPr>
              <a:xfrm>
                <a:off x="5999475" y="3781731"/>
                <a:ext cx="215320" cy="237927"/>
              </a:xfrm>
            </p:spPr>
          </p:sp>
        </mc:Fallback>
      </mc:AlternateContent>
      <mc:AlternateContent xmlns:mc="http://schemas.openxmlformats.org/markup-compatibility/2006">
        <mc:Choice xmlns:p14="http://schemas.microsoft.com/office/powerpoint/2010/main" Requires="p14">
          <p:contentPart p14:bwMode="auto" r:id="rId57">
            <p14:nvContentPartPr>
              <p14:cNvPr id="1051144" name=""/>
              <p14:cNvContentPartPr/>
              <p14:nvPr/>
            </p14:nvContentPartPr>
            <p14:xfrm>
              <a:off x="3951227" y="2347156"/>
              <a:ext cx="14120" cy="306527"/>
            </p14:xfrm>
          </p:contentPart>
        </mc:Choice>
        <mc:Fallback>
          <p:sp>
            <p:nvSpPr>
              <p:cNvPr id="1051144" name=""/>
              <p:cNvSpPr/>
              <p:nvPr/>
            </p:nvSpPr>
            <p:spPr>
              <a:xfrm>
                <a:off x="3951227" y="2347156"/>
                <a:ext cx="14120" cy="306527"/>
              </a:xfrm>
            </p:spPr>
          </p:sp>
        </mc:Fallback>
      </mc:AlternateContent>
      <mc:AlternateContent xmlns:mc="http://schemas.openxmlformats.org/markup-compatibility/2006">
        <mc:Choice xmlns:p14="http://schemas.microsoft.com/office/powerpoint/2010/main" Requires="p14">
          <p:contentPart p14:bwMode="auto" r:id="rId58">
            <p14:nvContentPartPr>
              <p14:cNvPr id="1051145" name=""/>
              <p14:cNvContentPartPr/>
              <p14:nvPr/>
            </p14:nvContentPartPr>
            <p14:xfrm>
              <a:off x="3836504" y="2489266"/>
              <a:ext cx="329413" cy="126201"/>
            </p14:xfrm>
          </p:contentPart>
        </mc:Choice>
        <mc:Fallback>
          <p:sp>
            <p:nvSpPr>
              <p:cNvPr id="1051145" name=""/>
              <p:cNvSpPr/>
              <p:nvPr/>
            </p:nvSpPr>
            <p:spPr>
              <a:xfrm>
                <a:off x="3836504" y="2489266"/>
                <a:ext cx="329413" cy="126201"/>
              </a:xfrm>
            </p:spPr>
          </p:sp>
        </mc:Fallback>
      </mc:AlternateContent>
      <mc:AlternateContent xmlns:mc="http://schemas.openxmlformats.org/markup-compatibility/2006">
        <mc:Choice xmlns:p14="http://schemas.microsoft.com/office/powerpoint/2010/main" Requires="p14">
          <p:contentPart p14:bwMode="auto" r:id="rId59">
            <p14:nvContentPartPr>
              <p14:cNvPr id="1051146" name=""/>
              <p14:cNvContentPartPr/>
              <p14:nvPr/>
            </p14:nvContentPartPr>
            <p14:xfrm>
              <a:off x="4211696" y="2425014"/>
              <a:ext cx="222261" cy="351666"/>
            </p14:xfrm>
          </p:contentPart>
        </mc:Choice>
        <mc:Fallback>
          <p:sp>
            <p:nvSpPr>
              <p:cNvPr id="1051146" name=""/>
              <p:cNvSpPr/>
              <p:nvPr/>
            </p:nvSpPr>
            <p:spPr>
              <a:xfrm>
                <a:off x="4211696" y="2425014"/>
                <a:ext cx="222261" cy="351666"/>
              </a:xfrm>
            </p:spPr>
          </p:sp>
        </mc:Fallback>
      </mc:AlternateContent>
      <mc:AlternateContent xmlns:mc="http://schemas.openxmlformats.org/markup-compatibility/2006">
        <mc:Choice xmlns:p14="http://schemas.microsoft.com/office/powerpoint/2010/main" Requires="p14">
          <p:contentPart p14:bwMode="auto" r:id="rId60">
            <p14:nvContentPartPr>
              <p14:cNvPr id="1051147" name=""/>
              <p14:cNvContentPartPr/>
              <p14:nvPr/>
            </p14:nvContentPartPr>
            <p14:xfrm>
              <a:off x="4430245" y="2357084"/>
              <a:ext cx="21354" cy="32280"/>
            </p14:xfrm>
          </p:contentPart>
        </mc:Choice>
        <mc:Fallback>
          <p:sp>
            <p:nvSpPr>
              <p:cNvPr id="1051147" name=""/>
              <p:cNvSpPr/>
              <p:nvPr/>
            </p:nvSpPr>
            <p:spPr>
              <a:xfrm>
                <a:off x="4430245" y="2357084"/>
                <a:ext cx="21354" cy="32280"/>
              </a:xfrm>
            </p:spPr>
          </p:sp>
        </mc:Fallback>
      </mc:AlternateContent>
      <mc:AlternateContent xmlns:mc="http://schemas.openxmlformats.org/markup-compatibility/2006">
        <mc:Choice xmlns:p14="http://schemas.microsoft.com/office/powerpoint/2010/main" Requires="p14">
          <p:contentPart p14:bwMode="auto" r:id="rId61">
            <p14:nvContentPartPr>
              <p14:cNvPr id="1051148" name=""/>
              <p14:cNvContentPartPr/>
              <p14:nvPr/>
            </p14:nvContentPartPr>
            <p14:xfrm>
              <a:off x="4489928" y="2353823"/>
              <a:ext cx="304959" cy="260049"/>
            </p14:xfrm>
          </p:contentPart>
        </mc:Choice>
        <mc:Fallback>
          <p:sp>
            <p:nvSpPr>
              <p:cNvPr id="1051148" name=""/>
              <p:cNvSpPr/>
              <p:nvPr/>
            </p:nvSpPr>
            <p:spPr>
              <a:xfrm>
                <a:off x="4489928" y="2353823"/>
                <a:ext cx="304959" cy="260049"/>
              </a:xfrm>
            </p:spPr>
          </p:sp>
        </mc:Fallback>
      </mc:AlternateContent>
      <mc:AlternateContent xmlns:mc="http://schemas.openxmlformats.org/markup-compatibility/2006">
        <mc:Choice xmlns:p14="http://schemas.microsoft.com/office/powerpoint/2010/main" Requires="p14">
          <p:contentPart p14:bwMode="auto" r:id="rId62">
            <p14:nvContentPartPr>
              <p14:cNvPr id="1051149" name=""/>
              <p14:cNvContentPartPr/>
              <p14:nvPr/>
            </p14:nvContentPartPr>
            <p14:xfrm>
              <a:off x="4113931" y="2682723"/>
              <a:ext cx="870353" cy="373818"/>
            </p14:xfrm>
          </p:contentPart>
        </mc:Choice>
        <mc:Fallback>
          <p:sp>
            <p:nvSpPr>
              <p:cNvPr id="1051149" name=""/>
              <p:cNvSpPr/>
              <p:nvPr/>
            </p:nvSpPr>
            <p:spPr>
              <a:xfrm>
                <a:off x="4113931" y="2682723"/>
                <a:ext cx="870353" cy="373818"/>
              </a:xfrm>
            </p:spPr>
          </p:sp>
        </mc:Fallback>
      </mc:AlternateContent>
      <mc:AlternateContent xmlns:mc="http://schemas.openxmlformats.org/markup-compatibility/2006">
        <mc:Choice xmlns:p14="http://schemas.microsoft.com/office/powerpoint/2010/main" Requires="p14">
          <p:contentPart p14:bwMode="auto" r:id="rId63">
            <p14:nvContentPartPr>
              <p14:cNvPr id="1051150" name=""/>
              <p14:cNvContentPartPr/>
              <p14:nvPr/>
            </p14:nvContentPartPr>
            <p14:xfrm>
              <a:off x="4921424" y="2728143"/>
              <a:ext cx="102910" cy="90237"/>
            </p14:xfrm>
          </p:contentPart>
        </mc:Choice>
        <mc:Fallback>
          <p:sp>
            <p:nvSpPr>
              <p:cNvPr id="1051150" name=""/>
              <p:cNvSpPr/>
              <p:nvPr/>
            </p:nvSpPr>
            <p:spPr>
              <a:xfrm>
                <a:off x="4921424" y="2728143"/>
                <a:ext cx="102910" cy="90237"/>
              </a:xfrm>
            </p:spPr>
          </p:sp>
        </mc:Fallback>
      </mc:AlternateContent>
      <mc:AlternateContent xmlns:mc="http://schemas.openxmlformats.org/markup-compatibility/2006">
        <mc:Choice xmlns:p14="http://schemas.microsoft.com/office/powerpoint/2010/main" Requires="p14">
          <p:contentPart p14:bwMode="auto" r:id="rId64">
            <p14:nvContentPartPr>
              <p14:cNvPr id="1051151" name=""/>
              <p14:cNvContentPartPr/>
              <p14:nvPr/>
            </p14:nvContentPartPr>
            <p14:xfrm>
              <a:off x="4208473" y="2887064"/>
              <a:ext cx="40768" cy="85307"/>
            </p14:xfrm>
          </p:contentPart>
        </mc:Choice>
        <mc:Fallback>
          <p:sp>
            <p:nvSpPr>
              <p:cNvPr id="1051151" name=""/>
              <p:cNvSpPr/>
              <p:nvPr/>
            </p:nvSpPr>
            <p:spPr>
              <a:xfrm>
                <a:off x="4208473" y="2887064"/>
                <a:ext cx="40768" cy="85307"/>
              </a:xfrm>
            </p:spPr>
          </p:sp>
        </mc:Fallback>
      </mc:AlternateContent>
      <mc:AlternateContent xmlns:mc="http://schemas.openxmlformats.org/markup-compatibility/2006">
        <mc:Choice xmlns:p14="http://schemas.microsoft.com/office/powerpoint/2010/main" Requires="p14">
          <p:contentPart p14:bwMode="auto" r:id="rId65">
            <p14:nvContentPartPr>
              <p14:cNvPr id="1051152" name=""/>
              <p14:cNvContentPartPr/>
              <p14:nvPr/>
            </p14:nvContentPartPr>
            <p14:xfrm>
              <a:off x="4042159" y="2689920"/>
              <a:ext cx="180874" cy="485150"/>
            </p14:xfrm>
          </p:contentPart>
        </mc:Choice>
        <mc:Fallback>
          <p:sp>
            <p:nvSpPr>
              <p:cNvPr id="1051152" name=""/>
              <p:cNvSpPr/>
              <p:nvPr/>
            </p:nvSpPr>
            <p:spPr>
              <a:xfrm>
                <a:off x="4042159" y="2689920"/>
                <a:ext cx="180874" cy="485150"/>
              </a:xfrm>
            </p:spPr>
          </p:sp>
        </mc:Fallback>
      </mc:AlternateContent>
      <mc:AlternateContent xmlns:mc="http://schemas.openxmlformats.org/markup-compatibility/2006">
        <mc:Choice xmlns:p14="http://schemas.microsoft.com/office/powerpoint/2010/main" Requires="p14">
          <p:contentPart p14:bwMode="auto" r:id="rId66">
            <p14:nvContentPartPr>
              <p14:cNvPr id="1051153" name=""/>
              <p14:cNvContentPartPr/>
              <p14:nvPr/>
            </p14:nvContentPartPr>
            <p14:xfrm>
              <a:off x="4122872" y="2955632"/>
              <a:ext cx="131640" cy="31383"/>
            </p14:xfrm>
          </p:contentPart>
        </mc:Choice>
        <mc:Fallback>
          <p:sp>
            <p:nvSpPr>
              <p:cNvPr id="1051153" name=""/>
              <p:cNvSpPr/>
              <p:nvPr/>
            </p:nvSpPr>
            <p:spPr>
              <a:xfrm>
                <a:off x="4122872" y="2955632"/>
                <a:ext cx="131640" cy="31383"/>
              </a:xfrm>
            </p:spPr>
          </p:sp>
        </mc:Fallback>
      </mc:AlternateContent>
      <mc:AlternateContent xmlns:mc="http://schemas.openxmlformats.org/markup-compatibility/2006">
        <mc:Choice xmlns:p14="http://schemas.microsoft.com/office/powerpoint/2010/main" Requires="p14">
          <p:contentPart p14:bwMode="auto" r:id="rId67">
            <p14:nvContentPartPr>
              <p14:cNvPr id="1051154" name=""/>
              <p14:cNvContentPartPr/>
              <p14:nvPr/>
            </p14:nvContentPartPr>
            <p14:xfrm>
              <a:off x="2105943" y="1342690"/>
              <a:ext cx="102672" cy="4689"/>
            </p14:xfrm>
          </p:contentPart>
        </mc:Choice>
        <mc:Fallback>
          <p:sp>
            <p:nvSpPr>
              <p:cNvPr id="1051154" name=""/>
              <p:cNvSpPr/>
              <p:nvPr/>
            </p:nvSpPr>
            <p:spPr>
              <a:xfrm>
                <a:off x="2105943" y="1342690"/>
                <a:ext cx="102672" cy="4689"/>
              </a:xfrm>
            </p:spPr>
          </p:sp>
        </mc:Fallback>
      </mc:AlternateContent>
      <mc:AlternateContent xmlns:mc="http://schemas.openxmlformats.org/markup-compatibility/2006">
        <mc:Choice xmlns:p14="http://schemas.microsoft.com/office/powerpoint/2010/main" Requires="p14">
          <p:contentPart p14:bwMode="auto" r:id="rId68">
            <p14:nvContentPartPr>
              <p14:cNvPr id="1051155" name=""/>
              <p14:cNvContentPartPr/>
              <p14:nvPr/>
            </p14:nvContentPartPr>
            <p14:xfrm>
              <a:off x="2406430" y="1324323"/>
              <a:ext cx="100162" cy="10920"/>
            </p14:xfrm>
          </p:contentPart>
        </mc:Choice>
        <mc:Fallback>
          <p:sp>
            <p:nvSpPr>
              <p:cNvPr id="1051155" name=""/>
              <p:cNvSpPr/>
              <p:nvPr/>
            </p:nvSpPr>
            <p:spPr>
              <a:xfrm>
                <a:off x="2406430" y="1324323"/>
                <a:ext cx="100162" cy="10920"/>
              </a:xfrm>
            </p:spPr>
          </p:sp>
        </mc:Fallback>
      </mc:AlternateContent>
      <mc:AlternateContent xmlns:mc="http://schemas.openxmlformats.org/markup-compatibility/2006">
        <mc:Choice xmlns:p14="http://schemas.microsoft.com/office/powerpoint/2010/main" Requires="p14">
          <p:contentPart p14:bwMode="auto" r:id="rId69">
            <p14:nvContentPartPr>
              <p14:cNvPr id="1051156" name=""/>
              <p14:cNvContentPartPr/>
              <p14:nvPr/>
            </p14:nvContentPartPr>
            <p14:xfrm>
              <a:off x="2649556" y="1303547"/>
              <a:ext cx="132914" cy="4057"/>
            </p14:xfrm>
          </p:contentPart>
        </mc:Choice>
        <mc:Fallback>
          <p:sp>
            <p:nvSpPr>
              <p:cNvPr id="1051156" name=""/>
              <p:cNvSpPr/>
              <p:nvPr/>
            </p:nvSpPr>
            <p:spPr>
              <a:xfrm>
                <a:off x="2649556" y="1303547"/>
                <a:ext cx="132914" cy="4057"/>
              </a:xfrm>
            </p:spPr>
          </p:sp>
        </mc:Fallback>
      </mc:AlternateContent>
      <mc:AlternateContent xmlns:mc="http://schemas.openxmlformats.org/markup-compatibility/2006">
        <mc:Choice xmlns:p14="http://schemas.microsoft.com/office/powerpoint/2010/main" Requires="p14">
          <p:contentPart p14:bwMode="auto" r:id="rId70">
            <p14:nvContentPartPr>
              <p14:cNvPr id="1051157" name=""/>
              <p14:cNvContentPartPr/>
              <p14:nvPr/>
            </p14:nvContentPartPr>
            <p14:xfrm>
              <a:off x="2992844" y="1313467"/>
              <a:ext cx="75310" cy="7381"/>
            </p14:xfrm>
          </p:contentPart>
        </mc:Choice>
        <mc:Fallback>
          <p:sp>
            <p:nvSpPr>
              <p:cNvPr id="1051157" name=""/>
              <p:cNvSpPr/>
              <p:nvPr/>
            </p:nvSpPr>
            <p:spPr>
              <a:xfrm>
                <a:off x="2992844" y="1313467"/>
                <a:ext cx="75310" cy="7381"/>
              </a:xfrm>
            </p:spPr>
          </p:sp>
        </mc:Fallback>
      </mc:AlternateContent>
      <mc:AlternateContent xmlns:mc="http://schemas.openxmlformats.org/markup-compatibility/2006">
        <mc:Choice xmlns:p14="http://schemas.microsoft.com/office/powerpoint/2010/main" Requires="p14">
          <p:contentPart p14:bwMode="auto" r:id="rId71">
            <p14:nvContentPartPr>
              <p14:cNvPr id="1051158" name=""/>
              <p14:cNvContentPartPr/>
              <p14:nvPr/>
            </p14:nvContentPartPr>
            <p14:xfrm>
              <a:off x="3243030" y="1288897"/>
              <a:ext cx="102712" cy="2911"/>
            </p14:xfrm>
          </p:contentPart>
        </mc:Choice>
        <mc:Fallback>
          <p:sp>
            <p:nvSpPr>
              <p:cNvPr id="1051158" name=""/>
              <p:cNvSpPr/>
              <p:nvPr/>
            </p:nvSpPr>
            <p:spPr>
              <a:xfrm>
                <a:off x="3243030" y="1288897"/>
                <a:ext cx="102712" cy="2911"/>
              </a:xfrm>
            </p:spPr>
          </p:sp>
        </mc:Fallback>
      </mc:AlternateContent>
      <mc:AlternateContent xmlns:mc="http://schemas.openxmlformats.org/markup-compatibility/2006">
        <mc:Choice xmlns:p14="http://schemas.microsoft.com/office/powerpoint/2010/main" Requires="p14">
          <p:contentPart p14:bwMode="auto" r:id="rId72">
            <p14:nvContentPartPr>
              <p14:cNvPr id="1051159" name=""/>
              <p14:cNvContentPartPr/>
              <p14:nvPr/>
            </p14:nvContentPartPr>
            <p14:xfrm>
              <a:off x="3543517" y="1277662"/>
              <a:ext cx="96632" cy="4925"/>
            </p14:xfrm>
          </p:contentPart>
        </mc:Choice>
        <mc:Fallback>
          <p:sp>
            <p:nvSpPr>
              <p:cNvPr id="1051159" name=""/>
              <p:cNvSpPr/>
              <p:nvPr/>
            </p:nvSpPr>
            <p:spPr>
              <a:xfrm>
                <a:off x="3543517" y="1277662"/>
                <a:ext cx="96632" cy="4925"/>
              </a:xfrm>
            </p:spPr>
          </p:sp>
        </mc:Fallback>
      </mc:AlternateContent>
      <mc:AlternateContent xmlns:mc="http://schemas.openxmlformats.org/markup-compatibility/2006">
        <mc:Choice xmlns:p14="http://schemas.microsoft.com/office/powerpoint/2010/main" Requires="p14">
          <p:contentPart p14:bwMode="auto" r:id="rId73">
            <p14:nvContentPartPr>
              <p14:cNvPr id="1051160" name=""/>
              <p14:cNvContentPartPr/>
              <p14:nvPr/>
            </p14:nvContentPartPr>
            <p14:xfrm>
              <a:off x="3786643" y="1259303"/>
              <a:ext cx="104289" cy="11161"/>
            </p14:xfrm>
          </p:contentPart>
        </mc:Choice>
        <mc:Fallback>
          <p:sp>
            <p:nvSpPr>
              <p:cNvPr id="1051160" name=""/>
              <p:cNvSpPr/>
              <p:nvPr/>
            </p:nvSpPr>
            <p:spPr>
              <a:xfrm>
                <a:off x="3786643" y="1259303"/>
                <a:ext cx="104289" cy="11161"/>
              </a:xfrm>
            </p:spPr>
          </p:sp>
        </mc:Fallback>
      </mc:AlternateContent>
      <mc:AlternateContent xmlns:mc="http://schemas.openxmlformats.org/markup-compatibility/2006">
        <mc:Choice xmlns:p14="http://schemas.microsoft.com/office/powerpoint/2010/main" Requires="p14">
          <p:contentPart p14:bwMode="auto" r:id="rId74">
            <p14:nvContentPartPr>
              <p14:cNvPr id="1051161" name=""/>
              <p14:cNvContentPartPr/>
              <p14:nvPr/>
            </p14:nvContentPartPr>
            <p14:xfrm>
              <a:off x="4043889" y="1231769"/>
              <a:ext cx="121917" cy="9407"/>
            </p14:xfrm>
          </p:contentPart>
        </mc:Choice>
        <mc:Fallback>
          <p:sp>
            <p:nvSpPr>
              <p:cNvPr id="1051161" name=""/>
              <p:cNvSpPr/>
              <p:nvPr/>
            </p:nvSpPr>
            <p:spPr>
              <a:xfrm>
                <a:off x="4043889" y="1231769"/>
                <a:ext cx="121917" cy="9407"/>
              </a:xfrm>
            </p:spPr>
          </p:sp>
        </mc:Fallback>
      </mc:AlternateContent>
      <mc:AlternateContent xmlns:mc="http://schemas.openxmlformats.org/markup-compatibility/2006">
        <mc:Choice xmlns:p14="http://schemas.microsoft.com/office/powerpoint/2010/main" Requires="p14">
          <p:contentPart p14:bwMode="auto" r:id="rId75">
            <p14:nvContentPartPr>
              <p14:cNvPr id="1051162" name=""/>
              <p14:cNvContentPartPr/>
              <p14:nvPr/>
            </p14:nvContentPartPr>
            <p14:xfrm>
              <a:off x="4387177" y="1226781"/>
              <a:ext cx="157822" cy="5832"/>
            </p14:xfrm>
          </p:contentPart>
        </mc:Choice>
        <mc:Fallback>
          <p:sp>
            <p:nvSpPr>
              <p:cNvPr id="1051162" name=""/>
              <p:cNvSpPr/>
              <p:nvPr/>
            </p:nvSpPr>
            <p:spPr>
              <a:xfrm>
                <a:off x="4387177" y="1226781"/>
                <a:ext cx="157822" cy="5832"/>
              </a:xfrm>
            </p:spPr>
          </p:sp>
        </mc:Fallback>
      </mc:AlternateContent>
      <mc:AlternateContent xmlns:mc="http://schemas.openxmlformats.org/markup-compatibility/2006">
        <mc:Choice xmlns:p14="http://schemas.microsoft.com/office/powerpoint/2010/main" Requires="p14">
          <p:contentPart p14:bwMode="auto" r:id="rId76">
            <p14:nvContentPartPr>
              <p14:cNvPr id="1051163" name=""/>
              <p14:cNvContentPartPr/>
              <p14:nvPr/>
            </p14:nvContentPartPr>
            <p14:xfrm>
              <a:off x="4823568" y="1226781"/>
              <a:ext cx="31267" cy="1286"/>
            </p14:xfrm>
          </p:contentPart>
        </mc:Choice>
        <mc:Fallback>
          <p:sp>
            <p:nvSpPr>
              <p:cNvPr id="1051163" name=""/>
              <p:cNvSpPr/>
              <p:nvPr/>
            </p:nvSpPr>
            <p:spPr>
              <a:xfrm>
                <a:off x="4823568" y="1226781"/>
                <a:ext cx="31267" cy="1286"/>
              </a:xfrm>
            </p:spPr>
          </p:sp>
        </mc:Fallback>
      </mc:AlternateContent>
      <mc:AlternateContent xmlns:mc="http://schemas.openxmlformats.org/markup-compatibility/2006">
        <mc:Choice xmlns:p14="http://schemas.microsoft.com/office/powerpoint/2010/main" Requires="p14">
          <p:contentPart p14:bwMode="auto" r:id="rId77">
            <p14:nvContentPartPr>
              <p14:cNvPr id="1051164" name=""/>
              <p14:cNvContentPartPr/>
              <p14:nvPr/>
            </p14:nvContentPartPr>
            <p14:xfrm>
              <a:off x="1083137" y="1349888"/>
              <a:ext cx="73385" cy="544"/>
            </p14:xfrm>
          </p:contentPart>
        </mc:Choice>
        <mc:Fallback>
          <p:sp>
            <p:nvSpPr>
              <p:cNvPr id="1051164" name=""/>
              <p:cNvSpPr/>
              <p:nvPr/>
            </p:nvSpPr>
            <p:spPr>
              <a:xfrm>
                <a:off x="1083137" y="1349888"/>
                <a:ext cx="73385" cy="544"/>
              </a:xfrm>
            </p:spPr>
          </p:sp>
        </mc:Fallback>
      </mc:AlternateContent>
      <mc:AlternateContent xmlns:mc="http://schemas.openxmlformats.org/markup-compatibility/2006">
        <mc:Choice xmlns:p14="http://schemas.microsoft.com/office/powerpoint/2010/main" Requires="p14">
          <p:contentPart p14:bwMode="auto" r:id="rId78">
            <p14:nvContentPartPr>
              <p14:cNvPr id="1051165" name=""/>
              <p14:cNvContentPartPr/>
              <p14:nvPr/>
            </p14:nvContentPartPr>
            <p14:xfrm>
              <a:off x="1469226" y="1342690"/>
              <a:ext cx="182675" cy="7685"/>
            </p14:xfrm>
          </p:contentPart>
        </mc:Choice>
        <mc:Fallback>
          <p:sp>
            <p:nvSpPr>
              <p:cNvPr id="1051165" name=""/>
              <p:cNvSpPr/>
              <p:nvPr/>
            </p:nvSpPr>
            <p:spPr>
              <a:xfrm>
                <a:off x="1469226" y="1342690"/>
                <a:ext cx="182675" cy="7685"/>
              </a:xfrm>
            </p:spPr>
          </p:sp>
        </mc:Fallback>
      </mc:AlternateContent>
      <mc:AlternateContent xmlns:mc="http://schemas.openxmlformats.org/markup-compatibility/2006">
        <mc:Choice xmlns:p14="http://schemas.microsoft.com/office/powerpoint/2010/main" Requires="p14">
          <p:contentPart p14:bwMode="auto" r:id="rId79">
            <p14:nvContentPartPr>
              <p14:cNvPr id="1051166" name=""/>
              <p14:cNvContentPartPr/>
              <p14:nvPr/>
            </p14:nvContentPartPr>
            <p14:xfrm>
              <a:off x="1848256" y="1334489"/>
              <a:ext cx="208139" cy="8201"/>
            </p14:xfrm>
          </p:contentPart>
        </mc:Choice>
        <mc:Fallback>
          <p:sp>
            <p:nvSpPr>
              <p:cNvPr id="1051166" name=""/>
              <p:cNvSpPr/>
              <p:nvPr/>
            </p:nvSpPr>
            <p:spPr>
              <a:xfrm>
                <a:off x="1848256" y="1334489"/>
                <a:ext cx="208139" cy="8201"/>
              </a:xfrm>
            </p:spPr>
          </p:sp>
        </mc:Fallback>
      </mc:AlternateContent>
      <mc:AlternateContent xmlns:mc="http://schemas.openxmlformats.org/markup-compatibility/2006">
        <mc:Choice xmlns:p14="http://schemas.microsoft.com/office/powerpoint/2010/main" Requires="p14">
          <p:contentPart p14:bwMode="auto" r:id="rId80">
            <p14:nvContentPartPr>
              <p14:cNvPr id="1051167" name=""/>
              <p14:cNvContentPartPr/>
              <p14:nvPr/>
            </p14:nvContentPartPr>
            <p14:xfrm>
              <a:off x="2196839" y="1351625"/>
              <a:ext cx="75278" cy="5989"/>
            </p14:xfrm>
          </p:contentPart>
        </mc:Choice>
        <mc:Fallback>
          <p:sp>
            <p:nvSpPr>
              <p:cNvPr id="1051167" name=""/>
              <p:cNvSpPr/>
              <p:nvPr/>
            </p:nvSpPr>
            <p:spPr>
              <a:xfrm>
                <a:off x="2196839" y="1351625"/>
                <a:ext cx="75278" cy="5989"/>
              </a:xfrm>
            </p:spPr>
          </p:sp>
        </mc:Fallback>
      </mc:AlternateContent>
      <mc:AlternateContent xmlns:mc="http://schemas.openxmlformats.org/markup-compatibility/2006">
        <mc:Choice xmlns:p14="http://schemas.microsoft.com/office/powerpoint/2010/main" Requires="p14">
          <p:contentPart p14:bwMode="auto" r:id="rId81">
            <p14:nvContentPartPr>
              <p14:cNvPr id="1051168" name=""/>
              <p14:cNvContentPartPr/>
              <p14:nvPr/>
            </p14:nvContentPartPr>
            <p14:xfrm>
              <a:off x="1133439" y="1111389"/>
              <a:ext cx="202523" cy="219320"/>
            </p14:xfrm>
          </p:contentPart>
        </mc:Choice>
        <mc:Fallback>
          <p:sp>
            <p:nvSpPr>
              <p:cNvPr id="1051168" name=""/>
              <p:cNvSpPr/>
              <p:nvPr/>
            </p:nvSpPr>
            <p:spPr>
              <a:xfrm>
                <a:off x="1133439" y="1111389"/>
                <a:ext cx="202523" cy="219320"/>
              </a:xfrm>
            </p:spPr>
          </p:sp>
        </mc:Fallback>
      </mc:AlternateContent>
      <mc:AlternateContent xmlns:mc="http://schemas.openxmlformats.org/markup-compatibility/2006">
        <mc:Choice xmlns:p14="http://schemas.microsoft.com/office/powerpoint/2010/main" Requires="p14">
          <p:contentPart p14:bwMode="auto" r:id="rId82">
            <p14:nvContentPartPr>
              <p14:cNvPr id="1051169" name=""/>
              <p14:cNvContentPartPr/>
              <p14:nvPr/>
            </p14:nvContentPartPr>
            <p14:xfrm>
              <a:off x="3747372" y="1219335"/>
              <a:ext cx="182234" cy="87366"/>
            </p14:xfrm>
          </p:contentPart>
        </mc:Choice>
        <mc:Fallback>
          <p:sp>
            <p:nvSpPr>
              <p:cNvPr id="1051169" name=""/>
              <p:cNvSpPr/>
              <p:nvPr/>
            </p:nvSpPr>
            <p:spPr>
              <a:xfrm>
                <a:off x="3747372" y="1219335"/>
                <a:ext cx="182234" cy="87366"/>
              </a:xfrm>
            </p:spPr>
          </p:sp>
        </mc:Fallback>
      </mc:AlternateContent>
      <mc:AlternateContent xmlns:mc="http://schemas.openxmlformats.org/markup-compatibility/2006">
        <mc:Choice xmlns:p14="http://schemas.microsoft.com/office/powerpoint/2010/main" Requires="p14">
          <p:contentPart p14:bwMode="auto" r:id="rId83">
            <p14:nvContentPartPr>
              <p14:cNvPr id="1051170" name=""/>
              <p14:cNvContentPartPr/>
              <p14:nvPr/>
            </p14:nvContentPartPr>
            <p14:xfrm>
              <a:off x="3793703" y="1233979"/>
              <a:ext cx="101330" cy="102391"/>
            </p14:xfrm>
          </p:contentPart>
        </mc:Choice>
        <mc:Fallback>
          <p:sp>
            <p:nvSpPr>
              <p:cNvPr id="1051170" name=""/>
              <p:cNvSpPr/>
              <p:nvPr/>
            </p:nvSpPr>
            <p:spPr>
              <a:xfrm>
                <a:off x="3793703" y="1233979"/>
                <a:ext cx="101330" cy="102391"/>
              </a:xfrm>
            </p:spPr>
          </p:sp>
        </mc:Fallback>
      </mc:AlternateContent>
      <mc:AlternateContent xmlns:mc="http://schemas.openxmlformats.org/markup-compatibility/2006">
        <mc:Choice xmlns:p14="http://schemas.microsoft.com/office/powerpoint/2010/main" Requires="p14">
          <p:contentPart p14:bwMode="auto" r:id="rId84">
            <p14:nvContentPartPr>
              <p14:cNvPr id="1051171" name=""/>
              <p14:cNvContentPartPr/>
              <p14:nvPr/>
            </p14:nvContentPartPr>
            <p14:xfrm>
              <a:off x="4257155" y="987516"/>
              <a:ext cx="22799" cy="170527"/>
            </p14:xfrm>
          </p:contentPart>
        </mc:Choice>
        <mc:Fallback>
          <p:sp>
            <p:nvSpPr>
              <p:cNvPr id="1051171" name=""/>
              <p:cNvSpPr/>
              <p:nvPr/>
            </p:nvSpPr>
            <p:spPr>
              <a:xfrm>
                <a:off x="4257155" y="987516"/>
                <a:ext cx="22799" cy="170527"/>
              </a:xfrm>
            </p:spPr>
          </p:sp>
        </mc:Fallback>
      </mc:AlternateContent>
      <mc:AlternateContent xmlns:mc="http://schemas.openxmlformats.org/markup-compatibility/2006">
        <mc:Choice xmlns:p14="http://schemas.microsoft.com/office/powerpoint/2010/main" Requires="p14">
          <p:contentPart p14:bwMode="auto" r:id="rId85">
            <p14:nvContentPartPr>
              <p14:cNvPr id="1051172" name=""/>
              <p14:cNvContentPartPr/>
              <p14:nvPr/>
            </p14:nvContentPartPr>
            <p14:xfrm>
              <a:off x="4158612" y="986139"/>
              <a:ext cx="248738" cy="9070"/>
            </p14:xfrm>
          </p:contentPart>
        </mc:Choice>
        <mc:Fallback>
          <p:sp>
            <p:nvSpPr>
              <p:cNvPr id="1051172" name=""/>
              <p:cNvSpPr/>
              <p:nvPr/>
            </p:nvSpPr>
            <p:spPr>
              <a:xfrm>
                <a:off x="4158612" y="986139"/>
                <a:ext cx="248738" cy="9070"/>
              </a:xfrm>
            </p:spPr>
          </p:sp>
        </mc:Fallback>
      </mc:AlternateContent>
      <mc:AlternateContent xmlns:mc="http://schemas.openxmlformats.org/markup-compatibility/2006">
        <mc:Choice xmlns:p14="http://schemas.microsoft.com/office/powerpoint/2010/main" Requires="p14">
          <p:contentPart p14:bwMode="auto" r:id="rId86">
            <p14:nvContentPartPr>
              <p14:cNvPr id="1051173" name=""/>
              <p14:cNvContentPartPr/>
              <p14:nvPr/>
            </p14:nvContentPartPr>
            <p14:xfrm>
              <a:off x="4172733" y="1160019"/>
              <a:ext cx="200324" cy="8931"/>
            </p14:xfrm>
          </p:contentPart>
        </mc:Choice>
        <mc:Fallback>
          <p:sp>
            <p:nvSpPr>
              <p:cNvPr id="1051173" name=""/>
              <p:cNvSpPr/>
              <p:nvPr/>
            </p:nvSpPr>
            <p:spPr>
              <a:xfrm>
                <a:off x="4172733" y="1160019"/>
                <a:ext cx="200324" cy="8931"/>
              </a:xfrm>
            </p:spPr>
          </p:sp>
        </mc:Fallback>
      </mc:AlternateContent>
      <mc:AlternateContent xmlns:mc="http://schemas.openxmlformats.org/markup-compatibility/2006">
        <mc:Choice xmlns:p14="http://schemas.microsoft.com/office/powerpoint/2010/main" Requires="p14">
          <p:contentPart p14:bwMode="auto" r:id="rId87">
            <p14:nvContentPartPr>
              <p14:cNvPr id="1051174" name=""/>
              <p14:cNvContentPartPr/>
              <p14:nvPr/>
            </p14:nvContentPartPr>
            <p14:xfrm>
              <a:off x="3329073" y="205189"/>
              <a:ext cx="223774" cy="208719"/>
            </p14:xfrm>
          </p:contentPart>
        </mc:Choice>
        <mc:Fallback>
          <p:sp>
            <p:nvSpPr>
              <p:cNvPr id="1051174" name=""/>
              <p:cNvSpPr/>
              <p:nvPr/>
            </p:nvSpPr>
            <p:spPr>
              <a:xfrm>
                <a:off x="3329073" y="205189"/>
                <a:ext cx="223774" cy="208719"/>
              </a:xfrm>
            </p:spPr>
          </p:sp>
        </mc:Fallback>
      </mc:AlternateContent>
      <mc:AlternateContent xmlns:mc="http://schemas.openxmlformats.org/markup-compatibility/2006">
        <mc:Choice xmlns:p14="http://schemas.microsoft.com/office/powerpoint/2010/main" Requires="p14">
          <p:contentPart p14:bwMode="auto" r:id="rId88">
            <p14:nvContentPartPr>
              <p14:cNvPr id="1051175" name=""/>
              <p14:cNvContentPartPr/>
              <p14:nvPr/>
            </p14:nvContentPartPr>
            <p14:xfrm>
              <a:off x="3528975" y="351790"/>
              <a:ext cx="131273" cy="139456"/>
            </p14:xfrm>
          </p:contentPart>
        </mc:Choice>
        <mc:Fallback>
          <p:sp>
            <p:nvSpPr>
              <p:cNvPr id="1051175" name=""/>
              <p:cNvSpPr/>
              <p:nvPr/>
            </p:nvSpPr>
            <p:spPr>
              <a:xfrm>
                <a:off x="3528975" y="351790"/>
                <a:ext cx="131273" cy="139456"/>
              </a:xfrm>
            </p:spPr>
          </p:sp>
        </mc:Fallback>
      </mc:AlternateContent>
      <mc:AlternateContent xmlns:mc="http://schemas.openxmlformats.org/markup-compatibility/2006">
        <mc:Choice xmlns:p14="http://schemas.microsoft.com/office/powerpoint/2010/main" Requires="p14">
          <p:contentPart p14:bwMode="auto" r:id="rId89">
            <p14:nvContentPartPr>
              <p14:cNvPr id="1051176" name=""/>
              <p14:cNvContentPartPr/>
              <p14:nvPr/>
            </p14:nvContentPartPr>
            <p14:xfrm>
              <a:off x="3500717" y="407114"/>
              <a:ext cx="171837" cy="22696"/>
            </p14:xfrm>
          </p:contentPart>
        </mc:Choice>
        <mc:Fallback>
          <p:sp>
            <p:nvSpPr>
              <p:cNvPr id="1051176" name=""/>
              <p:cNvSpPr/>
              <p:nvPr/>
            </p:nvSpPr>
            <p:spPr>
              <a:xfrm>
                <a:off x="3500717" y="407114"/>
                <a:ext cx="171837" cy="22696"/>
              </a:xfrm>
            </p:spPr>
          </p:sp>
        </mc:Fallback>
      </mc:AlternateContent>
      <mc:AlternateContent xmlns:mc="http://schemas.openxmlformats.org/markup-compatibility/2006">
        <mc:Choice xmlns:p14="http://schemas.microsoft.com/office/powerpoint/2010/main" Requires="p14">
          <p:contentPart p14:bwMode="auto" r:id="rId90">
            <p14:nvContentPartPr>
              <p14:cNvPr id="1051177" name=""/>
              <p14:cNvContentPartPr/>
              <p14:nvPr/>
            </p14:nvContentPartPr>
            <p14:xfrm>
              <a:off x="3693540" y="404641"/>
              <a:ext cx="164830" cy="3824"/>
            </p14:xfrm>
          </p:contentPart>
        </mc:Choice>
        <mc:Fallback>
          <p:sp>
            <p:nvSpPr>
              <p:cNvPr id="1051177" name=""/>
              <p:cNvSpPr/>
              <p:nvPr/>
            </p:nvSpPr>
            <p:spPr>
              <a:xfrm>
                <a:off x="3693540" y="404641"/>
                <a:ext cx="164830" cy="3824"/>
              </a:xfrm>
            </p:spPr>
          </p:sp>
        </mc:Fallback>
      </mc:AlternateContent>
      <mc:AlternateContent xmlns:mc="http://schemas.openxmlformats.org/markup-compatibility/2006">
        <mc:Choice xmlns:p14="http://schemas.microsoft.com/office/powerpoint/2010/main" Requires="p14">
          <p:contentPart p14:bwMode="auto" r:id="rId91">
            <p14:nvContentPartPr>
              <p14:cNvPr id="1051178" name=""/>
              <p14:cNvContentPartPr/>
              <p14:nvPr/>
            </p14:nvContentPartPr>
            <p14:xfrm>
              <a:off x="3772082" y="364285"/>
              <a:ext cx="53300" cy="94564"/>
            </p14:xfrm>
          </p:contentPart>
        </mc:Choice>
        <mc:Fallback>
          <p:sp>
            <p:nvSpPr>
              <p:cNvPr id="1051178" name=""/>
              <p:cNvSpPr/>
              <p:nvPr/>
            </p:nvSpPr>
            <p:spPr>
              <a:xfrm>
                <a:off x="3772082" y="364285"/>
                <a:ext cx="53300" cy="94564"/>
              </a:xfrm>
            </p:spPr>
          </p:sp>
        </mc:Fallback>
      </mc:AlternateContent>
      <mc:AlternateContent xmlns:mc="http://schemas.openxmlformats.org/markup-compatibility/2006">
        <mc:Choice xmlns:p14="http://schemas.microsoft.com/office/powerpoint/2010/main" Requires="p14">
          <p:contentPart p14:bwMode="auto" r:id="rId92">
            <p14:nvContentPartPr>
              <p14:cNvPr id="1051179" name=""/>
              <p14:cNvContentPartPr/>
              <p14:nvPr/>
            </p14:nvContentPartPr>
            <p14:xfrm>
              <a:off x="3969619" y="342940"/>
              <a:ext cx="17349" cy="143364"/>
            </p14:xfrm>
          </p:contentPart>
        </mc:Choice>
        <mc:Fallback>
          <p:sp>
            <p:nvSpPr>
              <p:cNvPr id="1051179" name=""/>
              <p:cNvSpPr/>
              <p:nvPr/>
            </p:nvSpPr>
            <p:spPr>
              <a:xfrm>
                <a:off x="3969619" y="342940"/>
                <a:ext cx="17349" cy="143364"/>
              </a:xfrm>
            </p:spPr>
          </p:sp>
        </mc:Fallback>
      </mc:AlternateContent>
      <mc:AlternateContent xmlns:mc="http://schemas.openxmlformats.org/markup-compatibility/2006">
        <mc:Choice xmlns:p14="http://schemas.microsoft.com/office/powerpoint/2010/main" Requires="p14">
          <p:contentPart p14:bwMode="auto" r:id="rId93">
            <p14:nvContentPartPr>
              <p14:cNvPr id="1051180" name=""/>
              <p14:cNvContentPartPr/>
              <p14:nvPr/>
            </p14:nvContentPartPr>
            <p14:xfrm>
              <a:off x="3907986" y="347017"/>
              <a:ext cx="154221" cy="6051"/>
            </p14:xfrm>
          </p:contentPart>
        </mc:Choice>
        <mc:Fallback>
          <p:sp>
            <p:nvSpPr>
              <p:cNvPr id="1051180" name=""/>
              <p:cNvSpPr/>
              <p:nvPr/>
            </p:nvSpPr>
            <p:spPr>
              <a:xfrm>
                <a:off x="3907986" y="347017"/>
                <a:ext cx="154221" cy="6051"/>
              </a:xfrm>
            </p:spPr>
          </p:sp>
        </mc:Fallback>
      </mc:AlternateContent>
      <mc:AlternateContent xmlns:mc="http://schemas.openxmlformats.org/markup-compatibility/2006">
        <mc:Choice xmlns:p14="http://schemas.microsoft.com/office/powerpoint/2010/main" Requires="p14">
          <p:contentPart p14:bwMode="auto" r:id="rId94">
            <p14:nvContentPartPr>
              <p14:cNvPr id="1051181" name=""/>
              <p14:cNvContentPartPr/>
              <p14:nvPr/>
            </p14:nvContentPartPr>
            <p14:xfrm>
              <a:off x="3900925" y="491274"/>
              <a:ext cx="162674" cy="35860"/>
            </p14:xfrm>
          </p:contentPart>
        </mc:Choice>
        <mc:Fallback>
          <p:sp>
            <p:nvSpPr>
              <p:cNvPr id="1051181" name=""/>
              <p:cNvSpPr/>
              <p:nvPr/>
            </p:nvSpPr>
            <p:spPr>
              <a:xfrm>
                <a:off x="3900925" y="491274"/>
                <a:ext cx="162674" cy="35860"/>
              </a:xfrm>
            </p:spPr>
          </p:sp>
        </mc:Fallback>
      </mc:AlternateContent>
      <mc:AlternateContent xmlns:mc="http://schemas.openxmlformats.org/markup-compatibility/2006">
        <mc:Choice xmlns:p14="http://schemas.microsoft.com/office/powerpoint/2010/main" Requires="p14">
          <p:contentPart p14:bwMode="auto" r:id="rId95">
            <p14:nvContentPartPr>
              <p14:cNvPr id="1051182" name=""/>
              <p14:cNvContentPartPr/>
              <p14:nvPr/>
            </p14:nvContentPartPr>
            <p14:xfrm>
              <a:off x="4174704" y="217599"/>
              <a:ext cx="37740" cy="301948"/>
            </p14:xfrm>
          </p:contentPart>
        </mc:Choice>
        <mc:Fallback>
          <p:sp>
            <p:nvSpPr>
              <p:cNvPr id="1051182" name=""/>
              <p:cNvSpPr/>
              <p:nvPr/>
            </p:nvSpPr>
            <p:spPr>
              <a:xfrm>
                <a:off x="4174704" y="217599"/>
                <a:ext cx="37740" cy="301948"/>
              </a:xfrm>
            </p:spPr>
          </p:sp>
        </mc:Fallback>
      </mc:AlternateContent>
      <mc:AlternateContent xmlns:mc="http://schemas.openxmlformats.org/markup-compatibility/2006">
        <mc:Choice xmlns:p14="http://schemas.microsoft.com/office/powerpoint/2010/main" Requires="p14">
          <p:contentPart p14:bwMode="auto" r:id="rId96">
            <p14:nvContentPartPr>
              <p14:cNvPr id="1051183" name=""/>
              <p14:cNvContentPartPr/>
              <p14:nvPr/>
            </p14:nvContentPartPr>
            <p14:xfrm>
              <a:off x="4337317" y="315498"/>
              <a:ext cx="203592" cy="150144"/>
            </p14:xfrm>
          </p:contentPart>
        </mc:Choice>
        <mc:Fallback>
          <p:sp>
            <p:nvSpPr>
              <p:cNvPr id="1051183" name=""/>
              <p:cNvSpPr/>
              <p:nvPr/>
            </p:nvSpPr>
            <p:spPr>
              <a:xfrm>
                <a:off x="4337317" y="315498"/>
                <a:ext cx="203592" cy="150144"/>
              </a:xfrm>
            </p:spPr>
          </p:sp>
        </mc:Fallback>
      </mc:AlternateContent>
      <mc:AlternateContent xmlns:mc="http://schemas.openxmlformats.org/markup-compatibility/2006">
        <mc:Choice xmlns:p14="http://schemas.microsoft.com/office/powerpoint/2010/main" Requires="p14">
          <p:contentPart p14:bwMode="auto" r:id="rId97">
            <p14:nvContentPartPr>
              <p14:cNvPr id="1051184" name=""/>
              <p14:cNvContentPartPr/>
              <p14:nvPr/>
            </p14:nvContentPartPr>
            <p14:xfrm>
              <a:off x="4634437" y="284861"/>
              <a:ext cx="116455" cy="332933"/>
            </p14:xfrm>
          </p:contentPart>
        </mc:Choice>
        <mc:Fallback>
          <p:sp>
            <p:nvSpPr>
              <p:cNvPr id="1051184" name=""/>
              <p:cNvSpPr/>
              <p:nvPr/>
            </p:nvSpPr>
            <p:spPr>
              <a:xfrm>
                <a:off x="4634437" y="284861"/>
                <a:ext cx="116455" cy="332933"/>
              </a:xfrm>
            </p:spPr>
          </p:sp>
        </mc:Fallback>
      </mc:AlternateContent>
      <mc:AlternateContent xmlns:mc="http://schemas.openxmlformats.org/markup-compatibility/2006">
        <mc:Choice xmlns:p14="http://schemas.microsoft.com/office/powerpoint/2010/main" Requires="p14">
          <p:contentPart p14:bwMode="auto" r:id="rId98">
            <p14:nvContentPartPr>
              <p14:cNvPr id="1051185" name=""/>
              <p14:cNvContentPartPr/>
              <p14:nvPr/>
            </p14:nvContentPartPr>
            <p14:xfrm>
              <a:off x="4623243" y="205189"/>
              <a:ext cx="196177" cy="14892"/>
            </p14:xfrm>
          </p:contentPart>
        </mc:Choice>
        <mc:Fallback>
          <p:sp>
            <p:nvSpPr>
              <p:cNvPr id="1051185" name=""/>
              <p:cNvSpPr/>
              <p:nvPr/>
            </p:nvSpPr>
            <p:spPr>
              <a:xfrm>
                <a:off x="4623243" y="205189"/>
                <a:ext cx="196177" cy="14892"/>
              </a:xfrm>
            </p:spPr>
          </p:sp>
        </mc:Fallback>
      </mc:AlternateContent>
      <mc:AlternateContent xmlns:mc="http://schemas.openxmlformats.org/markup-compatibility/2006">
        <mc:Choice xmlns:p14="http://schemas.microsoft.com/office/powerpoint/2010/main" Requires="p14">
          <p:contentPart p14:bwMode="auto" r:id="rId99">
            <p14:nvContentPartPr>
              <p14:cNvPr id="1051186" name=""/>
              <p14:cNvContentPartPr/>
              <p14:nvPr/>
            </p14:nvContentPartPr>
            <p14:xfrm>
              <a:off x="4787827" y="154556"/>
              <a:ext cx="65425" cy="107508"/>
            </p14:xfrm>
          </p:contentPart>
        </mc:Choice>
        <mc:Fallback>
          <p:sp>
            <p:nvSpPr>
              <p:cNvPr id="1051186" name=""/>
              <p:cNvSpPr/>
              <p:nvPr/>
            </p:nvSpPr>
            <p:spPr>
              <a:xfrm>
                <a:off x="4787827" y="154556"/>
                <a:ext cx="65425" cy="107508"/>
              </a:xfrm>
            </p:spPr>
          </p:sp>
        </mc:Fallback>
      </mc:AlternateContent>
      <mc:AlternateContent xmlns:mc="http://schemas.openxmlformats.org/markup-compatibility/2006">
        <mc:Choice xmlns:p14="http://schemas.microsoft.com/office/powerpoint/2010/main" Requires="p14">
          <p:contentPart p14:bwMode="auto" r:id="rId100">
            <p14:nvContentPartPr>
              <p14:cNvPr id="1051187" name=""/>
              <p14:cNvContentPartPr/>
              <p14:nvPr/>
            </p14:nvContentPartPr>
            <p14:xfrm>
              <a:off x="4815253" y="154556"/>
              <a:ext cx="127767" cy="453950"/>
            </p14:xfrm>
          </p:contentPart>
        </mc:Choice>
        <mc:Fallback>
          <p:sp>
            <p:nvSpPr>
              <p:cNvPr id="1051187" name=""/>
              <p:cNvSpPr/>
              <p:nvPr/>
            </p:nvSpPr>
            <p:spPr>
              <a:xfrm>
                <a:off x="4815253" y="154556"/>
                <a:ext cx="127767" cy="453950"/>
              </a:xfrm>
            </p:spPr>
          </p:sp>
        </mc:Fallback>
      </mc:AlternateContent>
      <mc:AlternateContent xmlns:mc="http://schemas.openxmlformats.org/markup-compatibility/2006">
        <mc:Choice xmlns:p14="http://schemas.microsoft.com/office/powerpoint/2010/main" Requires="p14">
          <p:contentPart p14:bwMode="auto" r:id="rId101">
            <p14:nvContentPartPr>
              <p14:cNvPr id="1051188" name=""/>
              <p14:cNvContentPartPr/>
              <p14:nvPr/>
            </p14:nvContentPartPr>
            <p14:xfrm>
              <a:off x="5088315" y="431397"/>
              <a:ext cx="208872" cy="27452"/>
            </p14:xfrm>
          </p:contentPart>
        </mc:Choice>
        <mc:Fallback>
          <p:sp>
            <p:nvSpPr>
              <p:cNvPr id="1051188" name=""/>
              <p:cNvSpPr/>
              <p:nvPr/>
            </p:nvSpPr>
            <p:spPr>
              <a:xfrm>
                <a:off x="5088315" y="431397"/>
                <a:ext cx="208872" cy="27452"/>
              </a:xfrm>
            </p:spPr>
          </p:sp>
        </mc:Fallback>
      </mc:AlternateContent>
      <mc:AlternateContent xmlns:mc="http://schemas.openxmlformats.org/markup-compatibility/2006">
        <mc:Choice xmlns:p14="http://schemas.microsoft.com/office/powerpoint/2010/main" Requires="p14">
          <p:contentPart p14:bwMode="auto" r:id="rId102">
            <p14:nvContentPartPr>
              <p14:cNvPr id="1051189" name=""/>
              <p14:cNvContentPartPr/>
              <p14:nvPr/>
            </p14:nvContentPartPr>
            <p14:xfrm>
              <a:off x="5139518" y="357336"/>
              <a:ext cx="21517" cy="196448"/>
            </p14:xfrm>
          </p:contentPart>
        </mc:Choice>
        <mc:Fallback>
          <p:sp>
            <p:nvSpPr>
              <p:cNvPr id="1051189" name=""/>
              <p:cNvSpPr/>
              <p:nvPr/>
            </p:nvSpPr>
            <p:spPr>
              <a:xfrm>
                <a:off x="5139518" y="357336"/>
                <a:ext cx="21517" cy="196448"/>
              </a:xfrm>
            </p:spPr>
          </p:sp>
        </mc:Fallback>
      </mc:AlternateContent>
      <mc:AlternateContent xmlns:mc="http://schemas.openxmlformats.org/markup-compatibility/2006">
        <mc:Choice xmlns:p14="http://schemas.microsoft.com/office/powerpoint/2010/main" Requires="p14">
          <p:contentPart p14:bwMode="auto" r:id="rId103">
            <p14:nvContentPartPr>
              <p14:cNvPr id="1051190" name=""/>
              <p14:cNvContentPartPr/>
              <p14:nvPr/>
            </p14:nvContentPartPr>
            <p14:xfrm>
              <a:off x="5395784" y="274869"/>
              <a:ext cx="231597" cy="201910"/>
            </p14:xfrm>
          </p:contentPart>
        </mc:Choice>
        <mc:Fallback>
          <p:sp>
            <p:nvSpPr>
              <p:cNvPr id="1051190" name=""/>
              <p:cNvSpPr/>
              <p:nvPr/>
            </p:nvSpPr>
            <p:spPr>
              <a:xfrm>
                <a:off x="5395784" y="274869"/>
                <a:ext cx="231597" cy="201910"/>
              </a:xfrm>
            </p:spPr>
          </p:sp>
        </mc:Fallback>
      </mc:AlternateContent>
      <mc:AlternateContent xmlns:mc="http://schemas.openxmlformats.org/markup-compatibility/2006">
        <mc:Choice xmlns:p14="http://schemas.microsoft.com/office/powerpoint/2010/main" Requires="p14">
          <p:contentPart p14:bwMode="auto" r:id="rId104">
            <p14:nvContentPartPr>
              <p14:cNvPr id="1051191" name=""/>
              <p14:cNvContentPartPr/>
              <p14:nvPr/>
            </p14:nvContentPartPr>
            <p14:xfrm>
              <a:off x="5611647" y="545720"/>
              <a:ext cx="5720" cy="171010"/>
            </p14:xfrm>
          </p:contentPart>
        </mc:Choice>
        <mc:Fallback>
          <p:sp>
            <p:nvSpPr>
              <p:cNvPr id="1051191" name=""/>
              <p:cNvSpPr/>
              <p:nvPr/>
            </p:nvSpPr>
            <p:spPr>
              <a:xfrm>
                <a:off x="5611647" y="545720"/>
                <a:ext cx="5720" cy="171010"/>
              </a:xfrm>
            </p:spPr>
          </p:sp>
        </mc:Fallback>
      </mc:AlternateContent>
      <mc:AlternateContent xmlns:mc="http://schemas.openxmlformats.org/markup-compatibility/2006">
        <mc:Choice xmlns:p14="http://schemas.microsoft.com/office/powerpoint/2010/main" Requires="p14">
          <p:contentPart p14:bwMode="auto" r:id="rId105">
            <p14:nvContentPartPr>
              <p14:cNvPr id="1051192" name=""/>
              <p14:cNvContentPartPr/>
              <p14:nvPr/>
            </p14:nvContentPartPr>
            <p14:xfrm>
              <a:off x="5538826" y="547552"/>
              <a:ext cx="148217" cy="14712"/>
            </p14:xfrm>
          </p:contentPart>
        </mc:Choice>
        <mc:Fallback>
          <p:sp>
            <p:nvSpPr>
              <p:cNvPr id="1051192" name=""/>
              <p:cNvSpPr/>
              <p:nvPr/>
            </p:nvSpPr>
            <p:spPr>
              <a:xfrm>
                <a:off x="5538826" y="547552"/>
                <a:ext cx="148217" cy="14712"/>
              </a:xfrm>
            </p:spPr>
          </p:sp>
        </mc:Fallback>
      </mc:AlternateContent>
      <mc:AlternateContent xmlns:mc="http://schemas.openxmlformats.org/markup-compatibility/2006">
        <mc:Choice xmlns:p14="http://schemas.microsoft.com/office/powerpoint/2010/main" Requires="p14">
          <p:contentPart p14:bwMode="auto" r:id="rId106">
            <p14:nvContentPartPr>
              <p14:cNvPr id="1051193" name=""/>
              <p14:cNvContentPartPr/>
              <p14:nvPr/>
            </p14:nvContentPartPr>
            <p14:xfrm>
              <a:off x="5545886" y="697574"/>
              <a:ext cx="180455" cy="43727"/>
            </p14:xfrm>
          </p:contentPart>
        </mc:Choice>
        <mc:Fallback>
          <p:sp>
            <p:nvSpPr>
              <p:cNvPr id="1051193" name=""/>
              <p:cNvSpPr/>
              <p:nvPr/>
            </p:nvSpPr>
            <p:spPr>
              <a:xfrm>
                <a:off x="5545886" y="697574"/>
                <a:ext cx="180455" cy="43727"/>
              </a:xfrm>
            </p:spPr>
          </p:sp>
        </mc:Fallback>
      </mc:AlternateContent>
      <mc:AlternateContent xmlns:mc="http://schemas.openxmlformats.org/markup-compatibility/2006">
        <mc:Choice xmlns:p14="http://schemas.microsoft.com/office/powerpoint/2010/main" Requires="p14">
          <p:contentPart p14:bwMode="auto" r:id="rId107">
            <p14:nvContentPartPr>
              <p14:cNvPr id="1051194" name=""/>
              <p14:cNvContentPartPr/>
              <p14:nvPr/>
            </p14:nvContentPartPr>
            <p14:xfrm>
              <a:off x="5767390" y="621715"/>
              <a:ext cx="163232" cy="25518"/>
            </p14:xfrm>
          </p:contentPart>
        </mc:Choice>
        <mc:Fallback>
          <p:sp>
            <p:nvSpPr>
              <p:cNvPr id="1051194" name=""/>
              <p:cNvSpPr/>
              <p:nvPr/>
            </p:nvSpPr>
            <p:spPr>
              <a:xfrm>
                <a:off x="5767390" y="621715"/>
                <a:ext cx="163232" cy="25518"/>
              </a:xfrm>
            </p:spPr>
          </p:sp>
        </mc:Fallback>
      </mc:AlternateContent>
      <mc:AlternateContent xmlns:mc="http://schemas.openxmlformats.org/markup-compatibility/2006">
        <mc:Choice xmlns:p14="http://schemas.microsoft.com/office/powerpoint/2010/main" Requires="p14">
          <p:contentPart p14:bwMode="auto" r:id="rId108">
            <p14:nvContentPartPr>
              <p14:cNvPr id="1051195" name=""/>
              <p14:cNvContentPartPr/>
              <p14:nvPr/>
            </p14:nvContentPartPr>
            <p14:xfrm>
              <a:off x="5839313" y="581957"/>
              <a:ext cx="61164" cy="104162"/>
            </p14:xfrm>
          </p:contentPart>
        </mc:Choice>
        <mc:Fallback>
          <p:sp>
            <p:nvSpPr>
              <p:cNvPr id="1051195" name=""/>
              <p:cNvSpPr/>
              <p:nvPr/>
            </p:nvSpPr>
            <p:spPr>
              <a:xfrm>
                <a:off x="5839313" y="581957"/>
                <a:ext cx="61164" cy="104162"/>
              </a:xfrm>
            </p:spPr>
          </p:sp>
        </mc:Fallback>
      </mc:AlternateContent>
      <mc:AlternateContent xmlns:mc="http://schemas.openxmlformats.org/markup-compatibility/2006">
        <mc:Choice xmlns:p14="http://schemas.microsoft.com/office/powerpoint/2010/main" Requires="p14">
          <p:contentPart p14:bwMode="auto" r:id="rId109">
            <p14:nvContentPartPr>
              <p14:cNvPr id="1051196" name=""/>
              <p14:cNvContentPartPr/>
              <p14:nvPr/>
            </p14:nvContentPartPr>
            <p14:xfrm>
              <a:off x="5993189" y="585680"/>
              <a:ext cx="24828" cy="156938"/>
            </p14:xfrm>
          </p:contentPart>
        </mc:Choice>
        <mc:Fallback>
          <p:sp>
            <p:nvSpPr>
              <p:cNvPr id="1051196" name=""/>
              <p:cNvSpPr/>
              <p:nvPr/>
            </p:nvSpPr>
            <p:spPr>
              <a:xfrm>
                <a:off x="5993189" y="585680"/>
                <a:ext cx="24828" cy="156938"/>
              </a:xfrm>
            </p:spPr>
          </p:sp>
        </mc:Fallback>
      </mc:AlternateContent>
      <mc:AlternateContent xmlns:mc="http://schemas.openxmlformats.org/markup-compatibility/2006">
        <mc:Choice xmlns:p14="http://schemas.microsoft.com/office/powerpoint/2010/main" Requires="p14">
          <p:contentPart p14:bwMode="auto" r:id="rId110">
            <p14:nvContentPartPr>
              <p14:cNvPr id="1051197" name=""/>
              <p14:cNvContentPartPr/>
              <p14:nvPr/>
            </p14:nvContentPartPr>
            <p14:xfrm>
              <a:off x="5989336" y="531149"/>
              <a:ext cx="96338" cy="197491"/>
            </p14:xfrm>
          </p:contentPart>
        </mc:Choice>
        <mc:Fallback>
          <p:sp>
            <p:nvSpPr>
              <p:cNvPr id="1051197" name=""/>
              <p:cNvSpPr/>
              <p:nvPr/>
            </p:nvSpPr>
            <p:spPr>
              <a:xfrm>
                <a:off x="5989336" y="531149"/>
                <a:ext cx="96338" cy="197491"/>
              </a:xfrm>
            </p:spPr>
          </p:sp>
        </mc:Fallback>
      </mc:AlternateContent>
      <mc:AlternateContent xmlns:mc="http://schemas.openxmlformats.org/markup-compatibility/2006">
        <mc:Choice xmlns:p14="http://schemas.microsoft.com/office/powerpoint/2010/main" Requires="p14">
          <p:contentPart p14:bwMode="auto" r:id="rId111">
            <p14:nvContentPartPr>
              <p14:cNvPr id="1051198" name=""/>
              <p14:cNvContentPartPr/>
              <p14:nvPr/>
            </p14:nvContentPartPr>
            <p14:xfrm>
              <a:off x="6146420" y="614466"/>
              <a:ext cx="118926" cy="10925"/>
            </p14:xfrm>
          </p:contentPart>
        </mc:Choice>
        <mc:Fallback>
          <p:sp>
            <p:nvSpPr>
              <p:cNvPr id="1051198" name=""/>
              <p:cNvSpPr/>
              <p:nvPr/>
            </p:nvSpPr>
            <p:spPr>
              <a:xfrm>
                <a:off x="6146420" y="614466"/>
                <a:ext cx="118926" cy="10925"/>
              </a:xfrm>
            </p:spPr>
          </p:sp>
        </mc:Fallback>
      </mc:AlternateContent>
      <mc:AlternateContent xmlns:mc="http://schemas.openxmlformats.org/markup-compatibility/2006">
        <mc:Choice xmlns:p14="http://schemas.microsoft.com/office/powerpoint/2010/main" Requires="p14">
          <p:contentPart p14:bwMode="auto" r:id="rId112">
            <p14:nvContentPartPr>
              <p14:cNvPr id="1051199" name=""/>
              <p14:cNvContentPartPr/>
              <p14:nvPr/>
            </p14:nvContentPartPr>
            <p14:xfrm>
              <a:off x="6118180" y="698407"/>
              <a:ext cx="119905" cy="6657"/>
            </p14:xfrm>
          </p:contentPart>
        </mc:Choice>
        <mc:Fallback>
          <p:sp>
            <p:nvSpPr>
              <p:cNvPr id="1051199" name=""/>
              <p:cNvSpPr/>
              <p:nvPr/>
            </p:nvSpPr>
            <p:spPr>
              <a:xfrm>
                <a:off x="6118180" y="698407"/>
                <a:ext cx="119905" cy="6657"/>
              </a:xfrm>
            </p:spPr>
          </p:sp>
        </mc:Fallback>
      </mc:AlternateContent>
      <mc:AlternateContent xmlns:mc="http://schemas.openxmlformats.org/markup-compatibility/2006">
        <mc:Choice xmlns:p14="http://schemas.microsoft.com/office/powerpoint/2010/main" Requires="p14">
          <p:contentPart p14:bwMode="auto" r:id="rId113">
            <p14:nvContentPartPr>
              <p14:cNvPr id="1051200" name=""/>
              <p14:cNvContentPartPr/>
              <p14:nvPr/>
            </p14:nvContentPartPr>
            <p14:xfrm>
              <a:off x="6110679" y="744185"/>
              <a:ext cx="111798" cy="33601"/>
            </p14:xfrm>
          </p:contentPart>
        </mc:Choice>
        <mc:Fallback>
          <p:sp>
            <p:nvSpPr>
              <p:cNvPr id="1051200" name=""/>
              <p:cNvSpPr/>
              <p:nvPr/>
            </p:nvSpPr>
            <p:spPr>
              <a:xfrm>
                <a:off x="6110679" y="744185"/>
                <a:ext cx="111798" cy="33601"/>
              </a:xfrm>
            </p:spPr>
          </p:sp>
        </mc:Fallback>
      </mc:AlternateContent>
      <mc:AlternateContent xmlns:mc="http://schemas.openxmlformats.org/markup-compatibility/2006">
        <mc:Choice xmlns:p14="http://schemas.microsoft.com/office/powerpoint/2010/main" Requires="p14">
          <p:contentPart p14:bwMode="auto" r:id="rId114">
            <p14:nvContentPartPr>
              <p14:cNvPr id="1051201" name=""/>
              <p14:cNvContentPartPr/>
              <p14:nvPr/>
            </p14:nvContentPartPr>
            <p14:xfrm>
              <a:off x="6311004" y="590451"/>
              <a:ext cx="106516" cy="179889"/>
            </p14:xfrm>
          </p:contentPart>
        </mc:Choice>
        <mc:Fallback>
          <p:sp>
            <p:nvSpPr>
              <p:cNvPr id="1051201" name=""/>
              <p:cNvSpPr/>
              <p:nvPr/>
            </p:nvSpPr>
            <p:spPr>
              <a:xfrm>
                <a:off x="6311004" y="590451"/>
                <a:ext cx="106516" cy="179889"/>
              </a:xfrm>
            </p:spPr>
          </p:sp>
        </mc:Fallback>
      </mc:AlternateContent>
      <mc:AlternateContent xmlns:mc="http://schemas.openxmlformats.org/markup-compatibility/2006">
        <mc:Choice xmlns:p14="http://schemas.microsoft.com/office/powerpoint/2010/main" Requires="p14">
          <p:contentPart p14:bwMode="auto" r:id="rId115">
            <p14:nvContentPartPr>
              <p14:cNvPr id="1051202" name=""/>
              <p14:cNvContentPartPr/>
              <p14:nvPr/>
            </p14:nvContentPartPr>
            <p14:xfrm>
              <a:off x="6289824" y="668403"/>
              <a:ext cx="165989" cy="22513"/>
            </p14:xfrm>
          </p:contentPart>
        </mc:Choice>
        <mc:Fallback>
          <p:sp>
            <p:nvSpPr>
              <p:cNvPr id="1051202" name=""/>
              <p:cNvSpPr/>
              <p:nvPr/>
            </p:nvSpPr>
            <p:spPr>
              <a:xfrm>
                <a:off x="6289824" y="668403"/>
                <a:ext cx="165989" cy="22513"/>
              </a:xfrm>
            </p:spPr>
          </p:sp>
        </mc:Fallback>
      </mc:AlternateContent>
      <mc:AlternateContent xmlns:mc="http://schemas.openxmlformats.org/markup-compatibility/2006">
        <mc:Choice xmlns:p14="http://schemas.microsoft.com/office/powerpoint/2010/main" Requires="p14">
          <p:contentPart p14:bwMode="auto" r:id="rId116">
            <p14:nvContentPartPr>
              <p14:cNvPr id="1051203" name=""/>
              <p14:cNvContentPartPr/>
              <p14:nvPr/>
            </p14:nvContentPartPr>
            <p14:xfrm>
              <a:off x="6086894" y="205189"/>
              <a:ext cx="65811" cy="264046"/>
            </p14:xfrm>
          </p:contentPart>
        </mc:Choice>
        <mc:Fallback>
          <p:sp>
            <p:nvSpPr>
              <p:cNvPr id="1051203" name=""/>
              <p:cNvSpPr/>
              <p:nvPr/>
            </p:nvSpPr>
            <p:spPr>
              <a:xfrm>
                <a:off x="6086894" y="205189"/>
                <a:ext cx="65811" cy="264046"/>
              </a:xfrm>
            </p:spPr>
          </p:sp>
        </mc:Fallback>
      </mc:AlternateContent>
      <mc:AlternateContent xmlns:mc="http://schemas.openxmlformats.org/markup-compatibility/2006">
        <mc:Choice xmlns:p14="http://schemas.microsoft.com/office/powerpoint/2010/main" Requires="p14">
          <p:contentPart p14:bwMode="auto" r:id="rId117">
            <p14:nvContentPartPr>
              <p14:cNvPr id="1051204" name=""/>
              <p14:cNvContentPartPr/>
              <p14:nvPr/>
            </p14:nvContentPartPr>
            <p14:xfrm>
              <a:off x="6254083" y="277663"/>
              <a:ext cx="250904" cy="112933"/>
            </p14:xfrm>
          </p:contentPart>
        </mc:Choice>
        <mc:Fallback>
          <p:sp>
            <p:nvSpPr>
              <p:cNvPr id="1051204" name=""/>
              <p:cNvSpPr/>
              <p:nvPr/>
            </p:nvSpPr>
            <p:spPr>
              <a:xfrm>
                <a:off x="6254083" y="277663"/>
                <a:ext cx="250904" cy="112933"/>
              </a:xfrm>
            </p:spPr>
          </p:sp>
        </mc:Fallback>
      </mc:AlternateContent>
      <mc:AlternateContent xmlns:mc="http://schemas.openxmlformats.org/markup-compatibility/2006">
        <mc:Choice xmlns:p14="http://schemas.microsoft.com/office/powerpoint/2010/main" Requires="p14">
          <p:contentPart p14:bwMode="auto" r:id="rId118">
            <p14:nvContentPartPr>
              <p14:cNvPr id="1051205" name=""/>
              <p14:cNvContentPartPr/>
              <p14:nvPr/>
            </p14:nvContentPartPr>
            <p14:xfrm>
              <a:off x="6561631" y="263268"/>
              <a:ext cx="126308" cy="356654"/>
            </p14:xfrm>
          </p:contentPart>
        </mc:Choice>
        <mc:Fallback>
          <p:sp>
            <p:nvSpPr>
              <p:cNvPr id="1051205" name=""/>
              <p:cNvSpPr/>
              <p:nvPr/>
            </p:nvSpPr>
            <p:spPr>
              <a:xfrm>
                <a:off x="6561631" y="263268"/>
                <a:ext cx="126308" cy="356654"/>
              </a:xfrm>
            </p:spPr>
          </p:sp>
        </mc:Fallback>
      </mc:AlternateContent>
      <mc:AlternateContent xmlns:mc="http://schemas.openxmlformats.org/markup-compatibility/2006">
        <mc:Choice xmlns:p14="http://schemas.microsoft.com/office/powerpoint/2010/main" Requires="p14">
          <p:contentPart p14:bwMode="auto" r:id="rId119">
            <p14:nvContentPartPr>
              <p14:cNvPr id="1051206" name=""/>
              <p14:cNvContentPartPr/>
              <p14:nvPr/>
            </p14:nvContentPartPr>
            <p14:xfrm>
              <a:off x="6561631" y="192463"/>
              <a:ext cx="111357" cy="12725"/>
            </p14:xfrm>
          </p:contentPart>
        </mc:Choice>
        <mc:Fallback>
          <p:sp>
            <p:nvSpPr>
              <p:cNvPr id="1051206" name=""/>
              <p:cNvSpPr/>
              <p:nvPr/>
            </p:nvSpPr>
            <p:spPr>
              <a:xfrm>
                <a:off x="6561631" y="192463"/>
                <a:ext cx="111357" cy="12725"/>
              </a:xfrm>
            </p:spPr>
          </p:sp>
        </mc:Fallback>
      </mc:AlternateContent>
      <mc:AlternateContent xmlns:mc="http://schemas.openxmlformats.org/markup-compatibility/2006">
        <mc:Choice xmlns:p14="http://schemas.microsoft.com/office/powerpoint/2010/main" Requires="p14">
          <p:contentPart p14:bwMode="auto" r:id="rId120">
            <p14:nvContentPartPr>
              <p14:cNvPr id="1051207" name=""/>
              <p14:cNvContentPartPr/>
              <p14:nvPr/>
            </p14:nvContentPartPr>
            <p14:xfrm>
              <a:off x="6654292" y="147358"/>
              <a:ext cx="63765" cy="126768"/>
            </p14:xfrm>
          </p:contentPart>
        </mc:Choice>
        <mc:Fallback>
          <p:sp>
            <p:nvSpPr>
              <p:cNvPr id="1051207" name=""/>
              <p:cNvSpPr/>
              <p:nvPr/>
            </p:nvSpPr>
            <p:spPr>
              <a:xfrm>
                <a:off x="6654292" y="147358"/>
                <a:ext cx="63765" cy="126768"/>
              </a:xfrm>
            </p:spPr>
          </p:sp>
        </mc:Fallback>
      </mc:AlternateContent>
      <mc:AlternateContent xmlns:mc="http://schemas.openxmlformats.org/markup-compatibility/2006">
        <mc:Choice xmlns:p14="http://schemas.microsoft.com/office/powerpoint/2010/main" Requires="p14">
          <p:contentPart p14:bwMode="auto" r:id="rId121">
            <p14:nvContentPartPr>
              <p14:cNvPr id="1051208" name=""/>
              <p14:cNvContentPartPr/>
              <p14:nvPr/>
            </p14:nvContentPartPr>
            <p14:xfrm>
              <a:off x="6778184" y="161754"/>
              <a:ext cx="80351" cy="403178"/>
            </p14:xfrm>
          </p:contentPart>
        </mc:Choice>
        <mc:Fallback>
          <p:sp>
            <p:nvSpPr>
              <p:cNvPr id="1051208" name=""/>
              <p:cNvSpPr/>
              <p:nvPr/>
            </p:nvSpPr>
            <p:spPr>
              <a:xfrm>
                <a:off x="6778184" y="161754"/>
                <a:ext cx="80351" cy="403178"/>
              </a:xfrm>
            </p:spPr>
          </p:sp>
        </mc:Fallback>
      </mc:AlternateContent>
      <mc:AlternateContent xmlns:mc="http://schemas.openxmlformats.org/markup-compatibility/2006">
        <mc:Choice xmlns:p14="http://schemas.microsoft.com/office/powerpoint/2010/main" Requires="p14">
          <p:contentPart p14:bwMode="auto" r:id="rId122">
            <p14:nvContentPartPr>
              <p14:cNvPr id="1051209" name=""/>
              <p14:cNvContentPartPr/>
              <p14:nvPr/>
            </p14:nvContentPartPr>
            <p14:xfrm>
              <a:off x="6968900" y="328940"/>
              <a:ext cx="161118" cy="21197"/>
            </p14:xfrm>
          </p:contentPart>
        </mc:Choice>
        <mc:Fallback>
          <p:sp>
            <p:nvSpPr>
              <p:cNvPr id="1051209" name=""/>
              <p:cNvSpPr/>
              <p:nvPr/>
            </p:nvSpPr>
            <p:spPr>
              <a:xfrm>
                <a:off x="6968900" y="328940"/>
                <a:ext cx="161118" cy="21197"/>
              </a:xfrm>
            </p:spPr>
          </p:sp>
        </mc:Fallback>
      </mc:AlternateContent>
      <mc:AlternateContent xmlns:mc="http://schemas.openxmlformats.org/markup-compatibility/2006">
        <mc:Choice xmlns:p14="http://schemas.microsoft.com/office/powerpoint/2010/main" Requires="p14">
          <p:contentPart p14:bwMode="auto" r:id="rId123">
            <p14:nvContentPartPr>
              <p14:cNvPr id="1051210" name=""/>
              <p14:cNvContentPartPr/>
              <p14:nvPr/>
            </p14:nvContentPartPr>
            <p14:xfrm>
              <a:off x="6954780" y="414807"/>
              <a:ext cx="157065" cy="29894"/>
            </p14:xfrm>
          </p:contentPart>
        </mc:Choice>
        <mc:Fallback>
          <p:sp>
            <p:nvSpPr>
              <p:cNvPr id="1051210" name=""/>
              <p:cNvSpPr/>
              <p:nvPr/>
            </p:nvSpPr>
            <p:spPr>
              <a:xfrm>
                <a:off x="6954780" y="414807"/>
                <a:ext cx="157065" cy="29894"/>
              </a:xfrm>
            </p:spPr>
          </p:sp>
        </mc:Fallback>
      </mc:AlternateContent>
      <mc:AlternateContent xmlns:mc="http://schemas.openxmlformats.org/markup-compatibility/2006">
        <mc:Choice xmlns:p14="http://schemas.microsoft.com/office/powerpoint/2010/main" Requires="p14">
          <p:contentPart p14:bwMode="auto" r:id="rId124">
            <p14:nvContentPartPr>
              <p14:cNvPr id="1051211" name=""/>
              <p14:cNvContentPartPr/>
              <p14:nvPr/>
            </p14:nvContentPartPr>
            <p14:xfrm>
              <a:off x="7250847" y="261877"/>
              <a:ext cx="105461" cy="162172"/>
            </p14:xfrm>
          </p:contentPart>
        </mc:Choice>
        <mc:Fallback>
          <p:sp>
            <p:nvSpPr>
              <p:cNvPr id="1051211" name=""/>
              <p:cNvSpPr/>
              <p:nvPr/>
            </p:nvSpPr>
            <p:spPr>
              <a:xfrm>
                <a:off x="7250847" y="261877"/>
                <a:ext cx="105461" cy="162172"/>
              </a:xfrm>
            </p:spPr>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36" name="ZoneTexte 53"/>
          <p:cNvSpPr txBox="1"/>
          <p:nvPr/>
        </p:nvSpPr>
        <p:spPr>
          <a:xfrm>
            <a:off x="3201344" y="176801"/>
            <a:ext cx="6393180" cy="574040"/>
          </a:xfrm>
          <a:prstGeom prst="rect"/>
          <a:solidFill>
            <a:schemeClr val="accent4">
              <a:lumMod val="20000"/>
              <a:lumOff val="80000"/>
            </a:schemeClr>
          </a:solidFill>
          <a:ln>
            <a:solidFill>
              <a:schemeClr val="tx1"/>
            </a:solidFill>
          </a:ln>
        </p:spPr>
        <p:txBody>
          <a:bodyPr rtlCol="0" wrap="none">
            <a:spAutoFit/>
          </a:bodyPr>
          <a:p>
            <a:r>
              <a:rPr dirty="0" sz="3200" lang="fr-MA">
                <a:latin typeface="AR BLANCA" panose="02000000000000000000" pitchFamily="2" charset="0"/>
              </a:rPr>
              <a:t>I - Théorème du moment cinétique</a:t>
            </a:r>
          </a:p>
        </p:txBody>
      </p:sp>
      <p:sp>
        <p:nvSpPr>
          <p:cNvPr id="1048637" name="ZoneTexte 54"/>
          <p:cNvSpPr txBox="1"/>
          <p:nvPr/>
        </p:nvSpPr>
        <p:spPr>
          <a:xfrm>
            <a:off x="373487" y="901520"/>
            <a:ext cx="7294881" cy="447040"/>
          </a:xfrm>
          <a:prstGeom prst="rect"/>
          <a:solidFill>
            <a:schemeClr val="accent1">
              <a:lumMod val="20000"/>
              <a:lumOff val="80000"/>
            </a:schemeClr>
          </a:solidFill>
        </p:spPr>
        <p:txBody>
          <a:bodyPr rtlCol="0" wrap="none">
            <a:spAutoFit/>
          </a:bodyPr>
          <a:p>
            <a:r>
              <a:rPr dirty="0" sz="2400" lang="fr-MA">
                <a:latin typeface="AR BLANCA" panose="02000000000000000000" pitchFamily="2" charset="0"/>
              </a:rPr>
              <a:t>I. Définition du moment cinétique d’un point matériel</a:t>
            </a:r>
          </a:p>
        </p:txBody>
      </p:sp>
      <p:sp>
        <p:nvSpPr>
          <p:cNvPr id="1048638" name="Rectangle 55"/>
          <p:cNvSpPr/>
          <p:nvPr/>
        </p:nvSpPr>
        <p:spPr>
          <a:xfrm>
            <a:off x="373487" y="2743235"/>
            <a:ext cx="6126480" cy="447041"/>
          </a:xfrm>
          <a:prstGeom prst="rect"/>
        </p:spPr>
        <p:txBody>
          <a:bodyPr wrap="none">
            <a:spAutoFit/>
          </a:bodyPr>
          <a:p>
            <a:r>
              <a:rPr baseline="0" b="1" dirty="0" sz="2400" i="0" lang="fr-FR" strike="noStrike" u="none">
                <a:solidFill>
                  <a:srgbClr val="FF0000"/>
                </a:solidFill>
                <a:latin typeface="AR BLANCA" panose="02000000000000000000" pitchFamily="2" charset="0"/>
              </a:rPr>
              <a:t>1.2 Moment cinétique par rapport à un point</a:t>
            </a:r>
            <a:endParaRPr dirty="0" sz="2400" lang="fr-MA">
              <a:solidFill>
                <a:srgbClr val="FF0000"/>
              </a:solidFill>
              <a:latin typeface="AR BLANCA" panose="02000000000000000000" pitchFamily="2" charset="0"/>
            </a:endParaRPr>
          </a:p>
        </p:txBody>
      </p:sp>
      <p:sp>
        <p:nvSpPr>
          <p:cNvPr id="1048639" name="Rectangle 56"/>
          <p:cNvSpPr/>
          <p:nvPr/>
        </p:nvSpPr>
        <p:spPr>
          <a:xfrm>
            <a:off x="425206" y="3418707"/>
            <a:ext cx="10380372" cy="707886"/>
          </a:xfrm>
          <a:prstGeom prst="rect"/>
        </p:spPr>
        <p:txBody>
          <a:bodyPr wrap="square">
            <a:spAutoFit/>
          </a:bodyPr>
          <a:p>
            <a:pPr algn="just"/>
            <a:r>
              <a:rPr baseline="0" b="0" dirty="0" sz="2000" i="0" lang="fr-FR" strike="noStrike" u="none"/>
              <a:t>Soit un point </a:t>
            </a:r>
            <a:r>
              <a:rPr baseline="0" b="0" dirty="0" sz="2000" i="1" lang="fr-FR" strike="noStrike" u="none"/>
              <a:t>O </a:t>
            </a:r>
            <a:r>
              <a:rPr baseline="0" b="0" dirty="0" sz="2000" i="0" lang="fr-FR" strike="noStrike" u="none"/>
              <a:t>du référentiel </a:t>
            </a:r>
            <a:r>
              <a:rPr baseline="0" b="0" dirty="0" sz="2000" i="1" lang="fr-FR" strike="noStrike" u="none"/>
              <a:t>R </a:t>
            </a:r>
            <a:r>
              <a:rPr baseline="0" b="0" dirty="0" sz="2000" i="0" lang="fr-FR" strike="noStrike" u="none"/>
              <a:t>dans lequel on travaille.</a:t>
            </a:r>
          </a:p>
          <a:p>
            <a:pPr algn="just"/>
            <a:r>
              <a:rPr dirty="0" sz="2000" lang="fr-FR"/>
              <a:t>Le moment cinétique de </a:t>
            </a:r>
            <a:r>
              <a:rPr dirty="0" sz="2000" i="1" lang="fr-FR"/>
              <a:t>M </a:t>
            </a:r>
            <a:r>
              <a:rPr dirty="0" sz="2000" lang="fr-FR"/>
              <a:t>par rapport à </a:t>
            </a:r>
            <a:r>
              <a:rPr dirty="0" sz="2000" i="1" lang="fr-FR"/>
              <a:t>O </a:t>
            </a:r>
            <a:r>
              <a:rPr dirty="0" sz="2000" lang="fr-FR"/>
              <a:t>dans le référentiel </a:t>
            </a:r>
            <a:r>
              <a:rPr dirty="0" sz="2000" i="1" lang="fr-FR"/>
              <a:t>R </a:t>
            </a:r>
            <a:r>
              <a:rPr dirty="0" sz="2000" lang="fr-FR"/>
              <a:t>est défini par le </a:t>
            </a:r>
            <a:r>
              <a:rPr dirty="0" sz="2000" lang="fr-MA"/>
              <a:t>vecteur :</a:t>
            </a:r>
          </a:p>
        </p:txBody>
      </p:sp>
      <p:sp>
        <p:nvSpPr>
          <p:cNvPr id="1048640" name="Rectangle 57"/>
          <p:cNvSpPr/>
          <p:nvPr/>
        </p:nvSpPr>
        <p:spPr>
          <a:xfrm>
            <a:off x="373487" y="1505303"/>
            <a:ext cx="6545580" cy="447041"/>
          </a:xfrm>
          <a:prstGeom prst="rect"/>
        </p:spPr>
        <p:txBody>
          <a:bodyPr wrap="none">
            <a:spAutoFit/>
          </a:bodyPr>
          <a:p>
            <a:r>
              <a:rPr baseline="0" b="1" dirty="0" sz="2400" i="0" lang="fr-FR" strike="noStrike" u="none">
                <a:solidFill>
                  <a:srgbClr val="FF0000"/>
                </a:solidFill>
                <a:latin typeface="AR BLANCA" panose="02000000000000000000" pitchFamily="2" charset="0"/>
              </a:rPr>
              <a:t>1.1 Quantité de mouvement d’un point matériel</a:t>
            </a:r>
            <a:endParaRPr dirty="0" sz="2400" lang="fr-MA">
              <a:solidFill>
                <a:srgbClr val="FF0000"/>
              </a:solidFill>
              <a:latin typeface="AR BLANCA" panose="02000000000000000000" pitchFamily="2" charset="0"/>
            </a:endParaRPr>
          </a:p>
        </p:txBody>
      </p:sp>
      <p:sp>
        <p:nvSpPr>
          <p:cNvPr id="1048641" name="Rectangle 58"/>
          <p:cNvSpPr>
            <a:spLocks noChangeAspect="1" noMove="1" noResize="1" noRot="1" noAdjustHandles="1" noEditPoints="1" noChangeArrowheads="1" noChangeShapeType="1" noTextEdit="1"/>
          </p:cNvSpPr>
          <p:nvPr/>
        </p:nvSpPr>
        <p:spPr>
          <a:xfrm>
            <a:off x="425206" y="1942858"/>
            <a:ext cx="10512365" cy="767005"/>
          </a:xfrm>
          <a:prstGeom prst="rect"/>
          <a:blipFill rotWithShape="0">
            <a:blip xmlns:r="http://schemas.openxmlformats.org/officeDocument/2006/relationships" r:embed="rId1"/>
            <a:stretch>
              <a:fillRect l="-638" t="-29365" r="-1914" b="-69841"/>
            </a:stretch>
          </a:blipFill>
        </p:spPr>
        <p:txBody>
          <a:bodyPr/>
          <a:p>
            <a:r>
              <a:rPr lang="fr-MA">
                <a:noFill/>
              </a:rPr>
              <a:t> </a:t>
            </a:r>
          </a:p>
        </p:txBody>
      </p:sp>
      <p:sp>
        <p:nvSpPr>
          <p:cNvPr id="1048642" name="Rectangle 59"/>
          <p:cNvSpPr>
            <a:spLocks noChangeAspect="1" noMove="1" noResize="1" noRot="1" noAdjustHandles="1" noEditPoints="1" noChangeArrowheads="1" noChangeShapeType="1" noTextEdit="1"/>
          </p:cNvSpPr>
          <p:nvPr/>
        </p:nvSpPr>
        <p:spPr>
          <a:xfrm>
            <a:off x="425206" y="4750769"/>
            <a:ext cx="10019560" cy="1192249"/>
          </a:xfrm>
          <a:prstGeom prst="rect"/>
          <a:blipFill rotWithShape="0">
            <a:blip xmlns:r="http://schemas.openxmlformats.org/officeDocument/2006/relationships" r:embed="rId2"/>
            <a:stretch>
              <a:fillRect l="-670" t="-2551" b="-8163"/>
            </a:stretch>
          </a:blipFill>
        </p:spPr>
        <p:txBody>
          <a:bodyPr/>
          <a:p>
            <a:r>
              <a:rPr lang="fr-MA">
                <a:noFill/>
              </a:rPr>
              <a:t> </a:t>
            </a:r>
          </a:p>
        </p:txBody>
      </p:sp>
      <p:sp>
        <p:nvSpPr>
          <p:cNvPr id="1048643" name="Rectangle 60"/>
          <p:cNvSpPr>
            <a:spLocks noChangeAspect="1" noMove="1" noResize="1" noRot="1" noAdjustHandles="1" noEditPoints="1" noChangeArrowheads="1" noChangeShapeType="1" noTextEdit="1"/>
          </p:cNvSpPr>
          <p:nvPr/>
        </p:nvSpPr>
        <p:spPr>
          <a:xfrm>
            <a:off x="3348507" y="5928200"/>
            <a:ext cx="4523033" cy="477118"/>
          </a:xfrm>
          <a:prstGeom prst="rect"/>
          <a:blipFill rotWithShape="0">
            <a:blip xmlns:r="http://schemas.openxmlformats.org/officeDocument/2006/relationships" r:embed="rId3"/>
            <a:stretch>
              <a:fillRect t="-87342" r="-5526" b="-141772"/>
            </a:stretch>
          </a:blipFill>
        </p:spPr>
        <p:txBody>
          <a:bodyPr/>
          <a:p>
            <a:r>
              <a:rPr lang="fr-MA">
                <a:noFill/>
              </a:rPr>
              <a:t> </a:t>
            </a:r>
          </a:p>
        </p:txBody>
      </p:sp>
      <p:sp>
        <p:nvSpPr>
          <p:cNvPr id="1048644" name="Rectangle 61"/>
          <p:cNvSpPr>
            <a:spLocks noChangeAspect="1" noMove="1" noResize="1" noRot="1" noAdjustHandles="1" noEditPoints="1" noChangeArrowheads="1" noChangeShapeType="1" noTextEdit="1"/>
          </p:cNvSpPr>
          <p:nvPr/>
        </p:nvSpPr>
        <p:spPr>
          <a:xfrm>
            <a:off x="3335195" y="4219775"/>
            <a:ext cx="5033557" cy="476156"/>
          </a:xfrm>
          <a:prstGeom prst="rect"/>
          <a:blipFill rotWithShape="0">
            <a:blip xmlns:r="http://schemas.openxmlformats.org/officeDocument/2006/relationships" r:embed="rId4"/>
            <a:stretch>
              <a:fillRect t="-88462" r="-4964" b="-144872"/>
            </a:stretch>
          </a:blipFill>
        </p:spPr>
        <p:txBody>
          <a:bodyPr/>
          <a:p>
            <a:r>
              <a:rPr lang="fr-MA">
                <a:noFill/>
              </a:rPr>
              <a:t> </a:t>
            </a:r>
          </a:p>
        </p:txBody>
      </p:sp>
      <mc:AlternateContent xmlns:mc="http://schemas.openxmlformats.org/markup-compatibility/2006">
        <mc:Choice xmlns:p14="http://schemas.microsoft.com/office/powerpoint/2010/main" Requires="p14">
          <p:contentPart p14:bwMode="auto" r:id="rId5">
            <p14:nvContentPartPr>
              <p14:cNvPr id="1048645" name=""/>
              <p14:cNvContentPartPr/>
              <p14:nvPr/>
            </p14:nvContentPartPr>
            <p14:xfrm>
              <a:off x="8672588" y="2192975"/>
              <a:ext cx="2237943" cy="721129"/>
            </p14:xfrm>
          </p:contentPart>
        </mc:Choice>
        <mc:Fallback>
          <p:sp>
            <p:nvSpPr>
              <p:cNvPr id="1048645" name=""/>
              <p:cNvSpPr/>
              <p:nvPr/>
            </p:nvSpPr>
            <p:spPr>
              <a:xfrm>
                <a:off x="8672588" y="2192975"/>
                <a:ext cx="2237943" cy="721129"/>
              </a:xfrm>
            </p:spPr>
          </p:sp>
        </mc:Fallback>
      </mc:AlternateContent>
      <mc:AlternateContent xmlns:mc="http://schemas.openxmlformats.org/markup-compatibility/2006">
        <mc:Choice xmlns:p14="http://schemas.microsoft.com/office/powerpoint/2010/main" Requires="p14">
          <p:contentPart p14:bwMode="auto" r:id="rId6">
            <p14:nvContentPartPr>
              <p14:cNvPr id="1048646" name=""/>
              <p14:cNvContentPartPr/>
              <p14:nvPr/>
            </p14:nvContentPartPr>
            <p14:xfrm>
              <a:off x="1408335" y="3153558"/>
              <a:ext cx="4946937" cy="69572"/>
            </p14:xfrm>
          </p:contentPart>
        </mc:Choice>
        <mc:Fallback>
          <p:sp>
            <p:nvSpPr>
              <p:cNvPr id="1048646" name=""/>
              <p:cNvSpPr/>
              <p:nvPr/>
            </p:nvSpPr>
            <p:spPr>
              <a:xfrm>
                <a:off x="1408335" y="3153558"/>
                <a:ext cx="4946937" cy="69572"/>
              </a:xfrm>
            </p:spPr>
          </p:sp>
        </mc:Fallback>
      </mc:AlternateContent>
      <mc:AlternateContent xmlns:mc="http://schemas.openxmlformats.org/markup-compatibility/2006">
        <mc:Choice xmlns:p14="http://schemas.microsoft.com/office/powerpoint/2010/main" Requires="p14">
          <p:contentPart p14:bwMode="auto" r:id="rId7">
            <p14:nvContentPartPr>
              <p14:cNvPr id="1048647" name=""/>
              <p14:cNvContentPartPr/>
              <p14:nvPr/>
            </p14:nvContentPartPr>
            <p14:xfrm>
              <a:off x="3605904" y="4668786"/>
              <a:ext cx="152058" cy="20386"/>
            </p14:xfrm>
          </p:contentPart>
        </mc:Choice>
        <mc:Fallback>
          <p:sp>
            <p:nvSpPr>
              <p:cNvPr id="1048647" name=""/>
              <p:cNvSpPr/>
              <p:nvPr/>
            </p:nvSpPr>
            <p:spPr>
              <a:xfrm>
                <a:off x="3605904" y="4668786"/>
                <a:ext cx="152058" cy="20386"/>
              </a:xfrm>
            </p:spPr>
          </p:sp>
        </mc:Fallback>
      </mc:AlternateContent>
      <mc:AlternateContent xmlns:mc="http://schemas.openxmlformats.org/markup-compatibility/2006">
        <mc:Choice xmlns:p14="http://schemas.microsoft.com/office/powerpoint/2010/main" Requires="p14">
          <p:contentPart p14:bwMode="auto" r:id="rId8">
            <p14:nvContentPartPr>
              <p14:cNvPr id="1048648" name=""/>
              <p14:cNvContentPartPr/>
              <p14:nvPr/>
            </p14:nvContentPartPr>
            <p14:xfrm>
              <a:off x="3602023" y="4720349"/>
              <a:ext cx="155939" cy="12372"/>
            </p14:xfrm>
          </p:contentPart>
        </mc:Choice>
        <mc:Fallback>
          <p:sp>
            <p:nvSpPr>
              <p:cNvPr id="1048648" name=""/>
              <p:cNvSpPr/>
              <p:nvPr/>
            </p:nvSpPr>
            <p:spPr>
              <a:xfrm>
                <a:off x="3602023" y="4720349"/>
                <a:ext cx="155939" cy="12372"/>
              </a:xfrm>
            </p:spPr>
          </p:sp>
        </mc:Fallback>
      </mc:AlternateContent>
      <mc:AlternateContent xmlns:mc="http://schemas.openxmlformats.org/markup-compatibility/2006">
        <mc:Choice xmlns:p14="http://schemas.microsoft.com/office/powerpoint/2010/main" Requires="p14">
          <p:contentPart p14:bwMode="auto" r:id="rId9">
            <p14:nvContentPartPr>
              <p14:cNvPr id="1048649" name=""/>
              <p14:cNvContentPartPr/>
              <p14:nvPr/>
            </p14:nvContentPartPr>
            <p14:xfrm>
              <a:off x="8134668" y="1186246"/>
              <a:ext cx="3049531" cy="554020"/>
            </p14:xfrm>
          </p:contentPart>
        </mc:Choice>
        <mc:Fallback>
          <p:sp>
            <p:nvSpPr>
              <p:cNvPr id="1048649" name=""/>
              <p:cNvSpPr/>
              <p:nvPr/>
            </p:nvSpPr>
            <p:spPr>
              <a:xfrm>
                <a:off x="8134668" y="1186246"/>
                <a:ext cx="3049531" cy="554020"/>
              </a:xfrm>
            </p:spPr>
          </p:sp>
        </mc:Fallback>
      </mc:AlternateContent>
      <mc:AlternateContent xmlns:mc="http://schemas.openxmlformats.org/markup-compatibility/2006">
        <mc:Choice xmlns:p14="http://schemas.microsoft.com/office/powerpoint/2010/main" Requires="p14">
          <p:contentPart p14:bwMode="auto" r:id="rId10">
            <p14:nvContentPartPr>
              <p14:cNvPr id="1048650" name=""/>
              <p14:cNvContentPartPr/>
              <p14:nvPr/>
            </p14:nvContentPartPr>
            <p14:xfrm>
              <a:off x="9112075" y="1111119"/>
              <a:ext cx="152621" cy="237529"/>
            </p14:xfrm>
          </p:contentPart>
        </mc:Choice>
        <mc:Fallback>
          <p:sp>
            <p:nvSpPr>
              <p:cNvPr id="1048650" name=""/>
              <p:cNvSpPr/>
              <p:nvPr/>
            </p:nvSpPr>
            <p:spPr>
              <a:xfrm>
                <a:off x="9112075" y="1111119"/>
                <a:ext cx="152621" cy="237529"/>
              </a:xfrm>
            </p:spPr>
          </p:sp>
        </mc:Fallback>
      </mc:AlternateContent>
      <mc:AlternateContent xmlns:mc="http://schemas.openxmlformats.org/markup-compatibility/2006">
        <mc:Choice xmlns:p14="http://schemas.microsoft.com/office/powerpoint/2010/main" Requires="p14">
          <p:contentPart p14:bwMode="auto" r:id="rId11">
            <p14:nvContentPartPr>
              <p14:cNvPr id="1048651" name=""/>
              <p14:cNvContentPartPr/>
              <p14:nvPr/>
            </p14:nvContentPartPr>
            <p14:xfrm>
              <a:off x="9143353" y="1161504"/>
              <a:ext cx="94920" cy="156389"/>
            </p14:xfrm>
          </p:contentPart>
        </mc:Choice>
        <mc:Fallback>
          <p:sp>
            <p:nvSpPr>
              <p:cNvPr id="1048651" name=""/>
              <p:cNvSpPr/>
              <p:nvPr/>
            </p:nvSpPr>
            <p:spPr>
              <a:xfrm>
                <a:off x="9143353" y="1161504"/>
                <a:ext cx="94920" cy="156389"/>
              </a:xfrm>
            </p:spPr>
          </p:sp>
        </mc:Fallback>
      </mc:AlternateContent>
      <mc:AlternateContent xmlns:mc="http://schemas.openxmlformats.org/markup-compatibility/2006">
        <mc:Choice xmlns:p14="http://schemas.microsoft.com/office/powerpoint/2010/main" Requires="p14">
          <p:contentPart p14:bwMode="auto" r:id="rId12">
            <p14:nvContentPartPr>
              <p14:cNvPr id="1048652" name=""/>
              <p14:cNvContentPartPr/>
              <p14:nvPr/>
            </p14:nvContentPartPr>
            <p14:xfrm>
              <a:off x="9164533" y="1038397"/>
              <a:ext cx="1473316" cy="166542"/>
            </p14:xfrm>
          </p:contentPart>
        </mc:Choice>
        <mc:Fallback>
          <p:sp>
            <p:nvSpPr>
              <p:cNvPr id="1048652" name=""/>
              <p:cNvSpPr/>
              <p:nvPr/>
            </p:nvSpPr>
            <p:spPr>
              <a:xfrm>
                <a:off x="9164533" y="1038397"/>
                <a:ext cx="1473316" cy="166542"/>
              </a:xfrm>
            </p:spPr>
          </p:sp>
        </mc:Fallback>
      </mc:AlternateContent>
      <mc:AlternateContent xmlns:mc="http://schemas.openxmlformats.org/markup-compatibility/2006">
        <mc:Choice xmlns:p14="http://schemas.microsoft.com/office/powerpoint/2010/main" Requires="p14">
          <p:contentPart p14:bwMode="auto" r:id="rId13">
            <p14:nvContentPartPr>
              <p14:cNvPr id="1048653" name=""/>
              <p14:cNvContentPartPr/>
              <p14:nvPr/>
            </p14:nvContentPartPr>
            <p14:xfrm>
              <a:off x="10501945" y="995210"/>
              <a:ext cx="161285" cy="162472"/>
            </p14:xfrm>
          </p:contentPart>
        </mc:Choice>
        <mc:Fallback>
          <p:sp>
            <p:nvSpPr>
              <p:cNvPr id="1048653" name=""/>
              <p:cNvSpPr/>
              <p:nvPr/>
            </p:nvSpPr>
            <p:spPr>
              <a:xfrm>
                <a:off x="10501945" y="995210"/>
                <a:ext cx="161285" cy="162472"/>
              </a:xfrm>
            </p:spPr>
          </p:sp>
        </mc:Fallback>
      </mc:AlternateContent>
      <mc:AlternateContent xmlns:mc="http://schemas.openxmlformats.org/markup-compatibility/2006">
        <mc:Choice xmlns:p14="http://schemas.microsoft.com/office/powerpoint/2010/main" Requires="p14">
          <p:contentPart p14:bwMode="auto" r:id="rId14">
            <p14:nvContentPartPr>
              <p14:cNvPr id="1048654" name=""/>
              <p14:cNvContentPartPr/>
              <p14:nvPr/>
            </p14:nvContentPartPr>
            <p14:xfrm>
              <a:off x="9122024" y="1433266"/>
              <a:ext cx="229435" cy="250013"/>
            </p14:xfrm>
          </p:contentPart>
        </mc:Choice>
        <mc:Fallback>
          <p:sp>
            <p:nvSpPr>
              <p:cNvPr id="1048654" name=""/>
              <p:cNvSpPr/>
              <p:nvPr/>
            </p:nvSpPr>
            <p:spPr>
              <a:xfrm>
                <a:off x="9122024" y="1433266"/>
                <a:ext cx="229435" cy="250013"/>
              </a:xfrm>
            </p:spPr>
          </p:sp>
        </mc:Fallback>
      </mc:AlternateContent>
      <mc:AlternateContent xmlns:mc="http://schemas.openxmlformats.org/markup-compatibility/2006">
        <mc:Choice xmlns:p14="http://schemas.microsoft.com/office/powerpoint/2010/main" Requires="p14">
          <p:contentPart p14:bwMode="auto" r:id="rId15">
            <p14:nvContentPartPr>
              <p14:cNvPr id="1048655" name=""/>
              <p14:cNvContentPartPr/>
              <p14:nvPr/>
            </p14:nvContentPartPr>
            <p14:xfrm>
              <a:off x="10616228" y="802963"/>
              <a:ext cx="276896" cy="218071"/>
            </p14:xfrm>
          </p:contentPart>
        </mc:Choice>
        <mc:Fallback>
          <p:sp>
            <p:nvSpPr>
              <p:cNvPr id="1048655" name=""/>
              <p:cNvSpPr/>
              <p:nvPr/>
            </p:nvSpPr>
            <p:spPr>
              <a:xfrm>
                <a:off x="10616228" y="802963"/>
                <a:ext cx="276896" cy="218071"/>
              </a:xfrm>
            </p:spPr>
          </p:sp>
        </mc:Fallback>
      </mc:AlternateContent>
      <mc:AlternateContent xmlns:mc="http://schemas.openxmlformats.org/markup-compatibility/2006">
        <mc:Choice xmlns:p14="http://schemas.microsoft.com/office/powerpoint/2010/main" Requires="p14">
          <p:contentPart p14:bwMode="auto" r:id="rId16">
            <p14:nvContentPartPr>
              <p14:cNvPr id="1048656" name=""/>
              <p14:cNvContentPartPr/>
              <p14:nvPr/>
            </p14:nvContentPartPr>
            <p14:xfrm>
              <a:off x="10786428" y="929345"/>
              <a:ext cx="138177" cy="154279"/>
            </p14:xfrm>
          </p:contentPart>
        </mc:Choice>
        <mc:Fallback>
          <p:sp>
            <p:nvSpPr>
              <p:cNvPr id="1048656" name=""/>
              <p:cNvSpPr/>
              <p:nvPr/>
            </p:nvSpPr>
            <p:spPr>
              <a:xfrm>
                <a:off x="10786428" y="929345"/>
                <a:ext cx="138177" cy="154279"/>
              </a:xfrm>
            </p:spPr>
          </p:sp>
        </mc:Fallback>
      </mc:AlternateContent>
      <mc:AlternateContent xmlns:mc="http://schemas.openxmlformats.org/markup-compatibility/2006">
        <mc:Choice xmlns:p14="http://schemas.microsoft.com/office/powerpoint/2010/main" Requires="p14">
          <p:contentPart p14:bwMode="auto" r:id="rId17">
            <p14:nvContentPartPr>
              <p14:cNvPr id="1048657" name=""/>
              <p14:cNvContentPartPr/>
              <p14:nvPr/>
            </p14:nvContentPartPr>
            <p14:xfrm>
              <a:off x="10894969" y="886498"/>
              <a:ext cx="150590" cy="261857"/>
            </p14:xfrm>
          </p:contentPart>
        </mc:Choice>
        <mc:Fallback>
          <p:sp>
            <p:nvSpPr>
              <p:cNvPr id="1048657" name=""/>
              <p:cNvSpPr/>
              <p:nvPr/>
            </p:nvSpPr>
            <p:spPr>
              <a:xfrm>
                <a:off x="10894969" y="886498"/>
                <a:ext cx="150590" cy="261857"/>
              </a:xfrm>
            </p:spPr>
          </p:sp>
        </mc:Fallback>
      </mc:AlternateContent>
      <mc:AlternateContent xmlns:mc="http://schemas.openxmlformats.org/markup-compatibility/2006">
        <mc:Choice xmlns:p14="http://schemas.microsoft.com/office/powerpoint/2010/main" Requires="p14">
          <p:contentPart p14:bwMode="auto" r:id="rId18">
            <p14:nvContentPartPr>
              <p14:cNvPr id="1048658" name=""/>
              <p14:cNvContentPartPr/>
              <p14:nvPr/>
            </p14:nvContentPartPr>
            <p14:xfrm>
              <a:off x="10996795" y="1045595"/>
              <a:ext cx="41704" cy="176929"/>
            </p14:xfrm>
          </p:contentPart>
        </mc:Choice>
        <mc:Fallback>
          <p:sp>
            <p:nvSpPr>
              <p:cNvPr id="1048658" name=""/>
              <p:cNvSpPr/>
              <p:nvPr/>
            </p:nvSpPr>
            <p:spPr>
              <a:xfrm>
                <a:off x="10996795" y="1045595"/>
                <a:ext cx="41704" cy="176929"/>
              </a:xfrm>
            </p:spPr>
          </p:sp>
        </mc:Fallback>
      </mc:AlternateContent>
      <mc:AlternateContent xmlns:mc="http://schemas.openxmlformats.org/markup-compatibility/2006">
        <mc:Choice xmlns:p14="http://schemas.microsoft.com/office/powerpoint/2010/main" Requires="p14">
          <p:contentPart p14:bwMode="auto" r:id="rId19">
            <p14:nvContentPartPr>
              <p14:cNvPr id="1048659" name=""/>
              <p14:cNvContentPartPr/>
              <p14:nvPr/>
            </p14:nvContentPartPr>
            <p14:xfrm>
              <a:off x="10974077" y="957449"/>
              <a:ext cx="250186" cy="218267"/>
            </p14:xfrm>
          </p:contentPart>
        </mc:Choice>
        <mc:Fallback>
          <p:sp>
            <p:nvSpPr>
              <p:cNvPr id="1048659" name=""/>
              <p:cNvSpPr/>
              <p:nvPr/>
            </p:nvSpPr>
            <p:spPr>
              <a:xfrm>
                <a:off x="10974077" y="957449"/>
                <a:ext cx="250186" cy="218267"/>
              </a:xfrm>
            </p:spPr>
          </p:sp>
        </mc:Fallback>
      </mc:AlternateContent>
      <mc:AlternateContent xmlns:mc="http://schemas.openxmlformats.org/markup-compatibility/2006">
        <mc:Choice xmlns:p14="http://schemas.microsoft.com/office/powerpoint/2010/main" Requires="p14">
          <p:contentPart p14:bwMode="auto" r:id="rId20">
            <p14:nvContentPartPr>
              <p14:cNvPr id="1048660" name=""/>
              <p14:cNvContentPartPr/>
              <p14:nvPr/>
            </p14:nvContentPartPr>
            <p14:xfrm>
              <a:off x="10559307" y="654300"/>
              <a:ext cx="422204" cy="9010"/>
            </p14:xfrm>
          </p:contentPart>
        </mc:Choice>
        <mc:Fallback>
          <p:sp>
            <p:nvSpPr>
              <p:cNvPr id="1048660" name=""/>
              <p:cNvSpPr/>
              <p:nvPr/>
            </p:nvSpPr>
            <p:spPr>
              <a:xfrm>
                <a:off x="10559307" y="654300"/>
                <a:ext cx="422204" cy="9010"/>
              </a:xfrm>
            </p:spPr>
          </p:sp>
        </mc:Fallback>
      </mc:AlternateContent>
      <mc:AlternateContent xmlns:mc="http://schemas.openxmlformats.org/markup-compatibility/2006">
        <mc:Choice xmlns:p14="http://schemas.microsoft.com/office/powerpoint/2010/main" Requires="p14">
          <p:contentPart p14:bwMode="auto" r:id="rId21">
            <p14:nvContentPartPr>
              <p14:cNvPr id="1048661" name=""/>
              <p14:cNvContentPartPr/>
              <p14:nvPr/>
            </p14:nvContentPartPr>
            <p14:xfrm>
              <a:off x="10845234" y="581957"/>
              <a:ext cx="143487" cy="174311"/>
            </p14:xfrm>
          </p:contentPart>
        </mc:Choice>
        <mc:Fallback>
          <p:sp>
            <p:nvSpPr>
              <p:cNvPr id="1048661" name=""/>
              <p:cNvSpPr/>
              <p:nvPr/>
            </p:nvSpPr>
            <p:spPr>
              <a:xfrm>
                <a:off x="10845234" y="581957"/>
                <a:ext cx="143487" cy="174311"/>
              </a:xfrm>
            </p:spPr>
          </p:sp>
        </mc:Fallback>
      </mc:AlternateContent>
      <mc:AlternateContent xmlns:mc="http://schemas.openxmlformats.org/markup-compatibility/2006">
        <mc:Choice xmlns:p14="http://schemas.microsoft.com/office/powerpoint/2010/main" Requires="p14">
          <p:contentPart p14:bwMode="auto" r:id="rId22">
            <p14:nvContentPartPr>
              <p14:cNvPr id="1048662" name=""/>
              <p14:cNvContentPartPr/>
              <p14:nvPr/>
            </p14:nvContentPartPr>
            <p14:xfrm>
              <a:off x="9143335" y="1118069"/>
              <a:ext cx="100181" cy="204384"/>
            </p14:xfrm>
          </p:contentPart>
        </mc:Choice>
        <mc:Fallback>
          <p:sp>
            <p:nvSpPr>
              <p:cNvPr id="1048662" name=""/>
              <p:cNvSpPr/>
              <p:nvPr/>
            </p:nvSpPr>
            <p:spPr>
              <a:xfrm>
                <a:off x="9143335" y="1118069"/>
                <a:ext cx="100181" cy="204384"/>
              </a:xfrm>
            </p:spPr>
          </p:sp>
        </mc:Fallback>
      </mc:AlternateContent>
      <mc:AlternateContent xmlns:mc="http://schemas.openxmlformats.org/markup-compatibility/2006">
        <mc:Choice xmlns:p14="http://schemas.microsoft.com/office/powerpoint/2010/main" Requires="p14">
          <p:contentPart p14:bwMode="auto" r:id="rId23">
            <p14:nvContentPartPr>
              <p14:cNvPr id="1048663" name=""/>
              <p14:cNvContentPartPr/>
              <p14:nvPr/>
            </p14:nvContentPartPr>
            <p14:xfrm>
              <a:off x="9150413" y="1161504"/>
              <a:ext cx="66737" cy="99648"/>
            </p14:xfrm>
          </p:contentPart>
        </mc:Choice>
        <mc:Fallback>
          <p:sp>
            <p:nvSpPr>
              <p:cNvPr id="1048663" name=""/>
              <p:cNvSpPr/>
              <p:nvPr/>
            </p:nvSpPr>
            <p:spPr>
              <a:xfrm>
                <a:off x="9150413" y="1161504"/>
                <a:ext cx="66737" cy="99648"/>
              </a:xfrm>
            </p:spPr>
          </p:sp>
        </mc:Fallback>
      </mc:AlternateContent>
      <mc:AlternateContent xmlns:mc="http://schemas.openxmlformats.org/markup-compatibility/2006">
        <mc:Choice xmlns:p14="http://schemas.microsoft.com/office/powerpoint/2010/main" Requires="p14">
          <p:contentPart p14:bwMode="auto" r:id="rId24">
            <p14:nvContentPartPr>
              <p14:cNvPr id="1048664" name=""/>
              <p14:cNvContentPartPr/>
              <p14:nvPr/>
            </p14:nvContentPartPr>
            <p14:xfrm>
              <a:off x="9132618" y="1147108"/>
              <a:ext cx="75157" cy="148831"/>
            </p14:xfrm>
          </p:contentPart>
        </mc:Choice>
        <mc:Fallback>
          <p:sp>
            <p:nvSpPr>
              <p:cNvPr id="1048664" name=""/>
              <p:cNvSpPr/>
              <p:nvPr/>
            </p:nvSpPr>
            <p:spPr>
              <a:xfrm>
                <a:off x="9132618" y="1147108"/>
                <a:ext cx="75157" cy="148831"/>
              </a:xfrm>
            </p:spPr>
          </p:sp>
        </mc:Fallback>
      </mc:AlternateContent>
      <mc:AlternateContent xmlns:mc="http://schemas.openxmlformats.org/markup-compatibility/2006">
        <mc:Choice xmlns:p14="http://schemas.microsoft.com/office/powerpoint/2010/main" Requires="p14">
          <p:contentPart p14:bwMode="auto" r:id="rId25">
            <p14:nvContentPartPr>
              <p14:cNvPr id="1048665" name=""/>
              <p14:cNvContentPartPr/>
              <p14:nvPr/>
            </p14:nvContentPartPr>
            <p14:xfrm>
              <a:off x="9128792" y="1190792"/>
              <a:ext cx="73307" cy="34064"/>
            </p14:xfrm>
          </p:contentPart>
        </mc:Choice>
        <mc:Fallback>
          <p:sp>
            <p:nvSpPr>
              <p:cNvPr id="1048665" name=""/>
              <p:cNvSpPr/>
              <p:nvPr/>
            </p:nvSpPr>
            <p:spPr>
              <a:xfrm>
                <a:off x="9128792" y="1190792"/>
                <a:ext cx="73307" cy="34064"/>
              </a:xfrm>
            </p:spPr>
          </p:sp>
        </mc:Fallback>
      </mc:AlternateContent>
      <mc:AlternateContent xmlns:mc="http://schemas.openxmlformats.org/markup-compatibility/2006">
        <mc:Choice xmlns:p14="http://schemas.microsoft.com/office/powerpoint/2010/main" Requires="p14">
          <p:contentPart p14:bwMode="auto" r:id="rId26">
            <p14:nvContentPartPr>
              <p14:cNvPr id="1048666" name=""/>
              <p14:cNvContentPartPr/>
              <p14:nvPr/>
            </p14:nvContentPartPr>
            <p14:xfrm>
              <a:off x="8169967" y="1088434"/>
              <a:ext cx="571457" cy="267410"/>
            </p14:xfrm>
          </p:contentPart>
        </mc:Choice>
        <mc:Fallback>
          <p:sp>
            <p:nvSpPr>
              <p:cNvPr id="1048666" name=""/>
              <p:cNvSpPr/>
              <p:nvPr/>
            </p:nvSpPr>
            <p:spPr>
              <a:xfrm>
                <a:off x="8169967" y="1088434"/>
                <a:ext cx="571457" cy="267410"/>
              </a:xfrm>
            </p:spPr>
          </p:sp>
        </mc:Fallback>
      </mc:AlternateContent>
      <mc:AlternateContent xmlns:mc="http://schemas.openxmlformats.org/markup-compatibility/2006">
        <mc:Choice xmlns:p14="http://schemas.microsoft.com/office/powerpoint/2010/main" Requires="p14">
          <p:contentPart p14:bwMode="auto" r:id="rId27">
            <p14:nvContentPartPr>
              <p14:cNvPr id="1048667" name=""/>
              <p14:cNvContentPartPr/>
              <p14:nvPr/>
            </p14:nvContentPartPr>
            <p14:xfrm>
              <a:off x="8542378" y="1060306"/>
              <a:ext cx="252650" cy="183737"/>
            </p14:xfrm>
          </p:contentPart>
        </mc:Choice>
        <mc:Fallback>
          <p:sp>
            <p:nvSpPr>
              <p:cNvPr id="1048667" name=""/>
              <p:cNvSpPr/>
              <p:nvPr/>
            </p:nvSpPr>
            <p:spPr>
              <a:xfrm>
                <a:off x="8542378" y="1060306"/>
                <a:ext cx="252650" cy="183737"/>
              </a:xfrm>
            </p:spPr>
          </p:sp>
        </mc:Fallback>
      </mc:AlternateContent>
      <mc:AlternateContent xmlns:mc="http://schemas.openxmlformats.org/markup-compatibility/2006">
        <mc:Choice xmlns:p14="http://schemas.microsoft.com/office/powerpoint/2010/main" Requires="p14">
          <p:contentPart p14:bwMode="auto" r:id="rId28">
            <p14:nvContentPartPr>
              <p14:cNvPr id="1048668" name=""/>
              <p14:cNvContentPartPr/>
              <p14:nvPr/>
            </p14:nvContentPartPr>
            <p14:xfrm>
              <a:off x="10499933" y="1393323"/>
              <a:ext cx="166597" cy="135089"/>
            </p14:xfrm>
          </p:contentPart>
        </mc:Choice>
        <mc:Fallback>
          <p:sp>
            <p:nvSpPr>
              <p:cNvPr id="1048668" name=""/>
              <p:cNvSpPr/>
              <p:nvPr/>
            </p:nvSpPr>
            <p:spPr>
              <a:xfrm>
                <a:off x="10499933" y="1393323"/>
                <a:ext cx="166597" cy="135089"/>
              </a:xfrm>
            </p:spPr>
          </p:sp>
        </mc:Fallback>
      </mc:AlternateContent>
      <mc:AlternateContent xmlns:mc="http://schemas.openxmlformats.org/markup-compatibility/2006">
        <mc:Choice xmlns:p14="http://schemas.microsoft.com/office/powerpoint/2010/main" Requires="p14">
          <p:contentPart p14:bwMode="auto" r:id="rId29">
            <p14:nvContentPartPr>
              <p14:cNvPr id="1048669" name=""/>
              <p14:cNvContentPartPr/>
              <p14:nvPr/>
            </p14:nvContentPartPr>
            <p14:xfrm>
              <a:off x="10552247" y="1436758"/>
              <a:ext cx="68030" cy="108710"/>
            </p14:xfrm>
          </p:contentPart>
        </mc:Choice>
        <mc:Fallback>
          <p:sp>
            <p:nvSpPr>
              <p:cNvPr id="1048669" name=""/>
              <p:cNvSpPr/>
              <p:nvPr/>
            </p:nvSpPr>
            <p:spPr>
              <a:xfrm>
                <a:off x="10552247" y="1436758"/>
                <a:ext cx="68030" cy="108710"/>
              </a:xfrm>
            </p:spPr>
          </p:sp>
        </mc:Fallback>
      </mc:AlternateContent>
      <mc:AlternateContent xmlns:mc="http://schemas.openxmlformats.org/markup-compatibility/2006">
        <mc:Choice xmlns:p14="http://schemas.microsoft.com/office/powerpoint/2010/main" Requires="p14">
          <p:contentPart p14:bwMode="auto" r:id="rId30">
            <p14:nvContentPartPr>
              <p14:cNvPr id="1048670" name=""/>
              <p14:cNvContentPartPr/>
              <p14:nvPr/>
            </p14:nvContentPartPr>
            <p14:xfrm>
              <a:off x="10573427" y="1458600"/>
              <a:ext cx="1187389" cy="419954"/>
            </p14:xfrm>
          </p:contentPart>
        </mc:Choice>
        <mc:Fallback>
          <p:sp>
            <p:nvSpPr>
              <p:cNvPr id="1048670" name=""/>
              <p:cNvSpPr/>
              <p:nvPr/>
            </p:nvSpPr>
            <p:spPr>
              <a:xfrm>
                <a:off x="10573427" y="1458600"/>
                <a:ext cx="1187389" cy="419954"/>
              </a:xfrm>
            </p:spPr>
          </p:sp>
        </mc:Fallback>
      </mc:AlternateContent>
      <mc:AlternateContent xmlns:mc="http://schemas.openxmlformats.org/markup-compatibility/2006">
        <mc:Choice xmlns:p14="http://schemas.microsoft.com/office/powerpoint/2010/main" Requires="p14">
          <p:contentPart p14:bwMode="auto" r:id="rId31">
            <p14:nvContentPartPr>
              <p14:cNvPr id="1048671" name=""/>
              <p14:cNvContentPartPr/>
              <p14:nvPr/>
            </p14:nvContentPartPr>
            <p14:xfrm>
              <a:off x="11600956" y="1777537"/>
              <a:ext cx="197534" cy="146058"/>
            </p14:xfrm>
          </p:contentPart>
        </mc:Choice>
        <mc:Fallback>
          <p:sp>
            <p:nvSpPr>
              <p:cNvPr id="1048671" name=""/>
              <p:cNvSpPr/>
              <p:nvPr/>
            </p:nvSpPr>
            <p:spPr>
              <a:xfrm>
                <a:off x="11600956" y="1777537"/>
                <a:ext cx="197534" cy="146058"/>
              </a:xfrm>
            </p:spPr>
          </p:sp>
        </mc:Fallback>
      </mc:AlternateContent>
      <mc:AlternateContent xmlns:mc="http://schemas.openxmlformats.org/markup-compatibility/2006">
        <mc:Choice xmlns:p14="http://schemas.microsoft.com/office/powerpoint/2010/main" Requires="p14">
          <p:contentPart p14:bwMode="auto" r:id="rId32">
            <p14:nvContentPartPr>
              <p14:cNvPr id="1048672" name=""/>
              <p14:cNvContentPartPr/>
              <p14:nvPr/>
            </p14:nvContentPartPr>
            <p14:xfrm>
              <a:off x="10380804" y="1675775"/>
              <a:ext cx="181935" cy="250185"/>
            </p14:xfrm>
          </p:contentPart>
        </mc:Choice>
        <mc:Fallback>
          <p:sp>
            <p:nvSpPr>
              <p:cNvPr id="1048672" name=""/>
              <p:cNvSpPr/>
              <p:nvPr/>
            </p:nvSpPr>
            <p:spPr>
              <a:xfrm>
                <a:off x="10380804" y="1675775"/>
                <a:ext cx="181935" cy="250185"/>
              </a:xfrm>
            </p:spPr>
          </p:sp>
        </mc:Fallback>
      </mc:AlternateContent>
      <mc:AlternateContent xmlns:mc="http://schemas.openxmlformats.org/markup-compatibility/2006">
        <mc:Choice xmlns:p14="http://schemas.microsoft.com/office/powerpoint/2010/main" Requires="p14">
          <p:contentPart p14:bwMode="auto" r:id="rId33">
            <p14:nvContentPartPr>
              <p14:cNvPr id="1048673" name=""/>
              <p14:cNvContentPartPr/>
              <p14:nvPr/>
            </p14:nvContentPartPr>
            <p14:xfrm>
              <a:off x="10300824" y="1682972"/>
              <a:ext cx="94746" cy="237686"/>
            </p14:xfrm>
          </p:contentPart>
        </mc:Choice>
        <mc:Fallback>
          <p:sp>
            <p:nvSpPr>
              <p:cNvPr id="1048673" name=""/>
              <p:cNvSpPr/>
              <p:nvPr/>
            </p:nvSpPr>
            <p:spPr>
              <a:xfrm>
                <a:off x="10300824" y="1682972"/>
                <a:ext cx="94746" cy="237686"/>
              </a:xfrm>
            </p:spPr>
          </p:sp>
        </mc:Fallback>
      </mc:AlternateContent>
      <mc:AlternateContent xmlns:mc="http://schemas.openxmlformats.org/markup-compatibility/2006">
        <mc:Choice xmlns:p14="http://schemas.microsoft.com/office/powerpoint/2010/main" Requires="p14">
          <p:contentPart p14:bwMode="auto" r:id="rId34">
            <p14:nvContentPartPr>
              <p14:cNvPr id="1048674" name=""/>
              <p14:cNvContentPartPr/>
              <p14:nvPr/>
            </p14:nvContentPartPr>
            <p14:xfrm>
              <a:off x="11346046" y="1421641"/>
              <a:ext cx="268596" cy="185787"/>
            </p14:xfrm>
          </p:contentPart>
        </mc:Choice>
        <mc:Fallback>
          <p:sp>
            <p:nvSpPr>
              <p:cNvPr id="1048674" name=""/>
              <p:cNvSpPr/>
              <p:nvPr/>
            </p:nvSpPr>
            <p:spPr>
              <a:xfrm>
                <a:off x="11346046" y="1421641"/>
                <a:ext cx="268596" cy="185787"/>
              </a:xfrm>
            </p:spPr>
          </p:sp>
        </mc:Fallback>
      </mc:AlternateContent>
      <mc:AlternateContent xmlns:mc="http://schemas.openxmlformats.org/markup-compatibility/2006">
        <mc:Choice xmlns:p14="http://schemas.microsoft.com/office/powerpoint/2010/main" Requires="p14">
          <p:contentPart p14:bwMode="auto" r:id="rId35">
            <p14:nvContentPartPr>
              <p14:cNvPr id="1048675" name=""/>
              <p14:cNvContentPartPr/>
              <p14:nvPr/>
            </p14:nvContentPartPr>
            <p14:xfrm>
              <a:off x="11460099" y="1555948"/>
              <a:ext cx="198456" cy="144733"/>
            </p14:xfrm>
          </p:contentPart>
        </mc:Choice>
        <mc:Fallback>
          <p:sp>
            <p:nvSpPr>
              <p:cNvPr id="1048675" name=""/>
              <p:cNvSpPr/>
              <p:nvPr/>
            </p:nvSpPr>
            <p:spPr>
              <a:xfrm>
                <a:off x="11460099" y="1555948"/>
                <a:ext cx="198456" cy="144733"/>
              </a:xfrm>
            </p:spPr>
          </p:sp>
        </mc:Fallback>
      </mc:AlternateContent>
      <mc:AlternateContent xmlns:mc="http://schemas.openxmlformats.org/markup-compatibility/2006">
        <mc:Choice xmlns:p14="http://schemas.microsoft.com/office/powerpoint/2010/main" Requires="p14">
          <p:contentPart p14:bwMode="auto" r:id="rId36">
            <p14:nvContentPartPr>
              <p14:cNvPr id="1048676" name=""/>
              <p14:cNvContentPartPr/>
              <p14:nvPr/>
            </p14:nvContentPartPr>
            <p14:xfrm>
              <a:off x="11645069" y="1588905"/>
              <a:ext cx="129867" cy="119981"/>
            </p14:xfrm>
          </p:contentPart>
        </mc:Choice>
        <mc:Fallback>
          <p:sp>
            <p:nvSpPr>
              <p:cNvPr id="1048676" name=""/>
              <p:cNvSpPr/>
              <p:nvPr/>
            </p:nvSpPr>
            <p:spPr>
              <a:xfrm>
                <a:off x="11645069" y="1588905"/>
                <a:ext cx="129867" cy="119981"/>
              </a:xfrm>
            </p:spPr>
          </p:sp>
        </mc:Fallback>
      </mc:AlternateContent>
      <mc:AlternateContent xmlns:mc="http://schemas.openxmlformats.org/markup-compatibility/2006">
        <mc:Choice xmlns:p14="http://schemas.microsoft.com/office/powerpoint/2010/main" Requires="p14">
          <p:contentPart p14:bwMode="auto" r:id="rId37">
            <p14:nvContentPartPr>
              <p14:cNvPr id="1048677" name=""/>
              <p14:cNvContentPartPr/>
              <p14:nvPr/>
            </p14:nvContentPartPr>
            <p14:xfrm>
              <a:off x="11721746" y="1623128"/>
              <a:ext cx="223526" cy="194456"/>
            </p14:xfrm>
          </p:contentPart>
        </mc:Choice>
        <mc:Fallback>
          <p:sp>
            <p:nvSpPr>
              <p:cNvPr id="1048677" name=""/>
              <p:cNvSpPr/>
              <p:nvPr/>
            </p:nvSpPr>
            <p:spPr>
              <a:xfrm>
                <a:off x="11721746" y="1623128"/>
                <a:ext cx="223526" cy="194456"/>
              </a:xfrm>
            </p:spPr>
          </p:sp>
        </mc:Fallback>
      </mc:AlternateContent>
      <mc:AlternateContent xmlns:mc="http://schemas.openxmlformats.org/markup-compatibility/2006">
        <mc:Choice xmlns:p14="http://schemas.microsoft.com/office/powerpoint/2010/main" Requires="p14">
          <p:contentPart p14:bwMode="auto" r:id="rId38">
            <p14:nvContentPartPr>
              <p14:cNvPr id="1048678" name=""/>
              <p14:cNvContentPartPr/>
              <p14:nvPr/>
            </p14:nvContentPartPr>
            <p14:xfrm>
              <a:off x="11424588" y="1335244"/>
              <a:ext cx="314607" cy="58078"/>
            </p14:xfrm>
          </p:contentPart>
        </mc:Choice>
        <mc:Fallback>
          <p:sp>
            <p:nvSpPr>
              <p:cNvPr id="1048678" name=""/>
              <p:cNvSpPr/>
              <p:nvPr/>
            </p:nvSpPr>
            <p:spPr>
              <a:xfrm>
                <a:off x="11424588" y="1335244"/>
                <a:ext cx="314607" cy="58078"/>
              </a:xfrm>
            </p:spPr>
          </p:sp>
        </mc:Fallback>
      </mc:AlternateContent>
      <mc:AlternateContent xmlns:mc="http://schemas.openxmlformats.org/markup-compatibility/2006">
        <mc:Choice xmlns:p14="http://schemas.microsoft.com/office/powerpoint/2010/main" Requires="p14">
          <p:contentPart p14:bwMode="auto" r:id="rId39">
            <p14:nvContentPartPr>
              <p14:cNvPr id="1048679" name=""/>
              <p14:cNvContentPartPr/>
              <p14:nvPr/>
            </p14:nvContentPartPr>
            <p14:xfrm>
              <a:off x="11653594" y="1328046"/>
              <a:ext cx="112728" cy="152146"/>
            </p14:xfrm>
          </p:contentPart>
        </mc:Choice>
        <mc:Fallback>
          <p:sp>
            <p:nvSpPr>
              <p:cNvPr id="1048679" name=""/>
              <p:cNvSpPr/>
              <p:nvPr/>
            </p:nvSpPr>
            <p:spPr>
              <a:xfrm>
                <a:off x="11653594" y="1328046"/>
                <a:ext cx="112728" cy="152146"/>
              </a:xfrm>
            </p:spPr>
          </p:sp>
        </mc:Fallback>
      </mc:AlternateContent>
      <mc:AlternateContent xmlns:mc="http://schemas.openxmlformats.org/markup-compatibility/2006">
        <mc:Choice xmlns:p14="http://schemas.microsoft.com/office/powerpoint/2010/main" Requires="p14">
          <p:contentPart p14:bwMode="auto" r:id="rId40">
            <p14:nvContentPartPr>
              <p14:cNvPr id="1048680" name=""/>
              <p14:cNvContentPartPr/>
              <p14:nvPr/>
            </p14:nvContentPartPr>
            <p14:xfrm>
              <a:off x="11093126" y="3537524"/>
              <a:ext cx="209678" cy="170096"/>
            </p14:xfrm>
          </p:contentPart>
        </mc:Choice>
        <mc:Fallback>
          <p:sp>
            <p:nvSpPr>
              <p:cNvPr id="1048680" name=""/>
              <p:cNvSpPr/>
              <p:nvPr/>
            </p:nvSpPr>
            <p:spPr>
              <a:xfrm>
                <a:off x="11093126" y="3537524"/>
                <a:ext cx="209678" cy="170096"/>
              </a:xfrm>
            </p:spPr>
          </p:sp>
        </mc:Fallback>
      </mc:AlternateContent>
      <mc:AlternateContent xmlns:mc="http://schemas.openxmlformats.org/markup-compatibility/2006">
        <mc:Choice xmlns:p14="http://schemas.microsoft.com/office/powerpoint/2010/main" Requires="p14">
          <p:contentPart p14:bwMode="auto" r:id="rId41">
            <p14:nvContentPartPr>
              <p14:cNvPr id="1048681" name=""/>
              <p14:cNvContentPartPr/>
              <p14:nvPr/>
            </p14:nvContentPartPr>
            <p14:xfrm>
              <a:off x="11081300" y="3566563"/>
              <a:ext cx="236230" cy="215494"/>
            </p14:xfrm>
          </p:contentPart>
        </mc:Choice>
        <mc:Fallback>
          <p:sp>
            <p:nvSpPr>
              <p:cNvPr id="1048681" name=""/>
              <p:cNvSpPr/>
              <p:nvPr/>
            </p:nvSpPr>
            <p:spPr>
              <a:xfrm>
                <a:off x="11081300" y="3566563"/>
                <a:ext cx="236230" cy="215494"/>
              </a:xfrm>
            </p:spPr>
          </p:sp>
        </mc:Fallback>
      </mc:AlternateContent>
      <mc:AlternateContent xmlns:mc="http://schemas.openxmlformats.org/markup-compatibility/2006">
        <mc:Choice xmlns:p14="http://schemas.microsoft.com/office/powerpoint/2010/main" Requires="p14">
          <p:contentPart p14:bwMode="auto" r:id="rId42">
            <p14:nvContentPartPr>
              <p14:cNvPr id="1048682" name=""/>
              <p14:cNvContentPartPr/>
              <p14:nvPr/>
            </p14:nvContentPartPr>
            <p14:xfrm>
              <a:off x="10997692" y="3970793"/>
              <a:ext cx="236631" cy="233572"/>
            </p14:xfrm>
          </p:contentPart>
        </mc:Choice>
        <mc:Fallback>
          <p:sp>
            <p:nvSpPr>
              <p:cNvPr id="1048682" name=""/>
              <p:cNvSpPr/>
              <p:nvPr/>
            </p:nvSpPr>
            <p:spPr>
              <a:xfrm>
                <a:off x="10997692" y="3970793"/>
                <a:ext cx="236631" cy="233572"/>
              </a:xfrm>
            </p:spPr>
          </p:sp>
        </mc:Fallback>
      </mc:AlternateContent>
      <mc:AlternateContent xmlns:mc="http://schemas.openxmlformats.org/markup-compatibility/2006">
        <mc:Choice xmlns:p14="http://schemas.microsoft.com/office/powerpoint/2010/main" Requires="p14">
          <p:contentPart p14:bwMode="auto" r:id="rId43">
            <p14:nvContentPartPr>
              <p14:cNvPr id="1048683" name=""/>
              <p14:cNvContentPartPr/>
              <p14:nvPr/>
            </p14:nvContentPartPr>
            <p14:xfrm>
              <a:off x="11406497" y="4148710"/>
              <a:ext cx="209206" cy="426129"/>
            </p14:xfrm>
          </p:contentPart>
        </mc:Choice>
        <mc:Fallback>
          <p:sp>
            <p:nvSpPr>
              <p:cNvPr id="1048683" name=""/>
              <p:cNvSpPr/>
              <p:nvPr/>
            </p:nvSpPr>
            <p:spPr>
              <a:xfrm>
                <a:off x="11406497" y="4148710"/>
                <a:ext cx="209206" cy="426129"/>
              </a:xfrm>
            </p:spPr>
          </p:sp>
        </mc:Fallback>
      </mc:AlternateContent>
      <mc:AlternateContent xmlns:mc="http://schemas.openxmlformats.org/markup-compatibility/2006">
        <mc:Choice xmlns:p14="http://schemas.microsoft.com/office/powerpoint/2010/main" Requires="p14">
          <p:contentPart p14:bwMode="auto" r:id="rId44">
            <p14:nvContentPartPr>
              <p14:cNvPr id="1048684" name=""/>
              <p14:cNvContentPartPr/>
              <p14:nvPr/>
            </p14:nvContentPartPr>
            <p14:xfrm>
              <a:off x="11410468" y="4363534"/>
              <a:ext cx="279365" cy="7870"/>
            </p14:xfrm>
          </p:contentPart>
        </mc:Choice>
        <mc:Fallback>
          <p:sp>
            <p:nvSpPr>
              <p:cNvPr id="1048684" name=""/>
              <p:cNvSpPr/>
              <p:nvPr/>
            </p:nvSpPr>
            <p:spPr>
              <a:xfrm>
                <a:off x="11410468" y="4363534"/>
                <a:ext cx="279365" cy="7870"/>
              </a:xfrm>
            </p:spPr>
          </p:sp>
        </mc:Fallback>
      </mc:AlternateContent>
      <mc:AlternateContent xmlns:mc="http://schemas.openxmlformats.org/markup-compatibility/2006">
        <mc:Choice xmlns:p14="http://schemas.microsoft.com/office/powerpoint/2010/main" Requires="p14">
          <p:contentPart p14:bwMode="auto" r:id="rId45">
            <p14:nvContentPartPr>
              <p14:cNvPr id="1048685" name=""/>
              <p14:cNvContentPartPr/>
              <p14:nvPr/>
            </p14:nvContentPartPr>
            <p14:xfrm>
              <a:off x="11145721" y="4573263"/>
              <a:ext cx="440933" cy="88636"/>
            </p14:xfrm>
          </p:contentPart>
        </mc:Choice>
        <mc:Fallback>
          <p:sp>
            <p:nvSpPr>
              <p:cNvPr id="1048685" name=""/>
              <p:cNvSpPr/>
              <p:nvPr/>
            </p:nvSpPr>
            <p:spPr>
              <a:xfrm>
                <a:off x="11145721" y="4573263"/>
                <a:ext cx="440933" cy="88636"/>
              </a:xfrm>
            </p:spPr>
          </p:sp>
        </mc:Fallback>
      </mc:AlternateContent>
      <mc:AlternateContent xmlns:mc="http://schemas.openxmlformats.org/markup-compatibility/2006">
        <mc:Choice xmlns:p14="http://schemas.microsoft.com/office/powerpoint/2010/main" Requires="p14">
          <p:contentPart p14:bwMode="auto" r:id="rId46">
            <p14:nvContentPartPr>
              <p14:cNvPr id="1048686" name=""/>
              <p14:cNvContentPartPr/>
              <p14:nvPr/>
            </p14:nvContentPartPr>
            <p14:xfrm>
              <a:off x="11238824" y="4703816"/>
              <a:ext cx="343288" cy="115909"/>
            </p14:xfrm>
          </p:contentPart>
        </mc:Choice>
        <mc:Fallback>
          <p:sp>
            <p:nvSpPr>
              <p:cNvPr id="1048686" name=""/>
              <p:cNvSpPr/>
              <p:nvPr/>
            </p:nvSpPr>
            <p:spPr>
              <a:xfrm>
                <a:off x="11238824" y="4703816"/>
                <a:ext cx="343288" cy="115909"/>
              </a:xfrm>
            </p:spPr>
          </p:sp>
        </mc:Fallback>
      </mc:AlternateContent>
      <mc:AlternateContent xmlns:mc="http://schemas.openxmlformats.org/markup-compatibility/2006">
        <mc:Choice xmlns:p14="http://schemas.microsoft.com/office/powerpoint/2010/main" Requires="p14">
          <p:contentPart p14:bwMode="auto" r:id="rId47">
            <p14:nvContentPartPr>
              <p14:cNvPr id="1048687" name=""/>
              <p14:cNvContentPartPr/>
              <p14:nvPr/>
            </p14:nvContentPartPr>
            <p14:xfrm>
              <a:off x="3344551" y="5892612"/>
              <a:ext cx="4540155" cy="543342"/>
            </p14:xfrm>
          </p:contentPart>
        </mc:Choice>
        <mc:Fallback>
          <p:sp>
            <p:nvSpPr>
              <p:cNvPr id="1048687" name=""/>
              <p:cNvSpPr/>
              <p:nvPr/>
            </p:nvSpPr>
            <p:spPr>
              <a:xfrm>
                <a:off x="3344551" y="5892612"/>
                <a:ext cx="4540155" cy="543342"/>
              </a:xfrm>
            </p:spPr>
          </p:sp>
        </mc:Fallback>
      </mc:AlternateContent>
      <mc:AlternateContent xmlns:mc="http://schemas.openxmlformats.org/markup-compatibility/2006">
        <mc:Choice xmlns:p14="http://schemas.microsoft.com/office/powerpoint/2010/main" Requires="p14">
          <p:contentPart p14:bwMode="auto" r:id="rId48">
            <p14:nvContentPartPr>
              <p14:cNvPr id="1048688" name=""/>
              <p14:cNvContentPartPr/>
              <p14:nvPr/>
            </p14:nvContentPartPr>
            <p14:xfrm>
              <a:off x="4919637" y="5855949"/>
              <a:ext cx="1117681" cy="662814"/>
            </p14:xfrm>
          </p:contentPart>
        </mc:Choice>
        <mc:Fallback>
          <p:sp>
            <p:nvSpPr>
              <p:cNvPr id="1048688" name=""/>
              <p:cNvSpPr/>
              <p:nvPr/>
            </p:nvSpPr>
            <p:spPr>
              <a:xfrm>
                <a:off x="4919637" y="5855949"/>
                <a:ext cx="1117681" cy="662814"/>
              </a:xfrm>
            </p:spPr>
          </p:sp>
        </mc:Fallback>
      </mc:AlternateContent>
      <mc:AlternateContent xmlns:mc="http://schemas.openxmlformats.org/markup-compatibility/2006">
        <mc:Choice xmlns:p14="http://schemas.microsoft.com/office/powerpoint/2010/main" Requires="p14">
          <p:contentPart p14:bwMode="auto" r:id="rId49">
            <p14:nvContentPartPr>
              <p14:cNvPr id="1048689" name=""/>
              <p14:cNvContentPartPr/>
              <p14:nvPr/>
            </p14:nvContentPartPr>
            <p14:xfrm>
              <a:off x="5152737" y="6319102"/>
              <a:ext cx="116467" cy="38319"/>
            </p14:xfrm>
          </p:contentPart>
        </mc:Choice>
        <mc:Fallback>
          <p:sp>
            <p:nvSpPr>
              <p:cNvPr id="1048689" name=""/>
              <p:cNvSpPr/>
              <p:nvPr/>
            </p:nvSpPr>
            <p:spPr>
              <a:xfrm>
                <a:off x="5152737" y="6319102"/>
                <a:ext cx="116467" cy="38319"/>
              </a:xfrm>
            </p:spPr>
          </p:sp>
        </mc:Fallback>
      </mc:AlternateContent>
      <mc:AlternateContent xmlns:mc="http://schemas.openxmlformats.org/markup-compatibility/2006">
        <mc:Choice xmlns:p14="http://schemas.microsoft.com/office/powerpoint/2010/main" Requires="p14">
          <p:contentPart p14:bwMode="auto" r:id="rId50">
            <p14:nvContentPartPr>
              <p14:cNvPr id="1048690" name=""/>
              <p14:cNvContentPartPr/>
              <p14:nvPr/>
            </p14:nvContentPartPr>
            <p14:xfrm>
              <a:off x="5131116" y="6380060"/>
              <a:ext cx="116373" cy="6591"/>
            </p14:xfrm>
          </p:contentPart>
        </mc:Choice>
        <mc:Fallback>
          <p:sp>
            <p:nvSpPr>
              <p:cNvPr id="1048690" name=""/>
              <p:cNvSpPr/>
              <p:nvPr/>
            </p:nvSpPr>
            <p:spPr>
              <a:xfrm>
                <a:off x="5131116" y="6380060"/>
                <a:ext cx="116373" cy="6591"/>
              </a:xfrm>
            </p:spPr>
          </p:sp>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51212" name="ZoneTexte 3"/>
          <p:cNvSpPr txBox="1"/>
          <p:nvPr/>
        </p:nvSpPr>
        <p:spPr>
          <a:xfrm>
            <a:off x="822101" y="525890"/>
            <a:ext cx="4488180" cy="447040"/>
          </a:xfrm>
          <a:prstGeom prst="rect"/>
          <a:solidFill>
            <a:schemeClr val="accent4">
              <a:lumMod val="40000"/>
              <a:lumOff val="60000"/>
            </a:schemeClr>
          </a:solidFill>
        </p:spPr>
        <p:txBody>
          <a:bodyPr rtlCol="0" wrap="none">
            <a:spAutoFit/>
          </a:bodyPr>
          <a:p>
            <a:r>
              <a:rPr dirty="0" sz="2400" lang="fr-MA">
                <a:latin typeface="AR BLANCA" panose="02000000000000000000" pitchFamily="2" charset="0"/>
              </a:rPr>
              <a:t>2.2 Travail d’une force élastique</a:t>
            </a:r>
          </a:p>
        </p:txBody>
      </p:sp>
      <p:pic>
        <p:nvPicPr>
          <p:cNvPr id="2097158" name="Image 4"/>
          <p:cNvPicPr>
            <a:picLocks noChangeAspect="1"/>
          </p:cNvPicPr>
          <p:nvPr/>
        </p:nvPicPr>
        <p:blipFill>
          <a:blip xmlns:r="http://schemas.openxmlformats.org/officeDocument/2006/relationships" r:embed="rId1">
            <a:lum bright="-20000" contrast="20000"/>
          </a:blip>
          <a:stretch>
            <a:fillRect/>
          </a:stretch>
        </p:blipFill>
        <p:spPr>
          <a:xfrm>
            <a:off x="7186413" y="756722"/>
            <a:ext cx="4108360" cy="2553151"/>
          </a:xfrm>
          <a:prstGeom prst="rect"/>
        </p:spPr>
      </p:pic>
      <p:sp>
        <p:nvSpPr>
          <p:cNvPr id="1051213" name="ZoneTexte 5"/>
          <p:cNvSpPr txBox="1">
            <a:spLocks noChangeAspect="1" noMove="1" noResize="1" noRot="1" noAdjustHandles="1" noEditPoints="1" noChangeArrowheads="1" noChangeShapeType="1" noTextEdit="1"/>
          </p:cNvSpPr>
          <p:nvPr/>
        </p:nvSpPr>
        <p:spPr>
          <a:xfrm>
            <a:off x="1184856" y="1313647"/>
            <a:ext cx="5167825" cy="506421"/>
          </a:xfrm>
          <a:prstGeom prst="rect"/>
          <a:blipFill rotWithShape="0">
            <a:blip xmlns:r="http://schemas.openxmlformats.org/officeDocument/2006/relationships" r:embed="rId2"/>
            <a:stretch>
              <a:fillRect/>
            </a:stretch>
          </a:blipFill>
        </p:spPr>
        <p:txBody>
          <a:bodyPr/>
          <a:p>
            <a:r>
              <a:rPr lang="fr-MA">
                <a:noFill/>
              </a:rPr>
              <a:t> </a:t>
            </a:r>
          </a:p>
        </p:txBody>
      </p:sp>
      <p:sp>
        <p:nvSpPr>
          <p:cNvPr id="1051214" name="ZoneTexte 6"/>
          <p:cNvSpPr txBox="1">
            <a:spLocks noChangeAspect="1" noMove="1" noResize="1" noRot="1" noAdjustHandles="1" noEditPoints="1" noChangeArrowheads="1" noChangeShapeType="1" noTextEdit="1"/>
          </p:cNvSpPr>
          <p:nvPr/>
        </p:nvSpPr>
        <p:spPr>
          <a:xfrm>
            <a:off x="599183" y="2146160"/>
            <a:ext cx="6303894" cy="1200329"/>
          </a:xfrm>
          <a:prstGeom prst="rect"/>
          <a:blipFill rotWithShape="0">
            <a:blip xmlns:r="http://schemas.openxmlformats.org/officeDocument/2006/relationships" r:embed="rId3"/>
            <a:stretch>
              <a:fillRect l="-580" t="-2538" r="-1354" b="-7107"/>
            </a:stretch>
          </a:blipFill>
        </p:spPr>
        <p:txBody>
          <a:bodyPr/>
          <a:p>
            <a:r>
              <a:rPr lang="fr-MA">
                <a:noFill/>
              </a:rPr>
              <a:t> </a:t>
            </a:r>
          </a:p>
        </p:txBody>
      </p:sp>
      <p:sp>
        <p:nvSpPr>
          <p:cNvPr id="1051215" name="ZoneTexte 7"/>
          <p:cNvSpPr txBox="1"/>
          <p:nvPr/>
        </p:nvSpPr>
        <p:spPr>
          <a:xfrm>
            <a:off x="873617" y="4355158"/>
            <a:ext cx="6304280" cy="447040"/>
          </a:xfrm>
          <a:prstGeom prst="rect"/>
          <a:solidFill>
            <a:schemeClr val="accent4">
              <a:lumMod val="40000"/>
              <a:lumOff val="60000"/>
            </a:schemeClr>
          </a:solidFill>
        </p:spPr>
        <p:txBody>
          <a:bodyPr rtlCol="0" wrap="none">
            <a:spAutoFit/>
          </a:bodyPr>
          <a:p>
            <a:r>
              <a:rPr dirty="0" sz="2400" lang="fr-MA">
                <a:latin typeface="AR BLANCA" panose="02000000000000000000" pitchFamily="2" charset="0"/>
              </a:rPr>
              <a:t>2.3 Travail de la force magnétique de Lorentz</a:t>
            </a:r>
          </a:p>
        </p:txBody>
      </p:sp>
      <p:sp>
        <p:nvSpPr>
          <p:cNvPr id="1051216" name="ZoneTexte 8"/>
          <p:cNvSpPr txBox="1"/>
          <p:nvPr/>
        </p:nvSpPr>
        <p:spPr>
          <a:xfrm>
            <a:off x="873617" y="5125791"/>
            <a:ext cx="6189980" cy="891540"/>
          </a:xfrm>
          <a:prstGeom prst="rect"/>
          <a:noFill/>
        </p:spPr>
        <p:txBody>
          <a:bodyPr rtlCol="0" wrap="none">
            <a:spAutoFit/>
          </a:bodyPr>
          <a:p>
            <a:pPr indent="-285750" marL="285750">
              <a:buFont typeface="Wingdings" panose="05000000000000000000" pitchFamily="2" charset="2"/>
              <a:buChar char="q"/>
            </a:pPr>
            <a:r>
              <a:rPr dirty="0" lang="fr-MA"/>
              <a:t> Rappeler l’expression de la force magnétique de Lorentz</a:t>
            </a:r>
          </a:p>
          <a:p>
            <a:pPr indent="-285750" marL="285750">
              <a:buFont typeface="Wingdings" panose="05000000000000000000" pitchFamily="2" charset="2"/>
              <a:buChar char="q"/>
            </a:pPr>
            <a:endParaRPr dirty="0" lang="fr-MA"/>
          </a:p>
          <a:p>
            <a:pPr indent="-285750" marL="285750">
              <a:buFont typeface="Wingdings" panose="05000000000000000000" pitchFamily="2" charset="2"/>
              <a:buChar char="q"/>
            </a:pPr>
            <a:r>
              <a:rPr dirty="0" lang="fr-MA"/>
              <a:t> Exprimer le travail élémentaire correspondant. Conclure.</a:t>
            </a:r>
          </a:p>
        </p:txBody>
      </p:sp>
      <mc:AlternateContent xmlns:mc="http://schemas.openxmlformats.org/markup-compatibility/2006">
        <mc:Choice xmlns:p14="http://schemas.microsoft.com/office/powerpoint/2010/main" Requires="p14">
          <p:contentPart p14:bwMode="auto" r:id="rId4">
            <p14:nvContentPartPr>
              <p14:cNvPr id="1051217" name=""/>
              <p14:cNvContentPartPr/>
              <p14:nvPr/>
            </p14:nvContentPartPr>
            <p14:xfrm>
              <a:off x="2258252" y="1373444"/>
              <a:ext cx="398363" cy="503715"/>
            </p14:xfrm>
          </p:contentPart>
        </mc:Choice>
        <mc:Fallback>
          <p:sp>
            <p:nvSpPr>
              <p:cNvPr id="1051217" name=""/>
              <p:cNvSpPr/>
              <p:nvPr/>
            </p:nvSpPr>
            <p:spPr>
              <a:xfrm>
                <a:off x="2258252" y="1373444"/>
                <a:ext cx="398363" cy="503715"/>
              </a:xfrm>
            </p:spPr>
          </p:sp>
        </mc:Fallback>
      </mc:AlternateContent>
      <mc:AlternateContent xmlns:mc="http://schemas.openxmlformats.org/markup-compatibility/2006">
        <mc:Choice xmlns:p14="http://schemas.microsoft.com/office/powerpoint/2010/main" Requires="p14">
          <p:contentPart p14:bwMode="auto" r:id="rId5">
            <p14:nvContentPartPr>
              <p14:cNvPr id="1051218" name=""/>
              <p14:cNvContentPartPr/>
              <p14:nvPr/>
            </p14:nvContentPartPr>
            <p14:xfrm>
              <a:off x="2403977" y="1877297"/>
              <a:ext cx="652476" cy="260128"/>
            </p14:xfrm>
          </p:contentPart>
        </mc:Choice>
        <mc:Fallback>
          <p:sp>
            <p:nvSpPr>
              <p:cNvPr id="1051218" name=""/>
              <p:cNvSpPr/>
              <p:nvPr/>
            </p:nvSpPr>
            <p:spPr>
              <a:xfrm>
                <a:off x="2403977" y="1877297"/>
                <a:ext cx="652476" cy="260128"/>
              </a:xfrm>
            </p:spPr>
          </p:sp>
        </mc:Fallback>
      </mc:AlternateContent>
      <mc:AlternateContent xmlns:mc="http://schemas.openxmlformats.org/markup-compatibility/2006">
        <mc:Choice xmlns:p14="http://schemas.microsoft.com/office/powerpoint/2010/main" Requires="p14">
          <p:contentPart p14:bwMode="auto" r:id="rId6">
            <p14:nvContentPartPr>
              <p14:cNvPr id="1051219" name=""/>
              <p14:cNvContentPartPr/>
              <p14:nvPr/>
            </p14:nvContentPartPr>
            <p14:xfrm>
              <a:off x="3086761" y="1926926"/>
              <a:ext cx="725366" cy="356109"/>
            </p14:xfrm>
          </p:contentPart>
        </mc:Choice>
        <mc:Fallback>
          <p:sp>
            <p:nvSpPr>
              <p:cNvPr id="1051219" name=""/>
              <p:cNvSpPr/>
              <p:nvPr/>
            </p:nvSpPr>
            <p:spPr>
              <a:xfrm>
                <a:off x="3086761" y="1926926"/>
                <a:ext cx="725366" cy="356109"/>
              </a:xfrm>
            </p:spPr>
          </p:sp>
        </mc:Fallback>
      </mc:AlternateContent>
      <mc:AlternateContent xmlns:mc="http://schemas.openxmlformats.org/markup-compatibility/2006">
        <mc:Choice xmlns:p14="http://schemas.microsoft.com/office/powerpoint/2010/main" Requires="p14">
          <p:contentPart p14:bwMode="auto" r:id="rId7">
            <p14:nvContentPartPr>
              <p14:cNvPr id="1051220" name=""/>
              <p14:cNvContentPartPr/>
              <p14:nvPr/>
            </p14:nvContentPartPr>
            <p14:xfrm>
              <a:off x="3185668" y="2007516"/>
              <a:ext cx="71758" cy="38076"/>
            </p14:xfrm>
          </p:contentPart>
        </mc:Choice>
        <mc:Fallback>
          <p:sp>
            <p:nvSpPr>
              <p:cNvPr id="1051220" name=""/>
              <p:cNvSpPr/>
              <p:nvPr/>
            </p:nvSpPr>
            <p:spPr>
              <a:xfrm>
                <a:off x="3185668" y="2007516"/>
                <a:ext cx="71758" cy="38076"/>
              </a:xfrm>
            </p:spPr>
          </p:sp>
        </mc:Fallback>
      </mc:AlternateContent>
      <mc:AlternateContent xmlns:mc="http://schemas.openxmlformats.org/markup-compatibility/2006">
        <mc:Choice xmlns:p14="http://schemas.microsoft.com/office/powerpoint/2010/main" Requires="p14">
          <p:contentPart p14:bwMode="auto" r:id="rId8">
            <p14:nvContentPartPr>
              <p14:cNvPr id="1051221" name=""/>
              <p14:cNvContentPartPr/>
              <p14:nvPr/>
            </p14:nvContentPartPr>
            <p14:xfrm>
              <a:off x="2270527" y="1708537"/>
              <a:ext cx="38388" cy="97542"/>
            </p14:xfrm>
          </p:contentPart>
        </mc:Choice>
        <mc:Fallback>
          <p:sp>
            <p:nvSpPr>
              <p:cNvPr id="1051221" name=""/>
              <p:cNvSpPr/>
              <p:nvPr/>
            </p:nvSpPr>
            <p:spPr>
              <a:xfrm>
                <a:off x="2270527" y="1708537"/>
                <a:ext cx="38388" cy="97542"/>
              </a:xfrm>
            </p:spPr>
          </p:sp>
        </mc:Fallback>
      </mc:AlternateContent>
      <mc:AlternateContent xmlns:mc="http://schemas.openxmlformats.org/markup-compatibility/2006">
        <mc:Choice xmlns:p14="http://schemas.microsoft.com/office/powerpoint/2010/main" Requires="p14">
          <p:contentPart p14:bwMode="auto" r:id="rId9">
            <p14:nvContentPartPr>
              <p14:cNvPr id="1051222" name=""/>
              <p14:cNvContentPartPr/>
              <p14:nvPr/>
            </p14:nvContentPartPr>
            <p14:xfrm>
              <a:off x="2220225" y="1136973"/>
              <a:ext cx="203819" cy="292587"/>
            </p14:xfrm>
          </p:contentPart>
        </mc:Choice>
        <mc:Fallback>
          <p:sp>
            <p:nvSpPr>
              <p:cNvPr id="1051222" name=""/>
              <p:cNvSpPr/>
              <p:nvPr/>
            </p:nvSpPr>
            <p:spPr>
              <a:xfrm>
                <a:off x="2220225" y="1136973"/>
                <a:ext cx="203819" cy="292587"/>
              </a:xfrm>
            </p:spPr>
          </p:sp>
        </mc:Fallback>
      </mc:AlternateContent>
      <mc:AlternateContent xmlns:mc="http://schemas.openxmlformats.org/markup-compatibility/2006">
        <mc:Choice xmlns:p14="http://schemas.microsoft.com/office/powerpoint/2010/main" Requires="p14">
          <p:contentPart p14:bwMode="auto" r:id="rId10">
            <p14:nvContentPartPr>
              <p14:cNvPr id="1051223" name=""/>
              <p14:cNvContentPartPr/>
              <p14:nvPr/>
            </p14:nvContentPartPr>
            <p14:xfrm>
              <a:off x="2178737" y="1299007"/>
              <a:ext cx="127530" cy="130173"/>
            </p14:xfrm>
          </p:contentPart>
        </mc:Choice>
        <mc:Fallback>
          <p:sp>
            <p:nvSpPr>
              <p:cNvPr id="1051223" name=""/>
              <p:cNvSpPr/>
              <p:nvPr/>
            </p:nvSpPr>
            <p:spPr>
              <a:xfrm>
                <a:off x="2178737" y="1299007"/>
                <a:ext cx="127530" cy="130173"/>
              </a:xfrm>
            </p:spPr>
          </p:sp>
        </mc:Fallback>
      </mc:AlternateContent>
      <mc:AlternateContent xmlns:mc="http://schemas.openxmlformats.org/markup-compatibility/2006">
        <mc:Choice xmlns:p14="http://schemas.microsoft.com/office/powerpoint/2010/main" Requires="p14">
          <p:contentPart p14:bwMode="auto" r:id="rId11">
            <p14:nvContentPartPr>
              <p14:cNvPr id="1051224" name=""/>
              <p14:cNvContentPartPr/>
              <p14:nvPr/>
            </p14:nvContentPartPr>
            <p14:xfrm>
              <a:off x="2499091" y="1052792"/>
              <a:ext cx="152425" cy="146463"/>
            </p14:xfrm>
          </p:contentPart>
        </mc:Choice>
        <mc:Fallback>
          <p:sp>
            <p:nvSpPr>
              <p:cNvPr id="1051224" name=""/>
              <p:cNvSpPr/>
              <p:nvPr/>
            </p:nvSpPr>
            <p:spPr>
              <a:xfrm>
                <a:off x="2499091" y="1052792"/>
                <a:ext cx="152425" cy="146463"/>
              </a:xfrm>
            </p:spPr>
          </p:sp>
        </mc:Fallback>
      </mc:AlternateContent>
      <mc:AlternateContent xmlns:mc="http://schemas.openxmlformats.org/markup-compatibility/2006">
        <mc:Choice xmlns:p14="http://schemas.microsoft.com/office/powerpoint/2010/main" Requires="p14">
          <p:contentPart p14:bwMode="auto" r:id="rId12">
            <p14:nvContentPartPr>
              <p14:cNvPr id="1051225" name=""/>
              <p14:cNvContentPartPr/>
              <p14:nvPr/>
            </p14:nvContentPartPr>
            <p14:xfrm>
              <a:off x="2647258" y="1067019"/>
              <a:ext cx="205613" cy="89627"/>
            </p14:xfrm>
          </p:contentPart>
        </mc:Choice>
        <mc:Fallback>
          <p:sp>
            <p:nvSpPr>
              <p:cNvPr id="1051225" name=""/>
              <p:cNvSpPr/>
              <p:nvPr/>
            </p:nvSpPr>
            <p:spPr>
              <a:xfrm>
                <a:off x="2647258" y="1067019"/>
                <a:ext cx="205613" cy="89627"/>
              </a:xfrm>
            </p:spPr>
          </p:sp>
        </mc:Fallback>
      </mc:AlternateContent>
      <mc:AlternateContent xmlns:mc="http://schemas.openxmlformats.org/markup-compatibility/2006">
        <mc:Choice xmlns:p14="http://schemas.microsoft.com/office/powerpoint/2010/main" Requires="p14">
          <p:contentPart p14:bwMode="auto" r:id="rId13">
            <p14:nvContentPartPr>
              <p14:cNvPr id="1051226" name=""/>
              <p14:cNvContentPartPr/>
              <p14:nvPr/>
            </p14:nvContentPartPr>
            <p14:xfrm>
              <a:off x="2851739" y="995210"/>
              <a:ext cx="5201" cy="32280"/>
            </p14:xfrm>
          </p:contentPart>
        </mc:Choice>
        <mc:Fallback>
          <p:sp>
            <p:nvSpPr>
              <p:cNvPr id="1051226" name=""/>
              <p:cNvSpPr/>
              <p:nvPr/>
            </p:nvSpPr>
            <p:spPr>
              <a:xfrm>
                <a:off x="2851739" y="995210"/>
                <a:ext cx="5201" cy="32280"/>
              </a:xfrm>
            </p:spPr>
          </p:sp>
        </mc:Fallback>
      </mc:AlternateContent>
      <mc:AlternateContent xmlns:mc="http://schemas.openxmlformats.org/markup-compatibility/2006">
        <mc:Choice xmlns:p14="http://schemas.microsoft.com/office/powerpoint/2010/main" Requires="p14">
          <p:contentPart p14:bwMode="auto" r:id="rId14">
            <p14:nvContentPartPr>
              <p14:cNvPr id="1051227" name=""/>
              <p14:cNvContentPartPr/>
              <p14:nvPr/>
            </p14:nvContentPartPr>
            <p14:xfrm>
              <a:off x="2912038" y="1045595"/>
              <a:ext cx="101985" cy="119213"/>
            </p14:xfrm>
          </p:contentPart>
        </mc:Choice>
        <mc:Fallback>
          <p:sp>
            <p:nvSpPr>
              <p:cNvPr id="1051227" name=""/>
              <p:cNvSpPr/>
              <p:nvPr/>
            </p:nvSpPr>
            <p:spPr>
              <a:xfrm>
                <a:off x="2912038" y="1045595"/>
                <a:ext cx="101985" cy="119213"/>
              </a:xfrm>
            </p:spPr>
          </p:sp>
        </mc:Fallback>
      </mc:AlternateContent>
      <mc:AlternateContent xmlns:mc="http://schemas.openxmlformats.org/markup-compatibility/2006">
        <mc:Choice xmlns:p14="http://schemas.microsoft.com/office/powerpoint/2010/main" Requires="p14">
          <p:contentPart p14:bwMode="auto" r:id="rId15">
            <p14:nvContentPartPr>
              <p14:cNvPr id="1051228" name=""/>
              <p14:cNvContentPartPr/>
              <p14:nvPr/>
            </p14:nvContentPartPr>
            <p14:xfrm>
              <a:off x="3017377" y="900646"/>
              <a:ext cx="431059" cy="208026"/>
            </p14:xfrm>
          </p:contentPart>
        </mc:Choice>
        <mc:Fallback>
          <p:sp>
            <p:nvSpPr>
              <p:cNvPr id="1051228" name=""/>
              <p:cNvSpPr/>
              <p:nvPr/>
            </p:nvSpPr>
            <p:spPr>
              <a:xfrm>
                <a:off x="3017377" y="900646"/>
                <a:ext cx="431059" cy="208026"/>
              </a:xfrm>
            </p:spPr>
          </p:sp>
        </mc:Fallback>
      </mc:AlternateContent>
      <mc:AlternateContent xmlns:mc="http://schemas.openxmlformats.org/markup-compatibility/2006">
        <mc:Choice xmlns:p14="http://schemas.microsoft.com/office/powerpoint/2010/main" Requires="p14">
          <p:contentPart p14:bwMode="auto" r:id="rId16">
            <p14:nvContentPartPr>
              <p14:cNvPr id="1051229" name=""/>
              <p14:cNvContentPartPr/>
              <p14:nvPr/>
            </p14:nvContentPartPr>
            <p14:xfrm>
              <a:off x="1927238" y="2487141"/>
              <a:ext cx="913635" cy="23778"/>
            </p14:xfrm>
          </p:contentPart>
        </mc:Choice>
        <mc:Fallback>
          <p:sp>
            <p:nvSpPr>
              <p:cNvPr id="1051229" name=""/>
              <p:cNvSpPr/>
              <p:nvPr/>
            </p:nvSpPr>
            <p:spPr>
              <a:xfrm>
                <a:off x="1927238" y="2487141"/>
                <a:ext cx="913635" cy="23778"/>
              </a:xfrm>
            </p:spPr>
          </p:sp>
        </mc:Fallback>
      </mc:AlternateContent>
      <mc:AlternateContent xmlns:mc="http://schemas.openxmlformats.org/markup-compatibility/2006">
        <mc:Choice xmlns:p14="http://schemas.microsoft.com/office/powerpoint/2010/main" Requires="p14">
          <p:contentPart p14:bwMode="auto" r:id="rId17">
            <p14:nvContentPartPr>
              <p14:cNvPr id="1051230" name=""/>
              <p14:cNvContentPartPr/>
              <p14:nvPr/>
            </p14:nvContentPartPr>
            <p14:xfrm>
              <a:off x="875279" y="3360855"/>
              <a:ext cx="350821" cy="12403"/>
            </p14:xfrm>
          </p:contentPart>
        </mc:Choice>
        <mc:Fallback>
          <p:sp>
            <p:nvSpPr>
              <p:cNvPr id="1051230" name=""/>
              <p:cNvSpPr/>
              <p:nvPr/>
            </p:nvSpPr>
            <p:spPr>
              <a:xfrm>
                <a:off x="875279" y="3360855"/>
                <a:ext cx="350821" cy="12403"/>
              </a:xfrm>
            </p:spPr>
          </p:sp>
        </mc:Fallback>
      </mc:AlternateContent>
      <mc:AlternateContent xmlns:mc="http://schemas.openxmlformats.org/markup-compatibility/2006">
        <mc:Choice xmlns:p14="http://schemas.microsoft.com/office/powerpoint/2010/main" Requires="p14">
          <p:contentPart p14:bwMode="auto" r:id="rId18">
            <p14:nvContentPartPr>
              <p14:cNvPr id="1051231" name=""/>
              <p14:cNvContentPartPr/>
              <p14:nvPr/>
            </p14:nvContentPartPr>
            <p14:xfrm>
              <a:off x="1469227" y="3363535"/>
              <a:ext cx="315048" cy="101513"/>
            </p14:xfrm>
          </p:contentPart>
        </mc:Choice>
        <mc:Fallback>
          <p:sp>
            <p:nvSpPr>
              <p:cNvPr id="1051231" name=""/>
              <p:cNvSpPr/>
              <p:nvPr/>
            </p:nvSpPr>
            <p:spPr>
              <a:xfrm>
                <a:off x="1469227" y="3363535"/>
                <a:ext cx="315048" cy="101513"/>
              </a:xfrm>
            </p:spPr>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1232" name=""/>
              <p14:cNvContentPartPr/>
              <p14:nvPr/>
            </p14:nvContentPartPr>
            <p14:xfrm>
              <a:off x="676891" y="328793"/>
              <a:ext cx="163120" cy="406252"/>
            </p14:xfrm>
          </p:contentPart>
        </mc:Choice>
        <mc:Fallback>
          <p:sp>
            <p:nvSpPr>
              <p:cNvPr id="1051232" name=""/>
              <p:cNvSpPr/>
              <p:nvPr/>
            </p:nvSpPr>
            <p:spPr>
              <a:xfrm>
                <a:off x="676891" y="328793"/>
                <a:ext cx="163120" cy="406252"/>
              </a:xfrm>
            </p:spPr>
          </p:sp>
        </mc:Fallback>
      </mc:AlternateContent>
      <mc:AlternateContent xmlns:mc="http://schemas.openxmlformats.org/markup-compatibility/2006">
        <mc:Choice xmlns:p14="http://schemas.microsoft.com/office/powerpoint/2010/main" Requires="p14">
          <p:contentPart p14:bwMode="auto" r:id="rId2">
            <p14:nvContentPartPr>
              <p14:cNvPr id="1051233" name=""/>
              <p14:cNvContentPartPr/>
              <p14:nvPr/>
            </p14:nvContentPartPr>
            <p14:xfrm>
              <a:off x="831433" y="480443"/>
              <a:ext cx="215963" cy="211318"/>
            </p14:xfrm>
          </p:contentPart>
        </mc:Choice>
        <mc:Fallback>
          <p:sp>
            <p:nvSpPr>
              <p:cNvPr id="1051233" name=""/>
              <p:cNvSpPr/>
              <p:nvPr/>
            </p:nvSpPr>
            <p:spPr>
              <a:xfrm>
                <a:off x="831433" y="480443"/>
                <a:ext cx="215963" cy="211318"/>
              </a:xfrm>
            </p:spPr>
          </p:sp>
        </mc:Fallback>
      </mc:AlternateContent>
      <mc:AlternateContent xmlns:mc="http://schemas.openxmlformats.org/markup-compatibility/2006">
        <mc:Choice xmlns:p14="http://schemas.microsoft.com/office/powerpoint/2010/main" Requires="p14">
          <p:contentPart p14:bwMode="auto" r:id="rId3">
            <p14:nvContentPartPr>
              <p14:cNvPr id="1051234" name=""/>
              <p14:cNvContentPartPr/>
              <p14:nvPr/>
            </p14:nvContentPartPr>
            <p14:xfrm>
              <a:off x="1109913" y="306951"/>
              <a:ext cx="109127" cy="485074"/>
            </p14:xfrm>
          </p:contentPart>
        </mc:Choice>
        <mc:Fallback>
          <p:sp>
            <p:nvSpPr>
              <p:cNvPr id="1051234" name=""/>
              <p:cNvSpPr/>
              <p:nvPr/>
            </p:nvSpPr>
            <p:spPr>
              <a:xfrm>
                <a:off x="1109913" y="306951"/>
                <a:ext cx="109127" cy="485074"/>
              </a:xfrm>
            </p:spPr>
          </p:sp>
        </mc:Fallback>
      </mc:AlternateContent>
      <mc:AlternateContent xmlns:mc="http://schemas.openxmlformats.org/markup-compatibility/2006">
        <mc:Choice xmlns:p14="http://schemas.microsoft.com/office/powerpoint/2010/main" Requires="p14">
          <p:contentPart p14:bwMode="auto" r:id="rId4">
            <p14:nvContentPartPr>
              <p14:cNvPr id="1051235" name=""/>
              <p14:cNvContentPartPr/>
              <p14:nvPr/>
            </p14:nvContentPartPr>
            <p14:xfrm>
              <a:off x="1280214" y="567561"/>
              <a:ext cx="46049" cy="215511"/>
            </p14:xfrm>
          </p:contentPart>
        </mc:Choice>
        <mc:Fallback>
          <p:sp>
            <p:nvSpPr>
              <p:cNvPr id="1051235" name=""/>
              <p:cNvSpPr/>
              <p:nvPr/>
            </p:nvSpPr>
            <p:spPr>
              <a:xfrm>
                <a:off x="1280214" y="567561"/>
                <a:ext cx="46049" cy="215511"/>
              </a:xfrm>
            </p:spPr>
          </p:sp>
        </mc:Fallback>
      </mc:AlternateContent>
      <mc:AlternateContent xmlns:mc="http://schemas.openxmlformats.org/markup-compatibility/2006">
        <mc:Choice xmlns:p14="http://schemas.microsoft.com/office/powerpoint/2010/main" Requires="p14">
          <p:contentPart p14:bwMode="auto" r:id="rId5">
            <p14:nvContentPartPr>
              <p14:cNvPr id="1051236" name=""/>
              <p14:cNvContentPartPr/>
              <p14:nvPr/>
            </p14:nvContentPartPr>
            <p14:xfrm>
              <a:off x="1233602" y="521094"/>
              <a:ext cx="247607" cy="17427"/>
            </p14:xfrm>
          </p:contentPart>
        </mc:Choice>
        <mc:Fallback>
          <p:sp>
            <p:nvSpPr>
              <p:cNvPr id="1051236" name=""/>
              <p:cNvSpPr/>
              <p:nvPr/>
            </p:nvSpPr>
            <p:spPr>
              <a:xfrm>
                <a:off x="1233602" y="521094"/>
                <a:ext cx="247607" cy="17427"/>
              </a:xfrm>
            </p:spPr>
          </p:sp>
        </mc:Fallback>
      </mc:AlternateContent>
      <mc:AlternateContent xmlns:mc="http://schemas.openxmlformats.org/markup-compatibility/2006">
        <mc:Choice xmlns:p14="http://schemas.microsoft.com/office/powerpoint/2010/main" Requires="p14">
          <p:contentPart p14:bwMode="auto" r:id="rId6">
            <p14:nvContentPartPr>
              <p14:cNvPr id="1051237" name=""/>
              <p14:cNvContentPartPr/>
              <p14:nvPr/>
            </p14:nvContentPartPr>
            <p14:xfrm>
              <a:off x="1305083" y="411162"/>
              <a:ext cx="197096" cy="11450"/>
            </p14:xfrm>
          </p:contentPart>
        </mc:Choice>
        <mc:Fallback>
          <p:sp>
            <p:nvSpPr>
              <p:cNvPr id="1051237" name=""/>
              <p:cNvSpPr/>
              <p:nvPr/>
            </p:nvSpPr>
            <p:spPr>
              <a:xfrm>
                <a:off x="1305083" y="411162"/>
                <a:ext cx="197096" cy="11450"/>
              </a:xfrm>
            </p:spPr>
          </p:sp>
        </mc:Fallback>
      </mc:AlternateContent>
      <mc:AlternateContent xmlns:mc="http://schemas.openxmlformats.org/markup-compatibility/2006">
        <mc:Choice xmlns:p14="http://schemas.microsoft.com/office/powerpoint/2010/main" Requires="p14">
          <p:contentPart p14:bwMode="auto" r:id="rId7">
            <p14:nvContentPartPr>
              <p14:cNvPr id="1051238" name=""/>
              <p14:cNvContentPartPr/>
              <p14:nvPr/>
            </p14:nvContentPartPr>
            <p14:xfrm>
              <a:off x="1455107" y="364285"/>
              <a:ext cx="92210" cy="127777"/>
            </p14:xfrm>
          </p:contentPart>
        </mc:Choice>
        <mc:Fallback>
          <p:sp>
            <p:nvSpPr>
              <p:cNvPr id="1051238" name=""/>
              <p:cNvSpPr/>
              <p:nvPr/>
            </p:nvSpPr>
            <p:spPr>
              <a:xfrm>
                <a:off x="1455107" y="364285"/>
                <a:ext cx="92210" cy="127777"/>
              </a:xfrm>
            </p:spPr>
          </p:sp>
        </mc:Fallback>
      </mc:AlternateContent>
      <mc:AlternateContent xmlns:mc="http://schemas.openxmlformats.org/markup-compatibility/2006">
        <mc:Choice xmlns:p14="http://schemas.microsoft.com/office/powerpoint/2010/main" Requires="p14">
          <p:contentPart p14:bwMode="auto" r:id="rId8">
            <p14:nvContentPartPr>
              <p14:cNvPr id="1051239" name=""/>
              <p14:cNvContentPartPr/>
              <p14:nvPr/>
            </p14:nvContentPartPr>
            <p14:xfrm>
              <a:off x="1483788" y="350138"/>
              <a:ext cx="200843" cy="492677"/>
            </p14:xfrm>
          </p:contentPart>
        </mc:Choice>
        <mc:Fallback>
          <p:sp>
            <p:nvSpPr>
              <p:cNvPr id="1051239" name=""/>
              <p:cNvSpPr/>
              <p:nvPr/>
            </p:nvSpPr>
            <p:spPr>
              <a:xfrm>
                <a:off x="1483788" y="350138"/>
                <a:ext cx="200843" cy="492677"/>
              </a:xfrm>
            </p:spPr>
          </p:sp>
        </mc:Fallback>
      </mc:AlternateContent>
      <mc:AlternateContent xmlns:mc="http://schemas.openxmlformats.org/markup-compatibility/2006">
        <mc:Choice xmlns:p14="http://schemas.microsoft.com/office/powerpoint/2010/main" Requires="p14">
          <p:contentPart p14:bwMode="auto" r:id="rId9">
            <p14:nvContentPartPr>
              <p14:cNvPr id="1051240" name=""/>
              <p14:cNvContentPartPr/>
              <p14:nvPr/>
            </p14:nvContentPartPr>
            <p14:xfrm>
              <a:off x="1776774" y="611244"/>
              <a:ext cx="171373" cy="16539"/>
            </p14:xfrm>
          </p:contentPart>
        </mc:Choice>
        <mc:Fallback>
          <p:sp>
            <p:nvSpPr>
              <p:cNvPr id="1051240" name=""/>
              <p:cNvSpPr/>
              <p:nvPr/>
            </p:nvSpPr>
            <p:spPr>
              <a:xfrm>
                <a:off x="1776774" y="611244"/>
                <a:ext cx="171373" cy="16539"/>
              </a:xfrm>
            </p:spPr>
          </p:sp>
        </mc:Fallback>
      </mc:AlternateContent>
      <mc:AlternateContent xmlns:mc="http://schemas.openxmlformats.org/markup-compatibility/2006">
        <mc:Choice xmlns:p14="http://schemas.microsoft.com/office/powerpoint/2010/main" Requires="p14">
          <p:contentPart p14:bwMode="auto" r:id="rId10">
            <p14:nvContentPartPr>
              <p14:cNvPr id="1051241" name=""/>
              <p14:cNvContentPartPr/>
              <p14:nvPr/>
            </p14:nvContentPartPr>
            <p14:xfrm>
              <a:off x="1784275" y="726235"/>
              <a:ext cx="167994" cy="15066"/>
            </p14:xfrm>
          </p:contentPart>
        </mc:Choice>
        <mc:Fallback>
          <p:sp>
            <p:nvSpPr>
              <p:cNvPr id="1051241" name=""/>
              <p:cNvSpPr/>
              <p:nvPr/>
            </p:nvSpPr>
            <p:spPr>
              <a:xfrm>
                <a:off x="1784275" y="726235"/>
                <a:ext cx="167994" cy="15066"/>
              </a:xfrm>
            </p:spPr>
          </p:sp>
        </mc:Fallback>
      </mc:AlternateContent>
      <mc:AlternateContent xmlns:mc="http://schemas.openxmlformats.org/markup-compatibility/2006">
        <mc:Choice xmlns:p14="http://schemas.microsoft.com/office/powerpoint/2010/main" Requires="p14">
          <p:contentPart p14:bwMode="auto" r:id="rId11">
            <p14:nvContentPartPr>
              <p14:cNvPr id="1051242" name=""/>
              <p14:cNvContentPartPr/>
              <p14:nvPr/>
            </p14:nvContentPartPr>
            <p14:xfrm>
              <a:off x="2173894" y="480443"/>
              <a:ext cx="21461" cy="293372"/>
            </p14:xfrm>
          </p:contentPart>
        </mc:Choice>
        <mc:Fallback>
          <p:sp>
            <p:nvSpPr>
              <p:cNvPr id="1051242" name=""/>
              <p:cNvSpPr/>
              <p:nvPr/>
            </p:nvSpPr>
            <p:spPr>
              <a:xfrm>
                <a:off x="2173894" y="480443"/>
                <a:ext cx="21461" cy="293372"/>
              </a:xfrm>
            </p:spPr>
          </p:sp>
        </mc:Fallback>
      </mc:AlternateContent>
      <mc:AlternateContent xmlns:mc="http://schemas.openxmlformats.org/markup-compatibility/2006">
        <mc:Choice xmlns:p14="http://schemas.microsoft.com/office/powerpoint/2010/main" Requires="p14">
          <p:contentPart p14:bwMode="auto" r:id="rId12">
            <p14:nvContentPartPr>
              <p14:cNvPr id="1051243" name=""/>
              <p14:cNvContentPartPr/>
              <p14:nvPr/>
            </p14:nvContentPartPr>
            <p14:xfrm>
              <a:off x="2063142" y="457466"/>
              <a:ext cx="317510" cy="14477"/>
            </p14:xfrm>
          </p:contentPart>
        </mc:Choice>
        <mc:Fallback>
          <p:sp>
            <p:nvSpPr>
              <p:cNvPr id="1051243" name=""/>
              <p:cNvSpPr/>
              <p:nvPr/>
            </p:nvSpPr>
            <p:spPr>
              <a:xfrm>
                <a:off x="2063142" y="457466"/>
                <a:ext cx="317510" cy="14477"/>
              </a:xfrm>
            </p:spPr>
          </p:sp>
        </mc:Fallback>
      </mc:AlternateContent>
      <mc:AlternateContent xmlns:mc="http://schemas.openxmlformats.org/markup-compatibility/2006">
        <mc:Choice xmlns:p14="http://schemas.microsoft.com/office/powerpoint/2010/main" Requires="p14">
          <p:contentPart p14:bwMode="auto" r:id="rId13">
            <p14:nvContentPartPr>
              <p14:cNvPr id="1051244" name=""/>
              <p14:cNvContentPartPr/>
              <p14:nvPr/>
            </p14:nvContentPartPr>
            <p14:xfrm>
              <a:off x="2098883" y="321099"/>
              <a:ext cx="250229" cy="0"/>
            </p14:xfrm>
          </p:contentPart>
        </mc:Choice>
        <mc:Fallback>
          <p:sp>
            <p:nvSpPr>
              <p:cNvPr id="1051244" name=""/>
              <p:cNvSpPr/>
              <p:nvPr/>
            </p:nvSpPr>
            <p:spPr>
              <a:xfrm>
                <a:off x="2098883" y="321099"/>
                <a:ext cx="250229" cy="0"/>
              </a:xfrm>
            </p:spPr>
          </p:sp>
        </mc:Fallback>
      </mc:AlternateContent>
      <mc:AlternateContent xmlns:mc="http://schemas.openxmlformats.org/markup-compatibility/2006">
        <mc:Choice xmlns:p14="http://schemas.microsoft.com/office/powerpoint/2010/main" Requires="p14">
          <p:contentPart p14:bwMode="auto" r:id="rId14">
            <p14:nvContentPartPr>
              <p14:cNvPr id="1051245" name=""/>
              <p14:cNvContentPartPr/>
              <p14:nvPr/>
            </p14:nvContentPartPr>
            <p14:xfrm>
              <a:off x="2291706" y="261801"/>
              <a:ext cx="162992" cy="155085"/>
            </p14:xfrm>
          </p:contentPart>
        </mc:Choice>
        <mc:Fallback>
          <p:sp>
            <p:nvSpPr>
              <p:cNvPr id="1051245" name=""/>
              <p:cNvSpPr/>
              <p:nvPr/>
            </p:nvSpPr>
            <p:spPr>
              <a:xfrm>
                <a:off x="2291706" y="261801"/>
                <a:ext cx="162992" cy="155085"/>
              </a:xfrm>
            </p:spPr>
          </p:sp>
        </mc:Fallback>
      </mc:AlternateContent>
      <mc:AlternateContent xmlns:mc="http://schemas.openxmlformats.org/markup-compatibility/2006">
        <mc:Choice xmlns:p14="http://schemas.microsoft.com/office/powerpoint/2010/main" Requires="p14">
          <p:contentPart p14:bwMode="auto" r:id="rId15">
            <p14:nvContentPartPr>
              <p14:cNvPr id="1051246" name=""/>
              <p14:cNvContentPartPr/>
              <p14:nvPr/>
            </p14:nvContentPartPr>
            <p14:xfrm>
              <a:off x="2423290" y="683471"/>
              <a:ext cx="11821" cy="30810"/>
            </p14:xfrm>
          </p:contentPart>
        </mc:Choice>
        <mc:Fallback>
          <p:sp>
            <p:nvSpPr>
              <p:cNvPr id="1051246" name=""/>
              <p:cNvSpPr/>
              <p:nvPr/>
            </p:nvSpPr>
            <p:spPr>
              <a:xfrm>
                <a:off x="2423290" y="683471"/>
                <a:ext cx="11821" cy="30810"/>
              </a:xfrm>
            </p:spPr>
          </p:sp>
        </mc:Fallback>
      </mc:AlternateContent>
      <mc:AlternateContent xmlns:mc="http://schemas.openxmlformats.org/markup-compatibility/2006">
        <mc:Choice xmlns:p14="http://schemas.microsoft.com/office/powerpoint/2010/main" Requires="p14">
          <p:contentPart p14:bwMode="auto" r:id="rId16">
            <p14:nvContentPartPr>
              <p14:cNvPr id="1051247" name=""/>
              <p14:cNvContentPartPr/>
              <p14:nvPr/>
            </p14:nvContentPartPr>
            <p14:xfrm>
              <a:off x="2177424" y="330942"/>
              <a:ext cx="235898" cy="33343"/>
            </p14:xfrm>
          </p:contentPart>
        </mc:Choice>
        <mc:Fallback>
          <p:sp>
            <p:nvSpPr>
              <p:cNvPr id="1051247" name=""/>
              <p:cNvSpPr/>
              <p:nvPr/>
            </p:nvSpPr>
            <p:spPr>
              <a:xfrm>
                <a:off x="2177424" y="330942"/>
                <a:ext cx="235898" cy="33343"/>
              </a:xfrm>
            </p:spPr>
          </p:sp>
        </mc:Fallback>
      </mc:AlternateContent>
      <mc:AlternateContent xmlns:mc="http://schemas.openxmlformats.org/markup-compatibility/2006">
        <mc:Choice xmlns:p14="http://schemas.microsoft.com/office/powerpoint/2010/main" Requires="p14">
          <p:contentPart p14:bwMode="auto" r:id="rId17">
            <p14:nvContentPartPr>
              <p14:cNvPr id="1051248" name=""/>
              <p14:cNvContentPartPr/>
              <p14:nvPr/>
            </p14:nvContentPartPr>
            <p14:xfrm>
              <a:off x="2594002" y="403261"/>
              <a:ext cx="145103" cy="293086"/>
            </p14:xfrm>
          </p:contentPart>
        </mc:Choice>
        <mc:Fallback>
          <p:sp>
            <p:nvSpPr>
              <p:cNvPr id="1051248" name=""/>
              <p:cNvSpPr/>
              <p:nvPr/>
            </p:nvSpPr>
            <p:spPr>
              <a:xfrm>
                <a:off x="2594002" y="403261"/>
                <a:ext cx="145103" cy="293086"/>
              </a:xfrm>
            </p:spPr>
          </p:sp>
        </mc:Fallback>
      </mc:AlternateContent>
      <mc:AlternateContent xmlns:mc="http://schemas.openxmlformats.org/markup-compatibility/2006">
        <mc:Choice xmlns:p14="http://schemas.microsoft.com/office/powerpoint/2010/main" Requires="p14">
          <p:contentPart p14:bwMode="auto" r:id="rId18">
            <p14:nvContentPartPr>
              <p14:cNvPr id="1051249" name=""/>
              <p14:cNvContentPartPr/>
              <p14:nvPr/>
            </p14:nvContentPartPr>
            <p14:xfrm>
              <a:off x="2796049" y="483861"/>
              <a:ext cx="109345" cy="172643"/>
            </p14:xfrm>
          </p:contentPart>
        </mc:Choice>
        <mc:Fallback>
          <p:sp>
            <p:nvSpPr>
              <p:cNvPr id="1051249" name=""/>
              <p:cNvSpPr/>
              <p:nvPr/>
            </p:nvSpPr>
            <p:spPr>
              <a:xfrm>
                <a:off x="2796049" y="483861"/>
                <a:ext cx="109345" cy="172643"/>
              </a:xfrm>
            </p:spPr>
          </p:sp>
        </mc:Fallback>
      </mc:AlternateContent>
      <mc:AlternateContent xmlns:mc="http://schemas.openxmlformats.org/markup-compatibility/2006">
        <mc:Choice xmlns:p14="http://schemas.microsoft.com/office/powerpoint/2010/main" Requires="p14">
          <p:contentPart p14:bwMode="auto" r:id="rId19">
            <p14:nvContentPartPr>
              <p14:cNvPr id="1051250" name=""/>
              <p14:cNvContentPartPr/>
              <p14:nvPr/>
            </p14:nvContentPartPr>
            <p14:xfrm>
              <a:off x="2956743" y="487889"/>
              <a:ext cx="43161" cy="166382"/>
            </p14:xfrm>
          </p:contentPart>
        </mc:Choice>
        <mc:Fallback>
          <p:sp>
            <p:nvSpPr>
              <p:cNvPr id="1051250" name=""/>
              <p:cNvSpPr/>
              <p:nvPr/>
            </p:nvSpPr>
            <p:spPr>
              <a:xfrm>
                <a:off x="2956743" y="487889"/>
                <a:ext cx="43161" cy="166382"/>
              </a:xfrm>
            </p:spPr>
          </p:sp>
        </mc:Fallback>
      </mc:AlternateContent>
      <mc:AlternateContent xmlns:mc="http://schemas.openxmlformats.org/markup-compatibility/2006">
        <mc:Choice xmlns:p14="http://schemas.microsoft.com/office/powerpoint/2010/main" Requires="p14">
          <p:contentPart p14:bwMode="auto" r:id="rId20">
            <p14:nvContentPartPr>
              <p14:cNvPr id="1051251" name=""/>
              <p14:cNvContentPartPr/>
              <p14:nvPr/>
            </p14:nvContentPartPr>
            <p14:xfrm>
              <a:off x="2999904" y="475080"/>
              <a:ext cx="164907" cy="193498"/>
            </p14:xfrm>
          </p:contentPart>
        </mc:Choice>
        <mc:Fallback>
          <p:sp>
            <p:nvSpPr>
              <p:cNvPr id="1051251" name=""/>
              <p:cNvSpPr/>
              <p:nvPr/>
            </p:nvSpPr>
            <p:spPr>
              <a:xfrm>
                <a:off x="2999904" y="475080"/>
                <a:ext cx="164907" cy="193498"/>
              </a:xfrm>
            </p:spPr>
          </p:sp>
        </mc:Fallback>
      </mc:AlternateContent>
      <mc:AlternateContent xmlns:mc="http://schemas.openxmlformats.org/markup-compatibility/2006">
        <mc:Choice xmlns:p14="http://schemas.microsoft.com/office/powerpoint/2010/main" Requires="p14">
          <p:contentPart p14:bwMode="auto" r:id="rId21">
            <p14:nvContentPartPr>
              <p14:cNvPr id="1051252" name=""/>
              <p14:cNvContentPartPr/>
              <p14:nvPr/>
            </p14:nvContentPartPr>
            <p14:xfrm>
              <a:off x="2885622" y="299753"/>
              <a:ext cx="421829" cy="50384"/>
            </p14:xfrm>
          </p:contentPart>
        </mc:Choice>
        <mc:Fallback>
          <p:sp>
            <p:nvSpPr>
              <p:cNvPr id="1051252" name=""/>
              <p:cNvSpPr/>
              <p:nvPr/>
            </p:nvSpPr>
            <p:spPr>
              <a:xfrm>
                <a:off x="2885622" y="299753"/>
                <a:ext cx="421829" cy="50384"/>
              </a:xfrm>
            </p:spPr>
          </p:sp>
        </mc:Fallback>
      </mc:AlternateContent>
      <mc:AlternateContent xmlns:mc="http://schemas.openxmlformats.org/markup-compatibility/2006">
        <mc:Choice xmlns:p14="http://schemas.microsoft.com/office/powerpoint/2010/main" Requires="p14">
          <p:contentPart p14:bwMode="auto" r:id="rId22">
            <p14:nvContentPartPr>
              <p14:cNvPr id="1051253" name=""/>
              <p14:cNvContentPartPr/>
              <p14:nvPr/>
            </p14:nvContentPartPr>
            <p14:xfrm>
              <a:off x="3100067" y="263268"/>
              <a:ext cx="217864" cy="177444"/>
            </p14:xfrm>
          </p:contentPart>
        </mc:Choice>
        <mc:Fallback>
          <p:sp>
            <p:nvSpPr>
              <p:cNvPr id="1051253" name=""/>
              <p:cNvSpPr/>
              <p:nvPr/>
            </p:nvSpPr>
            <p:spPr>
              <a:xfrm>
                <a:off x="3100067" y="263268"/>
                <a:ext cx="217864" cy="177444"/>
              </a:xfrm>
            </p:spPr>
          </p:sp>
        </mc:Fallback>
      </mc:AlternateContent>
      <mc:AlternateContent xmlns:mc="http://schemas.openxmlformats.org/markup-compatibility/2006">
        <mc:Choice xmlns:p14="http://schemas.microsoft.com/office/powerpoint/2010/main" Requires="p14">
          <p:contentPart p14:bwMode="auto" r:id="rId23">
            <p14:nvContentPartPr>
              <p14:cNvPr id="1051254" name=""/>
              <p14:cNvContentPartPr/>
              <p14:nvPr/>
            </p14:nvContentPartPr>
            <p14:xfrm>
              <a:off x="1733973" y="1335392"/>
              <a:ext cx="186002" cy="14495"/>
            </p14:xfrm>
          </p:contentPart>
        </mc:Choice>
        <mc:Fallback>
          <p:sp>
            <p:nvSpPr>
              <p:cNvPr id="1051254" name=""/>
              <p:cNvSpPr/>
              <p:nvPr/>
            </p:nvSpPr>
            <p:spPr>
              <a:xfrm>
                <a:off x="1733973" y="1335392"/>
                <a:ext cx="186002" cy="14495"/>
              </a:xfrm>
            </p:spPr>
          </p:sp>
        </mc:Fallback>
      </mc:AlternateContent>
      <mc:AlternateContent xmlns:mc="http://schemas.openxmlformats.org/markup-compatibility/2006">
        <mc:Choice xmlns:p14="http://schemas.microsoft.com/office/powerpoint/2010/main" Requires="p14">
          <p:contentPart p14:bwMode="auto" r:id="rId24">
            <p14:nvContentPartPr>
              <p14:cNvPr id="1051255" name=""/>
              <p14:cNvContentPartPr/>
              <p14:nvPr/>
            </p14:nvContentPartPr>
            <p14:xfrm>
              <a:off x="1726913" y="1450182"/>
              <a:ext cx="167728" cy="23061"/>
            </p14:xfrm>
          </p:contentPart>
        </mc:Choice>
        <mc:Fallback>
          <p:sp>
            <p:nvSpPr>
              <p:cNvPr id="1051255" name=""/>
              <p:cNvSpPr/>
              <p:nvPr/>
            </p:nvSpPr>
            <p:spPr>
              <a:xfrm>
                <a:off x="1726913" y="1450182"/>
                <a:ext cx="167728" cy="23061"/>
              </a:xfrm>
            </p:spPr>
          </p:sp>
        </mc:Fallback>
      </mc:AlternateContent>
      <mc:AlternateContent xmlns:mc="http://schemas.openxmlformats.org/markup-compatibility/2006">
        <mc:Choice xmlns:p14="http://schemas.microsoft.com/office/powerpoint/2010/main" Requires="p14">
          <p:contentPart p14:bwMode="auto" r:id="rId25">
            <p14:nvContentPartPr>
              <p14:cNvPr id="1051256" name=""/>
              <p14:cNvContentPartPr/>
              <p14:nvPr/>
            </p14:nvContentPartPr>
            <p14:xfrm>
              <a:off x="2034461" y="1364067"/>
              <a:ext cx="170287" cy="22306"/>
            </p14:xfrm>
          </p:contentPart>
        </mc:Choice>
        <mc:Fallback>
          <p:sp>
            <p:nvSpPr>
              <p:cNvPr id="1051256" name=""/>
              <p:cNvSpPr/>
              <p:nvPr/>
            </p:nvSpPr>
            <p:spPr>
              <a:xfrm>
                <a:off x="2034461" y="1364067"/>
                <a:ext cx="170287" cy="22306"/>
              </a:xfrm>
            </p:spPr>
          </p:sp>
        </mc:Fallback>
      </mc:AlternateContent>
      <mc:AlternateContent xmlns:mc="http://schemas.openxmlformats.org/markup-compatibility/2006">
        <mc:Choice xmlns:p14="http://schemas.microsoft.com/office/powerpoint/2010/main" Requires="p14">
          <p:contentPart p14:bwMode="auto" r:id="rId26">
            <p14:nvContentPartPr>
              <p14:cNvPr id="1051257" name=""/>
              <p14:cNvContentPartPr/>
              <p14:nvPr/>
            </p14:nvContentPartPr>
            <p14:xfrm>
              <a:off x="2313327" y="1063182"/>
              <a:ext cx="218908" cy="336045"/>
            </p14:xfrm>
          </p:contentPart>
        </mc:Choice>
        <mc:Fallback>
          <p:sp>
            <p:nvSpPr>
              <p:cNvPr id="1051257" name=""/>
              <p:cNvSpPr/>
              <p:nvPr/>
            </p:nvSpPr>
            <p:spPr>
              <a:xfrm>
                <a:off x="2313327" y="1063182"/>
                <a:ext cx="218908" cy="336045"/>
              </a:xfrm>
            </p:spPr>
          </p:sp>
        </mc:Fallback>
      </mc:AlternateContent>
      <mc:AlternateContent xmlns:mc="http://schemas.openxmlformats.org/markup-compatibility/2006">
        <mc:Choice xmlns:p14="http://schemas.microsoft.com/office/powerpoint/2010/main" Requires="p14">
          <p:contentPart p14:bwMode="auto" r:id="rId27">
            <p14:nvContentPartPr>
              <p14:cNvPr id="1051258" name=""/>
              <p14:cNvContentPartPr/>
              <p14:nvPr/>
            </p14:nvContentPartPr>
            <p14:xfrm>
              <a:off x="2578074" y="1205926"/>
              <a:ext cx="130134" cy="191120"/>
            </p14:xfrm>
          </p:contentPart>
        </mc:Choice>
        <mc:Fallback>
          <p:sp>
            <p:nvSpPr>
              <p:cNvPr id="1051258" name=""/>
              <p:cNvSpPr/>
              <p:nvPr/>
            </p:nvSpPr>
            <p:spPr>
              <a:xfrm>
                <a:off x="2578074" y="1205926"/>
                <a:ext cx="130134" cy="191120"/>
              </a:xfrm>
            </p:spPr>
          </p:sp>
        </mc:Fallback>
      </mc:AlternateContent>
      <mc:AlternateContent xmlns:mc="http://schemas.openxmlformats.org/markup-compatibility/2006">
        <mc:Choice xmlns:p14="http://schemas.microsoft.com/office/powerpoint/2010/main" Requires="p14">
          <p:contentPart p14:bwMode="auto" r:id="rId28">
            <p14:nvContentPartPr>
              <p14:cNvPr id="1051259" name=""/>
              <p14:cNvContentPartPr/>
              <p14:nvPr/>
            </p14:nvContentPartPr>
            <p14:xfrm>
              <a:off x="2683457" y="1197989"/>
              <a:ext cx="158922" cy="168077"/>
            </p14:xfrm>
          </p:contentPart>
        </mc:Choice>
        <mc:Fallback>
          <p:sp>
            <p:nvSpPr>
              <p:cNvPr id="1051259" name=""/>
              <p:cNvSpPr/>
              <p:nvPr/>
            </p:nvSpPr>
            <p:spPr>
              <a:xfrm>
                <a:off x="2683457" y="1197989"/>
                <a:ext cx="158922" cy="168077"/>
              </a:xfrm>
            </p:spPr>
          </p:sp>
        </mc:Fallback>
      </mc:AlternateContent>
      <mc:AlternateContent xmlns:mc="http://schemas.openxmlformats.org/markup-compatibility/2006">
        <mc:Choice xmlns:p14="http://schemas.microsoft.com/office/powerpoint/2010/main" Requires="p14">
          <p:contentPart p14:bwMode="auto" r:id="rId29">
            <p14:nvContentPartPr>
              <p14:cNvPr id="1051260" name=""/>
              <p14:cNvContentPartPr/>
              <p14:nvPr/>
            </p14:nvContentPartPr>
            <p14:xfrm>
              <a:off x="2993645" y="1038634"/>
              <a:ext cx="138068" cy="347312"/>
            </p14:xfrm>
          </p:contentPart>
        </mc:Choice>
        <mc:Fallback>
          <p:sp>
            <p:nvSpPr>
              <p:cNvPr id="1051260" name=""/>
              <p:cNvSpPr/>
              <p:nvPr/>
            </p:nvSpPr>
            <p:spPr>
              <a:xfrm>
                <a:off x="2993645" y="1038634"/>
                <a:ext cx="138068" cy="347312"/>
              </a:xfrm>
            </p:spPr>
          </p:sp>
        </mc:Fallback>
      </mc:AlternateContent>
      <mc:AlternateContent xmlns:mc="http://schemas.openxmlformats.org/markup-compatibility/2006">
        <mc:Choice xmlns:p14="http://schemas.microsoft.com/office/powerpoint/2010/main" Requires="p14">
          <p:contentPart p14:bwMode="auto" r:id="rId30">
            <p14:nvContentPartPr>
              <p14:cNvPr id="1051261" name=""/>
              <p14:cNvContentPartPr/>
              <p14:nvPr/>
            </p14:nvContentPartPr>
            <p14:xfrm>
              <a:off x="3149927" y="1199304"/>
              <a:ext cx="128512" cy="157345"/>
            </p14:xfrm>
          </p:contentPart>
        </mc:Choice>
        <mc:Fallback>
          <p:sp>
            <p:nvSpPr>
              <p:cNvPr id="1051261" name=""/>
              <p:cNvSpPr/>
              <p:nvPr/>
            </p:nvSpPr>
            <p:spPr>
              <a:xfrm>
                <a:off x="3149927" y="1199304"/>
                <a:ext cx="128512" cy="157345"/>
              </a:xfrm>
            </p:spPr>
          </p:sp>
        </mc:Fallback>
      </mc:AlternateContent>
      <mc:AlternateContent xmlns:mc="http://schemas.openxmlformats.org/markup-compatibility/2006">
        <mc:Choice xmlns:p14="http://schemas.microsoft.com/office/powerpoint/2010/main" Requires="p14">
          <p:contentPart p14:bwMode="auto" r:id="rId31">
            <p14:nvContentPartPr>
              <p14:cNvPr id="1051262" name=""/>
              <p14:cNvContentPartPr/>
              <p14:nvPr/>
            </p14:nvContentPartPr>
            <p14:xfrm>
              <a:off x="3255282" y="1183097"/>
              <a:ext cx="116591" cy="138050"/>
            </p14:xfrm>
          </p:contentPart>
        </mc:Choice>
        <mc:Fallback>
          <p:sp>
            <p:nvSpPr>
              <p:cNvPr id="1051262" name=""/>
              <p:cNvSpPr/>
              <p:nvPr/>
            </p:nvSpPr>
            <p:spPr>
              <a:xfrm>
                <a:off x="3255282" y="1183097"/>
                <a:ext cx="116591" cy="138050"/>
              </a:xfrm>
            </p:spPr>
          </p:sp>
        </mc:Fallback>
      </mc:AlternateContent>
      <mc:AlternateContent xmlns:mc="http://schemas.openxmlformats.org/markup-compatibility/2006">
        <mc:Choice xmlns:p14="http://schemas.microsoft.com/office/powerpoint/2010/main" Requires="p14">
          <p:contentPart p14:bwMode="auto" r:id="rId32">
            <p14:nvContentPartPr>
              <p14:cNvPr id="1051263" name=""/>
              <p14:cNvContentPartPr/>
              <p14:nvPr/>
            </p14:nvContentPartPr>
            <p14:xfrm>
              <a:off x="1003179" y="1095529"/>
              <a:ext cx="100096" cy="483611"/>
            </p14:xfrm>
          </p:contentPart>
        </mc:Choice>
        <mc:Fallback>
          <p:sp>
            <p:nvSpPr>
              <p:cNvPr id="1051263" name=""/>
              <p:cNvSpPr/>
              <p:nvPr/>
            </p:nvSpPr>
            <p:spPr>
              <a:xfrm>
                <a:off x="1003179" y="1095529"/>
                <a:ext cx="100096" cy="483611"/>
              </a:xfrm>
            </p:spPr>
          </p:sp>
        </mc:Fallback>
      </mc:AlternateContent>
      <mc:AlternateContent xmlns:mc="http://schemas.openxmlformats.org/markup-compatibility/2006">
        <mc:Choice xmlns:p14="http://schemas.microsoft.com/office/powerpoint/2010/main" Requires="p14">
          <p:contentPart p14:bwMode="auto" r:id="rId33">
            <p14:nvContentPartPr>
              <p14:cNvPr id="1051264" name=""/>
              <p14:cNvContentPartPr/>
              <p14:nvPr/>
            </p14:nvContentPartPr>
            <p14:xfrm>
              <a:off x="1159800" y="1327798"/>
              <a:ext cx="159403" cy="197964"/>
            </p14:xfrm>
          </p:contentPart>
        </mc:Choice>
        <mc:Fallback>
          <p:sp>
            <p:nvSpPr>
              <p:cNvPr id="1051264" name=""/>
              <p:cNvSpPr/>
              <p:nvPr/>
            </p:nvSpPr>
            <p:spPr>
              <a:xfrm>
                <a:off x="1159800" y="1327798"/>
                <a:ext cx="159403" cy="197964"/>
              </a:xfrm>
            </p:spPr>
          </p:sp>
        </mc:Fallback>
      </mc:AlternateContent>
      <mc:AlternateContent xmlns:mc="http://schemas.openxmlformats.org/markup-compatibility/2006">
        <mc:Choice xmlns:p14="http://schemas.microsoft.com/office/powerpoint/2010/main" Requires="p14">
          <p:contentPart p14:bwMode="auto" r:id="rId34">
            <p14:nvContentPartPr>
              <p14:cNvPr id="1051265" name=""/>
              <p14:cNvContentPartPr/>
              <p14:nvPr/>
            </p14:nvContentPartPr>
            <p14:xfrm>
              <a:off x="1364543" y="1190792"/>
              <a:ext cx="54822" cy="359454"/>
            </p14:xfrm>
          </p:contentPart>
        </mc:Choice>
        <mc:Fallback>
          <p:sp>
            <p:nvSpPr>
              <p:cNvPr id="1051265" name=""/>
              <p:cNvSpPr/>
              <p:nvPr/>
            </p:nvSpPr>
            <p:spPr>
              <a:xfrm>
                <a:off x="1364543" y="1190792"/>
                <a:ext cx="54822" cy="359454"/>
              </a:xfrm>
            </p:spPr>
          </p:sp>
        </mc:Fallback>
      </mc:AlternateContent>
      <mc:AlternateContent xmlns:mc="http://schemas.openxmlformats.org/markup-compatibility/2006">
        <mc:Choice xmlns:p14="http://schemas.microsoft.com/office/powerpoint/2010/main" Requires="p14">
          <p:contentPart p14:bwMode="auto" r:id="rId35">
            <p14:nvContentPartPr>
              <p14:cNvPr id="1051266" name=""/>
              <p14:cNvContentPartPr/>
              <p14:nvPr/>
            </p14:nvContentPartPr>
            <p14:xfrm>
              <a:off x="1455467" y="1386373"/>
              <a:ext cx="13759" cy="171990"/>
            </p14:xfrm>
          </p:contentPart>
        </mc:Choice>
        <mc:Fallback>
          <p:sp>
            <p:nvSpPr>
              <p:cNvPr id="1051266" name=""/>
              <p:cNvSpPr/>
              <p:nvPr/>
            </p:nvSpPr>
            <p:spPr>
              <a:xfrm>
                <a:off x="1455467" y="1386373"/>
                <a:ext cx="13759" cy="171990"/>
              </a:xfrm>
            </p:spPr>
          </p:sp>
        </mc:Fallback>
      </mc:AlternateContent>
      <mc:AlternateContent xmlns:mc="http://schemas.openxmlformats.org/markup-compatibility/2006">
        <mc:Choice xmlns:p14="http://schemas.microsoft.com/office/powerpoint/2010/main" Requires="p14">
          <p:contentPart p14:bwMode="auto" r:id="rId36">
            <p14:nvContentPartPr>
              <p14:cNvPr id="1051267" name=""/>
              <p14:cNvContentPartPr/>
              <p14:nvPr/>
            </p14:nvContentPartPr>
            <p14:xfrm>
              <a:off x="1405246" y="1371974"/>
              <a:ext cx="143261" cy="14399"/>
            </p14:xfrm>
          </p:contentPart>
        </mc:Choice>
        <mc:Fallback>
          <p:sp>
            <p:nvSpPr>
              <p:cNvPr id="1051267" name=""/>
              <p:cNvSpPr/>
              <p:nvPr/>
            </p:nvSpPr>
            <p:spPr>
              <a:xfrm>
                <a:off x="1405246" y="1371974"/>
                <a:ext cx="143261" cy="14399"/>
              </a:xfrm>
            </p:spPr>
          </p:sp>
        </mc:Fallback>
      </mc:AlternateContent>
      <mc:AlternateContent xmlns:mc="http://schemas.openxmlformats.org/markup-compatibility/2006">
        <mc:Choice xmlns:p14="http://schemas.microsoft.com/office/powerpoint/2010/main" Requires="p14">
          <p:contentPart p14:bwMode="auto" r:id="rId37">
            <p14:nvContentPartPr>
              <p14:cNvPr id="1051268" name=""/>
              <p14:cNvContentPartPr/>
              <p14:nvPr/>
            </p14:nvContentPartPr>
            <p14:xfrm>
              <a:off x="1433486" y="1255249"/>
              <a:ext cx="158233" cy="60495"/>
            </p14:xfrm>
          </p:contentPart>
        </mc:Choice>
        <mc:Fallback>
          <p:sp>
            <p:nvSpPr>
              <p:cNvPr id="1051268" name=""/>
              <p:cNvSpPr/>
              <p:nvPr/>
            </p:nvSpPr>
            <p:spPr>
              <a:xfrm>
                <a:off x="1433486" y="1255249"/>
                <a:ext cx="158233" cy="60495"/>
              </a:xfrm>
            </p:spPr>
          </p:sp>
        </mc:Fallback>
      </mc:AlternateContent>
      <mc:AlternateContent xmlns:mc="http://schemas.openxmlformats.org/markup-compatibility/2006">
        <mc:Choice xmlns:p14="http://schemas.microsoft.com/office/powerpoint/2010/main" Requires="p14">
          <p:contentPart p14:bwMode="auto" r:id="rId38">
            <p14:nvContentPartPr>
              <p14:cNvPr id="1051269" name=""/>
              <p14:cNvContentPartPr/>
              <p14:nvPr/>
            </p14:nvContentPartPr>
            <p14:xfrm>
              <a:off x="1574068" y="1183097"/>
              <a:ext cx="97443" cy="406806"/>
            </p14:xfrm>
          </p:contentPart>
        </mc:Choice>
        <mc:Fallback>
          <p:sp>
            <p:nvSpPr>
              <p:cNvPr id="1051269" name=""/>
              <p:cNvSpPr/>
              <p:nvPr/>
            </p:nvSpPr>
            <p:spPr>
              <a:xfrm>
                <a:off x="1574068" y="1183097"/>
                <a:ext cx="97443" cy="406806"/>
              </a:xfrm>
            </p:spPr>
          </p:sp>
        </mc:Fallback>
      </mc:AlternateContent>
      <mc:AlternateContent xmlns:mc="http://schemas.openxmlformats.org/markup-compatibility/2006">
        <mc:Choice xmlns:p14="http://schemas.microsoft.com/office/powerpoint/2010/main" Requires="p14">
          <p:contentPart p14:bwMode="auto" r:id="rId39">
            <p14:nvContentPartPr>
              <p14:cNvPr id="1051270" name=""/>
              <p14:cNvContentPartPr/>
              <p14:nvPr/>
            </p14:nvContentPartPr>
            <p14:xfrm>
              <a:off x="863213" y="1031447"/>
              <a:ext cx="48280" cy="682777"/>
            </p14:xfrm>
          </p:contentPart>
        </mc:Choice>
        <mc:Fallback>
          <p:sp>
            <p:nvSpPr>
              <p:cNvPr id="1051270" name=""/>
              <p:cNvSpPr/>
              <p:nvPr/>
            </p:nvSpPr>
            <p:spPr>
              <a:xfrm>
                <a:off x="863213" y="1031447"/>
                <a:ext cx="48280" cy="682777"/>
              </a:xfrm>
            </p:spPr>
          </p:sp>
        </mc:Fallback>
      </mc:AlternateContent>
      <mc:AlternateContent xmlns:mc="http://schemas.openxmlformats.org/markup-compatibility/2006">
        <mc:Choice xmlns:p14="http://schemas.microsoft.com/office/powerpoint/2010/main" Requires="p14">
          <p:contentPart p14:bwMode="auto" r:id="rId40">
            <p14:nvContentPartPr>
              <p14:cNvPr id="1051271" name=""/>
              <p14:cNvContentPartPr/>
              <p14:nvPr/>
            </p14:nvContentPartPr>
            <p14:xfrm>
              <a:off x="840012" y="944237"/>
              <a:ext cx="2737339" cy="830719"/>
            </p14:xfrm>
          </p:contentPart>
        </mc:Choice>
        <mc:Fallback>
          <p:sp>
            <p:nvSpPr>
              <p:cNvPr id="1051271" name=""/>
              <p:cNvSpPr/>
              <p:nvPr/>
            </p:nvSpPr>
            <p:spPr>
              <a:xfrm>
                <a:off x="840012" y="944237"/>
                <a:ext cx="2737339" cy="830719"/>
              </a:xfrm>
            </p:spPr>
          </p:sp>
        </mc:Fallback>
      </mc:AlternateContent>
      <mc:AlternateContent xmlns:mc="http://schemas.openxmlformats.org/markup-compatibility/2006">
        <mc:Choice xmlns:p14="http://schemas.microsoft.com/office/powerpoint/2010/main" Requires="p14">
          <p:contentPart p14:bwMode="auto" r:id="rId41">
            <p14:nvContentPartPr>
              <p14:cNvPr id="1051272" name=""/>
              <p14:cNvContentPartPr/>
              <p14:nvPr/>
            </p14:nvContentPartPr>
            <p14:xfrm>
              <a:off x="1076078" y="2088780"/>
              <a:ext cx="225195" cy="336291"/>
            </p14:xfrm>
          </p:contentPart>
        </mc:Choice>
        <mc:Fallback>
          <p:sp>
            <p:nvSpPr>
              <p:cNvPr id="1051272" name=""/>
              <p:cNvSpPr/>
              <p:nvPr/>
            </p:nvSpPr>
            <p:spPr>
              <a:xfrm>
                <a:off x="1076078" y="2088780"/>
                <a:ext cx="225195" cy="336291"/>
              </a:xfrm>
            </p:spPr>
          </p:sp>
        </mc:Fallback>
      </mc:AlternateContent>
      <mc:AlternateContent xmlns:mc="http://schemas.openxmlformats.org/markup-compatibility/2006">
        <mc:Choice xmlns:p14="http://schemas.microsoft.com/office/powerpoint/2010/main" Requires="p14">
          <p:contentPart p14:bwMode="auto" r:id="rId42">
            <p14:nvContentPartPr>
              <p14:cNvPr id="1051273" name=""/>
              <p14:cNvContentPartPr/>
              <p14:nvPr/>
            </p14:nvContentPartPr>
            <p14:xfrm>
              <a:off x="1352883" y="2030949"/>
              <a:ext cx="102223" cy="453256"/>
            </p14:xfrm>
          </p:contentPart>
        </mc:Choice>
        <mc:Fallback>
          <p:sp>
            <p:nvSpPr>
              <p:cNvPr id="1051273" name=""/>
              <p:cNvSpPr/>
              <p:nvPr/>
            </p:nvSpPr>
            <p:spPr>
              <a:xfrm>
                <a:off x="1352883" y="2030949"/>
                <a:ext cx="102223" cy="453256"/>
              </a:xfrm>
            </p:spPr>
          </p:sp>
        </mc:Fallback>
      </mc:AlternateContent>
      <mc:AlternateContent xmlns:mc="http://schemas.openxmlformats.org/markup-compatibility/2006">
        <mc:Choice xmlns:p14="http://schemas.microsoft.com/office/powerpoint/2010/main" Requires="p14">
          <p:contentPart p14:bwMode="auto" r:id="rId43">
            <p14:nvContentPartPr>
              <p14:cNvPr id="1051274" name=""/>
              <p14:cNvContentPartPr/>
              <p14:nvPr/>
            </p14:nvContentPartPr>
            <p14:xfrm>
              <a:off x="1533873" y="2248372"/>
              <a:ext cx="39434" cy="234758"/>
            </p14:xfrm>
          </p:contentPart>
        </mc:Choice>
        <mc:Fallback>
          <p:sp>
            <p:nvSpPr>
              <p:cNvPr id="1051274" name=""/>
              <p:cNvSpPr/>
              <p:nvPr/>
            </p:nvSpPr>
            <p:spPr>
              <a:xfrm>
                <a:off x="1533873" y="2248372"/>
                <a:ext cx="39434" cy="234758"/>
              </a:xfrm>
            </p:spPr>
          </p:sp>
        </mc:Fallback>
      </mc:AlternateContent>
      <mc:AlternateContent xmlns:mc="http://schemas.openxmlformats.org/markup-compatibility/2006">
        <mc:Choice xmlns:p14="http://schemas.microsoft.com/office/powerpoint/2010/main" Requires="p14">
          <p:contentPart p14:bwMode="auto" r:id="rId44">
            <p14:nvContentPartPr>
              <p14:cNvPr id="1051275" name=""/>
              <p14:cNvContentPartPr/>
              <p14:nvPr/>
            </p14:nvContentPartPr>
            <p14:xfrm>
              <a:off x="1462167" y="2213980"/>
              <a:ext cx="301805" cy="25210"/>
            </p14:xfrm>
          </p:contentPart>
        </mc:Choice>
        <mc:Fallback>
          <p:sp>
            <p:nvSpPr>
              <p:cNvPr id="1051275" name=""/>
              <p:cNvSpPr/>
              <p:nvPr/>
            </p:nvSpPr>
            <p:spPr>
              <a:xfrm>
                <a:off x="1462167" y="2213980"/>
                <a:ext cx="301805" cy="25210"/>
              </a:xfrm>
            </p:spPr>
          </p:sp>
        </mc:Fallback>
      </mc:AlternateContent>
      <mc:AlternateContent xmlns:mc="http://schemas.openxmlformats.org/markup-compatibility/2006">
        <mc:Choice xmlns:p14="http://schemas.microsoft.com/office/powerpoint/2010/main" Requires="p14">
          <p:contentPart p14:bwMode="auto" r:id="rId45">
            <p14:nvContentPartPr>
              <p14:cNvPr id="1051276" name=""/>
              <p14:cNvContentPartPr/>
              <p14:nvPr/>
            </p14:nvContentPartPr>
            <p14:xfrm>
              <a:off x="1526588" y="2119822"/>
              <a:ext cx="189848" cy="12641"/>
            </p14:xfrm>
          </p:contentPart>
        </mc:Choice>
        <mc:Fallback>
          <p:sp>
            <p:nvSpPr>
              <p:cNvPr id="1051276" name=""/>
              <p:cNvSpPr/>
              <p:nvPr/>
            </p:nvSpPr>
            <p:spPr>
              <a:xfrm>
                <a:off x="1526588" y="2119822"/>
                <a:ext cx="189848" cy="12641"/>
              </a:xfrm>
            </p:spPr>
          </p:sp>
        </mc:Fallback>
      </mc:AlternateContent>
      <mc:AlternateContent xmlns:mc="http://schemas.openxmlformats.org/markup-compatibility/2006">
        <mc:Choice xmlns:p14="http://schemas.microsoft.com/office/powerpoint/2010/main" Requires="p14">
          <p:contentPart p14:bwMode="auto" r:id="rId46">
            <p14:nvContentPartPr>
              <p14:cNvPr id="1051277" name=""/>
              <p14:cNvContentPartPr/>
              <p14:nvPr/>
            </p14:nvContentPartPr>
            <p14:xfrm>
              <a:off x="1640871" y="2074136"/>
              <a:ext cx="67951" cy="76693"/>
            </p14:xfrm>
          </p:contentPart>
        </mc:Choice>
        <mc:Fallback>
          <p:sp>
            <p:nvSpPr>
              <p:cNvPr id="1051277" name=""/>
              <p:cNvSpPr/>
              <p:nvPr/>
            </p:nvSpPr>
            <p:spPr>
              <a:xfrm>
                <a:off x="1640871" y="2074136"/>
                <a:ext cx="67951" cy="76693"/>
              </a:xfrm>
            </p:spPr>
          </p:sp>
        </mc:Fallback>
      </mc:AlternateContent>
      <mc:AlternateContent xmlns:mc="http://schemas.openxmlformats.org/markup-compatibility/2006">
        <mc:Choice xmlns:p14="http://schemas.microsoft.com/office/powerpoint/2010/main" Requires="p14">
          <p:contentPart p14:bwMode="auto" r:id="rId47">
            <p14:nvContentPartPr>
              <p14:cNvPr id="1051278" name=""/>
              <p14:cNvContentPartPr/>
              <p14:nvPr/>
            </p14:nvContentPartPr>
            <p14:xfrm>
              <a:off x="1774752" y="2066938"/>
              <a:ext cx="86900" cy="447369"/>
            </p14:xfrm>
          </p:contentPart>
        </mc:Choice>
        <mc:Fallback>
          <p:sp>
            <p:nvSpPr>
              <p:cNvPr id="1051278" name=""/>
              <p:cNvSpPr/>
              <p:nvPr/>
            </p:nvSpPr>
            <p:spPr>
              <a:xfrm>
                <a:off x="1774752" y="2066938"/>
                <a:ext cx="86900" cy="447369"/>
              </a:xfrm>
            </p:spPr>
          </p:sp>
        </mc:Fallback>
      </mc:AlternateContent>
      <mc:AlternateContent xmlns:mc="http://schemas.openxmlformats.org/markup-compatibility/2006">
        <mc:Choice xmlns:p14="http://schemas.microsoft.com/office/powerpoint/2010/main" Requires="p14">
          <p:contentPart p14:bwMode="auto" r:id="rId48">
            <p14:nvContentPartPr>
              <p14:cNvPr id="1051279" name=""/>
              <p14:cNvContentPartPr/>
              <p14:nvPr/>
            </p14:nvContentPartPr>
            <p14:xfrm>
              <a:off x="1977099" y="2318386"/>
              <a:ext cx="146682" cy="4370"/>
            </p14:xfrm>
          </p:contentPart>
        </mc:Choice>
        <mc:Fallback>
          <p:sp>
            <p:nvSpPr>
              <p:cNvPr id="1051279" name=""/>
              <p:cNvSpPr/>
              <p:nvPr/>
            </p:nvSpPr>
            <p:spPr>
              <a:xfrm>
                <a:off x="1977099" y="2318386"/>
                <a:ext cx="146682" cy="4370"/>
              </a:xfrm>
            </p:spPr>
          </p:sp>
        </mc:Fallback>
      </mc:AlternateContent>
      <mc:AlternateContent xmlns:mc="http://schemas.openxmlformats.org/markup-compatibility/2006">
        <mc:Choice xmlns:p14="http://schemas.microsoft.com/office/powerpoint/2010/main" Requires="p14">
          <p:contentPart p14:bwMode="auto" r:id="rId49">
            <p14:nvContentPartPr>
              <p14:cNvPr id="1051280" name=""/>
              <p14:cNvContentPartPr/>
              <p14:nvPr/>
            </p14:nvContentPartPr>
            <p14:xfrm>
              <a:off x="1970039" y="2413596"/>
              <a:ext cx="171534" cy="37307"/>
            </p14:xfrm>
          </p:contentPart>
        </mc:Choice>
        <mc:Fallback>
          <p:sp>
            <p:nvSpPr>
              <p:cNvPr id="1051280" name=""/>
              <p:cNvSpPr/>
              <p:nvPr/>
            </p:nvSpPr>
            <p:spPr>
              <a:xfrm>
                <a:off x="1970039" y="2413596"/>
                <a:ext cx="171534" cy="37307"/>
              </a:xfrm>
            </p:spPr>
          </p:sp>
        </mc:Fallback>
      </mc:AlternateContent>
      <mc:AlternateContent xmlns:mc="http://schemas.openxmlformats.org/markup-compatibility/2006">
        <mc:Choice xmlns:p14="http://schemas.microsoft.com/office/powerpoint/2010/main" Requires="p14">
          <p:contentPart p14:bwMode="auto" r:id="rId50">
            <p14:nvContentPartPr>
              <p14:cNvPr id="1051281" name=""/>
              <p14:cNvContentPartPr/>
              <p14:nvPr/>
            </p14:nvContentPartPr>
            <p14:xfrm>
              <a:off x="2241846" y="1885752"/>
              <a:ext cx="229006" cy="949365"/>
            </p14:xfrm>
          </p:contentPart>
        </mc:Choice>
        <mc:Fallback>
          <p:sp>
            <p:nvSpPr>
              <p:cNvPr id="1051281" name=""/>
              <p:cNvSpPr/>
              <p:nvPr/>
            </p:nvSpPr>
            <p:spPr>
              <a:xfrm>
                <a:off x="2241846" y="1885752"/>
                <a:ext cx="229006" cy="949365"/>
              </a:xfrm>
            </p:spPr>
          </p:sp>
        </mc:Fallback>
      </mc:AlternateContent>
      <mc:AlternateContent xmlns:mc="http://schemas.openxmlformats.org/markup-compatibility/2006">
        <mc:Choice xmlns:p14="http://schemas.microsoft.com/office/powerpoint/2010/main" Requires="p14">
          <p:contentPart p14:bwMode="auto" r:id="rId51">
            <p14:nvContentPartPr>
              <p14:cNvPr id="1051282" name=""/>
              <p14:cNvContentPartPr/>
              <p14:nvPr/>
            </p14:nvContentPartPr>
            <p14:xfrm>
              <a:off x="2342008" y="2942469"/>
              <a:ext cx="138461" cy="134102"/>
            </p14:xfrm>
          </p:contentPart>
        </mc:Choice>
        <mc:Fallback>
          <p:sp>
            <p:nvSpPr>
              <p:cNvPr id="1051282" name=""/>
              <p:cNvSpPr/>
              <p:nvPr/>
            </p:nvSpPr>
            <p:spPr>
              <a:xfrm>
                <a:off x="2342008" y="2942469"/>
                <a:ext cx="138461" cy="134102"/>
              </a:xfrm>
            </p:spPr>
          </p:sp>
        </mc:Fallback>
      </mc:AlternateContent>
      <mc:AlternateContent xmlns:mc="http://schemas.openxmlformats.org/markup-compatibility/2006">
        <mc:Choice xmlns:p14="http://schemas.microsoft.com/office/powerpoint/2010/main" Requires="p14">
          <p:contentPart p14:bwMode="auto" r:id="rId52">
            <p14:nvContentPartPr>
              <p14:cNvPr id="1051283" name=""/>
              <p14:cNvContentPartPr/>
              <p14:nvPr/>
            </p14:nvContentPartPr>
            <p14:xfrm>
              <a:off x="2463887" y="2907592"/>
              <a:ext cx="106686" cy="159096"/>
            </p14:xfrm>
          </p:contentPart>
        </mc:Choice>
        <mc:Fallback>
          <p:sp>
            <p:nvSpPr>
              <p:cNvPr id="1051283" name=""/>
              <p:cNvSpPr/>
              <p:nvPr/>
            </p:nvSpPr>
            <p:spPr>
              <a:xfrm>
                <a:off x="2463887" y="2907592"/>
                <a:ext cx="106686" cy="159096"/>
              </a:xfrm>
            </p:spPr>
          </p:sp>
        </mc:Fallback>
      </mc:AlternateContent>
      <mc:AlternateContent xmlns:mc="http://schemas.openxmlformats.org/markup-compatibility/2006">
        <mc:Choice xmlns:p14="http://schemas.microsoft.com/office/powerpoint/2010/main" Requires="p14">
          <p:contentPart p14:bwMode="auto" r:id="rId53">
            <p14:nvContentPartPr>
              <p14:cNvPr id="1051284" name=""/>
              <p14:cNvContentPartPr/>
              <p14:nvPr/>
            </p14:nvContentPartPr>
            <p14:xfrm>
              <a:off x="2613815" y="3037649"/>
              <a:ext cx="14119" cy="108711"/>
            </p14:xfrm>
          </p:contentPart>
        </mc:Choice>
        <mc:Fallback>
          <p:sp>
            <p:nvSpPr>
              <p:cNvPr id="1051284" name=""/>
              <p:cNvSpPr/>
              <p:nvPr/>
            </p:nvSpPr>
            <p:spPr>
              <a:xfrm>
                <a:off x="2613815" y="3037649"/>
                <a:ext cx="14119" cy="108711"/>
              </a:xfrm>
            </p:spPr>
          </p:sp>
        </mc:Fallback>
      </mc:AlternateContent>
      <mc:AlternateContent xmlns:mc="http://schemas.openxmlformats.org/markup-compatibility/2006">
        <mc:Choice xmlns:p14="http://schemas.microsoft.com/office/powerpoint/2010/main" Requires="p14">
          <p:contentPart p14:bwMode="auto" r:id="rId54">
            <p14:nvContentPartPr>
              <p14:cNvPr id="1051285" name=""/>
              <p14:cNvContentPartPr/>
              <p14:nvPr/>
            </p14:nvContentPartPr>
            <p14:xfrm>
              <a:off x="2584033" y="1798882"/>
              <a:ext cx="61357" cy="152466"/>
            </p14:xfrm>
          </p:contentPart>
        </mc:Choice>
        <mc:Fallback>
          <p:sp>
            <p:nvSpPr>
              <p:cNvPr id="1051285" name=""/>
              <p:cNvSpPr/>
              <p:nvPr/>
            </p:nvSpPr>
            <p:spPr>
              <a:xfrm>
                <a:off x="2584033" y="1798882"/>
                <a:ext cx="61357" cy="152466"/>
              </a:xfrm>
            </p:spPr>
          </p:sp>
        </mc:Fallback>
      </mc:AlternateContent>
      <mc:AlternateContent xmlns:mc="http://schemas.openxmlformats.org/markup-compatibility/2006">
        <mc:Choice xmlns:p14="http://schemas.microsoft.com/office/powerpoint/2010/main" Requires="p14">
          <p:contentPart p14:bwMode="auto" r:id="rId55">
            <p14:nvContentPartPr>
              <p14:cNvPr id="1051286" name=""/>
              <p14:cNvContentPartPr/>
              <p14:nvPr/>
            </p14:nvContentPartPr>
            <p14:xfrm>
              <a:off x="2638078" y="1820724"/>
              <a:ext cx="105959" cy="113708"/>
            </p14:xfrm>
          </p:contentPart>
        </mc:Choice>
        <mc:Fallback>
          <p:sp>
            <p:nvSpPr>
              <p:cNvPr id="1051286" name=""/>
              <p:cNvSpPr/>
              <p:nvPr/>
            </p:nvSpPr>
            <p:spPr>
              <a:xfrm>
                <a:off x="2638078" y="1820724"/>
                <a:ext cx="105959" cy="113708"/>
              </a:xfrm>
            </p:spPr>
          </p:sp>
        </mc:Fallback>
      </mc:AlternateContent>
      <mc:AlternateContent xmlns:mc="http://schemas.openxmlformats.org/markup-compatibility/2006">
        <mc:Choice xmlns:p14="http://schemas.microsoft.com/office/powerpoint/2010/main" Requires="p14">
          <p:contentPart p14:bwMode="auto" r:id="rId56">
            <p14:nvContentPartPr>
              <p14:cNvPr id="1051287" name=""/>
              <p14:cNvContentPartPr/>
              <p14:nvPr/>
            </p14:nvContentPartPr>
            <p14:xfrm>
              <a:off x="2762542" y="1896992"/>
              <a:ext cx="87338" cy="148601"/>
            </p14:xfrm>
          </p:contentPart>
        </mc:Choice>
        <mc:Fallback>
          <p:sp>
            <p:nvSpPr>
              <p:cNvPr id="1051287" name=""/>
              <p:cNvSpPr/>
              <p:nvPr/>
            </p:nvSpPr>
            <p:spPr>
              <a:xfrm>
                <a:off x="2762542" y="1896992"/>
                <a:ext cx="87338" cy="148601"/>
              </a:xfrm>
            </p:spPr>
          </p:sp>
        </mc:Fallback>
      </mc:AlternateContent>
      <mc:AlternateContent xmlns:mc="http://schemas.openxmlformats.org/markup-compatibility/2006">
        <mc:Choice xmlns:p14="http://schemas.microsoft.com/office/powerpoint/2010/main" Requires="p14">
          <p:contentPart p14:bwMode="auto" r:id="rId57">
            <p14:nvContentPartPr>
              <p14:cNvPr id="1051288" name=""/>
              <p14:cNvContentPartPr/>
              <p14:nvPr/>
            </p14:nvContentPartPr>
            <p14:xfrm>
              <a:off x="2563513" y="2414672"/>
              <a:ext cx="175179" cy="14390"/>
            </p14:xfrm>
          </p:contentPart>
        </mc:Choice>
        <mc:Fallback>
          <p:sp>
            <p:nvSpPr>
              <p:cNvPr id="1051288" name=""/>
              <p:cNvSpPr/>
              <p:nvPr/>
            </p:nvSpPr>
            <p:spPr>
              <a:xfrm>
                <a:off x="2563513" y="2414672"/>
                <a:ext cx="175179" cy="14390"/>
              </a:xfrm>
            </p:spPr>
          </p:sp>
        </mc:Fallback>
      </mc:AlternateContent>
      <mc:AlternateContent xmlns:mc="http://schemas.openxmlformats.org/markup-compatibility/2006">
        <mc:Choice xmlns:p14="http://schemas.microsoft.com/office/powerpoint/2010/main" Requires="p14">
          <p:contentPart p14:bwMode="auto" r:id="rId58">
            <p14:nvContentPartPr>
              <p14:cNvPr id="1051289" name=""/>
              <p14:cNvContentPartPr/>
              <p14:nvPr/>
            </p14:nvContentPartPr>
            <p14:xfrm>
              <a:off x="2864001" y="2226274"/>
              <a:ext cx="185763" cy="268843"/>
            </p14:xfrm>
          </p:contentPart>
        </mc:Choice>
        <mc:Fallback>
          <p:sp>
            <p:nvSpPr>
              <p:cNvPr id="1051289" name=""/>
              <p:cNvSpPr/>
              <p:nvPr/>
            </p:nvSpPr>
            <p:spPr>
              <a:xfrm>
                <a:off x="2864001" y="2226274"/>
                <a:ext cx="185763" cy="268843"/>
              </a:xfrm>
            </p:spPr>
          </p:sp>
        </mc:Fallback>
      </mc:AlternateContent>
      <mc:AlternateContent xmlns:mc="http://schemas.openxmlformats.org/markup-compatibility/2006">
        <mc:Choice xmlns:p14="http://schemas.microsoft.com/office/powerpoint/2010/main" Requires="p14">
          <p:contentPart p14:bwMode="auto" r:id="rId59">
            <p14:nvContentPartPr>
              <p14:cNvPr id="1051290" name=""/>
              <p14:cNvContentPartPr/>
              <p14:nvPr/>
            </p14:nvContentPartPr>
            <p14:xfrm>
              <a:off x="3142867" y="2323331"/>
              <a:ext cx="93426" cy="140883"/>
            </p14:xfrm>
          </p:contentPart>
        </mc:Choice>
        <mc:Fallback>
          <p:sp>
            <p:nvSpPr>
              <p:cNvPr id="1051290" name=""/>
              <p:cNvSpPr/>
              <p:nvPr/>
            </p:nvSpPr>
            <p:spPr>
              <a:xfrm>
                <a:off x="3142867" y="2323331"/>
                <a:ext cx="93426" cy="140883"/>
              </a:xfrm>
            </p:spPr>
          </p:sp>
        </mc:Fallback>
      </mc:AlternateContent>
      <mc:AlternateContent xmlns:mc="http://schemas.openxmlformats.org/markup-compatibility/2006">
        <mc:Choice xmlns:p14="http://schemas.microsoft.com/office/powerpoint/2010/main" Requires="p14">
          <p:contentPart p14:bwMode="auto" r:id="rId60">
            <p14:nvContentPartPr>
              <p14:cNvPr id="1051291" name=""/>
              <p14:cNvContentPartPr/>
              <p14:nvPr/>
            </p14:nvContentPartPr>
            <p14:xfrm>
              <a:off x="3239726" y="2313153"/>
              <a:ext cx="80494" cy="126130"/>
            </p14:xfrm>
          </p:contentPart>
        </mc:Choice>
        <mc:Fallback>
          <p:sp>
            <p:nvSpPr>
              <p:cNvPr id="1051291" name=""/>
              <p:cNvSpPr/>
              <p:nvPr/>
            </p:nvSpPr>
            <p:spPr>
              <a:xfrm>
                <a:off x="3239726" y="2313153"/>
                <a:ext cx="80494" cy="126130"/>
              </a:xfrm>
            </p:spPr>
          </p:sp>
        </mc:Fallback>
      </mc:AlternateContent>
      <mc:AlternateContent xmlns:mc="http://schemas.openxmlformats.org/markup-compatibility/2006">
        <mc:Choice xmlns:p14="http://schemas.microsoft.com/office/powerpoint/2010/main" Requires="p14">
          <p:contentPart p14:bwMode="auto" r:id="rId61">
            <p14:nvContentPartPr>
              <p14:cNvPr id="1051292" name=""/>
              <p14:cNvContentPartPr/>
              <p14:nvPr/>
            </p14:nvContentPartPr>
            <p14:xfrm>
              <a:off x="3415636" y="2160736"/>
              <a:ext cx="114388" cy="278196"/>
            </p14:xfrm>
          </p:contentPart>
        </mc:Choice>
        <mc:Fallback>
          <p:sp>
            <p:nvSpPr>
              <p:cNvPr id="1051292" name=""/>
              <p:cNvSpPr/>
              <p:nvPr/>
            </p:nvSpPr>
            <p:spPr>
              <a:xfrm>
                <a:off x="3415636" y="2160736"/>
                <a:ext cx="114388" cy="278196"/>
              </a:xfrm>
            </p:spPr>
          </p:sp>
        </mc:Fallback>
      </mc:AlternateContent>
      <mc:AlternateContent xmlns:mc="http://schemas.openxmlformats.org/markup-compatibility/2006">
        <mc:Choice xmlns:p14="http://schemas.microsoft.com/office/powerpoint/2010/main" Requires="p14">
          <p:contentPart p14:bwMode="auto" r:id="rId62">
            <p14:nvContentPartPr>
              <p14:cNvPr id="1051293" name=""/>
              <p14:cNvContentPartPr/>
              <p14:nvPr/>
            </p14:nvContentPartPr>
            <p14:xfrm>
              <a:off x="3560034" y="2277412"/>
              <a:ext cx="80791" cy="174122"/>
            </p14:xfrm>
          </p:contentPart>
        </mc:Choice>
        <mc:Fallback>
          <p:sp>
            <p:nvSpPr>
              <p:cNvPr id="1051293" name=""/>
              <p:cNvSpPr/>
              <p:nvPr/>
            </p:nvSpPr>
            <p:spPr>
              <a:xfrm>
                <a:off x="3560034" y="2277412"/>
                <a:ext cx="80791" cy="174122"/>
              </a:xfrm>
            </p:spPr>
          </p:sp>
        </mc:Fallback>
      </mc:AlternateContent>
      <mc:AlternateContent xmlns:mc="http://schemas.openxmlformats.org/markup-compatibility/2006">
        <mc:Choice xmlns:p14="http://schemas.microsoft.com/office/powerpoint/2010/main" Requires="p14">
          <p:contentPart p14:bwMode="auto" r:id="rId63">
            <p14:nvContentPartPr>
              <p14:cNvPr id="1051294" name=""/>
              <p14:cNvContentPartPr/>
              <p14:nvPr/>
            </p14:nvContentPartPr>
            <p14:xfrm>
              <a:off x="3632017" y="2284361"/>
              <a:ext cx="149288" cy="158559"/>
            </p14:xfrm>
          </p:contentPart>
        </mc:Choice>
        <mc:Fallback>
          <p:sp>
            <p:nvSpPr>
              <p:cNvPr id="1051294" name=""/>
              <p:cNvSpPr/>
              <p:nvPr/>
            </p:nvSpPr>
            <p:spPr>
              <a:xfrm>
                <a:off x="3632017" y="2284361"/>
                <a:ext cx="149288" cy="158559"/>
              </a:xfrm>
            </p:spPr>
          </p:sp>
        </mc:Fallback>
      </mc:AlternateContent>
      <mc:AlternateContent xmlns:mc="http://schemas.openxmlformats.org/markup-compatibility/2006">
        <mc:Choice xmlns:p14="http://schemas.microsoft.com/office/powerpoint/2010/main" Requires="p14">
          <p:contentPart p14:bwMode="auto" r:id="rId64">
            <p14:nvContentPartPr>
              <p14:cNvPr id="1051295" name=""/>
              <p14:cNvContentPartPr/>
              <p14:nvPr/>
            </p14:nvContentPartPr>
            <p14:xfrm>
              <a:off x="3900925" y="2320599"/>
              <a:ext cx="119758" cy="6889"/>
            </p14:xfrm>
          </p:contentPart>
        </mc:Choice>
        <mc:Fallback>
          <p:sp>
            <p:nvSpPr>
              <p:cNvPr id="1051295" name=""/>
              <p:cNvSpPr/>
              <p:nvPr/>
            </p:nvSpPr>
            <p:spPr>
              <a:xfrm>
                <a:off x="3900925" y="2320599"/>
                <a:ext cx="119758" cy="6889"/>
              </a:xfrm>
            </p:spPr>
          </p:sp>
        </mc:Fallback>
      </mc:AlternateContent>
      <mc:AlternateContent xmlns:mc="http://schemas.openxmlformats.org/markup-compatibility/2006">
        <mc:Choice xmlns:p14="http://schemas.microsoft.com/office/powerpoint/2010/main" Requires="p14">
          <p:contentPart p14:bwMode="auto" r:id="rId65">
            <p14:nvContentPartPr>
              <p14:cNvPr id="1051296" name=""/>
              <p14:cNvContentPartPr/>
              <p14:nvPr/>
            </p14:nvContentPartPr>
            <p14:xfrm>
              <a:off x="3907986" y="2400512"/>
              <a:ext cx="144957" cy="6956"/>
            </p14:xfrm>
          </p:contentPart>
        </mc:Choice>
        <mc:Fallback>
          <p:sp>
            <p:nvSpPr>
              <p:cNvPr id="1051296" name=""/>
              <p:cNvSpPr/>
              <p:nvPr/>
            </p:nvSpPr>
            <p:spPr>
              <a:xfrm>
                <a:off x="3907986" y="2400512"/>
                <a:ext cx="144957" cy="6956"/>
              </a:xfrm>
            </p:spPr>
          </p:sp>
        </mc:Fallback>
      </mc:AlternateContent>
      <mc:AlternateContent xmlns:mc="http://schemas.openxmlformats.org/markup-compatibility/2006">
        <mc:Choice xmlns:p14="http://schemas.microsoft.com/office/powerpoint/2010/main" Requires="p14">
          <p:contentPart p14:bwMode="auto" r:id="rId66">
            <p14:nvContentPartPr>
              <p14:cNvPr id="1051297" name=""/>
              <p14:cNvContentPartPr/>
              <p14:nvPr/>
            </p14:nvContentPartPr>
            <p14:xfrm>
              <a:off x="4151111" y="2371698"/>
              <a:ext cx="169793" cy="6731"/>
            </p14:xfrm>
          </p:contentPart>
        </mc:Choice>
        <mc:Fallback>
          <p:sp>
            <p:nvSpPr>
              <p:cNvPr id="1051297" name=""/>
              <p:cNvSpPr/>
              <p:nvPr/>
            </p:nvSpPr>
            <p:spPr>
              <a:xfrm>
                <a:off x="4151111" y="2371698"/>
                <a:ext cx="169793" cy="6731"/>
              </a:xfrm>
            </p:spPr>
          </p:sp>
        </mc:Fallback>
      </mc:AlternateContent>
      <mc:AlternateContent xmlns:mc="http://schemas.openxmlformats.org/markup-compatibility/2006">
        <mc:Choice xmlns:p14="http://schemas.microsoft.com/office/powerpoint/2010/main" Requires="p14">
          <p:contentPart p14:bwMode="auto" r:id="rId67">
            <p14:nvContentPartPr>
              <p14:cNvPr id="1051298" name=""/>
              <p14:cNvContentPartPr/>
              <p14:nvPr/>
            </p14:nvContentPartPr>
            <p14:xfrm>
              <a:off x="4451599" y="2038967"/>
              <a:ext cx="161224" cy="401863"/>
            </p14:xfrm>
          </p:contentPart>
        </mc:Choice>
        <mc:Fallback>
          <p:sp>
            <p:nvSpPr>
              <p:cNvPr id="1051298" name=""/>
              <p:cNvSpPr/>
              <p:nvPr/>
            </p:nvSpPr>
            <p:spPr>
              <a:xfrm>
                <a:off x="4451599" y="2038967"/>
                <a:ext cx="161224" cy="401863"/>
              </a:xfrm>
            </p:spPr>
          </p:sp>
        </mc:Fallback>
      </mc:AlternateContent>
      <mc:AlternateContent xmlns:mc="http://schemas.openxmlformats.org/markup-compatibility/2006">
        <mc:Choice xmlns:p14="http://schemas.microsoft.com/office/powerpoint/2010/main" Requires="p14">
          <p:contentPart p14:bwMode="auto" r:id="rId68">
            <p14:nvContentPartPr>
              <p14:cNvPr id="1051299" name=""/>
              <p14:cNvContentPartPr/>
              <p14:nvPr/>
            </p14:nvContentPartPr>
            <p14:xfrm>
              <a:off x="4723406" y="2185930"/>
              <a:ext cx="103687" cy="161644"/>
            </p14:xfrm>
          </p:contentPart>
        </mc:Choice>
        <mc:Fallback>
          <p:sp>
            <p:nvSpPr>
              <p:cNvPr id="1051299" name=""/>
              <p:cNvSpPr/>
              <p:nvPr/>
            </p:nvSpPr>
            <p:spPr>
              <a:xfrm>
                <a:off x="4723406" y="2185930"/>
                <a:ext cx="103687" cy="161644"/>
              </a:xfrm>
            </p:spPr>
          </p:sp>
        </mc:Fallback>
      </mc:AlternateContent>
      <mc:AlternateContent xmlns:mc="http://schemas.openxmlformats.org/markup-compatibility/2006">
        <mc:Choice xmlns:p14="http://schemas.microsoft.com/office/powerpoint/2010/main" Requires="p14">
          <p:contentPart p14:bwMode="auto" r:id="rId69">
            <p14:nvContentPartPr>
              <p14:cNvPr id="1051300" name=""/>
              <p14:cNvContentPartPr/>
              <p14:nvPr/>
            </p14:nvContentPartPr>
            <p14:xfrm>
              <a:off x="4818474" y="2161502"/>
              <a:ext cx="96147" cy="142964"/>
            </p14:xfrm>
          </p:contentPart>
        </mc:Choice>
        <mc:Fallback>
          <p:sp>
            <p:nvSpPr>
              <p:cNvPr id="1051300" name=""/>
              <p:cNvSpPr/>
              <p:nvPr/>
            </p:nvSpPr>
            <p:spPr>
              <a:xfrm>
                <a:off x="4818474" y="2161502"/>
                <a:ext cx="96147" cy="142964"/>
              </a:xfrm>
            </p:spPr>
          </p:sp>
        </mc:Fallback>
      </mc:AlternateContent>
      <mc:AlternateContent xmlns:mc="http://schemas.openxmlformats.org/markup-compatibility/2006">
        <mc:Choice xmlns:p14="http://schemas.microsoft.com/office/powerpoint/2010/main" Requires="p14">
          <p:contentPart p14:bwMode="auto" r:id="rId70">
            <p14:nvContentPartPr>
              <p14:cNvPr id="1051301" name=""/>
              <p14:cNvContentPartPr/>
              <p14:nvPr/>
            </p14:nvContentPartPr>
            <p14:xfrm>
              <a:off x="4866369" y="1970359"/>
              <a:ext cx="148619" cy="162787"/>
            </p14:xfrm>
          </p:contentPart>
        </mc:Choice>
        <mc:Fallback>
          <p:sp>
            <p:nvSpPr>
              <p:cNvPr id="1051301" name=""/>
              <p:cNvSpPr/>
              <p:nvPr/>
            </p:nvSpPr>
            <p:spPr>
              <a:xfrm>
                <a:off x="4866369" y="1970359"/>
                <a:ext cx="148619" cy="162787"/>
              </a:xfrm>
            </p:spPr>
          </p:sp>
        </mc:Fallback>
      </mc:AlternateContent>
      <mc:AlternateContent xmlns:mc="http://schemas.openxmlformats.org/markup-compatibility/2006">
        <mc:Choice xmlns:p14="http://schemas.microsoft.com/office/powerpoint/2010/main" Requires="p14">
          <p:contentPart p14:bwMode="auto" r:id="rId71">
            <p14:nvContentPartPr>
              <p14:cNvPr id="1051302" name=""/>
              <p14:cNvContentPartPr/>
              <p14:nvPr/>
            </p14:nvContentPartPr>
            <p14:xfrm>
              <a:off x="4687665" y="2417942"/>
              <a:ext cx="316134" cy="18814"/>
            </p14:xfrm>
          </p:contentPart>
        </mc:Choice>
        <mc:Fallback>
          <p:sp>
            <p:nvSpPr>
              <p:cNvPr id="1051302" name=""/>
              <p:cNvSpPr/>
              <p:nvPr/>
            </p:nvSpPr>
            <p:spPr>
              <a:xfrm>
                <a:off x="4687665" y="2417942"/>
                <a:ext cx="316134" cy="18814"/>
              </a:xfrm>
            </p:spPr>
          </p:sp>
        </mc:Fallback>
      </mc:AlternateContent>
      <mc:AlternateContent xmlns:mc="http://schemas.openxmlformats.org/markup-compatibility/2006">
        <mc:Choice xmlns:p14="http://schemas.microsoft.com/office/powerpoint/2010/main" Requires="p14">
          <p:contentPart p14:bwMode="auto" r:id="rId72">
            <p14:nvContentPartPr>
              <p14:cNvPr id="1051303" name=""/>
              <p14:cNvContentPartPr/>
              <p14:nvPr/>
            </p14:nvContentPartPr>
            <p14:xfrm>
              <a:off x="4701657" y="2548602"/>
              <a:ext cx="118181" cy="183148"/>
            </p14:xfrm>
          </p:contentPart>
        </mc:Choice>
        <mc:Fallback>
          <p:sp>
            <p:nvSpPr>
              <p:cNvPr id="1051303" name=""/>
              <p:cNvSpPr/>
              <p:nvPr/>
            </p:nvSpPr>
            <p:spPr>
              <a:xfrm>
                <a:off x="4701657" y="2548602"/>
                <a:ext cx="118181" cy="183148"/>
              </a:xfrm>
            </p:spPr>
          </p:sp>
        </mc:Fallback>
      </mc:AlternateContent>
      <mc:AlternateContent xmlns:mc="http://schemas.openxmlformats.org/markup-compatibility/2006">
        <mc:Choice xmlns:p14="http://schemas.microsoft.com/office/powerpoint/2010/main" Requires="p14">
          <p:contentPart p14:bwMode="auto" r:id="rId73">
            <p14:nvContentPartPr>
              <p14:cNvPr id="1051304" name=""/>
              <p14:cNvContentPartPr/>
              <p14:nvPr/>
            </p14:nvContentPartPr>
            <p14:xfrm>
              <a:off x="4110568" y="1850011"/>
              <a:ext cx="262489" cy="959221"/>
            </p14:xfrm>
          </p:contentPart>
        </mc:Choice>
        <mc:Fallback>
          <p:sp>
            <p:nvSpPr>
              <p:cNvPr id="1051304" name=""/>
              <p:cNvSpPr/>
              <p:nvPr/>
            </p:nvSpPr>
            <p:spPr>
              <a:xfrm>
                <a:off x="4110568" y="1850011"/>
                <a:ext cx="262489" cy="959221"/>
              </a:xfrm>
            </p:spPr>
          </p:sp>
        </mc:Fallback>
      </mc:AlternateContent>
      <mc:AlternateContent xmlns:mc="http://schemas.openxmlformats.org/markup-compatibility/2006">
        <mc:Choice xmlns:p14="http://schemas.microsoft.com/office/powerpoint/2010/main" Requires="p14">
          <p:contentPart p14:bwMode="auto" r:id="rId74">
            <p14:nvContentPartPr>
              <p14:cNvPr id="1051305" name=""/>
              <p14:cNvContentPartPr/>
              <p14:nvPr/>
            </p14:nvContentPartPr>
            <p14:xfrm>
              <a:off x="4998507" y="1871356"/>
              <a:ext cx="200285" cy="948025"/>
            </p14:xfrm>
          </p:contentPart>
        </mc:Choice>
        <mc:Fallback>
          <p:sp>
            <p:nvSpPr>
              <p:cNvPr id="1051305" name=""/>
              <p:cNvSpPr/>
              <p:nvPr/>
            </p:nvSpPr>
            <p:spPr>
              <a:xfrm>
                <a:off x="4998507" y="1871356"/>
                <a:ext cx="200285" cy="948025"/>
              </a:xfrm>
            </p:spPr>
          </p:sp>
        </mc:Fallback>
      </mc:AlternateContent>
      <mc:AlternateContent xmlns:mc="http://schemas.openxmlformats.org/markup-compatibility/2006">
        <mc:Choice xmlns:p14="http://schemas.microsoft.com/office/powerpoint/2010/main" Requires="p14">
          <p:contentPart p14:bwMode="auto" r:id="rId75">
            <p14:nvContentPartPr>
              <p14:cNvPr id="1051306" name=""/>
              <p14:cNvContentPartPr/>
              <p14:nvPr/>
            </p14:nvContentPartPr>
            <p14:xfrm>
              <a:off x="5192159" y="2646485"/>
              <a:ext cx="137492" cy="183083"/>
            </p14:xfrm>
          </p:contentPart>
        </mc:Choice>
        <mc:Fallback>
          <p:sp>
            <p:nvSpPr>
              <p:cNvPr id="1051306" name=""/>
              <p:cNvSpPr/>
              <p:nvPr/>
            </p:nvSpPr>
            <p:spPr>
              <a:xfrm>
                <a:off x="5192159" y="2646485"/>
                <a:ext cx="137492" cy="183083"/>
              </a:xfrm>
            </p:spPr>
          </p:sp>
        </mc:Fallback>
      </mc:AlternateContent>
      <mc:AlternateContent xmlns:mc="http://schemas.openxmlformats.org/markup-compatibility/2006">
        <mc:Choice xmlns:p14="http://schemas.microsoft.com/office/powerpoint/2010/main" Requires="p14">
          <p:contentPart p14:bwMode="auto" r:id="rId76">
            <p14:nvContentPartPr>
              <p14:cNvPr id="1051307" name=""/>
              <p14:cNvContentPartPr/>
              <p14:nvPr/>
            </p14:nvContentPartPr>
            <p14:xfrm>
              <a:off x="5313984" y="2653683"/>
              <a:ext cx="124737" cy="168043"/>
            </p14:xfrm>
          </p:contentPart>
        </mc:Choice>
        <mc:Fallback>
          <p:sp>
            <p:nvSpPr>
              <p:cNvPr id="1051307" name=""/>
              <p:cNvSpPr/>
              <p:nvPr/>
            </p:nvSpPr>
            <p:spPr>
              <a:xfrm>
                <a:off x="5313984" y="2653683"/>
                <a:ext cx="124737" cy="168043"/>
              </a:xfrm>
            </p:spPr>
          </p:sp>
        </mc:Fallback>
      </mc:AlternateContent>
      <mc:AlternateContent xmlns:mc="http://schemas.openxmlformats.org/markup-compatibility/2006">
        <mc:Choice xmlns:p14="http://schemas.microsoft.com/office/powerpoint/2010/main" Requires="p14">
          <p:contentPart p14:bwMode="auto" r:id="rId77">
            <p14:nvContentPartPr>
              <p14:cNvPr id="1051308" name=""/>
              <p14:cNvContentPartPr/>
              <p14:nvPr/>
            </p14:nvContentPartPr>
            <p14:xfrm>
              <a:off x="5504010" y="2755445"/>
              <a:ext cx="6134" cy="127459"/>
            </p14:xfrm>
          </p:contentPart>
        </mc:Choice>
        <mc:Fallback>
          <p:sp>
            <p:nvSpPr>
              <p:cNvPr id="1051308" name=""/>
              <p:cNvSpPr/>
              <p:nvPr/>
            </p:nvSpPr>
            <p:spPr>
              <a:xfrm>
                <a:off x="5504010" y="2755445"/>
                <a:ext cx="6134" cy="127459"/>
              </a:xfrm>
            </p:spPr>
          </p:sp>
        </mc:Fallback>
      </mc:AlternateContent>
      <mc:AlternateContent xmlns:mc="http://schemas.openxmlformats.org/markup-compatibility/2006">
        <mc:Choice xmlns:p14="http://schemas.microsoft.com/office/powerpoint/2010/main" Requires="p14">
          <p:contentPart p14:bwMode="auto" r:id="rId78">
            <p14:nvContentPartPr>
              <p14:cNvPr id="1051309" name=""/>
              <p14:cNvContentPartPr/>
              <p14:nvPr/>
            </p14:nvContentPartPr>
            <p14:xfrm>
              <a:off x="5218923" y="1779700"/>
              <a:ext cx="102669" cy="144308"/>
            </p14:xfrm>
          </p:contentPart>
        </mc:Choice>
        <mc:Fallback>
          <p:sp>
            <p:nvSpPr>
              <p:cNvPr id="1051309" name=""/>
              <p:cNvSpPr/>
              <p:nvPr/>
            </p:nvSpPr>
            <p:spPr>
              <a:xfrm>
                <a:off x="5218923" y="1779700"/>
                <a:ext cx="102669" cy="144308"/>
              </a:xfrm>
            </p:spPr>
          </p:sp>
        </mc:Fallback>
      </mc:AlternateContent>
      <mc:AlternateContent xmlns:mc="http://schemas.openxmlformats.org/markup-compatibility/2006">
        <mc:Choice xmlns:p14="http://schemas.microsoft.com/office/powerpoint/2010/main" Requires="p14">
          <p:contentPart p14:bwMode="auto" r:id="rId79">
            <p14:nvContentPartPr>
              <p14:cNvPr id="1051310" name=""/>
              <p14:cNvContentPartPr/>
              <p14:nvPr/>
            </p14:nvContentPartPr>
            <p14:xfrm>
              <a:off x="5329085" y="1741051"/>
              <a:ext cx="99710" cy="160305"/>
            </p14:xfrm>
          </p:contentPart>
        </mc:Choice>
        <mc:Fallback>
          <p:sp>
            <p:nvSpPr>
              <p:cNvPr id="1051310" name=""/>
              <p:cNvSpPr/>
              <p:nvPr/>
            </p:nvSpPr>
            <p:spPr>
              <a:xfrm>
                <a:off x="5329085" y="1741051"/>
                <a:ext cx="99710" cy="160305"/>
              </a:xfrm>
            </p:spPr>
          </p:sp>
        </mc:Fallback>
      </mc:AlternateContent>
      <mc:AlternateContent xmlns:mc="http://schemas.openxmlformats.org/markup-compatibility/2006">
        <mc:Choice xmlns:p14="http://schemas.microsoft.com/office/powerpoint/2010/main" Requires="p14">
          <p:contentPart p14:bwMode="auto" r:id="rId80">
            <p14:nvContentPartPr>
              <p14:cNvPr id="1051311" name=""/>
              <p14:cNvContentPartPr/>
              <p14:nvPr/>
            </p14:nvContentPartPr>
            <p14:xfrm>
              <a:off x="5447119" y="1825850"/>
              <a:ext cx="93623" cy="187015"/>
            </p14:xfrm>
          </p:contentPart>
        </mc:Choice>
        <mc:Fallback>
          <p:sp>
            <p:nvSpPr>
              <p:cNvPr id="1051311" name=""/>
              <p:cNvSpPr/>
              <p:nvPr/>
            </p:nvSpPr>
            <p:spPr>
              <a:xfrm>
                <a:off x="5447119" y="1825850"/>
                <a:ext cx="93623" cy="187015"/>
              </a:xfrm>
            </p:spPr>
          </p:sp>
        </mc:Fallback>
      </mc:AlternateContent>
      <mc:AlternateContent xmlns:mc="http://schemas.openxmlformats.org/markup-compatibility/2006">
        <mc:Choice xmlns:p14="http://schemas.microsoft.com/office/powerpoint/2010/main" Requires="p14">
          <p:contentPart p14:bwMode="auto" r:id="rId81">
            <p14:nvContentPartPr>
              <p14:cNvPr id="1051312" name=""/>
              <p14:cNvContentPartPr/>
              <p14:nvPr/>
            </p14:nvContentPartPr>
            <p14:xfrm>
              <a:off x="2098883" y="3669254"/>
              <a:ext cx="197062" cy="8186"/>
            </p14:xfrm>
          </p:contentPart>
        </mc:Choice>
        <mc:Fallback>
          <p:sp>
            <p:nvSpPr>
              <p:cNvPr id="1051312" name=""/>
              <p:cNvSpPr/>
              <p:nvPr/>
            </p:nvSpPr>
            <p:spPr>
              <a:xfrm>
                <a:off x="2098883" y="3669254"/>
                <a:ext cx="197062" cy="8186"/>
              </a:xfrm>
            </p:spPr>
          </p:sp>
        </mc:Fallback>
      </mc:AlternateContent>
      <mc:AlternateContent xmlns:mc="http://schemas.openxmlformats.org/markup-compatibility/2006">
        <mc:Choice xmlns:p14="http://schemas.microsoft.com/office/powerpoint/2010/main" Requires="p14">
          <p:contentPart p14:bwMode="auto" r:id="rId82">
            <p14:nvContentPartPr>
              <p14:cNvPr id="1051313" name=""/>
              <p14:cNvContentPartPr/>
              <p14:nvPr/>
            </p14:nvContentPartPr>
            <p14:xfrm>
              <a:off x="2091823" y="3790716"/>
              <a:ext cx="228396" cy="22310"/>
            </p14:xfrm>
          </p:contentPart>
        </mc:Choice>
        <mc:Fallback>
          <p:sp>
            <p:nvSpPr>
              <p:cNvPr id="1051313" name=""/>
              <p:cNvSpPr/>
              <p:nvPr/>
            </p:nvSpPr>
            <p:spPr>
              <a:xfrm>
                <a:off x="2091823" y="3790716"/>
                <a:ext cx="228396" cy="22310"/>
              </a:xfrm>
            </p:spPr>
          </p:sp>
        </mc:Fallback>
      </mc:AlternateContent>
      <mc:AlternateContent xmlns:mc="http://schemas.openxmlformats.org/markup-compatibility/2006">
        <mc:Choice xmlns:p14="http://schemas.microsoft.com/office/powerpoint/2010/main" Requires="p14">
          <p:contentPart p14:bwMode="auto" r:id="rId83">
            <p14:nvContentPartPr>
              <p14:cNvPr id="1051314" name=""/>
              <p14:cNvContentPartPr/>
              <p14:nvPr/>
            </p14:nvContentPartPr>
            <p14:xfrm>
              <a:off x="2534832" y="3322598"/>
              <a:ext cx="254394" cy="438105"/>
            </p14:xfrm>
          </p:contentPart>
        </mc:Choice>
        <mc:Fallback>
          <p:sp>
            <p:nvSpPr>
              <p:cNvPr id="1051314" name=""/>
              <p:cNvSpPr/>
              <p:nvPr/>
            </p:nvSpPr>
            <p:spPr>
              <a:xfrm>
                <a:off x="2534832" y="3322598"/>
                <a:ext cx="254394" cy="438105"/>
              </a:xfrm>
            </p:spPr>
          </p:sp>
        </mc:Fallback>
      </mc:AlternateContent>
      <mc:AlternateContent xmlns:mc="http://schemas.openxmlformats.org/markup-compatibility/2006">
        <mc:Choice xmlns:p14="http://schemas.microsoft.com/office/powerpoint/2010/main" Requires="p14">
          <p:contentPart p14:bwMode="auto" r:id="rId84">
            <p14:nvContentPartPr>
              <p14:cNvPr id="1051315" name=""/>
              <p14:cNvContentPartPr/>
              <p14:nvPr/>
            </p14:nvContentPartPr>
            <p14:xfrm>
              <a:off x="2570573" y="3820760"/>
              <a:ext cx="226371" cy="6412"/>
            </p14:xfrm>
          </p:contentPart>
        </mc:Choice>
        <mc:Fallback>
          <p:sp>
            <p:nvSpPr>
              <p:cNvPr id="1051315" name=""/>
              <p:cNvSpPr/>
              <p:nvPr/>
            </p:nvSpPr>
            <p:spPr>
              <a:xfrm>
                <a:off x="2570573" y="3820760"/>
                <a:ext cx="226371" cy="6412"/>
              </a:xfrm>
            </p:spPr>
          </p:sp>
        </mc:Fallback>
      </mc:AlternateContent>
      <mc:AlternateContent xmlns:mc="http://schemas.openxmlformats.org/markup-compatibility/2006">
        <mc:Choice xmlns:p14="http://schemas.microsoft.com/office/powerpoint/2010/main" Requires="p14">
          <p:contentPart p14:bwMode="auto" r:id="rId85">
            <p14:nvContentPartPr>
              <p14:cNvPr id="1051316" name=""/>
              <p14:cNvContentPartPr/>
              <p14:nvPr/>
            </p14:nvContentPartPr>
            <p14:xfrm>
              <a:off x="2577602" y="3893585"/>
              <a:ext cx="150495" cy="208842"/>
            </p14:xfrm>
          </p:contentPart>
        </mc:Choice>
        <mc:Fallback>
          <p:sp>
            <p:nvSpPr>
              <p:cNvPr id="1051316" name=""/>
              <p:cNvSpPr/>
              <p:nvPr/>
            </p:nvSpPr>
            <p:spPr>
              <a:xfrm>
                <a:off x="2577602" y="3893585"/>
                <a:ext cx="150495" cy="208842"/>
              </a:xfrm>
            </p:spPr>
          </p:sp>
        </mc:Fallback>
      </mc:AlternateContent>
      <mc:AlternateContent xmlns:mc="http://schemas.openxmlformats.org/markup-compatibility/2006">
        <mc:Choice xmlns:p14="http://schemas.microsoft.com/office/powerpoint/2010/main" Requires="p14">
          <p:contentPart p14:bwMode="auto" r:id="rId86">
            <p14:nvContentPartPr>
              <p14:cNvPr id="1051317" name=""/>
              <p14:cNvContentPartPr/>
              <p14:nvPr/>
            </p14:nvContentPartPr>
            <p14:xfrm>
              <a:off x="2917901" y="3385625"/>
              <a:ext cx="110684" cy="688243"/>
            </p14:xfrm>
          </p:contentPart>
        </mc:Choice>
        <mc:Fallback>
          <p:sp>
            <p:nvSpPr>
              <p:cNvPr id="1051317" name=""/>
              <p:cNvSpPr/>
              <p:nvPr/>
            </p:nvSpPr>
            <p:spPr>
              <a:xfrm>
                <a:off x="2917901" y="3385625"/>
                <a:ext cx="110684" cy="688243"/>
              </a:xfrm>
            </p:spPr>
          </p:sp>
        </mc:Fallback>
      </mc:AlternateContent>
      <mc:AlternateContent xmlns:mc="http://schemas.openxmlformats.org/markup-compatibility/2006">
        <mc:Choice xmlns:p14="http://schemas.microsoft.com/office/powerpoint/2010/main" Requires="p14">
          <p:contentPart p14:bwMode="auto" r:id="rId87">
            <p14:nvContentPartPr>
              <p14:cNvPr id="1051318" name=""/>
              <p14:cNvContentPartPr/>
              <p14:nvPr/>
            </p14:nvContentPartPr>
            <p14:xfrm>
              <a:off x="3128748" y="3711264"/>
              <a:ext cx="136757" cy="166174"/>
            </p14:xfrm>
          </p:contentPart>
        </mc:Choice>
        <mc:Fallback>
          <p:sp>
            <p:nvSpPr>
              <p:cNvPr id="1051318" name=""/>
              <p:cNvSpPr/>
              <p:nvPr/>
            </p:nvSpPr>
            <p:spPr>
              <a:xfrm>
                <a:off x="3128748" y="3711264"/>
                <a:ext cx="136757" cy="166174"/>
              </a:xfrm>
            </p:spPr>
          </p:sp>
        </mc:Fallback>
      </mc:AlternateContent>
      <mc:AlternateContent xmlns:mc="http://schemas.openxmlformats.org/markup-compatibility/2006">
        <mc:Choice xmlns:p14="http://schemas.microsoft.com/office/powerpoint/2010/main" Requires="p14">
          <p:contentPart p14:bwMode="auto" r:id="rId88">
            <p14:nvContentPartPr>
              <p14:cNvPr id="1051319" name=""/>
              <p14:cNvContentPartPr/>
              <p14:nvPr/>
            </p14:nvContentPartPr>
            <p14:xfrm>
              <a:off x="3252405" y="3689919"/>
              <a:ext cx="115880" cy="174287"/>
            </p14:xfrm>
          </p:contentPart>
        </mc:Choice>
        <mc:Fallback>
          <p:sp>
            <p:nvSpPr>
              <p:cNvPr id="1051319" name=""/>
              <p:cNvSpPr/>
              <p:nvPr/>
            </p:nvSpPr>
            <p:spPr>
              <a:xfrm>
                <a:off x="3252405" y="3689919"/>
                <a:ext cx="115880" cy="174287"/>
              </a:xfrm>
            </p:spPr>
          </p:sp>
        </mc:Fallback>
      </mc:AlternateContent>
      <mc:AlternateContent xmlns:mc="http://schemas.openxmlformats.org/markup-compatibility/2006">
        <mc:Choice xmlns:p14="http://schemas.microsoft.com/office/powerpoint/2010/main" Requires="p14">
          <p:contentPart p14:bwMode="auto" r:id="rId89">
            <p14:nvContentPartPr>
              <p14:cNvPr id="1051320" name=""/>
              <p14:cNvContentPartPr/>
              <p14:nvPr/>
            </p14:nvContentPartPr>
            <p14:xfrm>
              <a:off x="3433214" y="3827173"/>
              <a:ext cx="3081" cy="120636"/>
            </p14:xfrm>
          </p:contentPart>
        </mc:Choice>
        <mc:Fallback>
          <p:sp>
            <p:nvSpPr>
              <p:cNvPr id="1051320" name=""/>
              <p:cNvSpPr/>
              <p:nvPr/>
            </p:nvSpPr>
            <p:spPr>
              <a:xfrm>
                <a:off x="3433214" y="3827173"/>
                <a:ext cx="3081" cy="120636"/>
              </a:xfrm>
            </p:spPr>
          </p:sp>
        </mc:Fallback>
      </mc:AlternateContent>
      <mc:AlternateContent xmlns:mc="http://schemas.openxmlformats.org/markup-compatibility/2006">
        <mc:Choice xmlns:p14="http://schemas.microsoft.com/office/powerpoint/2010/main" Requires="p14">
          <p:contentPart p14:bwMode="auto" r:id="rId90">
            <p14:nvContentPartPr>
              <p14:cNvPr id="1051321" name=""/>
              <p14:cNvContentPartPr/>
              <p14:nvPr/>
            </p14:nvContentPartPr>
            <p14:xfrm>
              <a:off x="3314512" y="3509757"/>
              <a:ext cx="241999" cy="174607"/>
            </p14:xfrm>
          </p:contentPart>
        </mc:Choice>
        <mc:Fallback>
          <p:sp>
            <p:nvSpPr>
              <p:cNvPr id="1051321" name=""/>
              <p:cNvSpPr/>
              <p:nvPr/>
            </p:nvSpPr>
            <p:spPr>
              <a:xfrm>
                <a:off x="3314512" y="3509757"/>
                <a:ext cx="241999" cy="174607"/>
              </a:xfrm>
            </p:spPr>
          </p:sp>
        </mc:Fallback>
      </mc:AlternateContent>
      <mc:AlternateContent xmlns:mc="http://schemas.openxmlformats.org/markup-compatibility/2006">
        <mc:Choice xmlns:p14="http://schemas.microsoft.com/office/powerpoint/2010/main" Requires="p14">
          <p:contentPart p14:bwMode="auto" r:id="rId91">
            <p14:nvContentPartPr>
              <p14:cNvPr id="1051322" name=""/>
              <p14:cNvContentPartPr/>
              <p14:nvPr/>
            </p14:nvContentPartPr>
            <p14:xfrm>
              <a:off x="3564697" y="3806270"/>
              <a:ext cx="196916" cy="6756"/>
            </p14:xfrm>
          </p:contentPart>
        </mc:Choice>
        <mc:Fallback>
          <p:sp>
            <p:nvSpPr>
              <p:cNvPr id="1051322" name=""/>
              <p:cNvSpPr/>
              <p:nvPr/>
            </p:nvSpPr>
            <p:spPr>
              <a:xfrm>
                <a:off x="3564697" y="3806270"/>
                <a:ext cx="196916" cy="6756"/>
              </a:xfrm>
            </p:spPr>
          </p:sp>
        </mc:Fallback>
      </mc:AlternateContent>
      <mc:AlternateContent xmlns:mc="http://schemas.openxmlformats.org/markup-compatibility/2006">
        <mc:Choice xmlns:p14="http://schemas.microsoft.com/office/powerpoint/2010/main" Requires="p14">
          <p:contentPart p14:bwMode="auto" r:id="rId92">
            <p14:nvContentPartPr>
              <p14:cNvPr id="1051323" name=""/>
              <p14:cNvContentPartPr/>
              <p14:nvPr/>
            </p14:nvContentPartPr>
            <p14:xfrm>
              <a:off x="3779583" y="3654300"/>
              <a:ext cx="145581" cy="182675"/>
            </p14:xfrm>
          </p:contentPart>
        </mc:Choice>
        <mc:Fallback>
          <p:sp>
            <p:nvSpPr>
              <p:cNvPr id="1051323" name=""/>
              <p:cNvSpPr/>
              <p:nvPr/>
            </p:nvSpPr>
            <p:spPr>
              <a:xfrm>
                <a:off x="3779583" y="3654300"/>
                <a:ext cx="145581" cy="182675"/>
              </a:xfrm>
            </p:spPr>
          </p:sp>
        </mc:Fallback>
      </mc:AlternateContent>
      <mc:AlternateContent xmlns:mc="http://schemas.openxmlformats.org/markup-compatibility/2006">
        <mc:Choice xmlns:p14="http://schemas.microsoft.com/office/powerpoint/2010/main" Requires="p14">
          <p:contentPart p14:bwMode="auto" r:id="rId93">
            <p14:nvContentPartPr>
              <p14:cNvPr id="1051324" name=""/>
              <p14:cNvContentPartPr/>
              <p14:nvPr/>
            </p14:nvContentPartPr>
            <p14:xfrm>
              <a:off x="3915597" y="3653433"/>
              <a:ext cx="100052" cy="180938"/>
            </p14:xfrm>
          </p:contentPart>
        </mc:Choice>
        <mc:Fallback>
          <p:sp>
            <p:nvSpPr>
              <p:cNvPr id="1051324" name=""/>
              <p:cNvSpPr/>
              <p:nvPr/>
            </p:nvSpPr>
            <p:spPr>
              <a:xfrm>
                <a:off x="3915597" y="3653433"/>
                <a:ext cx="100052" cy="180938"/>
              </a:xfrm>
            </p:spPr>
          </p:sp>
        </mc:Fallback>
      </mc:AlternateContent>
      <mc:AlternateContent xmlns:mc="http://schemas.openxmlformats.org/markup-compatibility/2006">
        <mc:Choice xmlns:p14="http://schemas.microsoft.com/office/powerpoint/2010/main" Requires="p14">
          <p:contentPart p14:bwMode="auto" r:id="rId94">
            <p14:nvContentPartPr>
              <p14:cNvPr id="1051325" name=""/>
              <p14:cNvContentPartPr/>
              <p14:nvPr/>
            </p14:nvContentPartPr>
            <p14:xfrm>
              <a:off x="4067335" y="3773284"/>
              <a:ext cx="116048" cy="174432"/>
            </p14:xfrm>
          </p:contentPart>
        </mc:Choice>
        <mc:Fallback>
          <p:sp>
            <p:nvSpPr>
              <p:cNvPr id="1051325" name=""/>
              <p:cNvSpPr/>
              <p:nvPr/>
            </p:nvSpPr>
            <p:spPr>
              <a:xfrm>
                <a:off x="4067335" y="3773284"/>
                <a:ext cx="116048" cy="174432"/>
              </a:xfrm>
            </p:spPr>
          </p:sp>
        </mc:Fallback>
      </mc:AlternateContent>
      <mc:AlternateContent xmlns:mc="http://schemas.openxmlformats.org/markup-compatibility/2006">
        <mc:Choice xmlns:p14="http://schemas.microsoft.com/office/powerpoint/2010/main" Requires="p14">
          <p:contentPart p14:bwMode="auto" r:id="rId95">
            <p14:nvContentPartPr>
              <p14:cNvPr id="1051326" name=""/>
              <p14:cNvContentPartPr/>
              <p14:nvPr/>
            </p14:nvContentPartPr>
            <p14:xfrm>
              <a:off x="4020872" y="3475472"/>
              <a:ext cx="148547" cy="163699"/>
            </p14:xfrm>
          </p:contentPart>
        </mc:Choice>
        <mc:Fallback>
          <p:sp>
            <p:nvSpPr>
              <p:cNvPr id="1051326" name=""/>
              <p:cNvSpPr/>
              <p:nvPr/>
            </p:nvSpPr>
            <p:spPr>
              <a:xfrm>
                <a:off x="4020872" y="3475472"/>
                <a:ext cx="148547" cy="163699"/>
              </a:xfrm>
            </p:spPr>
          </p:sp>
        </mc:Fallback>
      </mc:AlternateContent>
      <mc:AlternateContent xmlns:mc="http://schemas.openxmlformats.org/markup-compatibility/2006">
        <mc:Choice xmlns:p14="http://schemas.microsoft.com/office/powerpoint/2010/main" Requires="p14">
          <p:contentPart p14:bwMode="auto" r:id="rId96">
            <p14:nvContentPartPr>
              <p14:cNvPr id="1051327" name=""/>
              <p14:cNvContentPartPr/>
              <p14:nvPr/>
            </p14:nvContentPartPr>
            <p14:xfrm>
              <a:off x="4229426" y="3448420"/>
              <a:ext cx="172783" cy="600177"/>
            </p14:xfrm>
          </p:contentPart>
        </mc:Choice>
        <mc:Fallback>
          <p:sp>
            <p:nvSpPr>
              <p:cNvPr id="1051327" name=""/>
              <p:cNvSpPr/>
              <p:nvPr/>
            </p:nvSpPr>
            <p:spPr>
              <a:xfrm>
                <a:off x="4229426" y="3448420"/>
                <a:ext cx="172783" cy="600177"/>
              </a:xfrm>
            </p:spPr>
          </p:sp>
        </mc:Fallback>
      </mc:AlternateContent>
      <mc:AlternateContent xmlns:mc="http://schemas.openxmlformats.org/markup-compatibility/2006">
        <mc:Choice xmlns:p14="http://schemas.microsoft.com/office/powerpoint/2010/main" Requires="p14">
          <p:contentPart p14:bwMode="auto" r:id="rId97">
            <p14:nvContentPartPr>
              <p14:cNvPr id="1051328" name=""/>
              <p14:cNvContentPartPr/>
              <p14:nvPr/>
            </p14:nvContentPartPr>
            <p14:xfrm>
              <a:off x="1190360" y="3508484"/>
              <a:ext cx="264747" cy="345737"/>
            </p14:xfrm>
          </p:contentPart>
        </mc:Choice>
        <mc:Fallback>
          <p:sp>
            <p:nvSpPr>
              <p:cNvPr id="1051328" name=""/>
              <p:cNvSpPr/>
              <p:nvPr/>
            </p:nvSpPr>
            <p:spPr>
              <a:xfrm>
                <a:off x="1190360" y="3508484"/>
                <a:ext cx="264747" cy="345737"/>
              </a:xfrm>
            </p:spPr>
          </p:sp>
        </mc:Fallback>
      </mc:AlternateContent>
      <mc:AlternateContent xmlns:mc="http://schemas.openxmlformats.org/markup-compatibility/2006">
        <mc:Choice xmlns:p14="http://schemas.microsoft.com/office/powerpoint/2010/main" Requires="p14">
          <p:contentPart p14:bwMode="auto" r:id="rId98">
            <p14:nvContentPartPr>
              <p14:cNvPr id="1051329" name=""/>
              <p14:cNvContentPartPr/>
              <p14:nvPr/>
            </p14:nvContentPartPr>
            <p14:xfrm>
              <a:off x="1536526" y="3472247"/>
              <a:ext cx="83165" cy="533762"/>
            </p14:xfrm>
          </p:contentPart>
        </mc:Choice>
        <mc:Fallback>
          <p:sp>
            <p:nvSpPr>
              <p:cNvPr id="1051329" name=""/>
              <p:cNvSpPr/>
              <p:nvPr/>
            </p:nvSpPr>
            <p:spPr>
              <a:xfrm>
                <a:off x="1536526" y="3472247"/>
                <a:ext cx="83165" cy="533762"/>
              </a:xfrm>
            </p:spPr>
          </p:sp>
        </mc:Fallback>
      </mc:AlternateContent>
      <mc:AlternateContent xmlns:mc="http://schemas.openxmlformats.org/markup-compatibility/2006">
        <mc:Choice xmlns:p14="http://schemas.microsoft.com/office/powerpoint/2010/main" Requires="p14">
          <p:contentPart p14:bwMode="auto" r:id="rId99">
            <p14:nvContentPartPr>
              <p14:cNvPr id="1051330" name=""/>
              <p14:cNvContentPartPr/>
              <p14:nvPr/>
            </p14:nvContentPartPr>
            <p14:xfrm>
              <a:off x="1722435" y="3740303"/>
              <a:ext cx="4478" cy="180518"/>
            </p14:xfrm>
          </p:contentPart>
        </mc:Choice>
        <mc:Fallback>
          <p:sp>
            <p:nvSpPr>
              <p:cNvPr id="1051330" name=""/>
              <p:cNvSpPr/>
              <p:nvPr/>
            </p:nvSpPr>
            <p:spPr>
              <a:xfrm>
                <a:off x="1722435" y="3740303"/>
                <a:ext cx="4478" cy="180518"/>
              </a:xfrm>
            </p:spPr>
          </p:sp>
        </mc:Fallback>
      </mc:AlternateContent>
      <mc:AlternateContent xmlns:mc="http://schemas.openxmlformats.org/markup-compatibility/2006">
        <mc:Choice xmlns:p14="http://schemas.microsoft.com/office/powerpoint/2010/main" Requires="p14">
          <p:contentPart p14:bwMode="auto" r:id="rId100">
            <p14:nvContentPartPr>
              <p14:cNvPr id="1051331" name=""/>
              <p14:cNvContentPartPr/>
              <p14:nvPr/>
            </p14:nvContentPartPr>
            <p14:xfrm>
              <a:off x="1591010" y="3710842"/>
              <a:ext cx="282256" cy="22263"/>
            </p14:xfrm>
          </p:contentPart>
        </mc:Choice>
        <mc:Fallback>
          <p:sp>
            <p:nvSpPr>
              <p:cNvPr id="1051331" name=""/>
              <p:cNvSpPr/>
              <p:nvPr/>
            </p:nvSpPr>
            <p:spPr>
              <a:xfrm>
                <a:off x="1591010" y="3710842"/>
                <a:ext cx="282256" cy="22263"/>
              </a:xfrm>
            </p:spPr>
          </p:sp>
        </mc:Fallback>
      </mc:AlternateContent>
      <mc:AlternateContent xmlns:mc="http://schemas.openxmlformats.org/markup-compatibility/2006">
        <mc:Choice xmlns:p14="http://schemas.microsoft.com/office/powerpoint/2010/main" Requires="p14">
          <p:contentPart p14:bwMode="auto" r:id="rId101">
            <p14:nvContentPartPr>
              <p14:cNvPr id="1051332" name=""/>
              <p14:cNvContentPartPr/>
              <p14:nvPr/>
            </p14:nvContentPartPr>
            <p14:xfrm>
              <a:off x="1669552" y="3613833"/>
              <a:ext cx="157845" cy="10560"/>
            </p14:xfrm>
          </p:contentPart>
        </mc:Choice>
        <mc:Fallback>
          <p:sp>
            <p:nvSpPr>
              <p:cNvPr id="1051332" name=""/>
              <p:cNvSpPr/>
              <p:nvPr/>
            </p:nvSpPr>
            <p:spPr>
              <a:xfrm>
                <a:off x="1669552" y="3613833"/>
                <a:ext cx="157845" cy="10560"/>
              </a:xfrm>
            </p:spPr>
          </p:sp>
        </mc:Fallback>
      </mc:AlternateContent>
      <mc:AlternateContent xmlns:mc="http://schemas.openxmlformats.org/markup-compatibility/2006">
        <mc:Choice xmlns:p14="http://schemas.microsoft.com/office/powerpoint/2010/main" Requires="p14">
          <p:contentPart p14:bwMode="auto" r:id="rId102">
            <p14:nvContentPartPr>
              <p14:cNvPr id="1051333" name=""/>
              <p14:cNvContentPartPr/>
              <p14:nvPr/>
            </p14:nvContentPartPr>
            <p14:xfrm>
              <a:off x="1726913" y="3559117"/>
              <a:ext cx="125894" cy="76445"/>
            </p14:xfrm>
          </p:contentPart>
        </mc:Choice>
        <mc:Fallback>
          <p:sp>
            <p:nvSpPr>
              <p:cNvPr id="1051333" name=""/>
              <p:cNvSpPr/>
              <p:nvPr/>
            </p:nvSpPr>
            <p:spPr>
              <a:xfrm>
                <a:off x="1726913" y="3559117"/>
                <a:ext cx="125894" cy="76445"/>
              </a:xfrm>
            </p:spPr>
          </p:sp>
        </mc:Fallback>
      </mc:AlternateContent>
      <mc:AlternateContent xmlns:mc="http://schemas.openxmlformats.org/markup-compatibility/2006">
        <mc:Choice xmlns:p14="http://schemas.microsoft.com/office/powerpoint/2010/main" Requires="p14">
          <p:contentPart p14:bwMode="auto" r:id="rId103">
            <p14:nvContentPartPr>
              <p14:cNvPr id="1051334" name=""/>
              <p14:cNvContentPartPr/>
              <p14:nvPr/>
            </p14:nvContentPartPr>
            <p14:xfrm>
              <a:off x="1898558" y="3537524"/>
              <a:ext cx="92313" cy="405559"/>
            </p14:xfrm>
          </p:contentPart>
        </mc:Choice>
        <mc:Fallback>
          <p:sp>
            <p:nvSpPr>
              <p:cNvPr id="1051334" name=""/>
              <p:cNvSpPr/>
              <p:nvPr/>
            </p:nvSpPr>
            <p:spPr>
              <a:xfrm>
                <a:off x="1898558" y="3537524"/>
                <a:ext cx="92313" cy="405559"/>
              </a:xfrm>
            </p:spPr>
          </p:sp>
        </mc:Fallback>
      </mc:AlternateContent>
      <mc:AlternateContent xmlns:mc="http://schemas.openxmlformats.org/markup-compatibility/2006">
        <mc:Choice xmlns:p14="http://schemas.microsoft.com/office/powerpoint/2010/main" Requires="p14">
          <p:contentPart p14:bwMode="auto" r:id="rId104">
            <p14:nvContentPartPr>
              <p14:cNvPr id="1051335" name=""/>
              <p14:cNvContentPartPr/>
              <p14:nvPr/>
            </p14:nvContentPartPr>
            <p14:xfrm>
              <a:off x="1006361" y="3317866"/>
              <a:ext cx="18410" cy="861715"/>
            </p14:xfrm>
          </p:contentPart>
        </mc:Choice>
        <mc:Fallback>
          <p:sp>
            <p:nvSpPr>
              <p:cNvPr id="1051335" name=""/>
              <p:cNvSpPr/>
              <p:nvPr/>
            </p:nvSpPr>
            <p:spPr>
              <a:xfrm>
                <a:off x="1006361" y="3317866"/>
                <a:ext cx="18410" cy="861715"/>
              </a:xfrm>
            </p:spPr>
          </p:sp>
        </mc:Fallback>
      </mc:AlternateContent>
      <mc:AlternateContent xmlns:mc="http://schemas.openxmlformats.org/markup-compatibility/2006">
        <mc:Choice xmlns:p14="http://schemas.microsoft.com/office/powerpoint/2010/main" Requires="p14">
          <p:contentPart p14:bwMode="auto" r:id="rId105">
            <p14:nvContentPartPr>
              <p14:cNvPr id="1051336" name=""/>
              <p14:cNvContentPartPr/>
              <p14:nvPr/>
            </p14:nvContentPartPr>
            <p14:xfrm>
              <a:off x="918553" y="3277845"/>
              <a:ext cx="3690970" cy="1131402"/>
            </p14:xfrm>
          </p:contentPart>
        </mc:Choice>
        <mc:Fallback>
          <p:sp>
            <p:nvSpPr>
              <p:cNvPr id="1051336" name=""/>
              <p:cNvSpPr/>
              <p:nvPr/>
            </p:nvSpPr>
            <p:spPr>
              <a:xfrm>
                <a:off x="918553" y="3277845"/>
                <a:ext cx="3690970" cy="1131402"/>
              </a:xfrm>
            </p:spPr>
          </p:sp>
        </mc:Fallback>
      </mc:AlternateContent>
      <mc:AlternateContent xmlns:mc="http://schemas.openxmlformats.org/markup-compatibility/2006">
        <mc:Choice xmlns:p14="http://schemas.microsoft.com/office/powerpoint/2010/main" Requires="p14">
          <p:contentPart p14:bwMode="auto" r:id="rId106">
            <p14:nvContentPartPr>
              <p14:cNvPr id="1051337" name=""/>
              <p14:cNvContentPartPr/>
              <p14:nvPr/>
            </p14:nvContentPartPr>
            <p14:xfrm>
              <a:off x="3354074" y="3783986"/>
              <a:ext cx="46480" cy="167958"/>
            </p14:xfrm>
          </p:contentPart>
        </mc:Choice>
        <mc:Fallback>
          <p:sp>
            <p:nvSpPr>
              <p:cNvPr id="1051337" name=""/>
              <p:cNvSpPr/>
              <p:nvPr/>
            </p:nvSpPr>
            <p:spPr>
              <a:xfrm>
                <a:off x="3354074" y="3783986"/>
                <a:ext cx="46480" cy="167958"/>
              </a:xfrm>
            </p:spPr>
          </p:sp>
        </mc:Fallback>
      </mc:AlternateContent>
      <mc:AlternateContent xmlns:mc="http://schemas.openxmlformats.org/markup-compatibility/2006">
        <mc:Choice xmlns:p14="http://schemas.microsoft.com/office/powerpoint/2010/main" Requires="p14">
          <p:contentPart p14:bwMode="auto" r:id="rId107">
            <p14:nvContentPartPr>
              <p14:cNvPr id="1051338" name=""/>
              <p14:cNvContentPartPr/>
              <p14:nvPr/>
            </p14:nvContentPartPr>
            <p14:xfrm>
              <a:off x="3407614" y="3813026"/>
              <a:ext cx="16683" cy="191841"/>
            </p14:xfrm>
          </p:contentPart>
        </mc:Choice>
        <mc:Fallback>
          <p:sp>
            <p:nvSpPr>
              <p:cNvPr id="1051338" name=""/>
              <p:cNvSpPr/>
              <p:nvPr/>
            </p:nvSpPr>
            <p:spPr>
              <a:xfrm>
                <a:off x="3407614" y="3813026"/>
                <a:ext cx="16683" cy="191841"/>
              </a:xfrm>
            </p:spPr>
          </p:sp>
        </mc:Fallback>
      </mc:AlternateContent>
      <mc:AlternateContent xmlns:mc="http://schemas.openxmlformats.org/markup-compatibility/2006">
        <mc:Choice xmlns:p14="http://schemas.microsoft.com/office/powerpoint/2010/main" Requires="p14">
          <p:contentPart p14:bwMode="auto" r:id="rId108">
            <p14:nvContentPartPr>
              <p14:cNvPr id="1051339" name=""/>
              <p14:cNvContentPartPr/>
              <p14:nvPr/>
            </p14:nvContentPartPr>
            <p14:xfrm>
              <a:off x="3407614" y="3798630"/>
              <a:ext cx="7059" cy="83395"/>
            </p14:xfrm>
          </p:contentPart>
        </mc:Choice>
        <mc:Fallback>
          <p:sp>
            <p:nvSpPr>
              <p:cNvPr id="1051339" name=""/>
              <p:cNvSpPr/>
              <p:nvPr/>
            </p:nvSpPr>
            <p:spPr>
              <a:xfrm>
                <a:off x="3407614" y="3798630"/>
                <a:ext cx="7059" cy="83395"/>
              </a:xfrm>
            </p:spPr>
          </p:sp>
        </mc:Fallback>
      </mc:AlternateContent>
      <mc:AlternateContent xmlns:mc="http://schemas.openxmlformats.org/markup-compatibility/2006">
        <mc:Choice xmlns:p14="http://schemas.microsoft.com/office/powerpoint/2010/main" Requires="p14">
          <p:contentPart p14:bwMode="auto" r:id="rId109">
            <p14:nvContentPartPr>
              <p14:cNvPr id="1051340" name=""/>
              <p14:cNvContentPartPr/>
              <p14:nvPr/>
            </p14:nvContentPartPr>
            <p14:xfrm>
              <a:off x="897373" y="4675025"/>
              <a:ext cx="35522" cy="353873"/>
            </p14:xfrm>
          </p:contentPart>
        </mc:Choice>
        <mc:Fallback>
          <p:sp>
            <p:nvSpPr>
              <p:cNvPr id="1051340" name=""/>
              <p:cNvSpPr/>
              <p:nvPr/>
            </p:nvSpPr>
            <p:spPr>
              <a:xfrm>
                <a:off x="897373" y="4675025"/>
                <a:ext cx="35522" cy="353873"/>
              </a:xfrm>
            </p:spPr>
          </p:sp>
        </mc:Fallback>
      </mc:AlternateContent>
      <mc:AlternateContent xmlns:mc="http://schemas.openxmlformats.org/markup-compatibility/2006">
        <mc:Choice xmlns:p14="http://schemas.microsoft.com/office/powerpoint/2010/main" Requires="p14">
          <p:contentPart p14:bwMode="auto" r:id="rId110">
            <p14:nvContentPartPr>
              <p14:cNvPr id="1051341" name=""/>
              <p14:cNvContentPartPr/>
              <p14:nvPr/>
            </p14:nvContentPartPr>
            <p14:xfrm>
              <a:off x="697048" y="4652935"/>
              <a:ext cx="439660" cy="44528"/>
            </p14:xfrm>
          </p:contentPart>
        </mc:Choice>
        <mc:Fallback>
          <p:sp>
            <p:nvSpPr>
              <p:cNvPr id="1051341" name=""/>
              <p:cNvSpPr/>
              <p:nvPr/>
            </p:nvSpPr>
            <p:spPr>
              <a:xfrm>
                <a:off x="697048" y="4652935"/>
                <a:ext cx="439660" cy="44528"/>
              </a:xfrm>
            </p:spPr>
          </p:sp>
        </mc:Fallback>
      </mc:AlternateContent>
      <mc:AlternateContent xmlns:mc="http://schemas.openxmlformats.org/markup-compatibility/2006">
        <mc:Choice xmlns:p14="http://schemas.microsoft.com/office/powerpoint/2010/main" Requires="p14">
          <p:contentPart p14:bwMode="auto" r:id="rId111">
            <p14:nvContentPartPr>
              <p14:cNvPr id="1051342" name=""/>
              <p14:cNvContentPartPr/>
              <p14:nvPr/>
            </p14:nvContentPartPr>
            <p14:xfrm>
              <a:off x="711168" y="4512997"/>
              <a:ext cx="479191" cy="10791"/>
            </p14:xfrm>
          </p:contentPart>
        </mc:Choice>
        <mc:Fallback>
          <p:sp>
            <p:nvSpPr>
              <p:cNvPr id="1051342" name=""/>
              <p:cNvSpPr/>
              <p:nvPr/>
            </p:nvSpPr>
            <p:spPr>
              <a:xfrm>
                <a:off x="711168" y="4512997"/>
                <a:ext cx="479191" cy="10791"/>
              </a:xfrm>
            </p:spPr>
          </p:sp>
        </mc:Fallback>
      </mc:AlternateContent>
      <mc:AlternateContent xmlns:mc="http://schemas.openxmlformats.org/markup-compatibility/2006">
        <mc:Choice xmlns:p14="http://schemas.microsoft.com/office/powerpoint/2010/main" Requires="p14">
          <p:contentPart p14:bwMode="auto" r:id="rId112">
            <p14:nvContentPartPr>
              <p14:cNvPr id="1051343" name=""/>
              <p14:cNvContentPartPr/>
              <p14:nvPr/>
            </p14:nvContentPartPr>
            <p14:xfrm>
              <a:off x="1147559" y="4435760"/>
              <a:ext cx="150756" cy="193584"/>
            </p14:xfrm>
          </p:contentPart>
        </mc:Choice>
        <mc:Fallback>
          <p:sp>
            <p:nvSpPr>
              <p:cNvPr id="1051343" name=""/>
              <p:cNvSpPr/>
              <p:nvPr/>
            </p:nvSpPr>
            <p:spPr>
              <a:xfrm>
                <a:off x="1147559" y="4435760"/>
                <a:ext cx="150756" cy="193584"/>
              </a:xfrm>
            </p:spPr>
          </p:sp>
        </mc:Fallback>
      </mc:AlternateContent>
      <mc:AlternateContent xmlns:mc="http://schemas.openxmlformats.org/markup-compatibility/2006">
        <mc:Choice xmlns:p14="http://schemas.microsoft.com/office/powerpoint/2010/main" Requires="p14">
          <p:contentPart p14:bwMode="auto" r:id="rId113">
            <p14:nvContentPartPr>
              <p14:cNvPr id="1051344" name=""/>
              <p14:cNvContentPartPr/>
              <p14:nvPr/>
            </p14:nvContentPartPr>
            <p14:xfrm>
              <a:off x="1305083" y="4891241"/>
              <a:ext cx="303849" cy="166788"/>
            </p14:xfrm>
          </p:contentPart>
        </mc:Choice>
        <mc:Fallback>
          <p:sp>
            <p:nvSpPr>
              <p:cNvPr id="1051344" name=""/>
              <p:cNvSpPr/>
              <p:nvPr/>
            </p:nvSpPr>
            <p:spPr>
              <a:xfrm>
                <a:off x="1305083" y="4891241"/>
                <a:ext cx="303849" cy="166788"/>
              </a:xfrm>
            </p:spPr>
          </p:sp>
        </mc:Fallback>
      </mc:AlternateContent>
      <mc:AlternateContent xmlns:mc="http://schemas.openxmlformats.org/markup-compatibility/2006">
        <mc:Choice xmlns:p14="http://schemas.microsoft.com/office/powerpoint/2010/main" Requires="p14">
          <p:contentPart p14:bwMode="auto" r:id="rId114">
            <p14:nvContentPartPr>
              <p14:cNvPr id="1051345" name=""/>
              <p14:cNvContentPartPr/>
              <p14:nvPr/>
            </p14:nvContentPartPr>
            <p14:xfrm>
              <a:off x="1662491" y="4638788"/>
              <a:ext cx="28154" cy="420203"/>
            </p14:xfrm>
          </p:contentPart>
        </mc:Choice>
        <mc:Fallback>
          <p:sp>
            <p:nvSpPr>
              <p:cNvPr id="1051345" name=""/>
              <p:cNvSpPr/>
              <p:nvPr/>
            </p:nvSpPr>
            <p:spPr>
              <a:xfrm>
                <a:off x="1662491" y="4638788"/>
                <a:ext cx="28154" cy="420203"/>
              </a:xfrm>
            </p:spPr>
          </p:sp>
        </mc:Fallback>
      </mc:AlternateContent>
      <mc:AlternateContent xmlns:mc="http://schemas.openxmlformats.org/markup-compatibility/2006">
        <mc:Choice xmlns:p14="http://schemas.microsoft.com/office/powerpoint/2010/main" Requires="p14">
          <p:contentPart p14:bwMode="auto" r:id="rId115">
            <p14:nvContentPartPr>
              <p14:cNvPr id="1051346" name=""/>
              <p14:cNvContentPartPr/>
              <p14:nvPr/>
            </p14:nvContentPartPr>
            <p14:xfrm>
              <a:off x="1640871" y="4820434"/>
              <a:ext cx="242157" cy="21133"/>
            </p14:xfrm>
          </p:contentPart>
        </mc:Choice>
        <mc:Fallback>
          <p:sp>
            <p:nvSpPr>
              <p:cNvPr id="1051346" name=""/>
              <p:cNvSpPr/>
              <p:nvPr/>
            </p:nvSpPr>
            <p:spPr>
              <a:xfrm>
                <a:off x="1640871" y="4820434"/>
                <a:ext cx="242157" cy="21133"/>
              </a:xfrm>
            </p:spPr>
          </p:sp>
        </mc:Fallback>
      </mc:AlternateContent>
      <mc:AlternateContent xmlns:mc="http://schemas.openxmlformats.org/markup-compatibility/2006">
        <mc:Choice xmlns:p14="http://schemas.microsoft.com/office/powerpoint/2010/main" Requires="p14">
          <p:contentPart p14:bwMode="auto" r:id="rId116">
            <p14:nvContentPartPr>
              <p14:cNvPr id="1051347" name=""/>
              <p14:cNvContentPartPr/>
              <p14:nvPr/>
            </p14:nvContentPartPr>
            <p14:xfrm>
              <a:off x="1977522" y="4768845"/>
              <a:ext cx="611491" cy="243668"/>
            </p14:xfrm>
          </p:contentPart>
        </mc:Choice>
        <mc:Fallback>
          <p:sp>
            <p:nvSpPr>
              <p:cNvPr id="1051347" name=""/>
              <p:cNvSpPr/>
              <p:nvPr/>
            </p:nvSpPr>
            <p:spPr>
              <a:xfrm>
                <a:off x="1977522" y="4768845"/>
                <a:ext cx="611491" cy="243668"/>
              </a:xfrm>
            </p:spPr>
          </p:sp>
        </mc:Fallback>
      </mc:AlternateContent>
      <mc:AlternateContent xmlns:mc="http://schemas.openxmlformats.org/markup-compatibility/2006">
        <mc:Choice xmlns:p14="http://schemas.microsoft.com/office/powerpoint/2010/main" Requires="p14">
          <p:contentPart p14:bwMode="auto" r:id="rId117">
            <p14:nvContentPartPr>
              <p14:cNvPr id="1051348" name=""/>
              <p14:cNvContentPartPr/>
              <p14:nvPr/>
            </p14:nvContentPartPr>
            <p14:xfrm>
              <a:off x="2665245" y="4754697"/>
              <a:ext cx="785170" cy="253501"/>
            </p14:xfrm>
          </p:contentPart>
        </mc:Choice>
        <mc:Fallback>
          <p:sp>
            <p:nvSpPr>
              <p:cNvPr id="1051348" name=""/>
              <p:cNvSpPr/>
              <p:nvPr/>
            </p:nvSpPr>
            <p:spPr>
              <a:xfrm>
                <a:off x="2665245" y="4754697"/>
                <a:ext cx="785170" cy="253501"/>
              </a:xfrm>
            </p:spPr>
          </p:sp>
        </mc:Fallback>
      </mc:AlternateContent>
      <mc:AlternateContent xmlns:mc="http://schemas.openxmlformats.org/markup-compatibility/2006">
        <mc:Choice xmlns:p14="http://schemas.microsoft.com/office/powerpoint/2010/main" Requires="p14">
          <p:contentPart p14:bwMode="auto" r:id="rId118">
            <p14:nvContentPartPr>
              <p14:cNvPr id="1051349" name=""/>
              <p14:cNvContentPartPr/>
              <p14:nvPr/>
            </p14:nvContentPartPr>
            <p14:xfrm>
              <a:off x="3404260" y="4600810"/>
              <a:ext cx="969425" cy="437012"/>
            </p14:xfrm>
          </p:contentPart>
        </mc:Choice>
        <mc:Fallback>
          <p:sp>
            <p:nvSpPr>
              <p:cNvPr id="1051349" name=""/>
              <p:cNvSpPr/>
              <p:nvPr/>
            </p:nvSpPr>
            <p:spPr>
              <a:xfrm>
                <a:off x="3404260" y="4600810"/>
                <a:ext cx="969425" cy="437012"/>
              </a:xfrm>
            </p:spPr>
          </p:sp>
        </mc:Fallback>
      </mc:AlternateContent>
      <mc:AlternateContent xmlns:mc="http://schemas.openxmlformats.org/markup-compatibility/2006">
        <mc:Choice xmlns:p14="http://schemas.microsoft.com/office/powerpoint/2010/main" Requires="p14">
          <p:contentPart p14:bwMode="auto" r:id="rId119">
            <p14:nvContentPartPr>
              <p14:cNvPr id="1051350" name=""/>
              <p14:cNvContentPartPr/>
              <p14:nvPr/>
            </p14:nvContentPartPr>
            <p14:xfrm>
              <a:off x="4097419" y="4681975"/>
              <a:ext cx="3831" cy="31476"/>
            </p14:xfrm>
          </p:contentPart>
        </mc:Choice>
        <mc:Fallback>
          <p:sp>
            <p:nvSpPr>
              <p:cNvPr id="1051350" name=""/>
              <p:cNvSpPr/>
              <p:nvPr/>
            </p:nvSpPr>
            <p:spPr>
              <a:xfrm>
                <a:off x="4097419" y="4681975"/>
                <a:ext cx="3831" cy="31476"/>
              </a:xfrm>
            </p:spPr>
          </p:sp>
        </mc:Fallback>
      </mc:AlternateContent>
      <mc:AlternateContent xmlns:mc="http://schemas.openxmlformats.org/markup-compatibility/2006">
        <mc:Choice xmlns:p14="http://schemas.microsoft.com/office/powerpoint/2010/main" Requires="p14">
          <p:contentPart p14:bwMode="auto" r:id="rId120">
            <p14:nvContentPartPr>
              <p14:cNvPr id="1051351" name=""/>
              <p14:cNvContentPartPr/>
              <p14:nvPr/>
            </p14:nvContentPartPr>
            <p14:xfrm>
              <a:off x="3789336" y="4718212"/>
              <a:ext cx="126150" cy="32036"/>
            </p14:xfrm>
          </p:contentPart>
        </mc:Choice>
        <mc:Fallback>
          <p:sp>
            <p:nvSpPr>
              <p:cNvPr id="1051351" name=""/>
              <p:cNvSpPr/>
              <p:nvPr/>
            </p:nvSpPr>
            <p:spPr>
              <a:xfrm>
                <a:off x="3789336" y="4718212"/>
                <a:ext cx="126150" cy="32036"/>
              </a:xfrm>
            </p:spPr>
          </p:sp>
        </mc:Fallback>
      </mc:AlternateContent>
      <mc:AlternateContent xmlns:mc="http://schemas.openxmlformats.org/markup-compatibility/2006">
        <mc:Choice xmlns:p14="http://schemas.microsoft.com/office/powerpoint/2010/main" Requires="p14">
          <p:contentPart p14:bwMode="auto" r:id="rId121">
            <p14:nvContentPartPr>
              <p14:cNvPr id="1051352" name=""/>
              <p14:cNvContentPartPr/>
              <p14:nvPr/>
            </p14:nvContentPartPr>
            <p14:xfrm>
              <a:off x="1082406" y="5126506"/>
              <a:ext cx="3397873" cy="77433"/>
            </p14:xfrm>
          </p:contentPart>
        </mc:Choice>
        <mc:Fallback>
          <p:sp>
            <p:nvSpPr>
              <p:cNvPr id="1051352" name=""/>
              <p:cNvSpPr/>
              <p:nvPr/>
            </p:nvSpPr>
            <p:spPr>
              <a:xfrm>
                <a:off x="1082406" y="5126506"/>
                <a:ext cx="3397873" cy="77433"/>
              </a:xfrm>
            </p:spPr>
          </p:sp>
        </mc:Fallback>
      </mc:AlternateContent>
      <mc:AlternateContent xmlns:mc="http://schemas.openxmlformats.org/markup-compatibility/2006">
        <mc:Choice xmlns:p14="http://schemas.microsoft.com/office/powerpoint/2010/main" Requires="p14">
          <p:contentPart p14:bwMode="auto" r:id="rId122">
            <p14:nvContentPartPr>
              <p14:cNvPr id="1051353" name=""/>
              <p14:cNvContentPartPr/>
              <p14:nvPr/>
            </p14:nvContentPartPr>
            <p14:xfrm>
              <a:off x="1026217" y="5138663"/>
              <a:ext cx="35740" cy="14147"/>
            </p14:xfrm>
          </p:contentPart>
        </mc:Choice>
        <mc:Fallback>
          <p:sp>
            <p:nvSpPr>
              <p:cNvPr id="1051353" name=""/>
              <p:cNvSpPr/>
              <p:nvPr/>
            </p:nvSpPr>
            <p:spPr>
              <a:xfrm>
                <a:off x="1026217" y="5138663"/>
                <a:ext cx="35740" cy="14147"/>
              </a:xfrm>
            </p:spPr>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51354" name="ZoneTexte 3"/>
          <p:cNvSpPr txBox="1"/>
          <p:nvPr/>
        </p:nvSpPr>
        <p:spPr>
          <a:xfrm>
            <a:off x="540912" y="310735"/>
            <a:ext cx="4107180" cy="447040"/>
          </a:xfrm>
          <a:prstGeom prst="rect"/>
          <a:solidFill>
            <a:schemeClr val="accent4">
              <a:lumMod val="40000"/>
              <a:lumOff val="60000"/>
            </a:schemeClr>
          </a:solidFill>
        </p:spPr>
        <p:txBody>
          <a:bodyPr rtlCol="0" wrap="none">
            <a:spAutoFit/>
          </a:bodyPr>
          <a:p>
            <a:r>
              <a:rPr dirty="0" sz="2400" lang="fr-MA">
                <a:latin typeface="Lucida Handwriting" panose="03010101010101010101" pitchFamily="66" charset="0"/>
              </a:rPr>
              <a:t>3. PUISSANCE D’UNE FORCE</a:t>
            </a:r>
          </a:p>
        </p:txBody>
      </p:sp>
      <p:sp>
        <p:nvSpPr>
          <p:cNvPr id="1051355" name="ZoneTexte 4"/>
          <p:cNvSpPr txBox="1">
            <a:spLocks noChangeAspect="1" noMove="1" noResize="1" noRot="1" noAdjustHandles="1" noEditPoints="1" noChangeArrowheads="1" noChangeShapeType="1" noTextEdit="1"/>
          </p:cNvSpPr>
          <p:nvPr/>
        </p:nvSpPr>
        <p:spPr>
          <a:xfrm>
            <a:off x="540912" y="1120464"/>
            <a:ext cx="7328080" cy="2112694"/>
          </a:xfrm>
          <a:prstGeom prst="rect"/>
          <a:blipFill rotWithShape="0">
            <a:blip xmlns:r="http://schemas.openxmlformats.org/officeDocument/2006/relationships" r:embed="rId1"/>
            <a:stretch>
              <a:fillRect l="-1165" b="-5780"/>
            </a:stretch>
          </a:blipFill>
        </p:spPr>
        <p:txBody>
          <a:bodyPr/>
          <a:p>
            <a:r>
              <a:rPr lang="fr-MA">
                <a:noFill/>
              </a:rPr>
              <a:t> </a:t>
            </a:r>
          </a:p>
        </p:txBody>
      </p:sp>
      <p:sp>
        <p:nvSpPr>
          <p:cNvPr id="1051356" name="ZoneTexte 5"/>
          <p:cNvSpPr txBox="1">
            <a:spLocks noChangeAspect="1" noMove="1" noResize="1" noRot="1" noAdjustHandles="1" noEditPoints="1" noChangeArrowheads="1" noChangeShapeType="1" noTextEdit="1"/>
          </p:cNvSpPr>
          <p:nvPr/>
        </p:nvSpPr>
        <p:spPr>
          <a:xfrm>
            <a:off x="1879511" y="4886238"/>
            <a:ext cx="2607252" cy="960391"/>
          </a:xfrm>
          <a:prstGeom prst="rect"/>
          <a:blipFill rotWithShape="0">
            <a:blip xmlns:r="http://schemas.openxmlformats.org/officeDocument/2006/relationships" r:embed="rId2"/>
            <a:stretch>
              <a:fillRect/>
            </a:stretch>
          </a:blipFill>
        </p:spPr>
        <p:txBody>
          <a:bodyPr/>
          <a:p>
            <a:r>
              <a:rPr lang="fr-MA">
                <a:noFill/>
              </a:rPr>
              <a:t> </a:t>
            </a:r>
          </a:p>
        </p:txBody>
      </p:sp>
      <p:sp>
        <p:nvSpPr>
          <p:cNvPr id="1051357" name="Rectangle 6"/>
          <p:cNvSpPr>
            <a:spLocks noChangeAspect="1" noMove="1" noResize="1" noRot="1" noAdjustHandles="1" noEditPoints="1" noChangeArrowheads="1" noChangeShapeType="1" noTextEdit="1"/>
          </p:cNvSpPr>
          <p:nvPr/>
        </p:nvSpPr>
        <p:spPr>
          <a:xfrm>
            <a:off x="1802822" y="3467621"/>
            <a:ext cx="2874954" cy="881780"/>
          </a:xfrm>
          <a:prstGeom prst="rect"/>
          <a:blipFill rotWithShape="0">
            <a:blip xmlns:r="http://schemas.openxmlformats.org/officeDocument/2006/relationships" r:embed="rId3"/>
            <a:stretch>
              <a:fillRect/>
            </a:stretch>
          </a:blipFill>
        </p:spPr>
        <p:txBody>
          <a:bodyPr/>
          <a:p>
            <a:r>
              <a:rPr lang="fr-MA">
                <a:noFill/>
              </a:rPr>
              <a:t> </a:t>
            </a:r>
          </a:p>
        </p:txBody>
      </p:sp>
      <mc:AlternateContent xmlns:mc="http://schemas.openxmlformats.org/markup-compatibility/2006">
        <mc:Choice xmlns:p14="http://schemas.microsoft.com/office/powerpoint/2010/main" Requires="p14">
          <p:contentPart p14:bwMode="auto" r:id="rId4">
            <p14:nvContentPartPr>
              <p14:cNvPr id="1051358" name=""/>
              <p14:cNvContentPartPr/>
              <p14:nvPr/>
            </p14:nvContentPartPr>
            <p14:xfrm>
              <a:off x="7416220" y="864878"/>
              <a:ext cx="119152" cy="355560"/>
            </p14:xfrm>
          </p:contentPart>
        </mc:Choice>
        <mc:Fallback>
          <p:sp>
            <p:nvSpPr>
              <p:cNvPr id="1051358" name=""/>
              <p:cNvSpPr/>
              <p:nvPr/>
            </p:nvSpPr>
            <p:spPr>
              <a:xfrm>
                <a:off x="7416220" y="864878"/>
                <a:ext cx="119152" cy="355560"/>
              </a:xfrm>
            </p:spPr>
          </p:sp>
        </mc:Fallback>
      </mc:AlternateContent>
      <mc:AlternateContent xmlns:mc="http://schemas.openxmlformats.org/markup-compatibility/2006">
        <mc:Choice xmlns:p14="http://schemas.microsoft.com/office/powerpoint/2010/main" Requires="p14">
          <p:contentPart p14:bwMode="auto" r:id="rId5">
            <p14:nvContentPartPr>
              <p14:cNvPr id="1051359" name=""/>
              <p14:cNvContentPartPr/>
              <p14:nvPr/>
            </p14:nvContentPartPr>
            <p14:xfrm>
              <a:off x="7611514" y="973368"/>
              <a:ext cx="272451" cy="201080"/>
            </p14:xfrm>
          </p:contentPart>
        </mc:Choice>
        <mc:Fallback>
          <p:sp>
            <p:nvSpPr>
              <p:cNvPr id="1051359" name=""/>
              <p:cNvSpPr/>
              <p:nvPr/>
            </p:nvSpPr>
            <p:spPr>
              <a:xfrm>
                <a:off x="7611514" y="973368"/>
                <a:ext cx="272451" cy="201080"/>
              </a:xfrm>
            </p:spPr>
          </p:sp>
        </mc:Fallback>
      </mc:AlternateContent>
      <mc:AlternateContent xmlns:mc="http://schemas.openxmlformats.org/markup-compatibility/2006">
        <mc:Choice xmlns:p14="http://schemas.microsoft.com/office/powerpoint/2010/main" Requires="p14">
          <p:contentPart p14:bwMode="auto" r:id="rId6">
            <p14:nvContentPartPr>
              <p14:cNvPr id="1051360" name=""/>
              <p14:cNvContentPartPr/>
              <p14:nvPr/>
            </p14:nvContentPartPr>
            <p14:xfrm>
              <a:off x="8042007" y="1045595"/>
              <a:ext cx="118020" cy="4176"/>
            </p14:xfrm>
          </p:contentPart>
        </mc:Choice>
        <mc:Fallback>
          <p:sp>
            <p:nvSpPr>
              <p:cNvPr id="1051360" name=""/>
              <p:cNvSpPr/>
              <p:nvPr/>
            </p:nvSpPr>
            <p:spPr>
              <a:xfrm>
                <a:off x="8042007" y="1045595"/>
                <a:ext cx="118020" cy="4176"/>
              </a:xfrm>
            </p:spPr>
          </p:sp>
        </mc:Fallback>
      </mc:AlternateContent>
      <mc:AlternateContent xmlns:mc="http://schemas.openxmlformats.org/markup-compatibility/2006">
        <mc:Choice xmlns:p14="http://schemas.microsoft.com/office/powerpoint/2010/main" Requires="p14">
          <p:contentPart p14:bwMode="auto" r:id="rId7">
            <p14:nvContentPartPr>
              <p14:cNvPr id="1051361" name=""/>
              <p14:cNvContentPartPr/>
              <p14:nvPr/>
            </p14:nvContentPartPr>
            <p14:xfrm>
              <a:off x="7998764" y="1147942"/>
              <a:ext cx="146869" cy="6363"/>
            </p14:xfrm>
          </p:contentPart>
        </mc:Choice>
        <mc:Fallback>
          <p:sp>
            <p:nvSpPr>
              <p:cNvPr id="1051361" name=""/>
              <p:cNvSpPr/>
              <p:nvPr/>
            </p:nvSpPr>
            <p:spPr>
              <a:xfrm>
                <a:off x="7998764" y="1147942"/>
                <a:ext cx="146869" cy="6363"/>
              </a:xfrm>
            </p:spPr>
          </p:sp>
        </mc:Fallback>
      </mc:AlternateContent>
      <mc:AlternateContent xmlns:mc="http://schemas.openxmlformats.org/markup-compatibility/2006">
        <mc:Choice xmlns:p14="http://schemas.microsoft.com/office/powerpoint/2010/main" Requires="p14">
          <p:contentPart p14:bwMode="auto" r:id="rId8">
            <p14:nvContentPartPr>
              <p14:cNvPr id="1051362" name=""/>
              <p14:cNvContentPartPr/>
              <p14:nvPr/>
            </p14:nvContentPartPr>
            <p14:xfrm>
              <a:off x="8412903" y="987516"/>
              <a:ext cx="2675" cy="197739"/>
            </p14:xfrm>
          </p:contentPart>
        </mc:Choice>
        <mc:Fallback>
          <p:sp>
            <p:nvSpPr>
              <p:cNvPr id="1051362" name=""/>
              <p:cNvSpPr/>
              <p:nvPr/>
            </p:nvSpPr>
            <p:spPr>
              <a:xfrm>
                <a:off x="8412903" y="987516"/>
                <a:ext cx="2675" cy="197739"/>
              </a:xfrm>
            </p:spPr>
          </p:sp>
        </mc:Fallback>
      </mc:AlternateContent>
      <mc:AlternateContent xmlns:mc="http://schemas.openxmlformats.org/markup-compatibility/2006">
        <mc:Choice xmlns:p14="http://schemas.microsoft.com/office/powerpoint/2010/main" Requires="p14">
          <p:contentPart p14:bwMode="auto" r:id="rId9">
            <p14:nvContentPartPr>
              <p14:cNvPr id="1051363" name=""/>
              <p14:cNvContentPartPr/>
              <p14:nvPr/>
            </p14:nvContentPartPr>
            <p14:xfrm>
              <a:off x="8306312" y="951527"/>
              <a:ext cx="300487" cy="21841"/>
            </p14:xfrm>
          </p:contentPart>
        </mc:Choice>
        <mc:Fallback>
          <p:sp>
            <p:nvSpPr>
              <p:cNvPr id="1051363" name=""/>
              <p:cNvSpPr/>
              <p:nvPr/>
            </p:nvSpPr>
            <p:spPr>
              <a:xfrm>
                <a:off x="8306312" y="951527"/>
                <a:ext cx="300487" cy="21841"/>
              </a:xfrm>
            </p:spPr>
          </p:sp>
        </mc:Fallback>
      </mc:AlternateContent>
      <mc:AlternateContent xmlns:mc="http://schemas.openxmlformats.org/markup-compatibility/2006">
        <mc:Choice xmlns:p14="http://schemas.microsoft.com/office/powerpoint/2010/main" Requires="p14">
          <p:contentPart p14:bwMode="auto" r:id="rId10">
            <p14:nvContentPartPr>
              <p14:cNvPr id="1051364" name=""/>
              <p14:cNvContentPartPr/>
              <p14:nvPr/>
            </p14:nvContentPartPr>
            <p14:xfrm>
              <a:off x="8299252" y="807661"/>
              <a:ext cx="334609" cy="28204"/>
            </p14:xfrm>
          </p:contentPart>
        </mc:Choice>
        <mc:Fallback>
          <p:sp>
            <p:nvSpPr>
              <p:cNvPr id="1051364" name=""/>
              <p:cNvSpPr/>
              <p:nvPr/>
            </p:nvSpPr>
            <p:spPr>
              <a:xfrm>
                <a:off x="8299252" y="807661"/>
                <a:ext cx="334609" cy="28204"/>
              </a:xfrm>
            </p:spPr>
          </p:sp>
        </mc:Fallback>
      </mc:AlternateContent>
      <mc:AlternateContent xmlns:mc="http://schemas.openxmlformats.org/markup-compatibility/2006">
        <mc:Choice xmlns:p14="http://schemas.microsoft.com/office/powerpoint/2010/main" Requires="p14">
          <p:contentPart p14:bwMode="auto" r:id="rId11">
            <p14:nvContentPartPr>
              <p14:cNvPr id="1051365" name=""/>
              <p14:cNvContentPartPr/>
              <p14:nvPr/>
            </p14:nvContentPartPr>
            <p14:xfrm>
              <a:off x="8528258" y="748499"/>
              <a:ext cx="179280" cy="188383"/>
            </p14:xfrm>
          </p:contentPart>
        </mc:Choice>
        <mc:Fallback>
          <p:sp>
            <p:nvSpPr>
              <p:cNvPr id="1051365" name=""/>
              <p:cNvSpPr/>
              <p:nvPr/>
            </p:nvSpPr>
            <p:spPr>
              <a:xfrm>
                <a:off x="8528258" y="748499"/>
                <a:ext cx="179280" cy="188383"/>
              </a:xfrm>
            </p:spPr>
          </p:sp>
        </mc:Fallback>
      </mc:AlternateContent>
      <mc:AlternateContent xmlns:mc="http://schemas.openxmlformats.org/markup-compatibility/2006">
        <mc:Choice xmlns:p14="http://schemas.microsoft.com/office/powerpoint/2010/main" Requires="p14">
          <p:contentPart p14:bwMode="auto" r:id="rId12">
            <p14:nvContentPartPr>
              <p14:cNvPr id="1051366" name=""/>
              <p14:cNvContentPartPr/>
              <p14:nvPr/>
            </p14:nvContentPartPr>
            <p14:xfrm>
              <a:off x="8668936" y="1111119"/>
              <a:ext cx="2285" cy="63146"/>
            </p14:xfrm>
          </p:contentPart>
        </mc:Choice>
        <mc:Fallback>
          <p:sp>
            <p:nvSpPr>
              <p:cNvPr id="1051366" name=""/>
              <p:cNvSpPr/>
              <p:nvPr/>
            </p:nvSpPr>
            <p:spPr>
              <a:xfrm>
                <a:off x="8668936" y="1111119"/>
                <a:ext cx="2285" cy="63146"/>
              </a:xfrm>
            </p:spPr>
          </p:sp>
        </mc:Fallback>
      </mc:AlternateContent>
      <mc:AlternateContent xmlns:mc="http://schemas.openxmlformats.org/markup-compatibility/2006">
        <mc:Choice xmlns:p14="http://schemas.microsoft.com/office/powerpoint/2010/main" Requires="p14">
          <p:contentPart p14:bwMode="auto" r:id="rId13">
            <p14:nvContentPartPr>
              <p14:cNvPr id="1051367" name=""/>
              <p14:cNvContentPartPr/>
              <p14:nvPr/>
            </p14:nvContentPartPr>
            <p14:xfrm>
              <a:off x="8845638" y="873920"/>
              <a:ext cx="190493" cy="244788"/>
            </p14:xfrm>
          </p:contentPart>
        </mc:Choice>
        <mc:Fallback>
          <p:sp>
            <p:nvSpPr>
              <p:cNvPr id="1051367" name=""/>
              <p:cNvSpPr/>
              <p:nvPr/>
            </p:nvSpPr>
            <p:spPr>
              <a:xfrm>
                <a:off x="8845638" y="873920"/>
                <a:ext cx="190493" cy="244788"/>
              </a:xfrm>
            </p:spPr>
          </p:sp>
        </mc:Fallback>
      </mc:AlternateContent>
      <mc:AlternateContent xmlns:mc="http://schemas.openxmlformats.org/markup-compatibility/2006">
        <mc:Choice xmlns:p14="http://schemas.microsoft.com/office/powerpoint/2010/main" Requires="p14">
          <p:contentPart p14:bwMode="auto" r:id="rId14">
            <p14:nvContentPartPr>
              <p14:cNvPr id="1051368" name=""/>
              <p14:cNvContentPartPr/>
              <p14:nvPr/>
            </p14:nvContentPartPr>
            <p14:xfrm>
              <a:off x="9094703" y="951098"/>
              <a:ext cx="114789" cy="140532"/>
            </p14:xfrm>
          </p:contentPart>
        </mc:Choice>
        <mc:Fallback>
          <p:sp>
            <p:nvSpPr>
              <p:cNvPr id="1051368" name=""/>
              <p:cNvSpPr/>
              <p:nvPr/>
            </p:nvSpPr>
            <p:spPr>
              <a:xfrm>
                <a:off x="9094703" y="951098"/>
                <a:ext cx="114789" cy="140532"/>
              </a:xfrm>
            </p:spPr>
          </p:sp>
        </mc:Fallback>
      </mc:AlternateContent>
      <mc:AlternateContent xmlns:mc="http://schemas.openxmlformats.org/markup-compatibility/2006">
        <mc:Choice xmlns:p14="http://schemas.microsoft.com/office/powerpoint/2010/main" Requires="p14">
          <p:contentPart p14:bwMode="auto" r:id="rId15">
            <p14:nvContentPartPr>
              <p14:cNvPr id="1051369" name=""/>
              <p14:cNvContentPartPr/>
              <p14:nvPr/>
            </p14:nvContentPartPr>
            <p14:xfrm>
              <a:off x="9264218" y="905720"/>
              <a:ext cx="226721" cy="188954"/>
            </p14:xfrm>
          </p:contentPart>
        </mc:Choice>
        <mc:Fallback>
          <p:sp>
            <p:nvSpPr>
              <p:cNvPr id="1051369" name=""/>
              <p:cNvSpPr/>
              <p:nvPr/>
            </p:nvSpPr>
            <p:spPr>
              <a:xfrm>
                <a:off x="9264218" y="905720"/>
                <a:ext cx="226721" cy="188954"/>
              </a:xfrm>
            </p:spPr>
          </p:sp>
        </mc:Fallback>
      </mc:AlternateContent>
      <mc:AlternateContent xmlns:mc="http://schemas.openxmlformats.org/markup-compatibility/2006">
        <mc:Choice xmlns:p14="http://schemas.microsoft.com/office/powerpoint/2010/main" Requires="p14">
          <p:contentPart p14:bwMode="auto" r:id="rId16">
            <p14:nvContentPartPr>
              <p14:cNvPr id="1051370" name=""/>
              <p14:cNvContentPartPr/>
              <p14:nvPr/>
            </p14:nvContentPartPr>
            <p14:xfrm>
              <a:off x="9189916" y="770341"/>
              <a:ext cx="282164" cy="42932"/>
            </p14:xfrm>
          </p:contentPart>
        </mc:Choice>
        <mc:Fallback>
          <p:sp>
            <p:nvSpPr>
              <p:cNvPr id="1051370" name=""/>
              <p:cNvSpPr/>
              <p:nvPr/>
            </p:nvSpPr>
            <p:spPr>
              <a:xfrm>
                <a:off x="9189916" y="770341"/>
                <a:ext cx="282164" cy="42932"/>
              </a:xfrm>
            </p:spPr>
          </p:sp>
        </mc:Fallback>
      </mc:AlternateContent>
      <mc:AlternateContent xmlns:mc="http://schemas.openxmlformats.org/markup-compatibility/2006">
        <mc:Choice xmlns:p14="http://schemas.microsoft.com/office/powerpoint/2010/main" Requires="p14">
          <p:contentPart p14:bwMode="auto" r:id="rId17">
            <p14:nvContentPartPr>
              <p14:cNvPr id="1051371" name=""/>
              <p14:cNvContentPartPr/>
              <p14:nvPr/>
            </p14:nvContentPartPr>
            <p14:xfrm>
              <a:off x="9364858" y="709775"/>
              <a:ext cx="177626" cy="147435"/>
            </p14:xfrm>
          </p:contentPart>
        </mc:Choice>
        <mc:Fallback>
          <p:sp>
            <p:nvSpPr>
              <p:cNvPr id="1051371" name=""/>
              <p:cNvSpPr/>
              <p:nvPr/>
            </p:nvSpPr>
            <p:spPr>
              <a:xfrm>
                <a:off x="9364858" y="709775"/>
                <a:ext cx="177626" cy="147435"/>
              </a:xfrm>
            </p:spPr>
          </p:sp>
        </mc:Fallback>
      </mc:AlternateContent>
      <mc:AlternateContent xmlns:mc="http://schemas.openxmlformats.org/markup-compatibility/2006">
        <mc:Choice xmlns:p14="http://schemas.microsoft.com/office/powerpoint/2010/main" Requires="p14">
          <p:contentPart p14:bwMode="auto" r:id="rId18">
            <p14:nvContentPartPr>
              <p14:cNvPr id="1051372" name=""/>
              <p14:cNvContentPartPr/>
              <p14:nvPr/>
            </p14:nvContentPartPr>
            <p14:xfrm>
              <a:off x="7383669" y="1255572"/>
              <a:ext cx="2145772" cy="50646"/>
            </p14:xfrm>
          </p:contentPart>
        </mc:Choice>
        <mc:Fallback>
          <p:sp>
            <p:nvSpPr>
              <p:cNvPr id="1051372" name=""/>
              <p:cNvSpPr/>
              <p:nvPr/>
            </p:nvSpPr>
            <p:spPr>
              <a:xfrm>
                <a:off x="7383669" y="1255572"/>
                <a:ext cx="2145772" cy="50646"/>
              </a:xfrm>
            </p:spPr>
          </p:sp>
        </mc:Fallback>
      </mc:AlternateContent>
      <mc:AlternateContent xmlns:mc="http://schemas.openxmlformats.org/markup-compatibility/2006">
        <mc:Choice xmlns:p14="http://schemas.microsoft.com/office/powerpoint/2010/main" Requires="p14">
          <p:contentPart p14:bwMode="auto" r:id="rId19">
            <p14:nvContentPartPr>
              <p14:cNvPr id="1051373" name=""/>
              <p14:cNvContentPartPr/>
              <p14:nvPr/>
            </p14:nvContentPartPr>
            <p14:xfrm>
              <a:off x="5603247" y="1003729"/>
              <a:ext cx="1315134" cy="932771"/>
            </p14:xfrm>
          </p:contentPart>
        </mc:Choice>
        <mc:Fallback>
          <p:sp>
            <p:nvSpPr>
              <p:cNvPr id="1051373" name=""/>
              <p:cNvSpPr/>
              <p:nvPr/>
            </p:nvSpPr>
            <p:spPr>
              <a:xfrm>
                <a:off x="5603247" y="1003729"/>
                <a:ext cx="1315134" cy="932771"/>
              </a:xfrm>
            </p:spPr>
          </p:sp>
        </mc:Fallback>
      </mc:AlternateContent>
      <mc:AlternateContent xmlns:mc="http://schemas.openxmlformats.org/markup-compatibility/2006">
        <mc:Choice xmlns:p14="http://schemas.microsoft.com/office/powerpoint/2010/main" Requires="p14">
          <p:contentPart p14:bwMode="auto" r:id="rId20">
            <p14:nvContentPartPr>
              <p14:cNvPr id="1051374" name=""/>
              <p14:cNvContentPartPr/>
              <p14:nvPr/>
            </p14:nvContentPartPr>
            <p14:xfrm>
              <a:off x="6959633" y="1731868"/>
              <a:ext cx="692246" cy="294480"/>
            </p14:xfrm>
          </p:contentPart>
        </mc:Choice>
        <mc:Fallback>
          <p:sp>
            <p:nvSpPr>
              <p:cNvPr id="1051374" name=""/>
              <p:cNvSpPr/>
              <p:nvPr/>
            </p:nvSpPr>
            <p:spPr>
              <a:xfrm>
                <a:off x="6959633" y="1731868"/>
                <a:ext cx="692246" cy="294480"/>
              </a:xfrm>
            </p:spPr>
          </p:sp>
        </mc:Fallback>
      </mc:AlternateContent>
      <mc:AlternateContent xmlns:mc="http://schemas.openxmlformats.org/markup-compatibility/2006">
        <mc:Choice xmlns:p14="http://schemas.microsoft.com/office/powerpoint/2010/main" Requires="p14">
          <p:contentPart p14:bwMode="auto" r:id="rId21">
            <p14:nvContentPartPr>
              <p14:cNvPr id="1051375" name=""/>
              <p14:cNvContentPartPr/>
              <p14:nvPr/>
            </p14:nvContentPartPr>
            <p14:xfrm>
              <a:off x="6944779" y="1661627"/>
              <a:ext cx="167525" cy="200390"/>
            </p14:xfrm>
          </p:contentPart>
        </mc:Choice>
        <mc:Fallback>
          <p:sp>
            <p:nvSpPr>
              <p:cNvPr id="1051375" name=""/>
              <p:cNvSpPr/>
              <p:nvPr/>
            </p:nvSpPr>
            <p:spPr>
              <a:xfrm>
                <a:off x="6944779" y="1661627"/>
                <a:ext cx="167525" cy="200390"/>
              </a:xfrm>
            </p:spPr>
          </p:sp>
        </mc:Fallback>
      </mc:AlternateContent>
      <mc:AlternateContent xmlns:mc="http://schemas.openxmlformats.org/markup-compatibility/2006">
        <mc:Choice xmlns:p14="http://schemas.microsoft.com/office/powerpoint/2010/main" Requires="p14">
          <p:contentPart p14:bwMode="auto" r:id="rId22">
            <p14:nvContentPartPr>
              <p14:cNvPr id="1051376" name=""/>
              <p14:cNvContentPartPr/>
              <p14:nvPr/>
            </p14:nvContentPartPr>
            <p14:xfrm>
              <a:off x="7771632" y="1846040"/>
              <a:ext cx="249015" cy="417773"/>
            </p14:xfrm>
          </p:contentPart>
        </mc:Choice>
        <mc:Fallback>
          <p:sp>
            <p:nvSpPr>
              <p:cNvPr id="1051376" name=""/>
              <p:cNvSpPr/>
              <p:nvPr/>
            </p:nvSpPr>
            <p:spPr>
              <a:xfrm>
                <a:off x="7771632" y="1846040"/>
                <a:ext cx="249015" cy="417773"/>
              </a:xfrm>
            </p:spPr>
          </p:sp>
        </mc:Fallback>
      </mc:AlternateContent>
      <mc:AlternateContent xmlns:mc="http://schemas.openxmlformats.org/markup-compatibility/2006">
        <mc:Choice xmlns:p14="http://schemas.microsoft.com/office/powerpoint/2010/main" Requires="p14">
          <p:contentPart p14:bwMode="auto" r:id="rId23">
            <p14:nvContentPartPr>
              <p14:cNvPr id="1051377" name=""/>
              <p14:cNvContentPartPr/>
              <p14:nvPr/>
            </p14:nvContentPartPr>
            <p14:xfrm>
              <a:off x="8184970" y="2024703"/>
              <a:ext cx="1028620" cy="433478"/>
            </p14:xfrm>
          </p:contentPart>
        </mc:Choice>
        <mc:Fallback>
          <p:sp>
            <p:nvSpPr>
              <p:cNvPr id="1051377" name=""/>
              <p:cNvSpPr/>
              <p:nvPr/>
            </p:nvSpPr>
            <p:spPr>
              <a:xfrm>
                <a:off x="8184970" y="2024703"/>
                <a:ext cx="1028620" cy="433478"/>
              </a:xfrm>
            </p:spPr>
          </p:sp>
        </mc:Fallback>
      </mc:AlternateContent>
      <mc:AlternateContent xmlns:mc="http://schemas.openxmlformats.org/markup-compatibility/2006">
        <mc:Choice xmlns:p14="http://schemas.microsoft.com/office/powerpoint/2010/main" Requires="p14">
          <p:contentPart p14:bwMode="auto" r:id="rId24">
            <p14:nvContentPartPr>
              <p14:cNvPr id="1051378" name=""/>
              <p14:cNvContentPartPr/>
              <p14:nvPr/>
            </p14:nvContentPartPr>
            <p14:xfrm>
              <a:off x="8827620" y="1914791"/>
              <a:ext cx="15246" cy="74231"/>
            </p14:xfrm>
          </p:contentPart>
        </mc:Choice>
        <mc:Fallback>
          <p:sp>
            <p:nvSpPr>
              <p:cNvPr id="1051378" name=""/>
              <p:cNvSpPr/>
              <p:nvPr/>
            </p:nvSpPr>
            <p:spPr>
              <a:xfrm>
                <a:off x="8827620" y="1914791"/>
                <a:ext cx="15246" cy="74231"/>
              </a:xfrm>
            </p:spPr>
          </p:sp>
        </mc:Fallback>
      </mc:AlternateContent>
      <mc:AlternateContent xmlns:mc="http://schemas.openxmlformats.org/markup-compatibility/2006">
        <mc:Choice xmlns:p14="http://schemas.microsoft.com/office/powerpoint/2010/main" Requires="p14">
          <p:contentPart p14:bwMode="auto" r:id="rId25">
            <p14:nvContentPartPr>
              <p14:cNvPr id="1051379" name=""/>
              <p14:cNvContentPartPr/>
              <p14:nvPr/>
            </p14:nvContentPartPr>
            <p14:xfrm>
              <a:off x="9305495" y="2022462"/>
              <a:ext cx="489629" cy="185109"/>
            </p14:xfrm>
          </p:contentPart>
        </mc:Choice>
        <mc:Fallback>
          <p:sp>
            <p:nvSpPr>
              <p:cNvPr id="1051379" name=""/>
              <p:cNvSpPr/>
              <p:nvPr/>
            </p:nvSpPr>
            <p:spPr>
              <a:xfrm>
                <a:off x="9305495" y="2022462"/>
                <a:ext cx="489629" cy="185109"/>
              </a:xfrm>
            </p:spPr>
          </p:sp>
        </mc:Fallback>
      </mc:AlternateContent>
      <mc:AlternateContent xmlns:mc="http://schemas.openxmlformats.org/markup-compatibility/2006">
        <mc:Choice xmlns:p14="http://schemas.microsoft.com/office/powerpoint/2010/main" Requires="p14">
          <p:contentPart p14:bwMode="auto" r:id="rId26">
            <p14:nvContentPartPr>
              <p14:cNvPr id="1051380" name=""/>
              <p14:cNvContentPartPr/>
              <p14:nvPr/>
            </p14:nvContentPartPr>
            <p14:xfrm>
              <a:off x="9850633" y="2001661"/>
              <a:ext cx="246865" cy="206316"/>
            </p14:xfrm>
          </p:contentPart>
        </mc:Choice>
        <mc:Fallback>
          <p:sp>
            <p:nvSpPr>
              <p:cNvPr id="1051380" name=""/>
              <p:cNvSpPr/>
              <p:nvPr/>
            </p:nvSpPr>
            <p:spPr>
              <a:xfrm>
                <a:off x="9850633" y="2001661"/>
                <a:ext cx="246865" cy="206316"/>
              </a:xfrm>
            </p:spPr>
          </p:sp>
        </mc:Fallback>
      </mc:AlternateContent>
      <mc:AlternateContent xmlns:mc="http://schemas.openxmlformats.org/markup-compatibility/2006">
        <mc:Choice xmlns:p14="http://schemas.microsoft.com/office/powerpoint/2010/main" Requires="p14">
          <p:contentPart p14:bwMode="auto" r:id="rId27">
            <p14:nvContentPartPr>
              <p14:cNvPr id="1051381" name=""/>
              <p14:cNvContentPartPr/>
              <p14:nvPr/>
            </p14:nvContentPartPr>
            <p14:xfrm>
              <a:off x="10294560" y="2016139"/>
              <a:ext cx="189698" cy="7363"/>
            </p14:xfrm>
          </p:contentPart>
        </mc:Choice>
        <mc:Fallback>
          <p:sp>
            <p:nvSpPr>
              <p:cNvPr id="1051381" name=""/>
              <p:cNvSpPr/>
              <p:nvPr/>
            </p:nvSpPr>
            <p:spPr>
              <a:xfrm>
                <a:off x="10294560" y="2016139"/>
                <a:ext cx="189698" cy="7363"/>
              </a:xfrm>
            </p:spPr>
          </p:sp>
        </mc:Fallback>
      </mc:AlternateContent>
      <mc:AlternateContent xmlns:mc="http://schemas.openxmlformats.org/markup-compatibility/2006">
        <mc:Choice xmlns:p14="http://schemas.microsoft.com/office/powerpoint/2010/main" Requires="p14">
          <p:contentPart p14:bwMode="auto" r:id="rId28">
            <p14:nvContentPartPr>
              <p14:cNvPr id="1051382" name=""/>
              <p14:cNvContentPartPr/>
              <p14:nvPr/>
            </p14:nvContentPartPr>
            <p14:xfrm>
              <a:off x="10280441" y="2081334"/>
              <a:ext cx="178704" cy="14643"/>
            </p14:xfrm>
          </p:contentPart>
        </mc:Choice>
        <mc:Fallback>
          <p:sp>
            <p:nvSpPr>
              <p:cNvPr id="1051382" name=""/>
              <p:cNvSpPr/>
              <p:nvPr/>
            </p:nvSpPr>
            <p:spPr>
              <a:xfrm>
                <a:off x="10280441" y="2081334"/>
                <a:ext cx="178704" cy="14643"/>
              </a:xfrm>
            </p:spPr>
          </p:sp>
        </mc:Fallback>
      </mc:AlternateContent>
      <mc:AlternateContent xmlns:mc="http://schemas.openxmlformats.org/markup-compatibility/2006">
        <mc:Choice xmlns:p14="http://schemas.microsoft.com/office/powerpoint/2010/main" Requires="p14">
          <p:contentPart p14:bwMode="auto" r:id="rId29">
            <p14:nvContentPartPr>
              <p14:cNvPr id="1051383" name=""/>
              <p14:cNvContentPartPr/>
              <p14:nvPr/>
            </p14:nvContentPartPr>
            <p14:xfrm>
              <a:off x="10258820" y="2182670"/>
              <a:ext cx="144540" cy="36414"/>
            </p14:xfrm>
          </p:contentPart>
        </mc:Choice>
        <mc:Fallback>
          <p:sp>
            <p:nvSpPr>
              <p:cNvPr id="1051383" name=""/>
              <p:cNvSpPr/>
              <p:nvPr/>
            </p:nvSpPr>
            <p:spPr>
              <a:xfrm>
                <a:off x="10258820" y="2182670"/>
                <a:ext cx="144540" cy="36414"/>
              </a:xfrm>
            </p:spPr>
          </p:sp>
        </mc:Fallback>
      </mc:AlternateContent>
      <mc:AlternateContent xmlns:mc="http://schemas.openxmlformats.org/markup-compatibility/2006">
        <mc:Choice xmlns:p14="http://schemas.microsoft.com/office/powerpoint/2010/main" Requires="p14">
          <p:contentPart p14:bwMode="auto" r:id="rId30">
            <p14:nvContentPartPr>
              <p14:cNvPr id="1051384" name=""/>
              <p14:cNvContentPartPr/>
              <p14:nvPr/>
            </p14:nvContentPartPr>
            <p14:xfrm>
              <a:off x="10680649" y="2001661"/>
              <a:ext cx="280595" cy="179423"/>
            </p14:xfrm>
          </p:contentPart>
        </mc:Choice>
        <mc:Fallback>
          <p:sp>
            <p:nvSpPr>
              <p:cNvPr id="1051384" name=""/>
              <p:cNvSpPr/>
              <p:nvPr/>
            </p:nvSpPr>
            <p:spPr>
              <a:xfrm>
                <a:off x="10680649" y="2001661"/>
                <a:ext cx="280595" cy="179423"/>
              </a:xfrm>
            </p:spPr>
          </p:sp>
        </mc:Fallback>
      </mc:AlternateContent>
      <mc:AlternateContent xmlns:mc="http://schemas.openxmlformats.org/markup-compatibility/2006">
        <mc:Choice xmlns:p14="http://schemas.microsoft.com/office/powerpoint/2010/main" Requires="p14">
          <p:contentPart p14:bwMode="auto" r:id="rId31">
            <p14:nvContentPartPr>
              <p14:cNvPr id="1051385" name=""/>
              <p14:cNvContentPartPr/>
              <p14:nvPr/>
            </p14:nvContentPartPr>
            <p14:xfrm>
              <a:off x="10865340" y="1842317"/>
              <a:ext cx="30196" cy="30211"/>
            </p14:xfrm>
          </p:contentPart>
        </mc:Choice>
        <mc:Fallback>
          <p:sp>
            <p:nvSpPr>
              <p:cNvPr id="1051385" name=""/>
              <p:cNvSpPr/>
              <p:nvPr/>
            </p:nvSpPr>
            <p:spPr>
              <a:xfrm>
                <a:off x="10865340" y="1842317"/>
                <a:ext cx="30196" cy="30211"/>
              </a:xfrm>
            </p:spPr>
          </p:sp>
        </mc:Fallback>
      </mc:AlternateContent>
      <mc:AlternateContent xmlns:mc="http://schemas.openxmlformats.org/markup-compatibility/2006">
        <mc:Choice xmlns:p14="http://schemas.microsoft.com/office/powerpoint/2010/main" Requires="p14">
          <p:contentPart p14:bwMode="auto" r:id="rId32">
            <p14:nvContentPartPr>
              <p14:cNvPr id="1051386" name=""/>
              <p14:cNvContentPartPr/>
              <p14:nvPr/>
            </p14:nvContentPartPr>
            <p14:xfrm>
              <a:off x="11074240" y="1777537"/>
              <a:ext cx="155274" cy="402816"/>
            </p14:xfrm>
          </p:contentPart>
        </mc:Choice>
        <mc:Fallback>
          <p:sp>
            <p:nvSpPr>
              <p:cNvPr id="1051386" name=""/>
              <p:cNvSpPr/>
              <p:nvPr/>
            </p:nvSpPr>
            <p:spPr>
              <a:xfrm>
                <a:off x="11074240" y="1777537"/>
                <a:ext cx="155274" cy="402816"/>
              </a:xfrm>
            </p:spPr>
          </p:sp>
        </mc:Fallback>
      </mc:AlternateContent>
      <mc:AlternateContent xmlns:mc="http://schemas.openxmlformats.org/markup-compatibility/2006">
        <mc:Choice xmlns:p14="http://schemas.microsoft.com/office/powerpoint/2010/main" Requires="p14">
          <p:contentPart p14:bwMode="auto" r:id="rId33">
            <p14:nvContentPartPr>
              <p14:cNvPr id="1051387" name=""/>
              <p14:cNvContentPartPr/>
              <p14:nvPr/>
            </p14:nvContentPartPr>
            <p14:xfrm>
              <a:off x="11152781" y="1999030"/>
              <a:ext cx="509475" cy="193631"/>
            </p14:xfrm>
          </p:contentPart>
        </mc:Choice>
        <mc:Fallback>
          <p:sp>
            <p:nvSpPr>
              <p:cNvPr id="1051387" name=""/>
              <p:cNvSpPr/>
              <p:nvPr/>
            </p:nvSpPr>
            <p:spPr>
              <a:xfrm>
                <a:off x="11152781" y="1999030"/>
                <a:ext cx="509475" cy="193631"/>
              </a:xfrm>
            </p:spPr>
          </p:sp>
        </mc:Fallback>
      </mc:AlternateContent>
      <mc:AlternateContent xmlns:mc="http://schemas.openxmlformats.org/markup-compatibility/2006">
        <mc:Choice xmlns:p14="http://schemas.microsoft.com/office/powerpoint/2010/main" Requires="p14">
          <p:contentPart p14:bwMode="auto" r:id="rId34">
            <p14:nvContentPartPr>
              <p14:cNvPr id="1051388" name=""/>
              <p14:cNvContentPartPr/>
              <p14:nvPr/>
            </p14:nvContentPartPr>
            <p14:xfrm>
              <a:off x="8092246" y="2793172"/>
              <a:ext cx="97136" cy="176356"/>
            </p14:xfrm>
          </p:contentPart>
        </mc:Choice>
        <mc:Fallback>
          <p:sp>
            <p:nvSpPr>
              <p:cNvPr id="1051388" name=""/>
              <p:cNvSpPr/>
              <p:nvPr/>
            </p:nvSpPr>
            <p:spPr>
              <a:xfrm>
                <a:off x="8092246" y="2793172"/>
                <a:ext cx="97136" cy="176356"/>
              </a:xfrm>
            </p:spPr>
          </p:sp>
        </mc:Fallback>
      </mc:AlternateContent>
      <mc:AlternateContent xmlns:mc="http://schemas.openxmlformats.org/markup-compatibility/2006">
        <mc:Choice xmlns:p14="http://schemas.microsoft.com/office/powerpoint/2010/main" Requires="p14">
          <p:contentPart p14:bwMode="auto" r:id="rId35">
            <p14:nvContentPartPr>
              <p14:cNvPr id="1051389" name=""/>
              <p14:cNvContentPartPr/>
              <p14:nvPr/>
            </p14:nvContentPartPr>
            <p14:xfrm>
              <a:off x="8222756" y="2621169"/>
              <a:ext cx="12074" cy="380490"/>
            </p14:xfrm>
          </p:contentPart>
        </mc:Choice>
        <mc:Fallback>
          <p:sp>
            <p:nvSpPr>
              <p:cNvPr id="1051389" name=""/>
              <p:cNvSpPr/>
              <p:nvPr/>
            </p:nvSpPr>
            <p:spPr>
              <a:xfrm>
                <a:off x="8222756" y="2621169"/>
                <a:ext cx="12074" cy="380490"/>
              </a:xfrm>
            </p:spPr>
          </p:sp>
        </mc:Fallback>
      </mc:AlternateContent>
      <mc:AlternateContent xmlns:mc="http://schemas.openxmlformats.org/markup-compatibility/2006">
        <mc:Choice xmlns:p14="http://schemas.microsoft.com/office/powerpoint/2010/main" Requires="p14">
          <p:contentPart p14:bwMode="auto" r:id="rId36">
            <p14:nvContentPartPr>
              <p14:cNvPr id="1051390" name=""/>
              <p14:cNvContentPartPr/>
              <p14:nvPr/>
            </p14:nvContentPartPr>
            <p14:xfrm>
              <a:off x="8338230" y="2657406"/>
              <a:ext cx="43975" cy="133484"/>
            </p14:xfrm>
          </p:contentPart>
        </mc:Choice>
        <mc:Fallback>
          <p:sp>
            <p:nvSpPr>
              <p:cNvPr id="1051390" name=""/>
              <p:cNvSpPr/>
              <p:nvPr/>
            </p:nvSpPr>
            <p:spPr>
              <a:xfrm>
                <a:off x="8338230" y="2657406"/>
                <a:ext cx="43975" cy="133484"/>
              </a:xfrm>
            </p:spPr>
          </p:sp>
        </mc:Fallback>
      </mc:AlternateContent>
      <mc:AlternateContent xmlns:mc="http://schemas.openxmlformats.org/markup-compatibility/2006">
        <mc:Choice xmlns:p14="http://schemas.microsoft.com/office/powerpoint/2010/main" Requires="p14">
          <p:contentPart p14:bwMode="auto" r:id="rId37">
            <p14:nvContentPartPr>
              <p14:cNvPr id="1051391" name=""/>
              <p14:cNvContentPartPr/>
              <p14:nvPr/>
            </p14:nvContentPartPr>
            <p14:xfrm>
              <a:off x="8399415" y="2844943"/>
              <a:ext cx="123648" cy="163701"/>
            </p14:xfrm>
          </p:contentPart>
        </mc:Choice>
        <mc:Fallback>
          <p:sp>
            <p:nvSpPr>
              <p:cNvPr id="1051391" name=""/>
              <p:cNvSpPr/>
              <p:nvPr/>
            </p:nvSpPr>
            <p:spPr>
              <a:xfrm>
                <a:off x="8399415" y="2844943"/>
                <a:ext cx="123648" cy="163701"/>
              </a:xfrm>
            </p:spPr>
          </p:sp>
        </mc:Fallback>
      </mc:AlternateContent>
      <mc:AlternateContent xmlns:mc="http://schemas.openxmlformats.org/markup-compatibility/2006">
        <mc:Choice xmlns:p14="http://schemas.microsoft.com/office/powerpoint/2010/main" Requires="p14">
          <p:contentPart p14:bwMode="auto" r:id="rId38">
            <p14:nvContentPartPr>
              <p14:cNvPr id="1051392" name=""/>
              <p14:cNvContentPartPr/>
              <p14:nvPr/>
            </p14:nvContentPartPr>
            <p14:xfrm>
              <a:off x="8581854" y="2798632"/>
              <a:ext cx="146729" cy="195345"/>
            </p14:xfrm>
          </p:contentPart>
        </mc:Choice>
        <mc:Fallback>
          <p:sp>
            <p:nvSpPr>
              <p:cNvPr id="1051392" name=""/>
              <p:cNvSpPr/>
              <p:nvPr/>
            </p:nvSpPr>
            <p:spPr>
              <a:xfrm>
                <a:off x="8581854" y="2798632"/>
                <a:ext cx="146729" cy="195345"/>
              </a:xfrm>
            </p:spPr>
          </p:sp>
        </mc:Fallback>
      </mc:AlternateContent>
      <mc:AlternateContent xmlns:mc="http://schemas.openxmlformats.org/markup-compatibility/2006">
        <mc:Choice xmlns:p14="http://schemas.microsoft.com/office/powerpoint/2010/main" Requires="p14">
          <p:contentPart p14:bwMode="auto" r:id="rId39">
            <p14:nvContentPartPr>
              <p14:cNvPr id="1051393" name=""/>
              <p14:cNvContentPartPr/>
              <p14:nvPr/>
            </p14:nvContentPartPr>
            <p14:xfrm>
              <a:off x="8606800" y="2784236"/>
              <a:ext cx="166147" cy="175052"/>
            </p14:xfrm>
          </p:contentPart>
        </mc:Choice>
        <mc:Fallback>
          <p:sp>
            <p:nvSpPr>
              <p:cNvPr id="1051393" name=""/>
              <p:cNvSpPr/>
              <p:nvPr/>
            </p:nvSpPr>
            <p:spPr>
              <a:xfrm>
                <a:off x="8606800" y="2784236"/>
                <a:ext cx="166147" cy="175052"/>
              </a:xfrm>
            </p:spPr>
          </p:sp>
        </mc:Fallback>
      </mc:AlternateContent>
      <mc:AlternateContent xmlns:mc="http://schemas.openxmlformats.org/markup-compatibility/2006">
        <mc:Choice xmlns:p14="http://schemas.microsoft.com/office/powerpoint/2010/main" Requires="p14">
          <p:contentPart p14:bwMode="auto" r:id="rId40">
            <p14:nvContentPartPr>
              <p14:cNvPr id="1051394" name=""/>
              <p14:cNvContentPartPr/>
              <p14:nvPr/>
            </p14:nvContentPartPr>
            <p14:xfrm>
              <a:off x="8785504" y="2835593"/>
              <a:ext cx="167795" cy="127166"/>
            </p14:xfrm>
          </p:contentPart>
        </mc:Choice>
        <mc:Fallback>
          <p:sp>
            <p:nvSpPr>
              <p:cNvPr id="1051394" name=""/>
              <p:cNvSpPr/>
              <p:nvPr/>
            </p:nvSpPr>
            <p:spPr>
              <a:xfrm>
                <a:off x="8785504" y="2835593"/>
                <a:ext cx="167795" cy="127166"/>
              </a:xfrm>
            </p:spPr>
          </p:sp>
        </mc:Fallback>
      </mc:AlternateContent>
      <mc:AlternateContent xmlns:mc="http://schemas.openxmlformats.org/markup-compatibility/2006">
        <mc:Choice xmlns:p14="http://schemas.microsoft.com/office/powerpoint/2010/main" Requires="p14">
          <p:contentPart p14:bwMode="auto" r:id="rId41">
            <p14:nvContentPartPr>
              <p14:cNvPr id="1051395" name=""/>
              <p14:cNvContentPartPr/>
              <p14:nvPr/>
            </p14:nvContentPartPr>
            <p14:xfrm>
              <a:off x="8877886" y="2646485"/>
              <a:ext cx="107943" cy="85115"/>
            </p14:xfrm>
          </p:contentPart>
        </mc:Choice>
        <mc:Fallback>
          <p:sp>
            <p:nvSpPr>
              <p:cNvPr id="1051395" name=""/>
              <p:cNvSpPr/>
              <p:nvPr/>
            </p:nvSpPr>
            <p:spPr>
              <a:xfrm>
                <a:off x="8877886" y="2646485"/>
                <a:ext cx="107943" cy="85115"/>
              </a:xfrm>
            </p:spPr>
          </p:sp>
        </mc:Fallback>
      </mc:AlternateContent>
      <mc:AlternateContent xmlns:mc="http://schemas.openxmlformats.org/markup-compatibility/2006">
        <mc:Choice xmlns:p14="http://schemas.microsoft.com/office/powerpoint/2010/main" Requires="p14">
          <p:contentPart p14:bwMode="auto" r:id="rId42">
            <p14:nvContentPartPr>
              <p14:cNvPr id="1051396" name=""/>
              <p14:cNvContentPartPr/>
              <p14:nvPr/>
            </p14:nvContentPartPr>
            <p14:xfrm>
              <a:off x="8989043" y="2813028"/>
              <a:ext cx="342801" cy="146121"/>
            </p14:xfrm>
          </p:contentPart>
        </mc:Choice>
        <mc:Fallback>
          <p:sp>
            <p:nvSpPr>
              <p:cNvPr id="1051396" name=""/>
              <p:cNvSpPr/>
              <p:nvPr/>
            </p:nvSpPr>
            <p:spPr>
              <a:xfrm>
                <a:off x="8989043" y="2813028"/>
                <a:ext cx="342801" cy="146121"/>
              </a:xfrm>
            </p:spPr>
          </p:sp>
        </mc:Fallback>
      </mc:AlternateContent>
      <mc:AlternateContent xmlns:mc="http://schemas.openxmlformats.org/markup-compatibility/2006">
        <mc:Choice xmlns:p14="http://schemas.microsoft.com/office/powerpoint/2010/main" Requires="p14">
          <p:contentPart p14:bwMode="auto" r:id="rId43">
            <p14:nvContentPartPr>
              <p14:cNvPr id="1051397" name=""/>
              <p14:cNvContentPartPr/>
              <p14:nvPr/>
            </p14:nvContentPartPr>
            <p14:xfrm>
              <a:off x="9409463" y="2699913"/>
              <a:ext cx="55558" cy="68089"/>
            </p14:xfrm>
          </p:contentPart>
        </mc:Choice>
        <mc:Fallback>
          <p:sp>
            <p:nvSpPr>
              <p:cNvPr id="1051397" name=""/>
              <p:cNvSpPr/>
              <p:nvPr/>
            </p:nvSpPr>
            <p:spPr>
              <a:xfrm>
                <a:off x="9409463" y="2699913"/>
                <a:ext cx="55558" cy="68089"/>
              </a:xfrm>
            </p:spPr>
          </p:sp>
        </mc:Fallback>
      </mc:AlternateContent>
      <mc:AlternateContent xmlns:mc="http://schemas.openxmlformats.org/markup-compatibility/2006">
        <mc:Choice xmlns:p14="http://schemas.microsoft.com/office/powerpoint/2010/main" Requires="p14">
          <p:contentPart p14:bwMode="auto" r:id="rId44">
            <p14:nvContentPartPr>
              <p14:cNvPr id="1051398" name=""/>
              <p14:cNvContentPartPr/>
              <p14:nvPr/>
            </p14:nvContentPartPr>
            <p14:xfrm>
              <a:off x="9407614" y="2603050"/>
              <a:ext cx="28726" cy="345193"/>
            </p14:xfrm>
          </p:contentPart>
        </mc:Choice>
        <mc:Fallback>
          <p:sp>
            <p:nvSpPr>
              <p:cNvPr id="1051398" name=""/>
              <p:cNvSpPr/>
              <p:nvPr/>
            </p:nvSpPr>
            <p:spPr>
              <a:xfrm>
                <a:off x="9407614" y="2603050"/>
                <a:ext cx="28726" cy="345193"/>
              </a:xfrm>
            </p:spPr>
          </p:sp>
        </mc:Fallback>
      </mc:AlternateContent>
      <mc:AlternateContent xmlns:mc="http://schemas.openxmlformats.org/markup-compatibility/2006">
        <mc:Choice xmlns:p14="http://schemas.microsoft.com/office/powerpoint/2010/main" Requires="p14">
          <p:contentPart p14:bwMode="auto" r:id="rId45">
            <p14:nvContentPartPr>
              <p14:cNvPr id="1051399" name=""/>
              <p14:cNvContentPartPr/>
              <p14:nvPr/>
            </p14:nvContentPartPr>
            <p14:xfrm>
              <a:off x="9329117" y="2794958"/>
              <a:ext cx="273870" cy="134317"/>
            </p14:xfrm>
          </p:contentPart>
        </mc:Choice>
        <mc:Fallback>
          <p:sp>
            <p:nvSpPr>
              <p:cNvPr id="1051399" name=""/>
              <p:cNvSpPr/>
              <p:nvPr/>
            </p:nvSpPr>
            <p:spPr>
              <a:xfrm>
                <a:off x="9329117" y="2794958"/>
                <a:ext cx="273870" cy="134317"/>
              </a:xfrm>
            </p:spPr>
          </p:sp>
        </mc:Fallback>
      </mc:AlternateContent>
      <mc:AlternateContent xmlns:mc="http://schemas.openxmlformats.org/markup-compatibility/2006">
        <mc:Choice xmlns:p14="http://schemas.microsoft.com/office/powerpoint/2010/main" Requires="p14">
          <p:contentPart p14:bwMode="auto" r:id="rId46">
            <p14:nvContentPartPr>
              <p14:cNvPr id="1051400" name=""/>
              <p14:cNvContentPartPr/>
              <p14:nvPr/>
            </p14:nvContentPartPr>
            <p14:xfrm>
              <a:off x="9650043" y="2777272"/>
              <a:ext cx="347716" cy="154643"/>
            </p14:xfrm>
          </p:contentPart>
        </mc:Choice>
        <mc:Fallback>
          <p:sp>
            <p:nvSpPr>
              <p:cNvPr id="1051400" name=""/>
              <p:cNvSpPr/>
              <p:nvPr/>
            </p:nvSpPr>
            <p:spPr>
              <a:xfrm>
                <a:off x="9650043" y="2777272"/>
                <a:ext cx="347716" cy="154643"/>
              </a:xfrm>
            </p:spPr>
          </p:sp>
        </mc:Fallback>
      </mc:AlternateContent>
      <mc:AlternateContent xmlns:mc="http://schemas.openxmlformats.org/markup-compatibility/2006">
        <mc:Choice xmlns:p14="http://schemas.microsoft.com/office/powerpoint/2010/main" Requires="p14">
          <p:contentPart p14:bwMode="auto" r:id="rId47">
            <p14:nvContentPartPr>
              <p14:cNvPr id="1051401" name=""/>
              <p14:cNvContentPartPr/>
              <p14:nvPr/>
            </p14:nvContentPartPr>
            <p14:xfrm>
              <a:off x="9615044" y="2646485"/>
              <a:ext cx="7483" cy="63317"/>
            </p14:xfrm>
          </p:contentPart>
        </mc:Choice>
        <mc:Fallback>
          <p:sp>
            <p:nvSpPr>
              <p:cNvPr id="1051401" name=""/>
              <p:cNvSpPr/>
              <p:nvPr/>
            </p:nvSpPr>
            <p:spPr>
              <a:xfrm>
                <a:off x="9615044" y="2646485"/>
                <a:ext cx="7483" cy="63317"/>
              </a:xfrm>
            </p:spPr>
          </p:sp>
        </mc:Fallback>
      </mc:AlternateContent>
      <mc:AlternateContent xmlns:mc="http://schemas.openxmlformats.org/markup-compatibility/2006">
        <mc:Choice xmlns:p14="http://schemas.microsoft.com/office/powerpoint/2010/main" Requires="p14">
          <p:contentPart p14:bwMode="auto" r:id="rId48">
            <p14:nvContentPartPr>
              <p14:cNvPr id="1051402" name=""/>
              <p14:cNvContentPartPr/>
              <p14:nvPr/>
            </p14:nvContentPartPr>
            <p14:xfrm>
              <a:off x="10221079" y="2589516"/>
              <a:ext cx="243908" cy="288325"/>
            </p14:xfrm>
          </p:contentPart>
        </mc:Choice>
        <mc:Fallback>
          <p:sp>
            <p:nvSpPr>
              <p:cNvPr id="1051402" name=""/>
              <p:cNvSpPr/>
              <p:nvPr/>
            </p:nvSpPr>
            <p:spPr>
              <a:xfrm>
                <a:off x="10221079" y="2589516"/>
                <a:ext cx="243908" cy="288325"/>
              </a:xfrm>
            </p:spPr>
          </p:sp>
        </mc:Fallback>
      </mc:AlternateContent>
      <mc:AlternateContent xmlns:mc="http://schemas.openxmlformats.org/markup-compatibility/2006">
        <mc:Choice xmlns:p14="http://schemas.microsoft.com/office/powerpoint/2010/main" Requires="p14">
          <p:contentPart p14:bwMode="auto" r:id="rId49">
            <p14:nvContentPartPr>
              <p14:cNvPr id="1051403" name=""/>
              <p14:cNvContentPartPr/>
              <p14:nvPr/>
            </p14:nvContentPartPr>
            <p14:xfrm>
              <a:off x="10509005" y="2508734"/>
              <a:ext cx="71482" cy="210473"/>
            </p14:xfrm>
          </p:contentPart>
        </mc:Choice>
        <mc:Fallback>
          <p:sp>
            <p:nvSpPr>
              <p:cNvPr id="1051403" name=""/>
              <p:cNvSpPr/>
              <p:nvPr/>
            </p:nvSpPr>
            <p:spPr>
              <a:xfrm>
                <a:off x="10509005" y="2508734"/>
                <a:ext cx="71482" cy="210473"/>
              </a:xfrm>
            </p:spPr>
          </p:sp>
        </mc:Fallback>
      </mc:AlternateContent>
      <mc:AlternateContent xmlns:mc="http://schemas.openxmlformats.org/markup-compatibility/2006">
        <mc:Choice xmlns:p14="http://schemas.microsoft.com/office/powerpoint/2010/main" Requires="p14">
          <p:contentPart p14:bwMode="auto" r:id="rId50">
            <p14:nvContentPartPr>
              <p14:cNvPr id="1051404" name=""/>
              <p14:cNvContentPartPr/>
              <p14:nvPr/>
            </p14:nvContentPartPr>
            <p14:xfrm>
              <a:off x="10652410" y="2580630"/>
              <a:ext cx="171044" cy="276235"/>
            </p14:xfrm>
          </p:contentPart>
        </mc:Choice>
        <mc:Fallback>
          <p:sp>
            <p:nvSpPr>
              <p:cNvPr id="1051404" name=""/>
              <p:cNvSpPr/>
              <p:nvPr/>
            </p:nvSpPr>
            <p:spPr>
              <a:xfrm>
                <a:off x="10652410" y="2580630"/>
                <a:ext cx="171044" cy="276235"/>
              </a:xfrm>
            </p:spPr>
          </p:sp>
        </mc:Fallback>
      </mc:AlternateContent>
      <mc:AlternateContent xmlns:mc="http://schemas.openxmlformats.org/markup-compatibility/2006">
        <mc:Choice xmlns:p14="http://schemas.microsoft.com/office/powerpoint/2010/main" Requires="p14">
          <p:contentPart p14:bwMode="auto" r:id="rId51">
            <p14:nvContentPartPr>
              <p14:cNvPr id="1051405" name=""/>
              <p14:cNvContentPartPr/>
              <p14:nvPr/>
            </p14:nvContentPartPr>
            <p14:xfrm>
              <a:off x="10702270" y="2840144"/>
              <a:ext cx="290506" cy="24012"/>
            </p14:xfrm>
          </p:contentPart>
        </mc:Choice>
        <mc:Fallback>
          <p:sp>
            <p:nvSpPr>
              <p:cNvPr id="1051405" name=""/>
              <p:cNvSpPr/>
              <p:nvPr/>
            </p:nvSpPr>
            <p:spPr>
              <a:xfrm>
                <a:off x="10702270" y="2840144"/>
                <a:ext cx="290506" cy="24012"/>
              </a:xfrm>
            </p:spPr>
          </p:sp>
        </mc:Fallback>
      </mc:AlternateContent>
      <mc:AlternateContent xmlns:mc="http://schemas.openxmlformats.org/markup-compatibility/2006">
        <mc:Choice xmlns:p14="http://schemas.microsoft.com/office/powerpoint/2010/main" Requires="p14">
          <p:contentPart p14:bwMode="auto" r:id="rId52">
            <p14:nvContentPartPr>
              <p14:cNvPr id="1051406" name=""/>
              <p14:cNvContentPartPr/>
              <p14:nvPr/>
            </p14:nvContentPartPr>
            <p14:xfrm>
              <a:off x="8778444" y="3204191"/>
              <a:ext cx="49861" cy="413253"/>
            </p14:xfrm>
          </p:contentPart>
        </mc:Choice>
        <mc:Fallback>
          <p:sp>
            <p:nvSpPr>
              <p:cNvPr id="1051406" name=""/>
              <p:cNvSpPr/>
              <p:nvPr/>
            </p:nvSpPr>
            <p:spPr>
              <a:xfrm>
                <a:off x="8778444" y="3204191"/>
                <a:ext cx="49861" cy="413253"/>
              </a:xfrm>
            </p:spPr>
          </p:sp>
        </mc:Fallback>
      </mc:AlternateContent>
      <mc:AlternateContent xmlns:mc="http://schemas.openxmlformats.org/markup-compatibility/2006">
        <mc:Choice xmlns:p14="http://schemas.microsoft.com/office/powerpoint/2010/main" Requires="p14">
          <p:contentPart p14:bwMode="auto" r:id="rId53">
            <p14:nvContentPartPr>
              <p14:cNvPr id="1051407" name=""/>
              <p14:cNvContentPartPr/>
              <p14:nvPr/>
            </p14:nvContentPartPr>
            <p14:xfrm>
              <a:off x="8657102" y="3320702"/>
              <a:ext cx="450209" cy="213227"/>
            </p14:xfrm>
          </p:contentPart>
        </mc:Choice>
        <mc:Fallback>
          <p:sp>
            <p:nvSpPr>
              <p:cNvPr id="1051407" name=""/>
              <p:cNvSpPr/>
              <p:nvPr/>
            </p:nvSpPr>
            <p:spPr>
              <a:xfrm>
                <a:off x="8657102" y="3320702"/>
                <a:ext cx="450209" cy="213227"/>
              </a:xfrm>
            </p:spPr>
          </p:sp>
        </mc:Fallback>
      </mc:AlternateContent>
      <mc:AlternateContent xmlns:mc="http://schemas.openxmlformats.org/markup-compatibility/2006">
        <mc:Choice xmlns:p14="http://schemas.microsoft.com/office/powerpoint/2010/main" Requires="p14">
          <p:contentPart p14:bwMode="auto" r:id="rId54">
            <p14:nvContentPartPr>
              <p14:cNvPr id="1051408" name=""/>
              <p14:cNvContentPartPr/>
              <p14:nvPr/>
            </p14:nvContentPartPr>
            <p14:xfrm>
              <a:off x="9094161" y="3349140"/>
              <a:ext cx="585304" cy="202561"/>
            </p14:xfrm>
          </p:contentPart>
        </mc:Choice>
        <mc:Fallback>
          <p:sp>
            <p:nvSpPr>
              <p:cNvPr id="1051408" name=""/>
              <p:cNvSpPr/>
              <p:nvPr/>
            </p:nvSpPr>
            <p:spPr>
              <a:xfrm>
                <a:off x="9094161" y="3349140"/>
                <a:ext cx="585304" cy="202561"/>
              </a:xfrm>
            </p:spPr>
          </p:sp>
        </mc:Fallback>
      </mc:AlternateContent>
      <mc:AlternateContent xmlns:mc="http://schemas.openxmlformats.org/markup-compatibility/2006">
        <mc:Choice xmlns:p14="http://schemas.microsoft.com/office/powerpoint/2010/main" Requires="p14">
          <p:contentPart p14:bwMode="auto" r:id="rId55">
            <p14:nvContentPartPr>
              <p14:cNvPr id="1051409" name=""/>
              <p14:cNvContentPartPr/>
              <p14:nvPr/>
            </p14:nvContentPartPr>
            <p14:xfrm>
              <a:off x="9652948" y="3150288"/>
              <a:ext cx="751711" cy="361585"/>
            </p14:xfrm>
          </p:contentPart>
        </mc:Choice>
        <mc:Fallback>
          <p:sp>
            <p:nvSpPr>
              <p:cNvPr id="1051409" name=""/>
              <p:cNvSpPr/>
              <p:nvPr/>
            </p:nvSpPr>
            <p:spPr>
              <a:xfrm>
                <a:off x="9652948" y="3150288"/>
                <a:ext cx="751711" cy="361585"/>
              </a:xfrm>
            </p:spPr>
          </p:sp>
        </mc:Fallback>
      </mc:AlternateContent>
      <mc:AlternateContent xmlns:mc="http://schemas.openxmlformats.org/markup-compatibility/2006">
        <mc:Choice xmlns:p14="http://schemas.microsoft.com/office/powerpoint/2010/main" Requires="p14">
          <p:contentPart p14:bwMode="auto" r:id="rId56">
            <p14:nvContentPartPr>
              <p14:cNvPr id="1051410" name=""/>
              <p14:cNvContentPartPr/>
              <p14:nvPr/>
            </p14:nvContentPartPr>
            <p14:xfrm>
              <a:off x="9915531" y="3240428"/>
              <a:ext cx="36592" cy="74140"/>
            </p14:xfrm>
          </p:contentPart>
        </mc:Choice>
        <mc:Fallback>
          <p:sp>
            <p:nvSpPr>
              <p:cNvPr id="1051410" name=""/>
              <p:cNvSpPr/>
              <p:nvPr/>
            </p:nvSpPr>
            <p:spPr>
              <a:xfrm>
                <a:off x="9915531" y="3240428"/>
                <a:ext cx="36592" cy="74140"/>
              </a:xfrm>
            </p:spPr>
          </p:sp>
        </mc:Fallback>
      </mc:AlternateContent>
      <mc:AlternateContent xmlns:mc="http://schemas.openxmlformats.org/markup-compatibility/2006">
        <mc:Choice xmlns:p14="http://schemas.microsoft.com/office/powerpoint/2010/main" Requires="p14">
          <p:contentPart p14:bwMode="auto" r:id="rId57">
            <p14:nvContentPartPr>
              <p14:cNvPr id="1051411" name=""/>
              <p14:cNvContentPartPr/>
              <p14:nvPr/>
            </p14:nvContentPartPr>
            <p14:xfrm>
              <a:off x="10578975" y="3465049"/>
              <a:ext cx="16073" cy="37783"/>
            </p14:xfrm>
          </p:contentPart>
        </mc:Choice>
        <mc:Fallback>
          <p:sp>
            <p:nvSpPr>
              <p:cNvPr id="1051411" name=""/>
              <p:cNvSpPr/>
              <p:nvPr/>
            </p:nvSpPr>
            <p:spPr>
              <a:xfrm>
                <a:off x="10578975" y="3465049"/>
                <a:ext cx="16073" cy="37783"/>
              </a:xfrm>
            </p:spPr>
          </p:sp>
        </mc:Fallback>
      </mc:AlternateContent>
      <mc:AlternateContent xmlns:mc="http://schemas.openxmlformats.org/markup-compatibility/2006">
        <mc:Choice xmlns:p14="http://schemas.microsoft.com/office/powerpoint/2010/main" Requires="p14">
          <p:contentPart p14:bwMode="auto" r:id="rId58">
            <p14:nvContentPartPr>
              <p14:cNvPr id="1051412" name=""/>
              <p14:cNvContentPartPr/>
              <p14:nvPr/>
            </p14:nvContentPartPr>
            <p14:xfrm>
              <a:off x="1807877" y="3731671"/>
              <a:ext cx="469709" cy="611628"/>
            </p14:xfrm>
          </p:contentPart>
        </mc:Choice>
        <mc:Fallback>
          <p:sp>
            <p:nvSpPr>
              <p:cNvPr id="1051412" name=""/>
              <p:cNvSpPr/>
              <p:nvPr/>
            </p:nvSpPr>
            <p:spPr>
              <a:xfrm>
                <a:off x="1807877" y="3731671"/>
                <a:ext cx="469709" cy="611628"/>
              </a:xfrm>
            </p:spPr>
          </p:sp>
        </mc:Fallback>
      </mc:AlternateContent>
      <mc:AlternateContent xmlns:mc="http://schemas.openxmlformats.org/markup-compatibility/2006">
        <mc:Choice xmlns:p14="http://schemas.microsoft.com/office/powerpoint/2010/main" Requires="p14">
          <p:contentPart p14:bwMode="auto" r:id="rId59">
            <p14:nvContentPartPr>
              <p14:cNvPr id="1051413" name=""/>
              <p14:cNvContentPartPr/>
              <p14:nvPr/>
            </p14:nvContentPartPr>
            <p14:xfrm>
              <a:off x="3977187" y="3646483"/>
              <a:ext cx="656358" cy="657164"/>
            </p14:xfrm>
          </p:contentPart>
        </mc:Choice>
        <mc:Fallback>
          <p:sp>
            <p:nvSpPr>
              <p:cNvPr id="1051413" name=""/>
              <p:cNvSpPr/>
              <p:nvPr/>
            </p:nvSpPr>
            <p:spPr>
              <a:xfrm>
                <a:off x="3977187" y="3646483"/>
                <a:ext cx="656358" cy="657164"/>
              </a:xfrm>
            </p:spPr>
          </p:sp>
        </mc:Fallback>
      </mc:AlternateContent>
      <mc:AlternateContent xmlns:mc="http://schemas.openxmlformats.org/markup-compatibility/2006">
        <mc:Choice xmlns:p14="http://schemas.microsoft.com/office/powerpoint/2010/main" Requires="p14">
          <p:contentPart p14:bwMode="auto" r:id="rId60">
            <p14:nvContentPartPr>
              <p14:cNvPr id="1051414" name=""/>
              <p14:cNvContentPartPr/>
              <p14:nvPr/>
            </p14:nvContentPartPr>
            <p14:xfrm>
              <a:off x="1867623" y="4861080"/>
              <a:ext cx="2675786" cy="1071077"/>
            </p14:xfrm>
          </p:contentPart>
        </mc:Choice>
        <mc:Fallback>
          <p:sp>
            <p:nvSpPr>
              <p:cNvPr id="1051414" name=""/>
              <p:cNvSpPr/>
              <p:nvPr/>
            </p:nvSpPr>
            <p:spPr>
              <a:xfrm>
                <a:off x="1867623" y="4861080"/>
                <a:ext cx="2675786" cy="1071077"/>
              </a:xfrm>
            </p:spPr>
          </p:sp>
        </mc:Fallback>
      </mc:AlternateContent>
      <mc:AlternateContent xmlns:mc="http://schemas.openxmlformats.org/markup-compatibility/2006">
        <mc:Choice xmlns:p14="http://schemas.microsoft.com/office/powerpoint/2010/main" Requires="p14">
          <p:contentPart p14:bwMode="auto" r:id="rId61">
            <p14:nvContentPartPr>
              <p14:cNvPr id="1051415" name=""/>
              <p14:cNvContentPartPr/>
              <p14:nvPr/>
            </p14:nvContentPartPr>
            <p14:xfrm>
              <a:off x="4701785" y="5471499"/>
              <a:ext cx="133577" cy="21486"/>
            </p14:xfrm>
          </p:contentPart>
        </mc:Choice>
        <mc:Fallback>
          <p:sp>
            <p:nvSpPr>
              <p:cNvPr id="1051415" name=""/>
              <p:cNvSpPr/>
              <p:nvPr/>
            </p:nvSpPr>
            <p:spPr>
              <a:xfrm>
                <a:off x="4701785" y="5471499"/>
                <a:ext cx="133577" cy="21486"/>
              </a:xfrm>
            </p:spPr>
          </p:sp>
        </mc:Fallback>
      </mc:AlternateContent>
      <mc:AlternateContent xmlns:mc="http://schemas.openxmlformats.org/markup-compatibility/2006">
        <mc:Choice xmlns:p14="http://schemas.microsoft.com/office/powerpoint/2010/main" Requires="p14">
          <p:contentPart p14:bwMode="auto" r:id="rId62">
            <p14:nvContentPartPr>
              <p14:cNvPr id="1051416" name=""/>
              <p14:cNvContentPartPr/>
              <p14:nvPr/>
            </p14:nvContentPartPr>
            <p14:xfrm>
              <a:off x="4745027" y="5586547"/>
              <a:ext cx="169974" cy="15505"/>
            </p14:xfrm>
          </p:contentPart>
        </mc:Choice>
        <mc:Fallback>
          <p:sp>
            <p:nvSpPr>
              <p:cNvPr id="1051416" name=""/>
              <p:cNvSpPr/>
              <p:nvPr/>
            </p:nvSpPr>
            <p:spPr>
              <a:xfrm>
                <a:off x="4745027" y="5586547"/>
                <a:ext cx="169974" cy="15505"/>
              </a:xfrm>
            </p:spPr>
          </p:sp>
        </mc:Fallback>
      </mc:AlternateContent>
      <mc:AlternateContent xmlns:mc="http://schemas.openxmlformats.org/markup-compatibility/2006">
        <mc:Choice xmlns:p14="http://schemas.microsoft.com/office/powerpoint/2010/main" Requires="p14">
          <p:contentPart p14:bwMode="auto" r:id="rId63">
            <p14:nvContentPartPr>
              <p14:cNvPr id="1051417" name=""/>
              <p14:cNvContentPartPr/>
              <p14:nvPr/>
            </p14:nvContentPartPr>
            <p14:xfrm>
              <a:off x="4958489" y="4957229"/>
              <a:ext cx="165005" cy="1114870"/>
            </p14:xfrm>
          </p:contentPart>
        </mc:Choice>
        <mc:Fallback>
          <p:sp>
            <p:nvSpPr>
              <p:cNvPr id="1051417" name=""/>
              <p:cNvSpPr/>
              <p:nvPr/>
            </p:nvSpPr>
            <p:spPr>
              <a:xfrm>
                <a:off x="4958489" y="4957229"/>
                <a:ext cx="165005" cy="1114870"/>
              </a:xfrm>
            </p:spPr>
          </p:sp>
        </mc:Fallback>
      </mc:AlternateContent>
      <mc:AlternateContent xmlns:mc="http://schemas.openxmlformats.org/markup-compatibility/2006">
        <mc:Choice xmlns:p14="http://schemas.microsoft.com/office/powerpoint/2010/main" Requires="p14">
          <p:contentPart p14:bwMode="auto" r:id="rId64">
            <p14:nvContentPartPr>
              <p14:cNvPr id="1051418" name=""/>
              <p14:cNvContentPartPr/>
              <p14:nvPr/>
            </p14:nvContentPartPr>
            <p14:xfrm>
              <a:off x="5030953" y="6009836"/>
              <a:ext cx="187777" cy="236792"/>
            </p14:xfrm>
          </p:contentPart>
        </mc:Choice>
        <mc:Fallback>
          <p:sp>
            <p:nvSpPr>
              <p:cNvPr id="1051418" name=""/>
              <p:cNvSpPr/>
              <p:nvPr/>
            </p:nvSpPr>
            <p:spPr>
              <a:xfrm>
                <a:off x="5030953" y="6009836"/>
                <a:ext cx="187777" cy="236792"/>
              </a:xfrm>
            </p:spPr>
          </p:sp>
        </mc:Fallback>
      </mc:AlternateContent>
      <mc:AlternateContent xmlns:mc="http://schemas.openxmlformats.org/markup-compatibility/2006">
        <mc:Choice xmlns:p14="http://schemas.microsoft.com/office/powerpoint/2010/main" Requires="p14">
          <p:contentPart p14:bwMode="auto" r:id="rId65">
            <p14:nvContentPartPr>
              <p14:cNvPr id="1051419" name=""/>
              <p14:cNvContentPartPr/>
              <p14:nvPr/>
            </p14:nvContentPartPr>
            <p14:xfrm>
              <a:off x="5081255" y="6102176"/>
              <a:ext cx="144059" cy="23833"/>
            </p14:xfrm>
          </p:contentPart>
        </mc:Choice>
        <mc:Fallback>
          <p:sp>
            <p:nvSpPr>
              <p:cNvPr id="1051419" name=""/>
              <p:cNvSpPr/>
              <p:nvPr/>
            </p:nvSpPr>
            <p:spPr>
              <a:xfrm>
                <a:off x="5081255" y="6102176"/>
                <a:ext cx="144059" cy="23833"/>
              </a:xfrm>
            </p:spPr>
          </p:sp>
        </mc:Fallback>
      </mc:AlternateContent>
      <mc:AlternateContent xmlns:mc="http://schemas.openxmlformats.org/markup-compatibility/2006">
        <mc:Choice xmlns:p14="http://schemas.microsoft.com/office/powerpoint/2010/main" Requires="p14">
          <p:contentPart p14:bwMode="auto" r:id="rId66">
            <p14:nvContentPartPr>
              <p14:cNvPr id="1051420" name=""/>
              <p14:cNvContentPartPr/>
              <p14:nvPr/>
            </p14:nvContentPartPr>
            <p14:xfrm>
              <a:off x="5154625" y="4884754"/>
              <a:ext cx="12231" cy="123823"/>
            </p14:xfrm>
          </p:contentPart>
        </mc:Choice>
        <mc:Fallback>
          <p:sp>
            <p:nvSpPr>
              <p:cNvPr id="1051420" name=""/>
              <p:cNvSpPr/>
              <p:nvPr/>
            </p:nvSpPr>
            <p:spPr>
              <a:xfrm>
                <a:off x="5154625" y="4884754"/>
                <a:ext cx="12231" cy="123823"/>
              </a:xfrm>
            </p:spPr>
          </p:sp>
        </mc:Fallback>
      </mc:AlternateContent>
      <mc:AlternateContent xmlns:mc="http://schemas.openxmlformats.org/markup-compatibility/2006">
        <mc:Choice xmlns:p14="http://schemas.microsoft.com/office/powerpoint/2010/main" Requires="p14">
          <p:contentPart p14:bwMode="auto" r:id="rId67">
            <p14:nvContentPartPr>
              <p14:cNvPr id="1051421" name=""/>
              <p14:cNvContentPartPr/>
              <p14:nvPr/>
            </p14:nvContentPartPr>
            <p14:xfrm>
              <a:off x="5131116" y="4836087"/>
              <a:ext cx="185893" cy="242756"/>
            </p14:xfrm>
          </p:contentPart>
        </mc:Choice>
        <mc:Fallback>
          <p:sp>
            <p:nvSpPr>
              <p:cNvPr id="1051421" name=""/>
              <p:cNvSpPr/>
              <p:nvPr/>
            </p:nvSpPr>
            <p:spPr>
              <a:xfrm>
                <a:off x="5131116" y="4836087"/>
                <a:ext cx="185893" cy="242756"/>
              </a:xfrm>
            </p:spPr>
          </p:sp>
        </mc:Fallback>
      </mc:AlternateContent>
      <mc:AlternateContent xmlns:mc="http://schemas.openxmlformats.org/markup-compatibility/2006">
        <mc:Choice xmlns:p14="http://schemas.microsoft.com/office/powerpoint/2010/main" Requires="p14">
          <p:contentPart p14:bwMode="auto" r:id="rId68">
            <p14:nvContentPartPr>
              <p14:cNvPr id="1051422" name=""/>
              <p14:cNvContentPartPr/>
              <p14:nvPr/>
            </p14:nvContentPartPr>
            <p14:xfrm>
              <a:off x="5302522" y="5451895"/>
              <a:ext cx="226741" cy="299911"/>
            </p14:xfrm>
          </p:contentPart>
        </mc:Choice>
        <mc:Fallback>
          <p:sp>
            <p:nvSpPr>
              <p:cNvPr id="1051422" name=""/>
              <p:cNvSpPr/>
              <p:nvPr/>
            </p:nvSpPr>
            <p:spPr>
              <a:xfrm>
                <a:off x="5302522" y="5451895"/>
                <a:ext cx="226741" cy="299911"/>
              </a:xfrm>
            </p:spPr>
          </p:sp>
        </mc:Fallback>
      </mc:AlternateContent>
      <mc:AlternateContent xmlns:mc="http://schemas.openxmlformats.org/markup-compatibility/2006">
        <mc:Choice xmlns:p14="http://schemas.microsoft.com/office/powerpoint/2010/main" Requires="p14">
          <p:contentPart p14:bwMode="auto" r:id="rId69">
            <p14:nvContentPartPr>
              <p14:cNvPr id="1051423" name=""/>
              <p14:cNvContentPartPr/>
              <p14:nvPr/>
            </p14:nvContentPartPr>
            <p14:xfrm>
              <a:off x="5309820" y="5580211"/>
              <a:ext cx="214445" cy="3077"/>
            </p14:xfrm>
          </p:contentPart>
        </mc:Choice>
        <mc:Fallback>
          <p:sp>
            <p:nvSpPr>
              <p:cNvPr id="1051423" name=""/>
              <p:cNvSpPr/>
              <p:nvPr/>
            </p:nvSpPr>
            <p:spPr>
              <a:xfrm>
                <a:off x="5309820" y="5580211"/>
                <a:ext cx="214445" cy="3077"/>
              </a:xfrm>
            </p:spPr>
          </p:sp>
        </mc:Fallback>
      </mc:AlternateContent>
      <mc:AlternateContent xmlns:mc="http://schemas.openxmlformats.org/markup-compatibility/2006">
        <mc:Choice xmlns:p14="http://schemas.microsoft.com/office/powerpoint/2010/main" Requires="p14">
          <p:contentPart p14:bwMode="auto" r:id="rId70">
            <p14:nvContentPartPr>
              <p14:cNvPr id="1051424" name=""/>
              <p14:cNvContentPartPr/>
              <p14:nvPr/>
            </p14:nvContentPartPr>
            <p14:xfrm>
              <a:off x="5295700" y="5327047"/>
              <a:ext cx="207385" cy="7198"/>
            </p14:xfrm>
          </p:contentPart>
        </mc:Choice>
        <mc:Fallback>
          <p:sp>
            <p:nvSpPr>
              <p:cNvPr id="1051424" name=""/>
              <p:cNvSpPr/>
              <p:nvPr/>
            </p:nvSpPr>
            <p:spPr>
              <a:xfrm>
                <a:off x="5295700" y="5327047"/>
                <a:ext cx="207385" cy="7198"/>
              </a:xfrm>
            </p:spPr>
          </p:sp>
        </mc:Fallback>
      </mc:AlternateContent>
      <mc:AlternateContent xmlns:mc="http://schemas.openxmlformats.org/markup-compatibility/2006">
        <mc:Choice xmlns:p14="http://schemas.microsoft.com/office/powerpoint/2010/main" Requires="p14">
          <p:contentPart p14:bwMode="auto" r:id="rId71">
            <p14:nvContentPartPr>
              <p14:cNvPr id="1051425" name=""/>
              <p14:cNvContentPartPr/>
              <p14:nvPr/>
            </p14:nvContentPartPr>
            <p14:xfrm>
              <a:off x="5452783" y="5232482"/>
              <a:ext cx="121895" cy="228343"/>
            </p14:xfrm>
          </p:contentPart>
        </mc:Choice>
        <mc:Fallback>
          <p:sp>
            <p:nvSpPr>
              <p:cNvPr id="1051425" name=""/>
              <p:cNvSpPr/>
              <p:nvPr/>
            </p:nvSpPr>
            <p:spPr>
              <a:xfrm>
                <a:off x="5452783" y="5232482"/>
                <a:ext cx="121895" cy="228343"/>
              </a:xfrm>
            </p:spPr>
          </p:sp>
        </mc:Fallback>
      </mc:AlternateContent>
      <mc:AlternateContent xmlns:mc="http://schemas.openxmlformats.org/markup-compatibility/2006">
        <mc:Choice xmlns:p14="http://schemas.microsoft.com/office/powerpoint/2010/main" Requires="p14">
          <p:contentPart p14:bwMode="auto" r:id="rId72">
            <p14:nvContentPartPr>
              <p14:cNvPr id="1051426" name=""/>
              <p14:cNvContentPartPr/>
              <p14:nvPr/>
            </p14:nvContentPartPr>
            <p14:xfrm>
              <a:off x="5645397" y="5681725"/>
              <a:ext cx="29332" cy="64324"/>
            </p14:xfrm>
          </p:contentPart>
        </mc:Choice>
        <mc:Fallback>
          <p:sp>
            <p:nvSpPr>
              <p:cNvPr id="1051426" name=""/>
              <p:cNvSpPr/>
              <p:nvPr/>
            </p:nvSpPr>
            <p:spPr>
              <a:xfrm>
                <a:off x="5645397" y="5681725"/>
                <a:ext cx="29332" cy="64324"/>
              </a:xfrm>
            </p:spPr>
          </p:sp>
        </mc:Fallback>
      </mc:AlternateContent>
      <mc:AlternateContent xmlns:mc="http://schemas.openxmlformats.org/markup-compatibility/2006">
        <mc:Choice xmlns:p14="http://schemas.microsoft.com/office/powerpoint/2010/main" Requires="p14">
          <p:contentPart p14:bwMode="auto" r:id="rId73">
            <p14:nvContentPartPr>
              <p14:cNvPr id="1051427" name=""/>
              <p14:cNvContentPartPr/>
              <p14:nvPr/>
            </p14:nvContentPartPr>
            <p14:xfrm>
              <a:off x="5783555" y="5406346"/>
              <a:ext cx="141467" cy="384935"/>
            </p14:xfrm>
          </p:contentPart>
        </mc:Choice>
        <mc:Fallback>
          <p:sp>
            <p:nvSpPr>
              <p:cNvPr id="1051427" name=""/>
              <p:cNvSpPr/>
              <p:nvPr/>
            </p:nvSpPr>
            <p:spPr>
              <a:xfrm>
                <a:off x="5783555" y="5406346"/>
                <a:ext cx="141467" cy="384935"/>
              </a:xfrm>
            </p:spPr>
          </p:sp>
        </mc:Fallback>
      </mc:AlternateContent>
      <mc:AlternateContent xmlns:mc="http://schemas.openxmlformats.org/markup-compatibility/2006">
        <mc:Choice xmlns:p14="http://schemas.microsoft.com/office/powerpoint/2010/main" Requires="p14">
          <p:contentPart p14:bwMode="auto" r:id="rId74">
            <p14:nvContentPartPr>
              <p14:cNvPr id="1051428" name=""/>
              <p14:cNvContentPartPr/>
              <p14:nvPr/>
            </p14:nvContentPartPr>
            <p14:xfrm>
              <a:off x="5999508" y="5546071"/>
              <a:ext cx="95882" cy="252605"/>
            </p14:xfrm>
          </p:contentPart>
        </mc:Choice>
        <mc:Fallback>
          <p:sp>
            <p:nvSpPr>
              <p:cNvPr id="1051428" name=""/>
              <p:cNvSpPr/>
              <p:nvPr/>
            </p:nvSpPr>
            <p:spPr>
              <a:xfrm>
                <a:off x="5999508" y="5546071"/>
                <a:ext cx="95882" cy="252605"/>
              </a:xfrm>
            </p:spPr>
          </p:sp>
        </mc:Fallback>
      </mc:AlternateContent>
      <mc:AlternateContent xmlns:mc="http://schemas.openxmlformats.org/markup-compatibility/2006">
        <mc:Choice xmlns:p14="http://schemas.microsoft.com/office/powerpoint/2010/main" Requires="p14">
          <p:contentPart p14:bwMode="auto" r:id="rId75">
            <p14:nvContentPartPr>
              <p14:cNvPr id="1051429" name=""/>
              <p14:cNvContentPartPr/>
              <p14:nvPr/>
            </p14:nvContentPartPr>
            <p14:xfrm>
              <a:off x="6169284" y="5576377"/>
              <a:ext cx="217918" cy="264940"/>
            </p14:xfrm>
          </p:contentPart>
        </mc:Choice>
        <mc:Fallback>
          <p:sp>
            <p:nvSpPr>
              <p:cNvPr id="1051429" name=""/>
              <p:cNvSpPr/>
              <p:nvPr/>
            </p:nvSpPr>
            <p:spPr>
              <a:xfrm>
                <a:off x="6169284" y="5576377"/>
                <a:ext cx="217918" cy="264940"/>
              </a:xfrm>
            </p:spPr>
          </p:sp>
        </mc:Fallback>
      </mc:AlternateContent>
      <mc:AlternateContent xmlns:mc="http://schemas.openxmlformats.org/markup-compatibility/2006">
        <mc:Choice xmlns:p14="http://schemas.microsoft.com/office/powerpoint/2010/main" Requires="p14">
          <p:contentPart p14:bwMode="auto" r:id="rId76">
            <p14:nvContentPartPr>
              <p14:cNvPr id="1051430" name=""/>
              <p14:cNvContentPartPr/>
              <p14:nvPr/>
            </p14:nvContentPartPr>
            <p14:xfrm>
              <a:off x="5986021" y="5377430"/>
              <a:ext cx="296301" cy="34422"/>
            </p14:xfrm>
          </p:contentPart>
        </mc:Choice>
        <mc:Fallback>
          <p:sp>
            <p:nvSpPr>
              <p:cNvPr id="1051430" name=""/>
              <p:cNvSpPr/>
              <p:nvPr/>
            </p:nvSpPr>
            <p:spPr>
              <a:xfrm>
                <a:off x="5986021" y="5377430"/>
                <a:ext cx="296301" cy="34422"/>
              </a:xfrm>
            </p:spPr>
          </p:sp>
        </mc:Fallback>
      </mc:AlternateContent>
      <mc:AlternateContent xmlns:mc="http://schemas.openxmlformats.org/markup-compatibility/2006">
        <mc:Choice xmlns:p14="http://schemas.microsoft.com/office/powerpoint/2010/main" Requires="p14">
          <p:contentPart p14:bwMode="auto" r:id="rId77">
            <p14:nvContentPartPr>
              <p14:cNvPr id="1051431" name=""/>
              <p14:cNvContentPartPr/>
              <p14:nvPr/>
            </p14:nvContentPartPr>
            <p14:xfrm>
              <a:off x="6132300" y="5297759"/>
              <a:ext cx="186184" cy="177711"/>
            </p14:xfrm>
          </p:contentPart>
        </mc:Choice>
        <mc:Fallback>
          <p:sp>
            <p:nvSpPr>
              <p:cNvPr id="1051431" name=""/>
              <p:cNvSpPr/>
              <p:nvPr/>
            </p:nvSpPr>
            <p:spPr>
              <a:xfrm>
                <a:off x="6132300" y="5297759"/>
                <a:ext cx="186184" cy="177711"/>
              </a:xfrm>
            </p:spPr>
          </p:sp>
        </mc:Fallback>
      </mc:AlternateContent>
      <mc:AlternateContent xmlns:mc="http://schemas.openxmlformats.org/markup-compatibility/2006">
        <mc:Choice xmlns:p14="http://schemas.microsoft.com/office/powerpoint/2010/main" Requires="p14">
          <p:contentPart p14:bwMode="auto" r:id="rId78">
            <p14:nvContentPartPr>
              <p14:cNvPr id="1051432" name=""/>
              <p14:cNvContentPartPr/>
              <p14:nvPr/>
            </p14:nvContentPartPr>
            <p14:xfrm>
              <a:off x="6804756" y="4595804"/>
              <a:ext cx="201302" cy="426701"/>
            </p14:xfrm>
          </p:contentPart>
        </mc:Choice>
        <mc:Fallback>
          <p:sp>
            <p:nvSpPr>
              <p:cNvPr id="1051432" name=""/>
              <p:cNvSpPr/>
              <p:nvPr/>
            </p:nvSpPr>
            <p:spPr>
              <a:xfrm>
                <a:off x="6804756" y="4595804"/>
                <a:ext cx="201302" cy="426701"/>
              </a:xfrm>
            </p:spPr>
          </p:sp>
        </mc:Fallback>
      </mc:AlternateContent>
      <mc:AlternateContent xmlns:mc="http://schemas.openxmlformats.org/markup-compatibility/2006">
        <mc:Choice xmlns:p14="http://schemas.microsoft.com/office/powerpoint/2010/main" Requires="p14">
          <p:contentPart p14:bwMode="auto" r:id="rId79">
            <p14:nvContentPartPr>
              <p14:cNvPr id="1051433" name=""/>
              <p14:cNvContentPartPr/>
              <p14:nvPr/>
            </p14:nvContentPartPr>
            <p14:xfrm>
              <a:off x="6861677" y="4790758"/>
              <a:ext cx="166466" cy="22018"/>
            </p14:xfrm>
          </p:contentPart>
        </mc:Choice>
        <mc:Fallback>
          <p:sp>
            <p:nvSpPr>
              <p:cNvPr id="1051433" name=""/>
              <p:cNvSpPr/>
              <p:nvPr/>
            </p:nvSpPr>
            <p:spPr>
              <a:xfrm>
                <a:off x="6861677" y="4790758"/>
                <a:ext cx="166466" cy="22018"/>
              </a:xfrm>
            </p:spPr>
          </p:sp>
        </mc:Fallback>
      </mc:AlternateContent>
      <mc:AlternateContent xmlns:mc="http://schemas.openxmlformats.org/markup-compatibility/2006">
        <mc:Choice xmlns:p14="http://schemas.microsoft.com/office/powerpoint/2010/main" Requires="p14">
          <p:contentPart p14:bwMode="auto" r:id="rId80">
            <p14:nvContentPartPr>
              <p14:cNvPr id="1051434" name=""/>
              <p14:cNvContentPartPr/>
              <p14:nvPr/>
            </p14:nvContentPartPr>
            <p14:xfrm>
              <a:off x="7183786" y="4800306"/>
              <a:ext cx="154461" cy="24290"/>
            </p14:xfrm>
          </p:contentPart>
        </mc:Choice>
        <mc:Fallback>
          <p:sp>
            <p:nvSpPr>
              <p:cNvPr id="1051434" name=""/>
              <p:cNvSpPr/>
              <p:nvPr/>
            </p:nvSpPr>
            <p:spPr>
              <a:xfrm>
                <a:off x="7183786" y="4800306"/>
                <a:ext cx="154461" cy="24290"/>
              </a:xfrm>
            </p:spPr>
          </p:sp>
        </mc:Fallback>
      </mc:AlternateContent>
      <mc:AlternateContent xmlns:mc="http://schemas.openxmlformats.org/markup-compatibility/2006">
        <mc:Choice xmlns:p14="http://schemas.microsoft.com/office/powerpoint/2010/main" Requires="p14">
          <p:contentPart p14:bwMode="auto" r:id="rId81">
            <p14:nvContentPartPr>
              <p14:cNvPr id="1051435" name=""/>
              <p14:cNvContentPartPr/>
              <p14:nvPr/>
            </p14:nvContentPartPr>
            <p14:xfrm>
              <a:off x="7162165" y="4888380"/>
              <a:ext cx="242681" cy="44838"/>
            </p14:xfrm>
          </p:contentPart>
        </mc:Choice>
        <mc:Fallback>
          <p:sp>
            <p:nvSpPr>
              <p:cNvPr id="1051435" name=""/>
              <p:cNvSpPr/>
              <p:nvPr/>
            </p:nvSpPr>
            <p:spPr>
              <a:xfrm>
                <a:off x="7162165" y="4888380"/>
                <a:ext cx="242681" cy="44838"/>
              </a:xfrm>
            </p:spPr>
          </p:sp>
        </mc:Fallback>
      </mc:AlternateContent>
      <mc:AlternateContent xmlns:mc="http://schemas.openxmlformats.org/markup-compatibility/2006">
        <mc:Choice xmlns:p14="http://schemas.microsoft.com/office/powerpoint/2010/main" Requires="p14">
          <p:contentPart p14:bwMode="auto" r:id="rId82">
            <p14:nvContentPartPr>
              <p14:cNvPr id="1051436" name=""/>
              <p14:cNvContentPartPr/>
              <p14:nvPr/>
            </p14:nvContentPartPr>
            <p14:xfrm>
              <a:off x="7526777" y="4652935"/>
              <a:ext cx="14417" cy="238412"/>
            </p14:xfrm>
          </p:contentPart>
        </mc:Choice>
        <mc:Fallback>
          <p:sp>
            <p:nvSpPr>
              <p:cNvPr id="1051436" name=""/>
              <p:cNvSpPr/>
              <p:nvPr/>
            </p:nvSpPr>
            <p:spPr>
              <a:xfrm>
                <a:off x="7526777" y="4652935"/>
                <a:ext cx="14417" cy="238412"/>
              </a:xfrm>
            </p:spPr>
          </p:sp>
        </mc:Fallback>
      </mc:AlternateContent>
      <mc:AlternateContent xmlns:mc="http://schemas.openxmlformats.org/markup-compatibility/2006">
        <mc:Choice xmlns:p14="http://schemas.microsoft.com/office/powerpoint/2010/main" Requires="p14">
          <p:contentPart p14:bwMode="auto" r:id="rId83">
            <p14:nvContentPartPr>
              <p14:cNvPr id="1051437" name=""/>
              <p14:cNvContentPartPr/>
              <p14:nvPr/>
            </p14:nvContentPartPr>
            <p14:xfrm>
              <a:off x="7548254" y="4561209"/>
              <a:ext cx="206825" cy="339482"/>
            </p14:xfrm>
          </p:contentPart>
        </mc:Choice>
        <mc:Fallback>
          <p:sp>
            <p:nvSpPr>
              <p:cNvPr id="1051437" name=""/>
              <p:cNvSpPr/>
              <p:nvPr/>
            </p:nvSpPr>
            <p:spPr>
              <a:xfrm>
                <a:off x="7548254" y="4561209"/>
                <a:ext cx="206825" cy="339482"/>
              </a:xfrm>
            </p:spPr>
          </p:sp>
        </mc:Fallback>
      </mc:AlternateContent>
      <mc:AlternateContent xmlns:mc="http://schemas.openxmlformats.org/markup-compatibility/2006">
        <mc:Choice xmlns:p14="http://schemas.microsoft.com/office/powerpoint/2010/main" Requires="p14">
          <p:contentPart p14:bwMode="auto" r:id="rId84">
            <p14:nvContentPartPr>
              <p14:cNvPr id="1051438" name=""/>
              <p14:cNvContentPartPr/>
              <p14:nvPr/>
            </p14:nvContentPartPr>
            <p14:xfrm>
              <a:off x="7857784" y="4457354"/>
              <a:ext cx="112740" cy="557953"/>
            </p14:xfrm>
          </p:contentPart>
        </mc:Choice>
        <mc:Fallback>
          <p:sp>
            <p:nvSpPr>
              <p:cNvPr id="1051438" name=""/>
              <p:cNvSpPr/>
              <p:nvPr/>
            </p:nvSpPr>
            <p:spPr>
              <a:xfrm>
                <a:off x="7857784" y="4457354"/>
                <a:ext cx="112740" cy="557953"/>
              </a:xfrm>
            </p:spPr>
          </p:sp>
        </mc:Fallback>
      </mc:AlternateContent>
      <mc:AlternateContent xmlns:mc="http://schemas.openxmlformats.org/markup-compatibility/2006">
        <mc:Choice xmlns:p14="http://schemas.microsoft.com/office/powerpoint/2010/main" Requires="p14">
          <p:contentPart p14:bwMode="auto" r:id="rId85">
            <p14:nvContentPartPr>
              <p14:cNvPr id="1051439" name=""/>
              <p14:cNvContentPartPr/>
              <p14:nvPr/>
            </p14:nvContentPartPr>
            <p14:xfrm>
              <a:off x="8034505" y="4544466"/>
              <a:ext cx="140910" cy="344091"/>
            </p14:xfrm>
          </p:contentPart>
        </mc:Choice>
        <mc:Fallback>
          <p:sp>
            <p:nvSpPr>
              <p:cNvPr id="1051439" name=""/>
              <p:cNvSpPr/>
              <p:nvPr/>
            </p:nvSpPr>
            <p:spPr>
              <a:xfrm>
                <a:off x="8034505" y="4544466"/>
                <a:ext cx="140910" cy="344091"/>
              </a:xfrm>
            </p:spPr>
          </p:sp>
        </mc:Fallback>
      </mc:AlternateContent>
      <mc:AlternateContent xmlns:mc="http://schemas.openxmlformats.org/markup-compatibility/2006">
        <mc:Choice xmlns:p14="http://schemas.microsoft.com/office/powerpoint/2010/main" Requires="p14">
          <p:contentPart p14:bwMode="auto" r:id="rId86">
            <p14:nvContentPartPr>
              <p14:cNvPr id="1051440" name=""/>
              <p14:cNvContentPartPr/>
              <p14:nvPr/>
            </p14:nvContentPartPr>
            <p14:xfrm>
              <a:off x="8070246" y="4725002"/>
              <a:ext cx="147117" cy="13315"/>
            </p14:xfrm>
          </p:contentPart>
        </mc:Choice>
        <mc:Fallback>
          <p:sp>
            <p:nvSpPr>
              <p:cNvPr id="1051440" name=""/>
              <p:cNvSpPr/>
              <p:nvPr/>
            </p:nvSpPr>
            <p:spPr>
              <a:xfrm>
                <a:off x="8070246" y="4725002"/>
                <a:ext cx="147117" cy="13315"/>
              </a:xfrm>
            </p:spPr>
          </p:sp>
        </mc:Fallback>
      </mc:AlternateContent>
      <mc:AlternateContent xmlns:mc="http://schemas.openxmlformats.org/markup-compatibility/2006">
        <mc:Choice xmlns:p14="http://schemas.microsoft.com/office/powerpoint/2010/main" Requires="p14">
          <p:contentPart p14:bwMode="auto" r:id="rId87">
            <p14:nvContentPartPr>
              <p14:cNvPr id="1051441" name=""/>
              <p14:cNvContentPartPr/>
              <p14:nvPr/>
            </p14:nvContentPartPr>
            <p14:xfrm>
              <a:off x="8230875" y="4825107"/>
              <a:ext cx="102840" cy="149079"/>
            </p14:xfrm>
          </p:contentPart>
        </mc:Choice>
        <mc:Fallback>
          <p:sp>
            <p:nvSpPr>
              <p:cNvPr id="1051441" name=""/>
              <p:cNvSpPr/>
              <p:nvPr/>
            </p:nvSpPr>
            <p:spPr>
              <a:xfrm>
                <a:off x="8230875" y="4825107"/>
                <a:ext cx="102840" cy="149079"/>
              </a:xfrm>
            </p:spPr>
          </p:sp>
        </mc:Fallback>
      </mc:AlternateContent>
      <mc:AlternateContent xmlns:mc="http://schemas.openxmlformats.org/markup-compatibility/2006">
        <mc:Choice xmlns:p14="http://schemas.microsoft.com/office/powerpoint/2010/main" Requires="p14">
          <p:contentPart p14:bwMode="auto" r:id="rId88">
            <p14:nvContentPartPr>
              <p14:cNvPr id="1051442" name=""/>
              <p14:cNvContentPartPr/>
              <p14:nvPr/>
            </p14:nvContentPartPr>
            <p14:xfrm>
              <a:off x="8249392" y="4840392"/>
              <a:ext cx="129882" cy="39570"/>
            </p14:xfrm>
          </p:contentPart>
        </mc:Choice>
        <mc:Fallback>
          <p:sp>
            <p:nvSpPr>
              <p:cNvPr id="1051442" name=""/>
              <p:cNvSpPr/>
              <p:nvPr/>
            </p:nvSpPr>
            <p:spPr>
              <a:xfrm>
                <a:off x="8249392" y="4840392"/>
                <a:ext cx="129882" cy="39570"/>
              </a:xfrm>
            </p:spPr>
          </p:sp>
        </mc:Fallback>
      </mc:AlternateContent>
      <mc:AlternateContent xmlns:mc="http://schemas.openxmlformats.org/markup-compatibility/2006">
        <mc:Choice xmlns:p14="http://schemas.microsoft.com/office/powerpoint/2010/main" Requires="p14">
          <p:contentPart p14:bwMode="auto" r:id="rId89">
            <p14:nvContentPartPr>
              <p14:cNvPr id="1051443" name=""/>
              <p14:cNvContentPartPr/>
              <p14:nvPr/>
            </p14:nvContentPartPr>
            <p14:xfrm>
              <a:off x="8442216" y="4573263"/>
              <a:ext cx="44785" cy="383965"/>
            </p14:xfrm>
          </p:contentPart>
        </mc:Choice>
        <mc:Fallback>
          <p:sp>
            <p:nvSpPr>
              <p:cNvPr id="1051443" name=""/>
              <p:cNvSpPr/>
              <p:nvPr/>
            </p:nvSpPr>
            <p:spPr>
              <a:xfrm>
                <a:off x="8442216" y="4573263"/>
                <a:ext cx="44785" cy="383965"/>
              </a:xfrm>
            </p:spPr>
          </p:sp>
        </mc:Fallback>
      </mc:AlternateContent>
      <mc:AlternateContent xmlns:mc="http://schemas.openxmlformats.org/markup-compatibility/2006">
        <mc:Choice xmlns:p14="http://schemas.microsoft.com/office/powerpoint/2010/main" Requires="p14">
          <p:contentPart p14:bwMode="auto" r:id="rId90">
            <p14:nvContentPartPr>
              <p14:cNvPr id="1051444" name=""/>
              <p14:cNvContentPartPr/>
              <p14:nvPr/>
            </p14:nvContentPartPr>
            <p14:xfrm>
              <a:off x="6960304" y="5421115"/>
              <a:ext cx="23157" cy="263879"/>
            </p14:xfrm>
          </p:contentPart>
        </mc:Choice>
        <mc:Fallback>
          <p:sp>
            <p:nvSpPr>
              <p:cNvPr id="1051444" name=""/>
              <p:cNvSpPr/>
              <p:nvPr/>
            </p:nvSpPr>
            <p:spPr>
              <a:xfrm>
                <a:off x="6960304" y="5421115"/>
                <a:ext cx="23157" cy="263879"/>
              </a:xfrm>
            </p:spPr>
          </p:sp>
        </mc:Fallback>
      </mc:AlternateContent>
      <mc:AlternateContent xmlns:mc="http://schemas.openxmlformats.org/markup-compatibility/2006">
        <mc:Choice xmlns:p14="http://schemas.microsoft.com/office/powerpoint/2010/main" Requires="p14">
          <p:contentPart p14:bwMode="auto" r:id="rId91">
            <p14:nvContentPartPr>
              <p14:cNvPr id="1051445" name=""/>
              <p14:cNvContentPartPr/>
              <p14:nvPr/>
            </p14:nvContentPartPr>
            <p14:xfrm>
              <a:off x="6985226" y="5349335"/>
              <a:ext cx="167345" cy="356943"/>
            </p14:xfrm>
          </p:contentPart>
        </mc:Choice>
        <mc:Fallback>
          <p:sp>
            <p:nvSpPr>
              <p:cNvPr id="1051445" name=""/>
              <p:cNvSpPr/>
              <p:nvPr/>
            </p:nvSpPr>
            <p:spPr>
              <a:xfrm>
                <a:off x="6985226" y="5349335"/>
                <a:ext cx="167345" cy="356943"/>
              </a:xfrm>
            </p:spPr>
          </p:sp>
        </mc:Fallback>
      </mc:AlternateContent>
      <mc:AlternateContent xmlns:mc="http://schemas.openxmlformats.org/markup-compatibility/2006">
        <mc:Choice xmlns:p14="http://schemas.microsoft.com/office/powerpoint/2010/main" Requires="p14">
          <p:contentPart p14:bwMode="auto" r:id="rId92">
            <p14:nvContentPartPr>
              <p14:cNvPr id="1051446" name=""/>
              <p14:cNvContentPartPr/>
              <p14:nvPr/>
            </p14:nvContentPartPr>
            <p14:xfrm>
              <a:off x="7276447" y="5523230"/>
              <a:ext cx="98113" cy="14126"/>
            </p14:xfrm>
          </p:contentPart>
        </mc:Choice>
        <mc:Fallback>
          <p:sp>
            <p:nvSpPr>
              <p:cNvPr id="1051446" name=""/>
              <p:cNvSpPr/>
              <p:nvPr/>
            </p:nvSpPr>
            <p:spPr>
              <a:xfrm>
                <a:off x="7276447" y="5523230"/>
                <a:ext cx="98113" cy="14126"/>
              </a:xfrm>
            </p:spPr>
          </p:sp>
        </mc:Fallback>
      </mc:AlternateContent>
      <mc:AlternateContent xmlns:mc="http://schemas.openxmlformats.org/markup-compatibility/2006">
        <mc:Choice xmlns:p14="http://schemas.microsoft.com/office/powerpoint/2010/main" Requires="p14">
          <p:contentPart p14:bwMode="auto" r:id="rId93">
            <p14:nvContentPartPr>
              <p14:cNvPr id="1051447" name=""/>
              <p14:cNvContentPartPr/>
              <p14:nvPr/>
            </p14:nvContentPartPr>
            <p14:xfrm>
              <a:off x="7291008" y="5630354"/>
              <a:ext cx="100947" cy="22331"/>
            </p14:xfrm>
          </p:contentPart>
        </mc:Choice>
        <mc:Fallback>
          <p:sp>
            <p:nvSpPr>
              <p:cNvPr id="1051447" name=""/>
              <p:cNvSpPr/>
              <p:nvPr/>
            </p:nvSpPr>
            <p:spPr>
              <a:xfrm>
                <a:off x="7291008" y="5630354"/>
                <a:ext cx="100947" cy="22331"/>
              </a:xfrm>
            </p:spPr>
          </p:sp>
        </mc:Fallback>
      </mc:AlternateContent>
      <mc:AlternateContent xmlns:mc="http://schemas.openxmlformats.org/markup-compatibility/2006">
        <mc:Choice xmlns:p14="http://schemas.microsoft.com/office/powerpoint/2010/main" Requires="p14">
          <p:contentPart p14:bwMode="auto" r:id="rId94">
            <p14:nvContentPartPr>
              <p14:cNvPr id="1051448" name=""/>
              <p14:cNvContentPartPr/>
              <p14:nvPr/>
            </p14:nvContentPartPr>
            <p14:xfrm>
              <a:off x="7568001" y="5281285"/>
              <a:ext cx="188653" cy="326952"/>
            </p14:xfrm>
          </p:contentPart>
        </mc:Choice>
        <mc:Fallback>
          <p:sp>
            <p:nvSpPr>
              <p:cNvPr id="1051448" name=""/>
              <p:cNvSpPr/>
              <p:nvPr/>
            </p:nvSpPr>
            <p:spPr>
              <a:xfrm>
                <a:off x="7568001" y="5281285"/>
                <a:ext cx="188653" cy="326952"/>
              </a:xfrm>
            </p:spPr>
          </p:sp>
        </mc:Fallback>
      </mc:AlternateContent>
      <mc:AlternateContent xmlns:mc="http://schemas.openxmlformats.org/markup-compatibility/2006">
        <mc:Choice xmlns:p14="http://schemas.microsoft.com/office/powerpoint/2010/main" Requires="p14">
          <p:contentPart p14:bwMode="auto" r:id="rId95">
            <p14:nvContentPartPr>
              <p14:cNvPr id="1051449" name=""/>
              <p14:cNvContentPartPr/>
              <p14:nvPr/>
            </p14:nvContentPartPr>
            <p14:xfrm>
              <a:off x="7878194" y="5196245"/>
              <a:ext cx="77769" cy="525012"/>
            </p14:xfrm>
          </p:contentPart>
        </mc:Choice>
        <mc:Fallback>
          <p:sp>
            <p:nvSpPr>
              <p:cNvPr id="1051449" name=""/>
              <p:cNvSpPr/>
              <p:nvPr/>
            </p:nvSpPr>
            <p:spPr>
              <a:xfrm>
                <a:off x="7878194" y="5196245"/>
                <a:ext cx="77769" cy="525012"/>
              </a:xfrm>
            </p:spPr>
          </p:sp>
        </mc:Fallback>
      </mc:AlternateContent>
      <mc:AlternateContent xmlns:mc="http://schemas.openxmlformats.org/markup-compatibility/2006">
        <mc:Choice xmlns:p14="http://schemas.microsoft.com/office/powerpoint/2010/main" Requires="p14">
          <p:contentPart p14:bwMode="auto" r:id="rId96">
            <p14:nvContentPartPr>
              <p14:cNvPr id="1051450" name=""/>
              <p14:cNvContentPartPr/>
              <p14:nvPr/>
            </p14:nvContentPartPr>
            <p14:xfrm>
              <a:off x="8081806" y="5261025"/>
              <a:ext cx="42951" cy="270230"/>
            </p14:xfrm>
          </p:contentPart>
        </mc:Choice>
        <mc:Fallback>
          <p:sp>
            <p:nvSpPr>
              <p:cNvPr id="1051450" name=""/>
              <p:cNvSpPr/>
              <p:nvPr/>
            </p:nvSpPr>
            <p:spPr>
              <a:xfrm>
                <a:off x="8081806" y="5261025"/>
                <a:ext cx="42951" cy="270230"/>
              </a:xfrm>
            </p:spPr>
          </p:sp>
        </mc:Fallback>
      </mc:AlternateContent>
      <mc:AlternateContent xmlns:mc="http://schemas.openxmlformats.org/markup-compatibility/2006">
        <mc:Choice xmlns:p14="http://schemas.microsoft.com/office/powerpoint/2010/main" Requires="p14">
          <p:contentPart p14:bwMode="auto" r:id="rId97">
            <p14:nvContentPartPr>
              <p14:cNvPr id="1051451" name=""/>
              <p14:cNvContentPartPr/>
              <p14:nvPr/>
            </p14:nvContentPartPr>
            <p14:xfrm>
              <a:off x="8056127" y="5439936"/>
              <a:ext cx="158200" cy="10217"/>
            </p14:xfrm>
          </p:contentPart>
        </mc:Choice>
        <mc:Fallback>
          <p:sp>
            <p:nvSpPr>
              <p:cNvPr id="1051451" name=""/>
              <p:cNvSpPr/>
              <p:nvPr/>
            </p:nvSpPr>
            <p:spPr>
              <a:xfrm>
                <a:off x="8056127" y="5439936"/>
                <a:ext cx="158200" cy="10217"/>
              </a:xfrm>
            </p:spPr>
          </p:sp>
        </mc:Fallback>
      </mc:AlternateContent>
      <mc:AlternateContent xmlns:mc="http://schemas.openxmlformats.org/markup-compatibility/2006">
        <mc:Choice xmlns:p14="http://schemas.microsoft.com/office/powerpoint/2010/main" Requires="p14">
          <p:contentPart p14:bwMode="auto" r:id="rId98">
            <p14:nvContentPartPr>
              <p14:cNvPr id="1051452" name=""/>
              <p14:cNvContentPartPr/>
              <p14:nvPr/>
            </p14:nvContentPartPr>
            <p14:xfrm>
              <a:off x="8204361" y="5420392"/>
              <a:ext cx="136164" cy="265590"/>
            </p14:xfrm>
          </p:contentPart>
        </mc:Choice>
        <mc:Fallback>
          <p:sp>
            <p:nvSpPr>
              <p:cNvPr id="1051452" name=""/>
              <p:cNvSpPr/>
              <p:nvPr/>
            </p:nvSpPr>
            <p:spPr>
              <a:xfrm>
                <a:off x="8204361" y="5420392"/>
                <a:ext cx="136164" cy="265590"/>
              </a:xfrm>
            </p:spPr>
          </p:sp>
        </mc:Fallback>
      </mc:AlternateContent>
      <mc:AlternateContent xmlns:mc="http://schemas.openxmlformats.org/markup-compatibility/2006">
        <mc:Choice xmlns:p14="http://schemas.microsoft.com/office/powerpoint/2010/main" Requires="p14">
          <p:contentPart p14:bwMode="auto" r:id="rId99">
            <p14:nvContentPartPr>
              <p14:cNvPr id="1051453" name=""/>
              <p14:cNvContentPartPr/>
              <p14:nvPr/>
            </p14:nvContentPartPr>
            <p14:xfrm>
              <a:off x="8394120" y="5225533"/>
              <a:ext cx="83305" cy="458053"/>
            </p14:xfrm>
          </p:contentPart>
        </mc:Choice>
        <mc:Fallback>
          <p:sp>
            <p:nvSpPr>
              <p:cNvPr id="1051453" name=""/>
              <p:cNvSpPr/>
              <p:nvPr/>
            </p:nvSpPr>
            <p:spPr>
              <a:xfrm>
                <a:off x="8394120" y="5225533"/>
                <a:ext cx="83305" cy="458053"/>
              </a:xfrm>
            </p:spPr>
          </p:sp>
        </mc:Fallback>
      </mc:AlternateContent>
      <mc:AlternateContent xmlns:mc="http://schemas.openxmlformats.org/markup-compatibility/2006">
        <mc:Choice xmlns:p14="http://schemas.microsoft.com/office/powerpoint/2010/main" Requires="p14">
          <p:contentPart p14:bwMode="auto" r:id="rId100">
            <p14:nvContentPartPr>
              <p14:cNvPr id="1051454" name=""/>
              <p14:cNvContentPartPr/>
              <p14:nvPr/>
            </p14:nvContentPartPr>
            <p14:xfrm>
              <a:off x="6716148" y="4618187"/>
              <a:ext cx="66649" cy="1482651"/>
            </p14:xfrm>
          </p:contentPart>
        </mc:Choice>
        <mc:Fallback>
          <p:sp>
            <p:nvSpPr>
              <p:cNvPr id="1051454" name=""/>
              <p:cNvSpPr/>
              <p:nvPr/>
            </p:nvSpPr>
            <p:spPr>
              <a:xfrm>
                <a:off x="6716148" y="4618187"/>
                <a:ext cx="66649" cy="1482651"/>
              </a:xfrm>
            </p:spPr>
          </p:sp>
        </mc:Fallback>
      </mc:AlternateContent>
      <mc:AlternateContent xmlns:mc="http://schemas.openxmlformats.org/markup-compatibility/2006">
        <mc:Choice xmlns:p14="http://schemas.microsoft.com/office/powerpoint/2010/main" Requires="p14">
          <p:contentPart p14:bwMode="auto" r:id="rId101">
            <p14:nvContentPartPr>
              <p14:cNvPr id="1051455" name=""/>
              <p14:cNvContentPartPr/>
              <p14:nvPr/>
            </p14:nvContentPartPr>
            <p14:xfrm>
              <a:off x="3631763" y="5144133"/>
              <a:ext cx="313484" cy="491139"/>
            </p14:xfrm>
          </p:contentPart>
        </mc:Choice>
        <mc:Fallback>
          <p:sp>
            <p:nvSpPr>
              <p:cNvPr id="1051455" name=""/>
              <p:cNvSpPr/>
              <p:nvPr/>
            </p:nvSpPr>
            <p:spPr>
              <a:xfrm>
                <a:off x="3631763" y="5144133"/>
                <a:ext cx="313484" cy="491139"/>
              </a:xfrm>
            </p:spPr>
          </p:sp>
        </mc:Fallback>
      </mc:AlternateContent>
      <mc:AlternateContent xmlns:mc="http://schemas.openxmlformats.org/markup-compatibility/2006">
        <mc:Choice xmlns:p14="http://schemas.microsoft.com/office/powerpoint/2010/main" Requires="p14">
          <p:contentPart p14:bwMode="auto" r:id="rId102">
            <p14:nvContentPartPr>
              <p14:cNvPr id="1051456" name=""/>
              <p14:cNvContentPartPr/>
              <p14:nvPr/>
            </p14:nvContentPartPr>
            <p14:xfrm>
              <a:off x="4101250" y="5537024"/>
              <a:ext cx="221505" cy="35989"/>
            </p14:xfrm>
          </p:contentPart>
        </mc:Choice>
        <mc:Fallback>
          <p:sp>
            <p:nvSpPr>
              <p:cNvPr id="1051456" name=""/>
              <p:cNvSpPr/>
              <p:nvPr/>
            </p:nvSpPr>
            <p:spPr>
              <a:xfrm>
                <a:off x="4101250" y="5537024"/>
                <a:ext cx="221505" cy="35989"/>
              </a:xfrm>
            </p:spPr>
          </p:sp>
        </mc:Fallback>
      </mc:AlternateContent>
      <mc:AlternateContent xmlns:mc="http://schemas.openxmlformats.org/markup-compatibility/2006">
        <mc:Choice xmlns:p14="http://schemas.microsoft.com/office/powerpoint/2010/main" Requires="p14">
          <p:contentPart p14:bwMode="auto" r:id="rId103">
            <p14:nvContentPartPr>
              <p14:cNvPr id="1051457" name=""/>
              <p14:cNvContentPartPr/>
              <p14:nvPr/>
            </p14:nvContentPartPr>
            <p14:xfrm>
              <a:off x="4129932" y="5594854"/>
              <a:ext cx="200325" cy="65029"/>
            </p14:xfrm>
          </p:contentPart>
        </mc:Choice>
        <mc:Fallback>
          <p:sp>
            <p:nvSpPr>
              <p:cNvPr id="1051457" name=""/>
              <p:cNvSpPr/>
              <p:nvPr/>
            </p:nvSpPr>
            <p:spPr>
              <a:xfrm>
                <a:off x="4129932" y="5594854"/>
                <a:ext cx="200325" cy="65029"/>
              </a:xfrm>
            </p:spPr>
          </p:sp>
        </mc:Fallback>
      </mc:AlternateContent>
      <mc:AlternateContent xmlns:mc="http://schemas.openxmlformats.org/markup-compatibility/2006">
        <mc:Choice xmlns:p14="http://schemas.microsoft.com/office/powerpoint/2010/main" Requires="p14">
          <p:contentPart p14:bwMode="auto" r:id="rId104">
            <p14:nvContentPartPr>
              <p14:cNvPr id="1051458" name=""/>
              <p14:cNvContentPartPr/>
              <p14:nvPr/>
            </p14:nvContentPartPr>
            <p14:xfrm>
              <a:off x="6417274" y="415663"/>
              <a:ext cx="372921" cy="688725"/>
            </p14:xfrm>
          </p:contentPart>
        </mc:Choice>
        <mc:Fallback>
          <p:sp>
            <p:nvSpPr>
              <p:cNvPr id="1051458" name=""/>
              <p:cNvSpPr/>
              <p:nvPr/>
            </p:nvSpPr>
            <p:spPr>
              <a:xfrm>
                <a:off x="6417274" y="415663"/>
                <a:ext cx="372921" cy="688725"/>
              </a:xfrm>
            </p:spPr>
          </p:sp>
        </mc:Fallback>
      </mc:AlternateContent>
      <mc:AlternateContent xmlns:mc="http://schemas.openxmlformats.org/markup-compatibility/2006">
        <mc:Choice xmlns:p14="http://schemas.microsoft.com/office/powerpoint/2010/main" Requires="p14">
          <p:contentPart p14:bwMode="auto" r:id="rId105">
            <p14:nvContentPartPr>
              <p14:cNvPr id="1051459" name=""/>
              <p14:cNvContentPartPr/>
              <p14:nvPr/>
            </p14:nvContentPartPr>
            <p14:xfrm>
              <a:off x="6361306" y="1073498"/>
              <a:ext cx="153050" cy="109285"/>
            </p14:xfrm>
          </p:contentPart>
        </mc:Choice>
        <mc:Fallback>
          <p:sp>
            <p:nvSpPr>
              <p:cNvPr id="1051459" name=""/>
              <p:cNvSpPr/>
              <p:nvPr/>
            </p:nvSpPr>
            <p:spPr>
              <a:xfrm>
                <a:off x="6361306" y="1073498"/>
                <a:ext cx="153050" cy="109285"/>
              </a:xfrm>
            </p:spPr>
          </p:sp>
        </mc:Fallback>
      </mc:AlternateContent>
      <mc:AlternateContent xmlns:mc="http://schemas.openxmlformats.org/markup-compatibility/2006">
        <mc:Choice xmlns:p14="http://schemas.microsoft.com/office/powerpoint/2010/main" Requires="p14">
          <p:contentPart p14:bwMode="auto" r:id="rId106">
            <p14:nvContentPartPr>
              <p14:cNvPr id="1051460" name=""/>
              <p14:cNvContentPartPr/>
              <p14:nvPr/>
            </p14:nvContentPartPr>
            <p14:xfrm>
              <a:off x="6804756" y="298823"/>
              <a:ext cx="271807" cy="208862"/>
            </p14:xfrm>
          </p:contentPart>
        </mc:Choice>
        <mc:Fallback>
          <p:sp>
            <p:nvSpPr>
              <p:cNvPr id="1051460" name=""/>
              <p:cNvSpPr/>
              <p:nvPr/>
            </p:nvSpPr>
            <p:spPr>
              <a:xfrm>
                <a:off x="6804756" y="298823"/>
                <a:ext cx="271807" cy="208862"/>
              </a:xfrm>
            </p:spPr>
          </p:sp>
        </mc:Fallback>
      </mc:AlternateContent>
      <mc:AlternateContent xmlns:mc="http://schemas.openxmlformats.org/markup-compatibility/2006">
        <mc:Choice xmlns:p14="http://schemas.microsoft.com/office/powerpoint/2010/main" Requires="p14">
          <p:contentPart p14:bwMode="auto" r:id="rId107">
            <p14:nvContentPartPr>
              <p14:cNvPr id="1051461" name=""/>
              <p14:cNvContentPartPr/>
              <p14:nvPr/>
            </p14:nvContentPartPr>
            <p14:xfrm>
              <a:off x="6994119" y="301205"/>
              <a:ext cx="418231" cy="152339"/>
            </p14:xfrm>
          </p:contentPart>
        </mc:Choice>
        <mc:Fallback>
          <p:sp>
            <p:nvSpPr>
              <p:cNvPr id="1051461" name=""/>
              <p:cNvSpPr/>
              <p:nvPr/>
            </p:nvSpPr>
            <p:spPr>
              <a:xfrm>
                <a:off x="6994119" y="301205"/>
                <a:ext cx="418231" cy="152339"/>
              </a:xfrm>
            </p:spPr>
          </p:sp>
        </mc:Fallback>
      </mc:AlternateContent>
      <mc:AlternateContent xmlns:mc="http://schemas.openxmlformats.org/markup-compatibility/2006">
        <mc:Choice xmlns:p14="http://schemas.microsoft.com/office/powerpoint/2010/main" Requires="p14">
          <p:contentPart p14:bwMode="auto" r:id="rId108">
            <p14:nvContentPartPr>
              <p14:cNvPr id="1051462" name=""/>
              <p14:cNvContentPartPr/>
              <p14:nvPr/>
            </p14:nvContentPartPr>
            <p14:xfrm>
              <a:off x="7347929" y="227031"/>
              <a:ext cx="7763" cy="67983"/>
            </p14:xfrm>
          </p:contentPart>
        </mc:Choice>
        <mc:Fallback>
          <p:sp>
            <p:nvSpPr>
              <p:cNvPr id="1051462" name=""/>
              <p:cNvSpPr/>
              <p:nvPr/>
            </p:nvSpPr>
            <p:spPr>
              <a:xfrm>
                <a:off x="7347929" y="227031"/>
                <a:ext cx="7763" cy="67983"/>
              </a:xfrm>
            </p:spPr>
          </p:sp>
        </mc:Fallback>
      </mc:AlternateContent>
      <mc:AlternateContent xmlns:mc="http://schemas.openxmlformats.org/markup-compatibility/2006">
        <mc:Choice xmlns:p14="http://schemas.microsoft.com/office/powerpoint/2010/main" Requires="p14">
          <p:contentPart p14:bwMode="auto" r:id="rId109">
            <p14:nvContentPartPr>
              <p14:cNvPr id="1051463" name=""/>
              <p14:cNvContentPartPr/>
              <p14:nvPr/>
            </p14:nvContentPartPr>
            <p14:xfrm>
              <a:off x="7480441" y="306951"/>
              <a:ext cx="85163" cy="105795"/>
            </p14:xfrm>
          </p:contentPart>
        </mc:Choice>
        <mc:Fallback>
          <p:sp>
            <p:nvSpPr>
              <p:cNvPr id="1051463" name=""/>
              <p:cNvSpPr/>
              <p:nvPr/>
            </p:nvSpPr>
            <p:spPr>
              <a:xfrm>
                <a:off x="7480441" y="306951"/>
                <a:ext cx="85163" cy="105795"/>
              </a:xfrm>
            </p:spPr>
          </p:sp>
        </mc:Fallback>
      </mc:AlternateContent>
      <mc:AlternateContent xmlns:mc="http://schemas.openxmlformats.org/markup-compatibility/2006">
        <mc:Choice xmlns:p14="http://schemas.microsoft.com/office/powerpoint/2010/main" Requires="p14">
          <p:contentPart p14:bwMode="auto" r:id="rId110">
            <p14:nvContentPartPr>
              <p14:cNvPr id="1051464" name=""/>
              <p14:cNvContentPartPr/>
              <p14:nvPr/>
            </p14:nvContentPartPr>
            <p14:xfrm>
              <a:off x="7691217" y="147358"/>
              <a:ext cx="17003" cy="272817"/>
            </p14:xfrm>
          </p:contentPart>
        </mc:Choice>
        <mc:Fallback>
          <p:sp>
            <p:nvSpPr>
              <p:cNvPr id="1051464" name=""/>
              <p:cNvSpPr/>
              <p:nvPr/>
            </p:nvSpPr>
            <p:spPr>
              <a:xfrm>
                <a:off x="7691217" y="147358"/>
                <a:ext cx="17003" cy="272817"/>
              </a:xfrm>
            </p:spPr>
          </p:sp>
        </mc:Fallback>
      </mc:AlternateContent>
      <mc:AlternateContent xmlns:mc="http://schemas.openxmlformats.org/markup-compatibility/2006">
        <mc:Choice xmlns:p14="http://schemas.microsoft.com/office/powerpoint/2010/main" Requires="p14">
          <p:contentPart p14:bwMode="auto" r:id="rId111">
            <p14:nvContentPartPr>
              <p14:cNvPr id="1051465" name=""/>
              <p14:cNvContentPartPr/>
              <p14:nvPr/>
            </p14:nvContentPartPr>
            <p14:xfrm>
              <a:off x="7641357" y="314896"/>
              <a:ext cx="195565" cy="93275"/>
            </p14:xfrm>
          </p:contentPart>
        </mc:Choice>
        <mc:Fallback>
          <p:sp>
            <p:nvSpPr>
              <p:cNvPr id="1051465" name=""/>
              <p:cNvSpPr/>
              <p:nvPr/>
            </p:nvSpPr>
            <p:spPr>
              <a:xfrm>
                <a:off x="7641357" y="314896"/>
                <a:ext cx="195565" cy="93275"/>
              </a:xfrm>
            </p:spPr>
          </p:sp>
        </mc:Fallback>
      </mc:AlternateContent>
      <mc:AlternateContent xmlns:mc="http://schemas.openxmlformats.org/markup-compatibility/2006">
        <mc:Choice xmlns:p14="http://schemas.microsoft.com/office/powerpoint/2010/main" Requires="p14">
          <p:contentPart p14:bwMode="auto" r:id="rId112">
            <p14:nvContentPartPr>
              <p14:cNvPr id="1051466" name=""/>
              <p14:cNvContentPartPr/>
              <p14:nvPr/>
            </p14:nvContentPartPr>
            <p14:xfrm>
              <a:off x="7828896" y="220081"/>
              <a:ext cx="12785" cy="61438"/>
            </p14:xfrm>
          </p:contentPart>
        </mc:Choice>
        <mc:Fallback>
          <p:sp>
            <p:nvSpPr>
              <p:cNvPr id="1051466" name=""/>
              <p:cNvSpPr/>
              <p:nvPr/>
            </p:nvSpPr>
            <p:spPr>
              <a:xfrm>
                <a:off x="7828896" y="220081"/>
                <a:ext cx="12785" cy="61438"/>
              </a:xfrm>
            </p:spPr>
          </p:sp>
        </mc:Fallback>
      </mc:AlternateContent>
      <mc:AlternateContent xmlns:mc="http://schemas.openxmlformats.org/markup-compatibility/2006">
        <mc:Choice xmlns:p14="http://schemas.microsoft.com/office/powerpoint/2010/main" Requires="p14">
          <p:contentPart p14:bwMode="auto" r:id="rId113">
            <p14:nvContentPartPr>
              <p14:cNvPr id="1051467" name=""/>
              <p14:cNvContentPartPr/>
              <p14:nvPr/>
            </p14:nvContentPartPr>
            <p14:xfrm>
              <a:off x="7907481" y="278830"/>
              <a:ext cx="295233" cy="147243"/>
            </p14:xfrm>
          </p:contentPart>
        </mc:Choice>
        <mc:Fallback>
          <p:sp>
            <p:nvSpPr>
              <p:cNvPr id="1051467" name=""/>
              <p:cNvSpPr/>
              <p:nvPr/>
            </p:nvSpPr>
            <p:spPr>
              <a:xfrm>
                <a:off x="7907481" y="278830"/>
                <a:ext cx="295233" cy="147243"/>
              </a:xfrm>
            </p:spPr>
          </p:sp>
        </mc:Fallback>
      </mc:AlternateContent>
      <mc:AlternateContent xmlns:mc="http://schemas.openxmlformats.org/markup-compatibility/2006">
        <mc:Choice xmlns:p14="http://schemas.microsoft.com/office/powerpoint/2010/main" Requires="p14">
          <p:contentPart p14:bwMode="auto" r:id="rId114">
            <p14:nvContentPartPr>
              <p14:cNvPr id="1051468" name=""/>
              <p14:cNvContentPartPr/>
              <p14:nvPr/>
            </p14:nvContentPartPr>
            <p14:xfrm>
              <a:off x="7481790" y="321099"/>
              <a:ext cx="113396" cy="112024"/>
            </p14:xfrm>
          </p:contentPart>
        </mc:Choice>
        <mc:Fallback>
          <p:sp>
            <p:nvSpPr>
              <p:cNvPr id="1051468" name=""/>
              <p:cNvSpPr/>
              <p:nvPr/>
            </p:nvSpPr>
            <p:spPr>
              <a:xfrm>
                <a:off x="7481790" y="321099"/>
                <a:ext cx="113396" cy="112024"/>
              </a:xfrm>
            </p:spPr>
          </p:sp>
        </mc:Fallback>
      </mc:AlternateContent>
      <mc:AlternateContent xmlns:mc="http://schemas.openxmlformats.org/markup-compatibility/2006">
        <mc:Choice xmlns:p14="http://schemas.microsoft.com/office/powerpoint/2010/main" Requires="p14">
          <p:contentPart p14:bwMode="auto" r:id="rId115">
            <p14:nvContentPartPr>
              <p14:cNvPr id="1051469" name=""/>
              <p14:cNvContentPartPr/>
              <p14:nvPr/>
            </p14:nvContentPartPr>
            <p14:xfrm>
              <a:off x="6850646" y="466047"/>
              <a:ext cx="1227101" cy="136261"/>
            </p14:xfrm>
          </p:contentPart>
        </mc:Choice>
        <mc:Fallback>
          <p:sp>
            <p:nvSpPr>
              <p:cNvPr id="1051469" name=""/>
              <p:cNvSpPr/>
              <p:nvPr/>
            </p:nvSpPr>
            <p:spPr>
              <a:xfrm>
                <a:off x="6850646" y="466047"/>
                <a:ext cx="1227101" cy="136261"/>
              </a:xfrm>
            </p:spPr>
          </p:sp>
        </mc:Fallback>
      </mc:AlternateContent>
      <mc:AlternateContent xmlns:mc="http://schemas.openxmlformats.org/markup-compatibility/2006">
        <mc:Choice xmlns:p14="http://schemas.microsoft.com/office/powerpoint/2010/main" Requires="p14">
          <p:contentPart p14:bwMode="auto" r:id="rId116">
            <p14:nvContentPartPr>
              <p14:cNvPr id="1051470" name=""/>
              <p14:cNvContentPartPr/>
              <p14:nvPr/>
            </p14:nvContentPartPr>
            <p14:xfrm>
              <a:off x="8420418" y="400771"/>
              <a:ext cx="14738" cy="66962"/>
            </p14:xfrm>
          </p:contentPart>
        </mc:Choice>
        <mc:Fallback>
          <p:sp>
            <p:nvSpPr>
              <p:cNvPr id="1051470" name=""/>
              <p:cNvSpPr/>
              <p:nvPr/>
            </p:nvSpPr>
            <p:spPr>
              <a:xfrm>
                <a:off x="8420418" y="400771"/>
                <a:ext cx="14738" cy="66962"/>
              </a:xfrm>
            </p:spPr>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51471" name="ZoneTexte 3"/>
          <p:cNvSpPr txBox="1"/>
          <p:nvPr/>
        </p:nvSpPr>
        <p:spPr>
          <a:xfrm>
            <a:off x="888641" y="321974"/>
            <a:ext cx="1732280" cy="447040"/>
          </a:xfrm>
          <a:prstGeom prst="rect"/>
          <a:solidFill>
            <a:schemeClr val="accent4">
              <a:lumMod val="40000"/>
              <a:lumOff val="60000"/>
            </a:schemeClr>
          </a:solidFill>
        </p:spPr>
        <p:txBody>
          <a:bodyPr rtlCol="0" wrap="none">
            <a:spAutoFit/>
          </a:bodyPr>
          <a:p>
            <a:r>
              <a:rPr dirty="0" sz="2400" lang="fr-MA">
                <a:latin typeface="Lucida Handwriting" panose="03010101010101010101" pitchFamily="66" charset="0"/>
              </a:rPr>
              <a:t>4. ENERGIE</a:t>
            </a:r>
          </a:p>
        </p:txBody>
      </p:sp>
      <p:sp>
        <p:nvSpPr>
          <p:cNvPr id="1051472" name="ZoneTexte 4"/>
          <p:cNvSpPr txBox="1"/>
          <p:nvPr/>
        </p:nvSpPr>
        <p:spPr>
          <a:xfrm>
            <a:off x="888641" y="888642"/>
            <a:ext cx="3751580" cy="447040"/>
          </a:xfrm>
          <a:prstGeom prst="rect"/>
          <a:solidFill>
            <a:schemeClr val="accent1">
              <a:lumMod val="40000"/>
              <a:lumOff val="60000"/>
            </a:schemeClr>
          </a:solidFill>
        </p:spPr>
        <p:txBody>
          <a:bodyPr rtlCol="0" wrap="none">
            <a:spAutoFit/>
          </a:bodyPr>
          <a:p>
            <a:r>
              <a:rPr dirty="0" sz="2400" lang="fr-MA">
                <a:latin typeface="AR BLANCA" panose="02000000000000000000" pitchFamily="2" charset="0"/>
              </a:rPr>
              <a:t>4.1. Théorème de l’énergie</a:t>
            </a:r>
          </a:p>
        </p:txBody>
      </p:sp>
      <p:sp>
        <p:nvSpPr>
          <p:cNvPr id="1051473" name="Rectangle 5"/>
          <p:cNvSpPr>
            <a:spLocks noChangeAspect="1" noMove="1" noResize="1" noRot="1" noAdjustHandles="1" noEditPoints="1" noChangeArrowheads="1" noChangeShapeType="1" noTextEdit="1"/>
          </p:cNvSpPr>
          <p:nvPr/>
        </p:nvSpPr>
        <p:spPr>
          <a:xfrm>
            <a:off x="888640" y="1455310"/>
            <a:ext cx="10972801" cy="3348737"/>
          </a:xfrm>
          <a:prstGeom prst="rect"/>
          <a:blipFill rotWithShape="0">
            <a:blip xmlns:r="http://schemas.openxmlformats.org/officeDocument/2006/relationships" r:embed="rId1"/>
            <a:stretch>
              <a:fillRect l="-500" t="-1093" r="-556" b="-729"/>
            </a:stretch>
          </a:blipFill>
        </p:spPr>
        <p:txBody>
          <a:bodyPr/>
          <a:p>
            <a:r>
              <a:rPr lang="fr-MA">
                <a:noFill/>
              </a:rPr>
              <a:t> </a:t>
            </a:r>
          </a:p>
        </p:txBody>
      </p:sp>
      <p:sp>
        <p:nvSpPr>
          <p:cNvPr id="1051474" name="ZoneTexte 7"/>
          <p:cNvSpPr txBox="1"/>
          <p:nvPr/>
        </p:nvSpPr>
        <p:spPr>
          <a:xfrm>
            <a:off x="695456" y="4813998"/>
            <a:ext cx="10972801" cy="1323439"/>
          </a:xfrm>
          <a:prstGeom prst="rect"/>
          <a:solidFill>
            <a:schemeClr val="accent1">
              <a:lumMod val="40000"/>
              <a:lumOff val="60000"/>
            </a:schemeClr>
          </a:solidFill>
        </p:spPr>
        <p:txBody>
          <a:bodyPr rtlCol="0" wrap="square">
            <a:spAutoFit/>
          </a:bodyPr>
          <a:p>
            <a:pPr algn="just"/>
            <a:r>
              <a:rPr b="1" dirty="0" sz="2000" lang="fr-MA" u="sng"/>
              <a:t>Théorème de l’énergie cinétique</a:t>
            </a:r>
          </a:p>
          <a:p>
            <a:pPr algn="just"/>
            <a:r>
              <a:rPr dirty="0" sz="2000" lang="fr-FR"/>
              <a:t>Dans un référentiel galiléen, la variation d’énergie cinétique d’un point matériel soumis à un ensemble de forces appliquées entre une position </a:t>
            </a:r>
            <a:r>
              <a:rPr dirty="0" sz="2000" i="1" lang="fr-FR"/>
              <a:t>A </a:t>
            </a:r>
            <a:r>
              <a:rPr dirty="0" sz="2000" lang="fr-FR"/>
              <a:t>et une position </a:t>
            </a:r>
            <a:r>
              <a:rPr dirty="0" sz="2000" i="1" lang="fr-FR"/>
              <a:t>B </a:t>
            </a:r>
            <a:r>
              <a:rPr dirty="0" sz="2000" lang="fr-FR"/>
              <a:t>est égale à la somme des travaux de ces forces entre ces deux points.</a:t>
            </a:r>
            <a:endParaRPr dirty="0" sz="2000" lang="fr-MA"/>
          </a:p>
        </p:txBody>
      </p:sp>
      <p:sp>
        <p:nvSpPr>
          <p:cNvPr id="1051475" name="ZoneTexte 9"/>
          <p:cNvSpPr txBox="1">
            <a:spLocks noChangeAspect="1" noMove="1" noResize="1" noRot="1" noAdjustHandles="1" noEditPoints="1" noChangeArrowheads="1" noChangeShapeType="1" noTextEdit="1"/>
          </p:cNvSpPr>
          <p:nvPr/>
        </p:nvSpPr>
        <p:spPr>
          <a:xfrm>
            <a:off x="4660789" y="6137436"/>
            <a:ext cx="3428503" cy="461665"/>
          </a:xfrm>
          <a:prstGeom prst="rect"/>
          <a:blipFill rotWithShape="0">
            <a:blip xmlns:r="http://schemas.openxmlformats.org/officeDocument/2006/relationships" r:embed="rId2"/>
            <a:stretch>
              <a:fillRect b="-1299"/>
            </a:stretch>
          </a:blipFill>
          <a:ln>
            <a:solidFill>
              <a:schemeClr val="tx1"/>
            </a:solidFill>
          </a:ln>
        </p:spPr>
        <p:txBody>
          <a:bodyPr/>
          <a:p>
            <a:r>
              <a:rPr lang="fr-MA">
                <a:noFill/>
              </a:rPr>
              <a:t> </a:t>
            </a:r>
          </a:p>
        </p:txBody>
      </p:sp>
      <mc:AlternateContent xmlns:mc="http://schemas.openxmlformats.org/markup-compatibility/2006">
        <mc:Choice xmlns:p14="http://schemas.microsoft.com/office/powerpoint/2010/main" Requires="p14">
          <p:contentPart p14:bwMode="auto" r:id="rId3">
            <p14:nvContentPartPr>
              <p14:cNvPr id="1051476" name=""/>
              <p14:cNvContentPartPr/>
              <p14:nvPr/>
            </p14:nvContentPartPr>
            <p14:xfrm>
              <a:off x="422544" y="6172540"/>
              <a:ext cx="19981" cy="76586"/>
            </p14:xfrm>
          </p:contentPart>
        </mc:Choice>
        <mc:Fallback>
          <p:sp>
            <p:nvSpPr>
              <p:cNvPr id="1051476" name=""/>
              <p:cNvSpPr/>
              <p:nvPr/>
            </p:nvSpPr>
            <p:spPr>
              <a:xfrm>
                <a:off x="422544" y="6172540"/>
                <a:ext cx="19981" cy="76586"/>
              </a:xfrm>
            </p:spPr>
          </p:sp>
        </mc:Fallback>
      </mc:AlternateContent>
      <mc:AlternateContent xmlns:mc="http://schemas.openxmlformats.org/markup-compatibility/2006">
        <mc:Choice xmlns:p14="http://schemas.microsoft.com/office/powerpoint/2010/main" Requires="p14">
          <p:contentPart p14:bwMode="auto" r:id="rId4">
            <p14:nvContentPartPr>
              <p14:cNvPr id="1051477" name=""/>
              <p14:cNvContentPartPr/>
              <p14:nvPr/>
            </p14:nvContentPartPr>
            <p14:xfrm>
              <a:off x="5716148" y="6765682"/>
              <a:ext cx="39872" cy="66163"/>
            </p14:xfrm>
          </p:contentPart>
        </mc:Choice>
        <mc:Fallback>
          <p:sp>
            <p:nvSpPr>
              <p:cNvPr id="1051477" name=""/>
              <p:cNvSpPr/>
              <p:nvPr/>
            </p:nvSpPr>
            <p:spPr>
              <a:xfrm>
                <a:off x="5716148" y="6765682"/>
                <a:ext cx="39872" cy="66163"/>
              </a:xfrm>
            </p:spPr>
          </p:sp>
        </mc:Fallback>
      </mc:AlternateContent>
      <mc:AlternateContent xmlns:mc="http://schemas.openxmlformats.org/markup-compatibility/2006">
        <mc:Choice xmlns:p14="http://schemas.microsoft.com/office/powerpoint/2010/main" Requires="p14">
          <p:contentPart p14:bwMode="auto" r:id="rId5">
            <p14:nvContentPartPr>
              <p14:cNvPr id="1051478" name=""/>
              <p14:cNvContentPartPr/>
              <p14:nvPr/>
            </p14:nvContentPartPr>
            <p14:xfrm>
              <a:off x="5854415" y="6846246"/>
              <a:ext cx="35164" cy="1936"/>
            </p14:xfrm>
          </p:contentPart>
        </mc:Choice>
        <mc:Fallback>
          <p:sp>
            <p:nvSpPr>
              <p:cNvPr id="1051478" name=""/>
              <p:cNvSpPr/>
              <p:nvPr/>
            </p:nvSpPr>
            <p:spPr>
              <a:xfrm>
                <a:off x="5854415" y="6846246"/>
                <a:ext cx="35164" cy="1936"/>
              </a:xfrm>
            </p:spPr>
          </p:sp>
        </mc:Fallback>
      </mc:AlternateContent>
      <mc:AlternateContent xmlns:mc="http://schemas.openxmlformats.org/markup-compatibility/2006">
        <mc:Choice xmlns:p14="http://schemas.microsoft.com/office/powerpoint/2010/main" Requires="p14">
          <p:contentPart p14:bwMode="auto" r:id="rId6">
            <p14:nvContentPartPr>
              <p14:cNvPr id="1051479" name=""/>
              <p14:cNvContentPartPr/>
              <p14:nvPr/>
            </p14:nvContentPartPr>
            <p14:xfrm>
              <a:off x="7891591" y="5669096"/>
              <a:ext cx="46163" cy="108869"/>
            </p14:xfrm>
          </p:contentPart>
        </mc:Choice>
        <mc:Fallback>
          <p:sp>
            <p:nvSpPr>
              <p:cNvPr id="1051479" name=""/>
              <p:cNvSpPr/>
              <p:nvPr/>
            </p:nvSpPr>
            <p:spPr>
              <a:xfrm>
                <a:off x="7891591" y="5669096"/>
                <a:ext cx="46163" cy="108869"/>
              </a:xfrm>
            </p:spPr>
          </p:sp>
        </mc:Fallback>
      </mc:AlternateContent>
      <mc:AlternateContent xmlns:mc="http://schemas.openxmlformats.org/markup-compatibility/2006">
        <mc:Choice xmlns:p14="http://schemas.microsoft.com/office/powerpoint/2010/main" Requires="p14">
          <p:contentPart p14:bwMode="auto" r:id="rId7">
            <p14:nvContentPartPr>
              <p14:cNvPr id="1051572" name=""/>
              <p14:cNvContentPartPr/>
              <p14:nvPr/>
            </p14:nvContentPartPr>
            <p14:xfrm>
              <a:off x="521746" y="4681975"/>
              <a:ext cx="320154" cy="1623418"/>
            </p14:xfrm>
          </p:contentPart>
        </mc:Choice>
        <mc:Fallback>
          <p:sp>
            <p:nvSpPr>
              <p:cNvPr id="1051572" name=""/>
              <p:cNvSpPr/>
              <p:nvPr/>
            </p:nvSpPr>
            <p:spPr>
              <a:xfrm>
                <a:off x="521746" y="4681975"/>
                <a:ext cx="320154" cy="1623418"/>
              </a:xfrm>
            </p:spPr>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1573" name=""/>
              <p14:cNvContentPartPr/>
              <p14:nvPr/>
            </p14:nvContentPartPr>
            <p14:xfrm>
              <a:off x="555245" y="368008"/>
              <a:ext cx="41640" cy="399910"/>
            </p14:xfrm>
          </p:contentPart>
        </mc:Choice>
        <mc:Fallback>
          <p:sp>
            <p:nvSpPr>
              <p:cNvPr id="1051573" name=""/>
              <p:cNvSpPr/>
              <p:nvPr/>
            </p:nvSpPr>
            <p:spPr>
              <a:xfrm>
                <a:off x="555245" y="368008"/>
                <a:ext cx="41640" cy="399910"/>
              </a:xfrm>
            </p:spPr>
          </p:sp>
        </mc:Fallback>
      </mc:AlternateContent>
      <mc:AlternateContent xmlns:mc="http://schemas.openxmlformats.org/markup-compatibility/2006">
        <mc:Choice xmlns:p14="http://schemas.microsoft.com/office/powerpoint/2010/main" Requires="p14">
          <p:contentPart p14:bwMode="auto" r:id="rId2">
            <p14:nvContentPartPr>
              <p14:cNvPr id="1051574" name=""/>
              <p14:cNvContentPartPr/>
              <p14:nvPr/>
            </p14:nvContentPartPr>
            <p14:xfrm>
              <a:off x="568205" y="371980"/>
              <a:ext cx="173639" cy="7853"/>
            </p14:xfrm>
          </p:contentPart>
        </mc:Choice>
        <mc:Fallback>
          <p:sp>
            <p:nvSpPr>
              <p:cNvPr id="1051574" name=""/>
              <p:cNvSpPr/>
              <p:nvPr/>
            </p:nvSpPr>
            <p:spPr>
              <a:xfrm>
                <a:off x="568205" y="371980"/>
                <a:ext cx="173639" cy="7853"/>
              </a:xfrm>
            </p:spPr>
          </p:sp>
        </mc:Fallback>
      </mc:AlternateContent>
      <mc:AlternateContent xmlns:mc="http://schemas.openxmlformats.org/markup-compatibility/2006">
        <mc:Choice xmlns:p14="http://schemas.microsoft.com/office/powerpoint/2010/main" Requires="p14">
          <p:contentPart p14:bwMode="auto" r:id="rId3">
            <p14:nvContentPartPr>
              <p14:cNvPr id="1051575" name=""/>
              <p14:cNvContentPartPr/>
              <p14:nvPr/>
            </p14:nvContentPartPr>
            <p14:xfrm>
              <a:off x="554085" y="552917"/>
              <a:ext cx="178704" cy="13106"/>
            </p14:xfrm>
          </p:contentPart>
        </mc:Choice>
        <mc:Fallback>
          <p:sp>
            <p:nvSpPr>
              <p:cNvPr id="1051575" name=""/>
              <p:cNvSpPr/>
              <p:nvPr/>
            </p:nvSpPr>
            <p:spPr>
              <a:xfrm>
                <a:off x="554085" y="552917"/>
                <a:ext cx="178704" cy="13106"/>
              </a:xfrm>
            </p:spPr>
          </p:sp>
        </mc:Fallback>
      </mc:AlternateContent>
      <mc:AlternateContent xmlns:mc="http://schemas.openxmlformats.org/markup-compatibility/2006">
        <mc:Choice xmlns:p14="http://schemas.microsoft.com/office/powerpoint/2010/main" Requires="p14">
          <p:contentPart p14:bwMode="auto" r:id="rId4">
            <p14:nvContentPartPr>
              <p14:cNvPr id="1051576" name=""/>
              <p14:cNvContentPartPr/>
              <p14:nvPr/>
            </p14:nvContentPartPr>
            <p14:xfrm>
              <a:off x="589826" y="220081"/>
              <a:ext cx="250660" cy="27769"/>
            </p14:xfrm>
          </p:contentPart>
        </mc:Choice>
        <mc:Fallback>
          <p:sp>
            <p:nvSpPr>
              <p:cNvPr id="1051576" name=""/>
              <p:cNvSpPr/>
              <p:nvPr/>
            </p:nvSpPr>
            <p:spPr>
              <a:xfrm>
                <a:off x="589826" y="220081"/>
                <a:ext cx="250660" cy="27769"/>
              </a:xfrm>
            </p:spPr>
          </p:sp>
        </mc:Fallback>
      </mc:AlternateContent>
      <mc:AlternateContent xmlns:mc="http://schemas.openxmlformats.org/markup-compatibility/2006">
        <mc:Choice xmlns:p14="http://schemas.microsoft.com/office/powerpoint/2010/main" Requires="p14">
          <p:contentPart p14:bwMode="auto" r:id="rId5">
            <p14:nvContentPartPr>
              <p14:cNvPr id="1051577" name=""/>
              <p14:cNvContentPartPr/>
              <p14:nvPr/>
            </p14:nvContentPartPr>
            <p14:xfrm>
              <a:off x="754410" y="190793"/>
              <a:ext cx="152572" cy="156482"/>
            </p14:xfrm>
          </p:contentPart>
        </mc:Choice>
        <mc:Fallback>
          <p:sp>
            <p:nvSpPr>
              <p:cNvPr id="1051577" name=""/>
              <p:cNvSpPr/>
              <p:nvPr/>
            </p:nvSpPr>
            <p:spPr>
              <a:xfrm>
                <a:off x="754410" y="190793"/>
                <a:ext cx="152572" cy="156482"/>
              </a:xfrm>
            </p:spPr>
          </p:sp>
        </mc:Fallback>
      </mc:AlternateContent>
      <mc:AlternateContent xmlns:mc="http://schemas.openxmlformats.org/markup-compatibility/2006">
        <mc:Choice xmlns:p14="http://schemas.microsoft.com/office/powerpoint/2010/main" Requires="p14">
          <p:contentPart p14:bwMode="auto" r:id="rId6">
            <p14:nvContentPartPr>
              <p14:cNvPr id="1051578" name=""/>
              <p14:cNvContentPartPr/>
              <p14:nvPr/>
            </p14:nvContentPartPr>
            <p14:xfrm>
              <a:off x="809198" y="741301"/>
              <a:ext cx="109354" cy="144736"/>
            </p14:xfrm>
          </p:contentPart>
        </mc:Choice>
        <mc:Fallback>
          <p:sp>
            <p:nvSpPr>
              <p:cNvPr id="1051578" name=""/>
              <p:cNvSpPr/>
              <p:nvPr/>
            </p:nvSpPr>
            <p:spPr>
              <a:xfrm>
                <a:off x="809198" y="741301"/>
                <a:ext cx="109354" cy="144736"/>
              </a:xfrm>
            </p:spPr>
          </p:sp>
        </mc:Fallback>
      </mc:AlternateContent>
      <mc:AlternateContent xmlns:mc="http://schemas.openxmlformats.org/markup-compatibility/2006">
        <mc:Choice xmlns:p14="http://schemas.microsoft.com/office/powerpoint/2010/main" Requires="p14">
          <p:contentPart p14:bwMode="auto" r:id="rId7">
            <p14:nvContentPartPr>
              <p14:cNvPr id="1051579" name=""/>
              <p14:cNvContentPartPr/>
              <p14:nvPr/>
            </p14:nvContentPartPr>
            <p14:xfrm>
              <a:off x="922749" y="596352"/>
              <a:ext cx="10365" cy="31646"/>
            </p14:xfrm>
          </p:contentPart>
        </mc:Choice>
        <mc:Fallback>
          <p:sp>
            <p:nvSpPr>
              <p:cNvPr id="1051579" name=""/>
              <p:cNvSpPr/>
              <p:nvPr/>
            </p:nvSpPr>
            <p:spPr>
              <a:xfrm>
                <a:off x="922749" y="596352"/>
                <a:ext cx="10365" cy="31646"/>
              </a:xfrm>
            </p:spPr>
          </p:sp>
        </mc:Fallback>
      </mc:AlternateContent>
      <mc:AlternateContent xmlns:mc="http://schemas.openxmlformats.org/markup-compatibility/2006">
        <mc:Choice xmlns:p14="http://schemas.microsoft.com/office/powerpoint/2010/main" Requires="p14">
          <p:contentPart p14:bwMode="auto" r:id="rId8">
            <p14:nvContentPartPr>
              <p14:cNvPr id="1051580" name=""/>
              <p14:cNvContentPartPr/>
              <p14:nvPr/>
            </p14:nvContentPartPr>
            <p14:xfrm>
              <a:off x="1817337" y="573873"/>
              <a:ext cx="222944" cy="238260"/>
            </p14:xfrm>
          </p:contentPart>
        </mc:Choice>
        <mc:Fallback>
          <p:sp>
            <p:nvSpPr>
              <p:cNvPr id="1051580" name=""/>
              <p:cNvSpPr/>
              <p:nvPr/>
            </p:nvSpPr>
            <p:spPr>
              <a:xfrm>
                <a:off x="1817337" y="573873"/>
                <a:ext cx="222944" cy="238260"/>
              </a:xfrm>
            </p:spPr>
          </p:sp>
        </mc:Fallback>
      </mc:AlternateContent>
      <mc:AlternateContent xmlns:mc="http://schemas.openxmlformats.org/markup-compatibility/2006">
        <mc:Choice xmlns:p14="http://schemas.microsoft.com/office/powerpoint/2010/main" Requires="p14">
          <p:contentPart p14:bwMode="auto" r:id="rId9">
            <p14:nvContentPartPr>
              <p14:cNvPr id="1051581" name=""/>
              <p14:cNvContentPartPr/>
              <p14:nvPr/>
            </p14:nvContentPartPr>
            <p14:xfrm>
              <a:off x="2185390" y="521069"/>
              <a:ext cx="156258" cy="213961"/>
            </p14:xfrm>
          </p:contentPart>
        </mc:Choice>
        <mc:Fallback>
          <p:sp>
            <p:nvSpPr>
              <p:cNvPr id="1051581" name=""/>
              <p:cNvSpPr/>
              <p:nvPr/>
            </p:nvSpPr>
            <p:spPr>
              <a:xfrm>
                <a:off x="2185390" y="521069"/>
                <a:ext cx="156258" cy="213961"/>
              </a:xfrm>
            </p:spPr>
          </p:sp>
        </mc:Fallback>
      </mc:AlternateContent>
      <mc:AlternateContent xmlns:mc="http://schemas.openxmlformats.org/markup-compatibility/2006">
        <mc:Choice xmlns:p14="http://schemas.microsoft.com/office/powerpoint/2010/main" Requires="p14">
          <p:contentPart p14:bwMode="auto" r:id="rId10">
            <p14:nvContentPartPr>
              <p14:cNvPr id="1051582" name=""/>
              <p14:cNvContentPartPr/>
              <p14:nvPr/>
            </p14:nvContentPartPr>
            <p14:xfrm>
              <a:off x="2312878" y="249120"/>
              <a:ext cx="50310" cy="431263"/>
            </p14:xfrm>
          </p:contentPart>
        </mc:Choice>
        <mc:Fallback>
          <p:sp>
            <p:nvSpPr>
              <p:cNvPr id="1051582" name=""/>
              <p:cNvSpPr/>
              <p:nvPr/>
            </p:nvSpPr>
            <p:spPr>
              <a:xfrm>
                <a:off x="2312878" y="249120"/>
                <a:ext cx="50310" cy="431263"/>
              </a:xfrm>
            </p:spPr>
          </p:sp>
        </mc:Fallback>
      </mc:AlternateContent>
      <mc:AlternateContent xmlns:mc="http://schemas.openxmlformats.org/markup-compatibility/2006">
        <mc:Choice xmlns:p14="http://schemas.microsoft.com/office/powerpoint/2010/main" Requires="p14">
          <p:contentPart p14:bwMode="auto" r:id="rId11">
            <p14:nvContentPartPr>
              <p14:cNvPr id="1051583" name=""/>
              <p14:cNvContentPartPr/>
              <p14:nvPr/>
            </p14:nvContentPartPr>
            <p14:xfrm>
              <a:off x="2449691" y="422612"/>
              <a:ext cx="277481" cy="277274"/>
            </p14:xfrm>
          </p:contentPart>
        </mc:Choice>
        <mc:Fallback>
          <p:sp>
            <p:nvSpPr>
              <p:cNvPr id="1051583" name=""/>
              <p:cNvSpPr/>
              <p:nvPr/>
            </p:nvSpPr>
            <p:spPr>
              <a:xfrm>
                <a:off x="2449691" y="422612"/>
                <a:ext cx="277481" cy="277274"/>
              </a:xfrm>
            </p:spPr>
          </p:sp>
        </mc:Fallback>
      </mc:AlternateContent>
      <mc:AlternateContent xmlns:mc="http://schemas.openxmlformats.org/markup-compatibility/2006">
        <mc:Choice xmlns:p14="http://schemas.microsoft.com/office/powerpoint/2010/main" Requires="p14">
          <p:contentPart p14:bwMode="auto" r:id="rId12">
            <p14:nvContentPartPr>
              <p14:cNvPr id="1051584" name=""/>
              <p14:cNvContentPartPr/>
              <p14:nvPr/>
            </p14:nvContentPartPr>
            <p14:xfrm>
              <a:off x="2517182" y="249120"/>
              <a:ext cx="217975" cy="39712"/>
            </p14:xfrm>
          </p:contentPart>
        </mc:Choice>
        <mc:Fallback>
          <p:sp>
            <p:nvSpPr>
              <p:cNvPr id="1051584" name=""/>
              <p:cNvSpPr/>
              <p:nvPr/>
            </p:nvSpPr>
            <p:spPr>
              <a:xfrm>
                <a:off x="2517182" y="249120"/>
                <a:ext cx="217975" cy="39712"/>
              </a:xfrm>
            </p:spPr>
          </p:sp>
        </mc:Fallback>
      </mc:AlternateContent>
      <mc:AlternateContent xmlns:mc="http://schemas.openxmlformats.org/markup-compatibility/2006">
        <mc:Choice xmlns:p14="http://schemas.microsoft.com/office/powerpoint/2010/main" Requires="p14">
          <p:contentPart p14:bwMode="auto" r:id="rId13">
            <p14:nvContentPartPr>
              <p14:cNvPr id="1051585" name=""/>
              <p14:cNvContentPartPr/>
              <p14:nvPr/>
            </p14:nvContentPartPr>
            <p14:xfrm>
              <a:off x="2642496" y="178560"/>
              <a:ext cx="157993" cy="144106"/>
            </p14:xfrm>
          </p:contentPart>
        </mc:Choice>
        <mc:Fallback>
          <p:sp>
            <p:nvSpPr>
              <p:cNvPr id="1051585" name=""/>
              <p:cNvSpPr/>
              <p:nvPr/>
            </p:nvSpPr>
            <p:spPr>
              <a:xfrm>
                <a:off x="2642496" y="178560"/>
                <a:ext cx="157993" cy="144106"/>
              </a:xfrm>
            </p:spPr>
          </p:sp>
        </mc:Fallback>
      </mc:AlternateContent>
      <mc:AlternateContent xmlns:mc="http://schemas.openxmlformats.org/markup-compatibility/2006">
        <mc:Choice xmlns:p14="http://schemas.microsoft.com/office/powerpoint/2010/main" Requires="p14">
          <p:contentPart p14:bwMode="auto" r:id="rId14">
            <p14:nvContentPartPr>
              <p14:cNvPr id="1051586" name=""/>
              <p14:cNvContentPartPr/>
              <p14:nvPr/>
            </p14:nvContentPartPr>
            <p14:xfrm>
              <a:off x="2120062" y="755945"/>
              <a:ext cx="543613" cy="65028"/>
            </p14:xfrm>
          </p:contentPart>
        </mc:Choice>
        <mc:Fallback>
          <p:sp>
            <p:nvSpPr>
              <p:cNvPr id="1051586" name=""/>
              <p:cNvSpPr/>
              <p:nvPr/>
            </p:nvSpPr>
            <p:spPr>
              <a:xfrm>
                <a:off x="2120062" y="755945"/>
                <a:ext cx="543613" cy="65028"/>
              </a:xfrm>
            </p:spPr>
          </p:sp>
        </mc:Fallback>
      </mc:AlternateContent>
      <mc:AlternateContent xmlns:mc="http://schemas.openxmlformats.org/markup-compatibility/2006">
        <mc:Choice xmlns:p14="http://schemas.microsoft.com/office/powerpoint/2010/main" Requires="p14">
          <p:contentPart p14:bwMode="auto" r:id="rId15">
            <p14:nvContentPartPr>
              <p14:cNvPr id="1051587" name=""/>
              <p14:cNvContentPartPr/>
              <p14:nvPr/>
            </p14:nvContentPartPr>
            <p14:xfrm>
              <a:off x="2176309" y="939719"/>
              <a:ext cx="244241" cy="369626"/>
            </p14:xfrm>
          </p:contentPart>
        </mc:Choice>
        <mc:Fallback>
          <p:sp>
            <p:nvSpPr>
              <p:cNvPr id="1051587" name=""/>
              <p:cNvSpPr/>
              <p:nvPr/>
            </p:nvSpPr>
            <p:spPr>
              <a:xfrm>
                <a:off x="2176309" y="939719"/>
                <a:ext cx="244241" cy="369626"/>
              </a:xfrm>
            </p:spPr>
          </p:sp>
        </mc:Fallback>
      </mc:AlternateContent>
      <mc:AlternateContent xmlns:mc="http://schemas.openxmlformats.org/markup-compatibility/2006">
        <mc:Choice xmlns:p14="http://schemas.microsoft.com/office/powerpoint/2010/main" Requires="p14">
          <p:contentPart p14:bwMode="auto" r:id="rId16">
            <p14:nvContentPartPr>
              <p14:cNvPr id="1051588" name=""/>
              <p14:cNvContentPartPr/>
              <p14:nvPr/>
            </p14:nvContentPartPr>
            <p14:xfrm>
              <a:off x="2415376" y="951527"/>
              <a:ext cx="33855" cy="335295"/>
            </p14:xfrm>
          </p:contentPart>
        </mc:Choice>
        <mc:Fallback>
          <p:sp>
            <p:nvSpPr>
              <p:cNvPr id="1051588" name=""/>
              <p:cNvSpPr/>
              <p:nvPr/>
            </p:nvSpPr>
            <p:spPr>
              <a:xfrm>
                <a:off x="2415376" y="951527"/>
                <a:ext cx="33855" cy="335295"/>
              </a:xfrm>
            </p:spPr>
          </p:sp>
        </mc:Fallback>
      </mc:AlternateContent>
      <mc:AlternateContent xmlns:mc="http://schemas.openxmlformats.org/markup-compatibility/2006">
        <mc:Choice xmlns:p14="http://schemas.microsoft.com/office/powerpoint/2010/main" Requires="p14">
          <p:contentPart p14:bwMode="auto" r:id="rId17">
            <p14:nvContentPartPr>
              <p14:cNvPr id="1051589" name=""/>
              <p14:cNvContentPartPr/>
              <p14:nvPr/>
            </p14:nvContentPartPr>
            <p14:xfrm>
              <a:off x="2377749" y="1111119"/>
              <a:ext cx="207385" cy="64780"/>
            </p14:xfrm>
          </p:contentPart>
        </mc:Choice>
        <mc:Fallback>
          <p:sp>
            <p:nvSpPr>
              <p:cNvPr id="1051589" name=""/>
              <p:cNvSpPr/>
              <p:nvPr/>
            </p:nvSpPr>
            <p:spPr>
              <a:xfrm>
                <a:off x="2377749" y="1111119"/>
                <a:ext cx="207385" cy="64780"/>
              </a:xfrm>
            </p:spPr>
          </p:sp>
        </mc:Fallback>
      </mc:AlternateContent>
      <mc:AlternateContent xmlns:mc="http://schemas.openxmlformats.org/markup-compatibility/2006">
        <mc:Choice xmlns:p14="http://schemas.microsoft.com/office/powerpoint/2010/main" Requires="p14">
          <p:contentPart p14:bwMode="auto" r:id="rId18">
            <p14:nvContentPartPr>
              <p14:cNvPr id="1051590" name=""/>
              <p14:cNvContentPartPr/>
              <p14:nvPr/>
            </p14:nvContentPartPr>
            <p14:xfrm>
              <a:off x="2842380" y="709646"/>
              <a:ext cx="147206" cy="2615"/>
            </p14:xfrm>
          </p:contentPart>
        </mc:Choice>
        <mc:Fallback>
          <p:sp>
            <p:nvSpPr>
              <p:cNvPr id="1051590" name=""/>
              <p:cNvSpPr/>
              <p:nvPr/>
            </p:nvSpPr>
            <p:spPr>
              <a:xfrm>
                <a:off x="2842380" y="709646"/>
                <a:ext cx="147206" cy="2615"/>
              </a:xfrm>
            </p:spPr>
          </p:sp>
        </mc:Fallback>
      </mc:AlternateContent>
      <mc:AlternateContent xmlns:mc="http://schemas.openxmlformats.org/markup-compatibility/2006">
        <mc:Choice xmlns:p14="http://schemas.microsoft.com/office/powerpoint/2010/main" Requires="p14">
          <p:contentPart p14:bwMode="auto" r:id="rId19">
            <p14:nvContentPartPr>
              <p14:cNvPr id="1051591" name=""/>
              <p14:cNvContentPartPr/>
              <p14:nvPr/>
            </p14:nvContentPartPr>
            <p14:xfrm>
              <a:off x="2849881" y="823351"/>
              <a:ext cx="96158" cy="19463"/>
            </p14:xfrm>
          </p:contentPart>
        </mc:Choice>
        <mc:Fallback>
          <p:sp>
            <p:nvSpPr>
              <p:cNvPr id="1051591" name=""/>
              <p:cNvSpPr/>
              <p:nvPr/>
            </p:nvSpPr>
            <p:spPr>
              <a:xfrm>
                <a:off x="2849881" y="823351"/>
                <a:ext cx="96158" cy="19463"/>
              </a:xfrm>
            </p:spPr>
          </p:sp>
        </mc:Fallback>
      </mc:AlternateContent>
      <mc:AlternateContent xmlns:mc="http://schemas.openxmlformats.org/markup-compatibility/2006">
        <mc:Choice xmlns:p14="http://schemas.microsoft.com/office/powerpoint/2010/main" Requires="p14">
          <p:contentPart p14:bwMode="auto" r:id="rId20">
            <p14:nvContentPartPr>
              <p14:cNvPr id="1051592" name=""/>
              <p14:cNvContentPartPr/>
              <p14:nvPr/>
            </p14:nvContentPartPr>
            <p14:xfrm>
              <a:off x="3198441" y="473245"/>
              <a:ext cx="40384" cy="382761"/>
            </p14:xfrm>
          </p:contentPart>
        </mc:Choice>
        <mc:Fallback>
          <p:sp>
            <p:nvSpPr>
              <p:cNvPr id="1051592" name=""/>
              <p:cNvSpPr/>
              <p:nvPr/>
            </p:nvSpPr>
            <p:spPr>
              <a:xfrm>
                <a:off x="3198441" y="473245"/>
                <a:ext cx="40384" cy="382761"/>
              </a:xfrm>
            </p:spPr>
          </p:sp>
        </mc:Fallback>
      </mc:AlternateContent>
      <mc:AlternateContent xmlns:mc="http://schemas.openxmlformats.org/markup-compatibility/2006">
        <mc:Choice xmlns:p14="http://schemas.microsoft.com/office/powerpoint/2010/main" Requires="p14">
          <p:contentPart p14:bwMode="auto" r:id="rId21">
            <p14:nvContentPartPr>
              <p14:cNvPr id="1051593" name=""/>
              <p14:cNvContentPartPr/>
              <p14:nvPr/>
            </p14:nvContentPartPr>
            <p14:xfrm>
              <a:off x="3178608" y="442993"/>
              <a:ext cx="286555" cy="15856"/>
            </p14:xfrm>
          </p:contentPart>
        </mc:Choice>
        <mc:Fallback>
          <p:sp>
            <p:nvSpPr>
              <p:cNvPr id="1051593" name=""/>
              <p:cNvSpPr/>
              <p:nvPr/>
            </p:nvSpPr>
            <p:spPr>
              <a:xfrm>
                <a:off x="3178608" y="442993"/>
                <a:ext cx="286555" cy="15856"/>
              </a:xfrm>
            </p:spPr>
          </p:sp>
        </mc:Fallback>
      </mc:AlternateContent>
      <mc:AlternateContent xmlns:mc="http://schemas.openxmlformats.org/markup-compatibility/2006">
        <mc:Choice xmlns:p14="http://schemas.microsoft.com/office/powerpoint/2010/main" Requires="p14">
          <p:contentPart p14:bwMode="auto" r:id="rId22">
            <p14:nvContentPartPr>
              <p14:cNvPr id="1051594" name=""/>
              <p14:cNvContentPartPr/>
              <p14:nvPr/>
            </p14:nvContentPartPr>
            <p14:xfrm>
              <a:off x="3178608" y="584400"/>
              <a:ext cx="247110" cy="62833"/>
            </p14:xfrm>
          </p:contentPart>
        </mc:Choice>
        <mc:Fallback>
          <p:sp>
            <p:nvSpPr>
              <p:cNvPr id="1051594" name=""/>
              <p:cNvSpPr/>
              <p:nvPr/>
            </p:nvSpPr>
            <p:spPr>
              <a:xfrm>
                <a:off x="3178608" y="584400"/>
                <a:ext cx="247110" cy="62833"/>
              </a:xfrm>
            </p:spPr>
          </p:sp>
        </mc:Fallback>
      </mc:AlternateContent>
      <mc:AlternateContent xmlns:mc="http://schemas.openxmlformats.org/markup-compatibility/2006">
        <mc:Choice xmlns:p14="http://schemas.microsoft.com/office/powerpoint/2010/main" Requires="p14">
          <p:contentPart p14:bwMode="auto" r:id="rId23">
            <p14:nvContentPartPr>
              <p14:cNvPr id="1051595" name=""/>
              <p14:cNvContentPartPr/>
              <p14:nvPr/>
            </p14:nvContentPartPr>
            <p14:xfrm>
              <a:off x="3228199" y="263268"/>
              <a:ext cx="300757" cy="32123"/>
            </p14:xfrm>
          </p:contentPart>
        </mc:Choice>
        <mc:Fallback>
          <p:sp>
            <p:nvSpPr>
              <p:cNvPr id="1051595" name=""/>
              <p:cNvSpPr/>
              <p:nvPr/>
            </p:nvSpPr>
            <p:spPr>
              <a:xfrm>
                <a:off x="3228199" y="263268"/>
                <a:ext cx="300757" cy="32123"/>
              </a:xfrm>
            </p:spPr>
          </p:sp>
        </mc:Fallback>
      </mc:AlternateContent>
      <mc:AlternateContent xmlns:mc="http://schemas.openxmlformats.org/markup-compatibility/2006">
        <mc:Choice xmlns:p14="http://schemas.microsoft.com/office/powerpoint/2010/main" Requires="p14">
          <p:contentPart p14:bwMode="auto" r:id="rId24">
            <p14:nvContentPartPr>
              <p14:cNvPr id="1051596" name=""/>
              <p14:cNvContentPartPr/>
              <p14:nvPr/>
            </p14:nvContentPartPr>
            <p14:xfrm>
              <a:off x="3385993" y="211021"/>
              <a:ext cx="154629" cy="146314"/>
            </p14:xfrm>
          </p:contentPart>
        </mc:Choice>
        <mc:Fallback>
          <p:sp>
            <p:nvSpPr>
              <p:cNvPr id="1051596" name=""/>
              <p:cNvSpPr/>
              <p:nvPr/>
            </p:nvSpPr>
            <p:spPr>
              <a:xfrm>
                <a:off x="3385993" y="211021"/>
                <a:ext cx="154629" cy="146314"/>
              </a:xfrm>
            </p:spPr>
          </p:sp>
        </mc:Fallback>
      </mc:AlternateContent>
      <mc:AlternateContent xmlns:mc="http://schemas.openxmlformats.org/markup-compatibility/2006">
        <mc:Choice xmlns:p14="http://schemas.microsoft.com/office/powerpoint/2010/main" Requires="p14">
          <p:contentPart p14:bwMode="auto" r:id="rId25">
            <p14:nvContentPartPr>
              <p14:cNvPr id="1051597" name=""/>
              <p14:cNvContentPartPr/>
              <p14:nvPr/>
            </p14:nvContentPartPr>
            <p14:xfrm>
              <a:off x="3732933" y="183596"/>
              <a:ext cx="178101" cy="998947"/>
            </p14:xfrm>
          </p:contentPart>
        </mc:Choice>
        <mc:Fallback>
          <p:sp>
            <p:nvSpPr>
              <p:cNvPr id="1051597" name=""/>
              <p:cNvSpPr/>
              <p:nvPr/>
            </p:nvSpPr>
            <p:spPr>
              <a:xfrm>
                <a:off x="3732933" y="183596"/>
                <a:ext cx="178101" cy="998947"/>
              </a:xfrm>
            </p:spPr>
          </p:sp>
        </mc:Fallback>
      </mc:AlternateContent>
      <mc:AlternateContent xmlns:mc="http://schemas.openxmlformats.org/markup-compatibility/2006">
        <mc:Choice xmlns:p14="http://schemas.microsoft.com/office/powerpoint/2010/main" Requires="p14">
          <p:contentPart p14:bwMode="auto" r:id="rId26">
            <p14:nvContentPartPr>
              <p14:cNvPr id="1051598" name=""/>
              <p14:cNvContentPartPr/>
              <p14:nvPr/>
            </p14:nvContentPartPr>
            <p14:xfrm>
              <a:off x="1416380" y="398537"/>
              <a:ext cx="253612" cy="1016831"/>
            </p14:xfrm>
          </p:contentPart>
        </mc:Choice>
        <mc:Fallback>
          <p:sp>
            <p:nvSpPr>
              <p:cNvPr id="1051598" name=""/>
              <p:cNvSpPr/>
              <p:nvPr/>
            </p:nvSpPr>
            <p:spPr>
              <a:xfrm>
                <a:off x="1416380" y="398537"/>
                <a:ext cx="253612" cy="1016831"/>
              </a:xfrm>
            </p:spPr>
          </p:sp>
        </mc:Fallback>
      </mc:AlternateContent>
      <mc:AlternateContent xmlns:mc="http://schemas.openxmlformats.org/markup-compatibility/2006">
        <mc:Choice xmlns:p14="http://schemas.microsoft.com/office/powerpoint/2010/main" Requires="p14">
          <p:contentPart p14:bwMode="auto" r:id="rId27">
            <p14:nvContentPartPr>
              <p14:cNvPr id="1051599" name=""/>
              <p14:cNvContentPartPr/>
              <p14:nvPr/>
            </p14:nvContentPartPr>
            <p14:xfrm>
              <a:off x="4013599" y="712262"/>
              <a:ext cx="30290" cy="68734"/>
            </p14:xfrm>
          </p:contentPart>
        </mc:Choice>
        <mc:Fallback>
          <p:sp>
            <p:nvSpPr>
              <p:cNvPr id="1051599" name=""/>
              <p:cNvSpPr/>
              <p:nvPr/>
            </p:nvSpPr>
            <p:spPr>
              <a:xfrm>
                <a:off x="4013599" y="712262"/>
                <a:ext cx="30290" cy="68734"/>
              </a:xfrm>
            </p:spPr>
          </p:sp>
        </mc:Fallback>
      </mc:AlternateContent>
      <mc:AlternateContent xmlns:mc="http://schemas.openxmlformats.org/markup-compatibility/2006">
        <mc:Choice xmlns:p14="http://schemas.microsoft.com/office/powerpoint/2010/main" Requires="p14">
          <p:contentPart p14:bwMode="auto" r:id="rId28">
            <p14:nvContentPartPr>
              <p14:cNvPr id="1051600" name=""/>
              <p14:cNvContentPartPr/>
              <p14:nvPr/>
            </p14:nvContentPartPr>
            <p14:xfrm>
              <a:off x="4144051" y="519861"/>
              <a:ext cx="350348" cy="296255"/>
            </p14:xfrm>
          </p:contentPart>
        </mc:Choice>
        <mc:Fallback>
          <p:sp>
            <p:nvSpPr>
              <p:cNvPr id="1051600" name=""/>
              <p:cNvSpPr/>
              <p:nvPr/>
            </p:nvSpPr>
            <p:spPr>
              <a:xfrm>
                <a:off x="4144051" y="519861"/>
                <a:ext cx="350348" cy="296255"/>
              </a:xfrm>
            </p:spPr>
          </p:sp>
        </mc:Fallback>
      </mc:AlternateContent>
      <mc:AlternateContent xmlns:mc="http://schemas.openxmlformats.org/markup-compatibility/2006">
        <mc:Choice xmlns:p14="http://schemas.microsoft.com/office/powerpoint/2010/main" Requires="p14">
          <p:contentPart p14:bwMode="auto" r:id="rId29">
            <p14:nvContentPartPr>
              <p14:cNvPr id="1051601" name=""/>
              <p14:cNvContentPartPr/>
              <p14:nvPr/>
            </p14:nvContentPartPr>
            <p14:xfrm>
              <a:off x="4287542" y="386375"/>
              <a:ext cx="285841" cy="28465"/>
            </p14:xfrm>
          </p:contentPart>
        </mc:Choice>
        <mc:Fallback>
          <p:sp>
            <p:nvSpPr>
              <p:cNvPr id="1051601" name=""/>
              <p:cNvSpPr/>
              <p:nvPr/>
            </p:nvSpPr>
            <p:spPr>
              <a:xfrm>
                <a:off x="4287542" y="386375"/>
                <a:ext cx="285841" cy="28465"/>
              </a:xfrm>
            </p:spPr>
          </p:sp>
        </mc:Fallback>
      </mc:AlternateContent>
      <mc:AlternateContent xmlns:mc="http://schemas.openxmlformats.org/markup-compatibility/2006">
        <mc:Choice xmlns:p14="http://schemas.microsoft.com/office/powerpoint/2010/main" Requires="p14">
          <p:contentPart p14:bwMode="auto" r:id="rId30">
            <p14:nvContentPartPr>
              <p14:cNvPr id="1051602" name=""/>
              <p14:cNvContentPartPr/>
              <p14:nvPr/>
            </p14:nvContentPartPr>
            <p14:xfrm>
              <a:off x="4501901" y="306951"/>
              <a:ext cx="169009" cy="169233"/>
            </p14:xfrm>
          </p:contentPart>
        </mc:Choice>
        <mc:Fallback>
          <p:sp>
            <p:nvSpPr>
              <p:cNvPr id="1051602" name=""/>
              <p:cNvSpPr/>
              <p:nvPr/>
            </p:nvSpPr>
            <p:spPr>
              <a:xfrm>
                <a:off x="4501901" y="306951"/>
                <a:ext cx="169009" cy="169233"/>
              </a:xfrm>
            </p:spPr>
          </p:sp>
        </mc:Fallback>
      </mc:AlternateContent>
      <mc:AlternateContent xmlns:mc="http://schemas.openxmlformats.org/markup-compatibility/2006">
        <mc:Choice xmlns:p14="http://schemas.microsoft.com/office/powerpoint/2010/main" Requires="p14">
          <p:contentPart p14:bwMode="auto" r:id="rId31">
            <p14:nvContentPartPr>
              <p14:cNvPr id="1051603" name=""/>
              <p14:cNvContentPartPr/>
              <p14:nvPr/>
            </p14:nvContentPartPr>
            <p14:xfrm>
              <a:off x="2906801" y="1835367"/>
              <a:ext cx="169068" cy="5484"/>
            </p14:xfrm>
          </p:contentPart>
        </mc:Choice>
        <mc:Fallback>
          <p:sp>
            <p:nvSpPr>
              <p:cNvPr id="1051603" name=""/>
              <p:cNvSpPr/>
              <p:nvPr/>
            </p:nvSpPr>
            <p:spPr>
              <a:xfrm>
                <a:off x="2906801" y="1835367"/>
                <a:ext cx="169068" cy="5484"/>
              </a:xfrm>
            </p:spPr>
          </p:sp>
        </mc:Fallback>
      </mc:AlternateContent>
      <mc:AlternateContent xmlns:mc="http://schemas.openxmlformats.org/markup-compatibility/2006">
        <mc:Choice xmlns:p14="http://schemas.microsoft.com/office/powerpoint/2010/main" Requires="p14">
          <p:contentPart p14:bwMode="auto" r:id="rId32">
            <p14:nvContentPartPr>
              <p14:cNvPr id="1051604" name=""/>
              <p14:cNvContentPartPr/>
              <p14:nvPr/>
            </p14:nvContentPartPr>
            <p14:xfrm>
              <a:off x="2921363" y="1963275"/>
              <a:ext cx="171754" cy="23991"/>
            </p14:xfrm>
          </p:contentPart>
        </mc:Choice>
        <mc:Fallback>
          <p:sp>
            <p:nvSpPr>
              <p:cNvPr id="1051604" name=""/>
              <p:cNvSpPr/>
              <p:nvPr/>
            </p:nvSpPr>
            <p:spPr>
              <a:xfrm>
                <a:off x="2921363" y="1963275"/>
                <a:ext cx="171754" cy="23991"/>
              </a:xfrm>
            </p:spPr>
          </p:sp>
        </mc:Fallback>
      </mc:AlternateContent>
      <mc:AlternateContent xmlns:mc="http://schemas.openxmlformats.org/markup-compatibility/2006">
        <mc:Choice xmlns:p14="http://schemas.microsoft.com/office/powerpoint/2010/main" Requires="p14">
          <p:contentPart p14:bwMode="auto" r:id="rId33">
            <p14:nvContentPartPr>
              <p14:cNvPr id="1051605" name=""/>
              <p14:cNvContentPartPr/>
              <p14:nvPr/>
            </p14:nvContentPartPr>
            <p14:xfrm>
              <a:off x="3407614" y="1523628"/>
              <a:ext cx="121342" cy="449490"/>
            </p14:xfrm>
          </p:contentPart>
        </mc:Choice>
        <mc:Fallback>
          <p:sp>
            <p:nvSpPr>
              <p:cNvPr id="1051605" name=""/>
              <p:cNvSpPr/>
              <p:nvPr/>
            </p:nvSpPr>
            <p:spPr>
              <a:xfrm>
                <a:off x="3407614" y="1523628"/>
                <a:ext cx="121342" cy="449490"/>
              </a:xfrm>
            </p:spPr>
          </p:sp>
        </mc:Fallback>
      </mc:AlternateContent>
      <mc:AlternateContent xmlns:mc="http://schemas.openxmlformats.org/markup-compatibility/2006">
        <mc:Choice xmlns:p14="http://schemas.microsoft.com/office/powerpoint/2010/main" Requires="p14">
          <p:contentPart p14:bwMode="auto" r:id="rId34">
            <p14:nvContentPartPr>
              <p14:cNvPr id="1051606" name=""/>
              <p14:cNvContentPartPr/>
              <p14:nvPr/>
            </p14:nvContentPartPr>
            <p14:xfrm>
              <a:off x="3326993" y="1417061"/>
              <a:ext cx="409354" cy="276087"/>
            </p14:xfrm>
          </p:contentPart>
        </mc:Choice>
        <mc:Fallback>
          <p:sp>
            <p:nvSpPr>
              <p:cNvPr id="1051606" name=""/>
              <p:cNvSpPr/>
              <p:nvPr/>
            </p:nvSpPr>
            <p:spPr>
              <a:xfrm>
                <a:off x="3326993" y="1417061"/>
                <a:ext cx="409354" cy="276087"/>
              </a:xfrm>
            </p:spPr>
          </p:sp>
        </mc:Fallback>
      </mc:AlternateContent>
      <mc:AlternateContent xmlns:mc="http://schemas.openxmlformats.org/markup-compatibility/2006">
        <mc:Choice xmlns:p14="http://schemas.microsoft.com/office/powerpoint/2010/main" Requires="p14">
          <p:contentPart p14:bwMode="auto" r:id="rId35">
            <p14:nvContentPartPr>
              <p14:cNvPr id="1051607" name=""/>
              <p14:cNvContentPartPr/>
              <p14:nvPr/>
            </p14:nvContentPartPr>
            <p14:xfrm>
              <a:off x="3644359" y="1545470"/>
              <a:ext cx="271128" cy="543939"/>
            </p14:xfrm>
          </p:contentPart>
        </mc:Choice>
        <mc:Fallback>
          <p:sp>
            <p:nvSpPr>
              <p:cNvPr id="1051607" name=""/>
              <p:cNvSpPr/>
              <p:nvPr/>
            </p:nvSpPr>
            <p:spPr>
              <a:xfrm>
                <a:off x="3644359" y="1545470"/>
                <a:ext cx="271128" cy="543939"/>
              </a:xfrm>
            </p:spPr>
          </p:sp>
        </mc:Fallback>
      </mc:AlternateContent>
      <mc:AlternateContent xmlns:mc="http://schemas.openxmlformats.org/markup-compatibility/2006">
        <mc:Choice xmlns:p14="http://schemas.microsoft.com/office/powerpoint/2010/main" Requires="p14">
          <p:contentPart p14:bwMode="auto" r:id="rId36">
            <p14:nvContentPartPr>
              <p14:cNvPr id="1051608" name=""/>
              <p14:cNvContentPartPr/>
              <p14:nvPr/>
            </p14:nvContentPartPr>
            <p14:xfrm>
              <a:off x="3884281" y="1813526"/>
              <a:ext cx="23705" cy="176446"/>
            </p14:xfrm>
          </p:contentPart>
        </mc:Choice>
        <mc:Fallback>
          <p:sp>
            <p:nvSpPr>
              <p:cNvPr id="1051608" name=""/>
              <p:cNvSpPr/>
              <p:nvPr/>
            </p:nvSpPr>
            <p:spPr>
              <a:xfrm>
                <a:off x="3884281" y="1813526"/>
                <a:ext cx="23705" cy="176446"/>
              </a:xfrm>
            </p:spPr>
          </p:sp>
        </mc:Fallback>
      </mc:AlternateContent>
      <mc:AlternateContent xmlns:mc="http://schemas.openxmlformats.org/markup-compatibility/2006">
        <mc:Choice xmlns:p14="http://schemas.microsoft.com/office/powerpoint/2010/main" Requires="p14">
          <p:contentPart p14:bwMode="auto" r:id="rId37">
            <p14:nvContentPartPr>
              <p14:cNvPr id="1051609" name=""/>
              <p14:cNvContentPartPr/>
              <p14:nvPr/>
            </p14:nvContentPartPr>
            <p14:xfrm>
              <a:off x="3865185" y="1713930"/>
              <a:ext cx="248409" cy="34567"/>
            </p14:xfrm>
          </p:contentPart>
        </mc:Choice>
        <mc:Fallback>
          <p:sp>
            <p:nvSpPr>
              <p:cNvPr id="1051609" name=""/>
              <p:cNvSpPr/>
              <p:nvPr/>
            </p:nvSpPr>
            <p:spPr>
              <a:xfrm>
                <a:off x="3865185" y="1713930"/>
                <a:ext cx="248409" cy="34567"/>
              </a:xfrm>
            </p:spPr>
          </p:sp>
        </mc:Fallback>
      </mc:AlternateContent>
      <mc:AlternateContent xmlns:mc="http://schemas.openxmlformats.org/markup-compatibility/2006">
        <mc:Choice xmlns:p14="http://schemas.microsoft.com/office/powerpoint/2010/main" Requires="p14">
          <p:contentPart p14:bwMode="auto" r:id="rId38">
            <p14:nvContentPartPr>
              <p14:cNvPr id="1051610" name=""/>
              <p14:cNvContentPartPr/>
              <p14:nvPr/>
            </p14:nvContentPartPr>
            <p14:xfrm>
              <a:off x="3907986" y="1835367"/>
              <a:ext cx="214886" cy="43186"/>
            </p14:xfrm>
          </p:contentPart>
        </mc:Choice>
        <mc:Fallback>
          <p:sp>
            <p:nvSpPr>
              <p:cNvPr id="1051610" name=""/>
              <p:cNvSpPr/>
              <p:nvPr/>
            </p:nvSpPr>
            <p:spPr>
              <a:xfrm>
                <a:off x="3907986" y="1835367"/>
                <a:ext cx="214886" cy="43186"/>
              </a:xfrm>
            </p:spPr>
          </p:sp>
        </mc:Fallback>
      </mc:AlternateContent>
      <mc:AlternateContent xmlns:mc="http://schemas.openxmlformats.org/markup-compatibility/2006">
        <mc:Choice xmlns:p14="http://schemas.microsoft.com/office/powerpoint/2010/main" Requires="p14">
          <p:contentPart p14:bwMode="auto" r:id="rId39">
            <p14:nvContentPartPr>
              <p14:cNvPr id="1051611" name=""/>
              <p14:cNvContentPartPr/>
              <p14:nvPr/>
            </p14:nvContentPartPr>
            <p14:xfrm>
              <a:off x="3943726" y="1594552"/>
              <a:ext cx="200122" cy="37787"/>
            </p14:xfrm>
          </p:contentPart>
        </mc:Choice>
        <mc:Fallback>
          <p:sp>
            <p:nvSpPr>
              <p:cNvPr id="1051611" name=""/>
              <p:cNvSpPr/>
              <p:nvPr/>
            </p:nvSpPr>
            <p:spPr>
              <a:xfrm>
                <a:off x="3943726" y="1594552"/>
                <a:ext cx="200122" cy="37787"/>
              </a:xfrm>
            </p:spPr>
          </p:sp>
        </mc:Fallback>
      </mc:AlternateContent>
      <mc:AlternateContent xmlns:mc="http://schemas.openxmlformats.org/markup-compatibility/2006">
        <mc:Choice xmlns:p14="http://schemas.microsoft.com/office/powerpoint/2010/main" Requires="p14">
          <p:contentPart p14:bwMode="auto" r:id="rId40">
            <p14:nvContentPartPr>
              <p14:cNvPr id="1051612" name=""/>
              <p14:cNvContentPartPr/>
              <p14:nvPr/>
            </p14:nvContentPartPr>
            <p14:xfrm>
              <a:off x="4058450" y="1545470"/>
              <a:ext cx="85357" cy="159949"/>
            </p14:xfrm>
          </p:contentPart>
        </mc:Choice>
        <mc:Fallback>
          <p:sp>
            <p:nvSpPr>
              <p:cNvPr id="1051612" name=""/>
              <p:cNvSpPr/>
              <p:nvPr/>
            </p:nvSpPr>
            <p:spPr>
              <a:xfrm>
                <a:off x="4058450" y="1545470"/>
                <a:ext cx="85357" cy="159949"/>
              </a:xfrm>
            </p:spPr>
          </p:sp>
        </mc:Fallback>
      </mc:AlternateContent>
      <mc:AlternateContent xmlns:mc="http://schemas.openxmlformats.org/markup-compatibility/2006">
        <mc:Choice xmlns:p14="http://schemas.microsoft.com/office/powerpoint/2010/main" Requires="p14">
          <p:contentPart p14:bwMode="auto" r:id="rId41">
            <p14:nvContentPartPr>
              <p14:cNvPr id="1051613" name=""/>
              <p14:cNvContentPartPr/>
              <p14:nvPr/>
            </p14:nvContentPartPr>
            <p14:xfrm>
              <a:off x="4210543" y="1559865"/>
              <a:ext cx="108768" cy="492699"/>
            </p14:xfrm>
          </p:contentPart>
        </mc:Choice>
        <mc:Fallback>
          <p:sp>
            <p:nvSpPr>
              <p:cNvPr id="1051613" name=""/>
              <p:cNvSpPr/>
              <p:nvPr/>
            </p:nvSpPr>
            <p:spPr>
              <a:xfrm>
                <a:off x="4210543" y="1559865"/>
                <a:ext cx="108768" cy="492699"/>
              </a:xfrm>
            </p:spPr>
          </p:sp>
        </mc:Fallback>
      </mc:AlternateContent>
      <mc:AlternateContent xmlns:mc="http://schemas.openxmlformats.org/markup-compatibility/2006">
        <mc:Choice xmlns:p14="http://schemas.microsoft.com/office/powerpoint/2010/main" Requires="p14">
          <p:contentPart p14:bwMode="auto" r:id="rId42">
            <p14:nvContentPartPr>
              <p14:cNvPr id="1051614" name=""/>
              <p14:cNvContentPartPr/>
              <p14:nvPr/>
            </p14:nvContentPartPr>
            <p14:xfrm>
              <a:off x="1183300" y="1931437"/>
              <a:ext cx="221787" cy="188085"/>
            </p14:xfrm>
          </p:contentPart>
        </mc:Choice>
        <mc:Fallback>
          <p:sp>
            <p:nvSpPr>
              <p:cNvPr id="1051614" name=""/>
              <p:cNvSpPr/>
              <p:nvPr/>
            </p:nvSpPr>
            <p:spPr>
              <a:xfrm>
                <a:off x="1183300" y="1931437"/>
                <a:ext cx="221787" cy="188085"/>
              </a:xfrm>
            </p:spPr>
          </p:sp>
        </mc:Fallback>
      </mc:AlternateContent>
      <mc:AlternateContent xmlns:mc="http://schemas.openxmlformats.org/markup-compatibility/2006">
        <mc:Choice xmlns:p14="http://schemas.microsoft.com/office/powerpoint/2010/main" Requires="p14">
          <p:contentPart p14:bwMode="auto" r:id="rId43">
            <p14:nvContentPartPr>
              <p14:cNvPr id="1051615" name=""/>
              <p14:cNvContentPartPr/>
              <p14:nvPr/>
            </p14:nvContentPartPr>
            <p14:xfrm>
              <a:off x="1548209" y="1859042"/>
              <a:ext cx="183559" cy="209127"/>
            </p14:xfrm>
          </p:contentPart>
        </mc:Choice>
        <mc:Fallback>
          <p:sp>
            <p:nvSpPr>
              <p:cNvPr id="1051615" name=""/>
              <p:cNvSpPr/>
              <p:nvPr/>
            </p:nvSpPr>
            <p:spPr>
              <a:xfrm>
                <a:off x="1548209" y="1859042"/>
                <a:ext cx="183559" cy="209127"/>
              </a:xfrm>
            </p:spPr>
          </p:sp>
        </mc:Fallback>
      </mc:AlternateContent>
      <mc:AlternateContent xmlns:mc="http://schemas.openxmlformats.org/markup-compatibility/2006">
        <mc:Choice xmlns:p14="http://schemas.microsoft.com/office/powerpoint/2010/main" Requires="p14">
          <p:contentPart p14:bwMode="auto" r:id="rId44">
            <p14:nvContentPartPr>
              <p14:cNvPr id="1051616" name=""/>
              <p14:cNvContentPartPr/>
              <p14:nvPr/>
            </p14:nvContentPartPr>
            <p14:xfrm>
              <a:off x="1483788" y="1734530"/>
              <a:ext cx="250446" cy="28114"/>
            </p14:xfrm>
          </p:contentPart>
        </mc:Choice>
        <mc:Fallback>
          <p:sp>
            <p:nvSpPr>
              <p:cNvPr id="1051616" name=""/>
              <p:cNvSpPr/>
              <p:nvPr/>
            </p:nvSpPr>
            <p:spPr>
              <a:xfrm>
                <a:off x="1483788" y="1734530"/>
                <a:ext cx="250446" cy="28114"/>
              </a:xfrm>
            </p:spPr>
          </p:sp>
        </mc:Fallback>
      </mc:AlternateContent>
      <mc:AlternateContent xmlns:mc="http://schemas.openxmlformats.org/markup-compatibility/2006">
        <mc:Choice xmlns:p14="http://schemas.microsoft.com/office/powerpoint/2010/main" Requires="p14">
          <p:contentPart p14:bwMode="auto" r:id="rId45">
            <p14:nvContentPartPr>
              <p14:cNvPr id="1051617" name=""/>
              <p14:cNvContentPartPr/>
              <p14:nvPr/>
            </p14:nvContentPartPr>
            <p14:xfrm>
              <a:off x="1640871" y="1682342"/>
              <a:ext cx="129945" cy="108241"/>
            </p14:xfrm>
          </p:contentPart>
        </mc:Choice>
        <mc:Fallback>
          <p:sp>
            <p:nvSpPr>
              <p:cNvPr id="1051617" name=""/>
              <p:cNvSpPr/>
              <p:nvPr/>
            </p:nvSpPr>
            <p:spPr>
              <a:xfrm>
                <a:off x="1640871" y="1682342"/>
                <a:ext cx="129945" cy="108241"/>
              </a:xfrm>
            </p:spPr>
          </p:sp>
        </mc:Fallback>
      </mc:AlternateContent>
      <mc:AlternateContent xmlns:mc="http://schemas.openxmlformats.org/markup-compatibility/2006">
        <mc:Choice xmlns:p14="http://schemas.microsoft.com/office/powerpoint/2010/main" Requires="p14">
          <p:contentPart p14:bwMode="auto" r:id="rId46">
            <p14:nvContentPartPr>
              <p14:cNvPr id="1051618" name=""/>
              <p14:cNvContentPartPr/>
              <p14:nvPr/>
            </p14:nvContentPartPr>
            <p14:xfrm>
              <a:off x="1889133" y="1720603"/>
              <a:ext cx="575841" cy="321573"/>
            </p14:xfrm>
          </p:contentPart>
        </mc:Choice>
        <mc:Fallback>
          <p:sp>
            <p:nvSpPr>
              <p:cNvPr id="1051618" name=""/>
              <p:cNvSpPr/>
              <p:nvPr/>
            </p:nvSpPr>
            <p:spPr>
              <a:xfrm>
                <a:off x="1889133" y="1720603"/>
                <a:ext cx="575841" cy="321573"/>
              </a:xfrm>
            </p:spPr>
          </p:sp>
        </mc:Fallback>
      </mc:AlternateContent>
      <mc:AlternateContent xmlns:mc="http://schemas.openxmlformats.org/markup-compatibility/2006">
        <mc:Choice xmlns:p14="http://schemas.microsoft.com/office/powerpoint/2010/main" Requires="p14">
          <p:contentPart p14:bwMode="auto" r:id="rId47">
            <p14:nvContentPartPr>
              <p14:cNvPr id="1051619" name=""/>
              <p14:cNvContentPartPr/>
              <p14:nvPr/>
            </p14:nvContentPartPr>
            <p14:xfrm>
              <a:off x="2229852" y="1668825"/>
              <a:ext cx="233498" cy="10958"/>
            </p14:xfrm>
          </p:contentPart>
        </mc:Choice>
        <mc:Fallback>
          <p:sp>
            <p:nvSpPr>
              <p:cNvPr id="1051619" name=""/>
              <p:cNvSpPr/>
              <p:nvPr/>
            </p:nvSpPr>
            <p:spPr>
              <a:xfrm>
                <a:off x="2229852" y="1668825"/>
                <a:ext cx="233498" cy="10958"/>
              </a:xfrm>
            </p:spPr>
          </p:sp>
        </mc:Fallback>
      </mc:AlternateContent>
      <mc:AlternateContent xmlns:mc="http://schemas.openxmlformats.org/markup-compatibility/2006">
        <mc:Choice xmlns:p14="http://schemas.microsoft.com/office/powerpoint/2010/main" Requires="p14">
          <p:contentPart p14:bwMode="auto" r:id="rId48">
            <p14:nvContentPartPr>
              <p14:cNvPr id="1051620" name=""/>
              <p14:cNvContentPartPr/>
              <p14:nvPr/>
            </p14:nvContentPartPr>
            <p14:xfrm>
              <a:off x="2409519" y="1609257"/>
              <a:ext cx="107588" cy="113309"/>
            </p14:xfrm>
          </p:contentPart>
        </mc:Choice>
        <mc:Fallback>
          <p:sp>
            <p:nvSpPr>
              <p:cNvPr id="1051620" name=""/>
              <p:cNvSpPr/>
              <p:nvPr/>
            </p:nvSpPr>
            <p:spPr>
              <a:xfrm>
                <a:off x="2409519" y="1609257"/>
                <a:ext cx="107588" cy="113309"/>
              </a:xfrm>
            </p:spPr>
          </p:sp>
        </mc:Fallback>
      </mc:AlternateContent>
      <mc:AlternateContent xmlns:mc="http://schemas.openxmlformats.org/markup-compatibility/2006">
        <mc:Choice xmlns:p14="http://schemas.microsoft.com/office/powerpoint/2010/main" Requires="p14">
          <p:contentPart p14:bwMode="auto" r:id="rId49">
            <p14:nvContentPartPr>
              <p14:cNvPr id="1051621" name=""/>
              <p14:cNvContentPartPr/>
              <p14:nvPr/>
            </p14:nvContentPartPr>
            <p14:xfrm>
              <a:off x="1891497" y="2061657"/>
              <a:ext cx="552445" cy="63360"/>
            </p14:xfrm>
          </p:contentPart>
        </mc:Choice>
        <mc:Fallback>
          <p:sp>
            <p:nvSpPr>
              <p:cNvPr id="1051621" name=""/>
              <p:cNvSpPr/>
              <p:nvPr/>
            </p:nvSpPr>
            <p:spPr>
              <a:xfrm>
                <a:off x="1891497" y="2061657"/>
                <a:ext cx="552445" cy="63360"/>
              </a:xfrm>
            </p:spPr>
          </p:sp>
        </mc:Fallback>
      </mc:AlternateContent>
      <mc:AlternateContent xmlns:mc="http://schemas.openxmlformats.org/markup-compatibility/2006">
        <mc:Choice xmlns:p14="http://schemas.microsoft.com/office/powerpoint/2010/main" Requires="p14">
          <p:contentPart p14:bwMode="auto" r:id="rId50">
            <p14:nvContentPartPr>
              <p14:cNvPr id="1051622" name=""/>
              <p14:cNvContentPartPr/>
              <p14:nvPr/>
            </p14:nvContentPartPr>
            <p14:xfrm>
              <a:off x="1945099" y="2131997"/>
              <a:ext cx="411029" cy="304064"/>
            </p14:xfrm>
          </p:contentPart>
        </mc:Choice>
        <mc:Fallback>
          <p:sp>
            <p:nvSpPr>
              <p:cNvPr id="1051622" name=""/>
              <p:cNvSpPr/>
              <p:nvPr/>
            </p:nvSpPr>
            <p:spPr>
              <a:xfrm>
                <a:off x="1945099" y="2131997"/>
                <a:ext cx="411029" cy="304064"/>
              </a:xfrm>
            </p:spPr>
          </p:sp>
        </mc:Fallback>
      </mc:AlternateContent>
      <mc:AlternateContent xmlns:mc="http://schemas.openxmlformats.org/markup-compatibility/2006">
        <mc:Choice xmlns:p14="http://schemas.microsoft.com/office/powerpoint/2010/main" Requires="p14">
          <p:contentPart p14:bwMode="auto" r:id="rId51">
            <p14:nvContentPartPr>
              <p14:cNvPr id="1051623" name=""/>
              <p14:cNvContentPartPr/>
              <p14:nvPr/>
            </p14:nvContentPartPr>
            <p14:xfrm>
              <a:off x="2241846" y="2277412"/>
              <a:ext cx="151757" cy="7299"/>
            </p14:xfrm>
          </p:contentPart>
        </mc:Choice>
        <mc:Fallback>
          <p:sp>
            <p:nvSpPr>
              <p:cNvPr id="1051623" name=""/>
              <p:cNvSpPr/>
              <p:nvPr/>
            </p:nvSpPr>
            <p:spPr>
              <a:xfrm>
                <a:off x="2241846" y="2277412"/>
                <a:ext cx="151757" cy="7299"/>
              </a:xfrm>
            </p:spPr>
          </p:sp>
        </mc:Fallback>
      </mc:AlternateContent>
      <mc:AlternateContent xmlns:mc="http://schemas.openxmlformats.org/markup-compatibility/2006">
        <mc:Choice xmlns:p14="http://schemas.microsoft.com/office/powerpoint/2010/main" Requires="p14">
          <p:contentPart p14:bwMode="auto" r:id="rId52">
            <p14:nvContentPartPr>
              <p14:cNvPr id="1051624" name=""/>
              <p14:cNvContentPartPr/>
              <p14:nvPr/>
            </p14:nvContentPartPr>
            <p14:xfrm>
              <a:off x="1781904" y="2678943"/>
              <a:ext cx="200971" cy="415587"/>
            </p14:xfrm>
          </p:contentPart>
        </mc:Choice>
        <mc:Fallback>
          <p:sp>
            <p:nvSpPr>
              <p:cNvPr id="1051624" name=""/>
              <p:cNvSpPr/>
              <p:nvPr/>
            </p:nvSpPr>
            <p:spPr>
              <a:xfrm>
                <a:off x="1781904" y="2678943"/>
                <a:ext cx="200971" cy="415587"/>
              </a:xfrm>
            </p:spPr>
          </p:sp>
        </mc:Fallback>
      </mc:AlternateContent>
      <mc:AlternateContent xmlns:mc="http://schemas.openxmlformats.org/markup-compatibility/2006">
        <mc:Choice xmlns:p14="http://schemas.microsoft.com/office/powerpoint/2010/main" Requires="p14">
          <p:contentPart p14:bwMode="auto" r:id="rId53">
            <p14:nvContentPartPr>
              <p14:cNvPr id="1051625" name=""/>
              <p14:cNvContentPartPr/>
              <p14:nvPr/>
            </p14:nvContentPartPr>
            <p14:xfrm>
              <a:off x="1741033" y="3175345"/>
              <a:ext cx="416664" cy="21896"/>
            </p14:xfrm>
          </p:contentPart>
        </mc:Choice>
        <mc:Fallback>
          <p:sp>
            <p:nvSpPr>
              <p:cNvPr id="1051625" name=""/>
              <p:cNvSpPr/>
              <p:nvPr/>
            </p:nvSpPr>
            <p:spPr>
              <a:xfrm>
                <a:off x="1741033" y="3175345"/>
                <a:ext cx="416664" cy="21896"/>
              </a:xfrm>
            </p:spPr>
          </p:sp>
        </mc:Fallback>
      </mc:AlternateContent>
      <mc:AlternateContent xmlns:mc="http://schemas.openxmlformats.org/markup-compatibility/2006">
        <mc:Choice xmlns:p14="http://schemas.microsoft.com/office/powerpoint/2010/main" Requires="p14">
          <p:contentPart p14:bwMode="auto" r:id="rId54">
            <p14:nvContentPartPr>
              <p14:cNvPr id="1051626" name=""/>
              <p14:cNvContentPartPr/>
              <p14:nvPr/>
            </p14:nvContentPartPr>
            <p14:xfrm>
              <a:off x="1765843" y="3269468"/>
              <a:ext cx="333018" cy="341538"/>
            </p14:xfrm>
          </p:contentPart>
        </mc:Choice>
        <mc:Fallback>
          <p:sp>
            <p:nvSpPr>
              <p:cNvPr id="1051626" name=""/>
              <p:cNvSpPr/>
              <p:nvPr/>
            </p:nvSpPr>
            <p:spPr>
              <a:xfrm>
                <a:off x="1765843" y="3269468"/>
                <a:ext cx="333018" cy="341538"/>
              </a:xfrm>
            </p:spPr>
          </p:sp>
        </mc:Fallback>
      </mc:AlternateContent>
      <mc:AlternateContent xmlns:mc="http://schemas.openxmlformats.org/markup-compatibility/2006">
        <mc:Choice xmlns:p14="http://schemas.microsoft.com/office/powerpoint/2010/main" Requires="p14">
          <p:contentPart p14:bwMode="auto" r:id="rId55">
            <p14:nvContentPartPr>
              <p14:cNvPr id="1051627" name=""/>
              <p14:cNvContentPartPr/>
              <p14:nvPr/>
            </p14:nvContentPartPr>
            <p14:xfrm>
              <a:off x="2223483" y="2760856"/>
              <a:ext cx="233832" cy="863566"/>
            </p14:xfrm>
          </p:contentPart>
        </mc:Choice>
        <mc:Fallback>
          <p:sp>
            <p:nvSpPr>
              <p:cNvPr id="1051627" name=""/>
              <p:cNvSpPr/>
              <p:nvPr/>
            </p:nvSpPr>
            <p:spPr>
              <a:xfrm>
                <a:off x="2223483" y="2760856"/>
                <a:ext cx="233832" cy="863566"/>
              </a:xfrm>
            </p:spPr>
          </p:sp>
        </mc:Fallback>
      </mc:AlternateContent>
      <mc:AlternateContent xmlns:mc="http://schemas.openxmlformats.org/markup-compatibility/2006">
        <mc:Choice xmlns:p14="http://schemas.microsoft.com/office/powerpoint/2010/main" Requires="p14">
          <p:contentPart p14:bwMode="auto" r:id="rId56">
            <p14:nvContentPartPr>
              <p14:cNvPr id="1051628" name=""/>
              <p14:cNvContentPartPr/>
              <p14:nvPr/>
            </p14:nvContentPartPr>
            <p14:xfrm>
              <a:off x="2492032" y="2868458"/>
              <a:ext cx="111981" cy="248741"/>
            </p14:xfrm>
          </p:contentPart>
        </mc:Choice>
        <mc:Fallback>
          <p:sp>
            <p:nvSpPr>
              <p:cNvPr id="1051628" name=""/>
              <p:cNvSpPr/>
              <p:nvPr/>
            </p:nvSpPr>
            <p:spPr>
              <a:xfrm>
                <a:off x="2492032" y="2868458"/>
                <a:ext cx="111981" cy="248741"/>
              </a:xfrm>
            </p:spPr>
          </p:sp>
        </mc:Fallback>
      </mc:AlternateContent>
      <mc:AlternateContent xmlns:mc="http://schemas.openxmlformats.org/markup-compatibility/2006">
        <mc:Choice xmlns:p14="http://schemas.microsoft.com/office/powerpoint/2010/main" Requires="p14">
          <p:contentPart p14:bwMode="auto" r:id="rId57">
            <p14:nvContentPartPr>
              <p14:cNvPr id="1051629" name=""/>
              <p14:cNvContentPartPr/>
              <p14:nvPr/>
            </p14:nvContentPartPr>
            <p14:xfrm>
              <a:off x="2470852" y="3211389"/>
              <a:ext cx="231413" cy="8821"/>
            </p14:xfrm>
          </p:contentPart>
        </mc:Choice>
        <mc:Fallback>
          <p:sp>
            <p:nvSpPr>
              <p:cNvPr id="1051629" name=""/>
              <p:cNvSpPr/>
              <p:nvPr/>
            </p:nvSpPr>
            <p:spPr>
              <a:xfrm>
                <a:off x="2470852" y="3211389"/>
                <a:ext cx="231413" cy="8821"/>
              </a:xfrm>
            </p:spPr>
          </p:sp>
        </mc:Fallback>
      </mc:AlternateContent>
      <mc:AlternateContent xmlns:mc="http://schemas.openxmlformats.org/markup-compatibility/2006">
        <mc:Choice xmlns:p14="http://schemas.microsoft.com/office/powerpoint/2010/main" Requires="p14">
          <p:contentPart p14:bwMode="auto" r:id="rId58">
            <p14:nvContentPartPr>
              <p14:cNvPr id="1051630" name=""/>
              <p14:cNvContentPartPr/>
              <p14:nvPr/>
            </p14:nvContentPartPr>
            <p14:xfrm>
              <a:off x="2494217" y="3321852"/>
              <a:ext cx="184020" cy="202087"/>
            </p14:xfrm>
          </p:contentPart>
        </mc:Choice>
        <mc:Fallback>
          <p:sp>
            <p:nvSpPr>
              <p:cNvPr id="1051630" name=""/>
              <p:cNvSpPr/>
              <p:nvPr/>
            </p:nvSpPr>
            <p:spPr>
              <a:xfrm>
                <a:off x="2494217" y="3321852"/>
                <a:ext cx="184020" cy="202087"/>
              </a:xfrm>
            </p:spPr>
          </p:sp>
        </mc:Fallback>
      </mc:AlternateContent>
      <mc:AlternateContent xmlns:mc="http://schemas.openxmlformats.org/markup-compatibility/2006">
        <mc:Choice xmlns:p14="http://schemas.microsoft.com/office/powerpoint/2010/main" Requires="p14">
          <p:contentPart p14:bwMode="auto" r:id="rId59">
            <p14:nvContentPartPr>
              <p14:cNvPr id="1051631" name=""/>
              <p14:cNvContentPartPr/>
              <p14:nvPr/>
            </p14:nvContentPartPr>
            <p14:xfrm>
              <a:off x="2756778" y="3086811"/>
              <a:ext cx="255162" cy="158915"/>
            </p14:xfrm>
          </p:contentPart>
        </mc:Choice>
        <mc:Fallback>
          <p:sp>
            <p:nvSpPr>
              <p:cNvPr id="1051631" name=""/>
              <p:cNvSpPr/>
              <p:nvPr/>
            </p:nvSpPr>
            <p:spPr>
              <a:xfrm>
                <a:off x="2756778" y="3086811"/>
                <a:ext cx="255162" cy="158915"/>
              </a:xfrm>
            </p:spPr>
          </p:sp>
        </mc:Fallback>
      </mc:AlternateContent>
      <mc:AlternateContent xmlns:mc="http://schemas.openxmlformats.org/markup-compatibility/2006">
        <mc:Choice xmlns:p14="http://schemas.microsoft.com/office/powerpoint/2010/main" Requires="p14">
          <p:contentPart p14:bwMode="auto" r:id="rId60">
            <p14:nvContentPartPr>
              <p14:cNvPr id="1051632" name=""/>
              <p14:cNvContentPartPr/>
              <p14:nvPr/>
            </p14:nvContentPartPr>
            <p14:xfrm>
              <a:off x="3064326" y="3022806"/>
              <a:ext cx="228488" cy="211585"/>
            </p14:xfrm>
          </p:contentPart>
        </mc:Choice>
        <mc:Fallback>
          <p:sp>
            <p:nvSpPr>
              <p:cNvPr id="1051632" name=""/>
              <p:cNvSpPr/>
              <p:nvPr/>
            </p:nvSpPr>
            <p:spPr>
              <a:xfrm>
                <a:off x="3064326" y="3022806"/>
                <a:ext cx="228488" cy="211585"/>
              </a:xfrm>
            </p:spPr>
          </p:sp>
        </mc:Fallback>
      </mc:AlternateContent>
      <mc:AlternateContent xmlns:mc="http://schemas.openxmlformats.org/markup-compatibility/2006">
        <mc:Choice xmlns:p14="http://schemas.microsoft.com/office/powerpoint/2010/main" Requires="p14">
          <p:contentPart p14:bwMode="auto" r:id="rId61">
            <p14:nvContentPartPr>
              <p14:cNvPr id="1051633" name=""/>
              <p14:cNvContentPartPr/>
              <p14:nvPr/>
            </p14:nvContentPartPr>
            <p14:xfrm>
              <a:off x="3285830" y="2867994"/>
              <a:ext cx="124593" cy="198507"/>
            </p14:xfrm>
          </p:contentPart>
        </mc:Choice>
        <mc:Fallback>
          <p:sp>
            <p:nvSpPr>
              <p:cNvPr id="1051633" name=""/>
              <p:cNvSpPr/>
              <p:nvPr/>
            </p:nvSpPr>
            <p:spPr>
              <a:xfrm>
                <a:off x="3285830" y="2867994"/>
                <a:ext cx="124593" cy="198507"/>
              </a:xfrm>
            </p:spPr>
          </p:sp>
        </mc:Fallback>
      </mc:AlternateContent>
      <mc:AlternateContent xmlns:mc="http://schemas.openxmlformats.org/markup-compatibility/2006">
        <mc:Choice xmlns:p14="http://schemas.microsoft.com/office/powerpoint/2010/main" Requires="p14">
          <p:contentPart p14:bwMode="auto" r:id="rId62">
            <p14:nvContentPartPr>
              <p14:cNvPr id="1051634" name=""/>
              <p14:cNvContentPartPr/>
              <p14:nvPr/>
            </p14:nvContentPartPr>
            <p14:xfrm>
              <a:off x="3300392" y="2708343"/>
              <a:ext cx="286816" cy="861350"/>
            </p14:xfrm>
          </p:contentPart>
        </mc:Choice>
        <mc:Fallback>
          <p:sp>
            <p:nvSpPr>
              <p:cNvPr id="1051634" name=""/>
              <p:cNvSpPr/>
              <p:nvPr/>
            </p:nvSpPr>
            <p:spPr>
              <a:xfrm>
                <a:off x="3300392" y="2708343"/>
                <a:ext cx="286816" cy="861350"/>
              </a:xfrm>
            </p:spPr>
          </p:sp>
        </mc:Fallback>
      </mc:AlternateContent>
      <mc:AlternateContent xmlns:mc="http://schemas.openxmlformats.org/markup-compatibility/2006">
        <mc:Choice xmlns:p14="http://schemas.microsoft.com/office/powerpoint/2010/main" Requires="p14">
          <p:contentPart p14:bwMode="auto" r:id="rId63">
            <p14:nvContentPartPr>
              <p14:cNvPr id="1051635" name=""/>
              <p14:cNvContentPartPr/>
              <p14:nvPr/>
            </p14:nvContentPartPr>
            <p14:xfrm>
              <a:off x="3708102" y="3103427"/>
              <a:ext cx="119047" cy="6944"/>
            </p14:xfrm>
          </p:contentPart>
        </mc:Choice>
        <mc:Fallback>
          <p:sp>
            <p:nvSpPr>
              <p:cNvPr id="1051635" name=""/>
              <p:cNvSpPr/>
              <p:nvPr/>
            </p:nvSpPr>
            <p:spPr>
              <a:xfrm>
                <a:off x="3708102" y="3103427"/>
                <a:ext cx="119047" cy="6944"/>
              </a:xfrm>
            </p:spPr>
          </p:sp>
        </mc:Fallback>
      </mc:AlternateContent>
      <mc:AlternateContent xmlns:mc="http://schemas.openxmlformats.org/markup-compatibility/2006">
        <mc:Choice xmlns:p14="http://schemas.microsoft.com/office/powerpoint/2010/main" Requires="p14">
          <p:contentPart p14:bwMode="auto" r:id="rId64">
            <p14:nvContentPartPr>
              <p14:cNvPr id="1051636" name=""/>
              <p14:cNvContentPartPr/>
              <p14:nvPr/>
            </p14:nvContentPartPr>
            <p14:xfrm>
              <a:off x="3722222" y="3182598"/>
              <a:ext cx="135903" cy="28791"/>
            </p14:xfrm>
          </p:contentPart>
        </mc:Choice>
        <mc:Fallback>
          <p:sp>
            <p:nvSpPr>
              <p:cNvPr id="1051636" name=""/>
              <p:cNvSpPr/>
              <p:nvPr/>
            </p:nvSpPr>
            <p:spPr>
              <a:xfrm>
                <a:off x="3722222" y="3182598"/>
                <a:ext cx="135903" cy="28791"/>
              </a:xfrm>
            </p:spPr>
          </p:sp>
        </mc:Fallback>
      </mc:AlternateContent>
      <mc:AlternateContent xmlns:mc="http://schemas.openxmlformats.org/markup-compatibility/2006">
        <mc:Choice xmlns:p14="http://schemas.microsoft.com/office/powerpoint/2010/main" Requires="p14">
          <p:contentPart p14:bwMode="auto" r:id="rId65">
            <p14:nvContentPartPr>
              <p14:cNvPr id="1051637" name=""/>
              <p14:cNvContentPartPr/>
              <p14:nvPr/>
            </p14:nvContentPartPr>
            <p14:xfrm>
              <a:off x="4041662" y="2936135"/>
              <a:ext cx="35698" cy="397020"/>
            </p14:xfrm>
          </p:contentPart>
        </mc:Choice>
        <mc:Fallback>
          <p:sp>
            <p:nvSpPr>
              <p:cNvPr id="1051637" name=""/>
              <p:cNvSpPr/>
              <p:nvPr/>
            </p:nvSpPr>
            <p:spPr>
              <a:xfrm>
                <a:off x="4041662" y="2936135"/>
                <a:ext cx="35698" cy="397020"/>
              </a:xfrm>
            </p:spPr>
          </p:sp>
        </mc:Fallback>
      </mc:AlternateContent>
      <mc:AlternateContent xmlns:mc="http://schemas.openxmlformats.org/markup-compatibility/2006">
        <mc:Choice xmlns:p14="http://schemas.microsoft.com/office/powerpoint/2010/main" Requires="p14">
          <p:contentPart p14:bwMode="auto" r:id="rId66">
            <p14:nvContentPartPr>
              <p14:cNvPr id="1051638" name=""/>
              <p14:cNvContentPartPr/>
              <p14:nvPr/>
            </p14:nvContentPartPr>
            <p14:xfrm>
              <a:off x="3915380" y="2721618"/>
              <a:ext cx="378768" cy="283706"/>
            </p14:xfrm>
          </p:contentPart>
        </mc:Choice>
        <mc:Fallback>
          <p:sp>
            <p:nvSpPr>
              <p:cNvPr id="1051638" name=""/>
              <p:cNvSpPr/>
              <p:nvPr/>
            </p:nvSpPr>
            <p:spPr>
              <a:xfrm>
                <a:off x="3915380" y="2721618"/>
                <a:ext cx="378768" cy="283706"/>
              </a:xfrm>
            </p:spPr>
          </p:sp>
        </mc:Fallback>
      </mc:AlternateContent>
      <mc:AlternateContent xmlns:mc="http://schemas.openxmlformats.org/markup-compatibility/2006">
        <mc:Choice xmlns:p14="http://schemas.microsoft.com/office/powerpoint/2010/main" Requires="p14">
          <p:contentPart p14:bwMode="auto" r:id="rId67">
            <p14:nvContentPartPr>
              <p14:cNvPr id="1051639" name=""/>
              <p14:cNvContentPartPr/>
              <p14:nvPr/>
            </p14:nvContentPartPr>
            <p14:xfrm>
              <a:off x="4218524" y="2899898"/>
              <a:ext cx="226015" cy="503066"/>
            </p14:xfrm>
          </p:contentPart>
        </mc:Choice>
        <mc:Fallback>
          <p:sp>
            <p:nvSpPr>
              <p:cNvPr id="1051639" name=""/>
              <p:cNvSpPr/>
              <p:nvPr/>
            </p:nvSpPr>
            <p:spPr>
              <a:xfrm>
                <a:off x="4218524" y="2899898"/>
                <a:ext cx="226015" cy="503066"/>
              </a:xfrm>
            </p:spPr>
          </p:sp>
        </mc:Fallback>
      </mc:AlternateContent>
      <mc:AlternateContent xmlns:mc="http://schemas.openxmlformats.org/markup-compatibility/2006">
        <mc:Choice xmlns:p14="http://schemas.microsoft.com/office/powerpoint/2010/main" Requires="p14">
          <p:contentPart p14:bwMode="auto" r:id="rId68">
            <p14:nvContentPartPr>
              <p14:cNvPr id="1051640" name=""/>
              <p14:cNvContentPartPr/>
              <p14:nvPr/>
            </p14:nvContentPartPr>
            <p14:xfrm>
              <a:off x="4464006" y="3024583"/>
              <a:ext cx="187918" cy="314617"/>
            </p14:xfrm>
          </p:contentPart>
        </mc:Choice>
        <mc:Fallback>
          <p:sp>
            <p:nvSpPr>
              <p:cNvPr id="1051640" name=""/>
              <p:cNvSpPr/>
              <p:nvPr/>
            </p:nvSpPr>
            <p:spPr>
              <a:xfrm>
                <a:off x="4464006" y="3024583"/>
                <a:ext cx="187918" cy="314617"/>
              </a:xfrm>
            </p:spPr>
          </p:sp>
        </mc:Fallback>
      </mc:AlternateContent>
      <mc:AlternateContent xmlns:mc="http://schemas.openxmlformats.org/markup-compatibility/2006">
        <mc:Choice xmlns:p14="http://schemas.microsoft.com/office/powerpoint/2010/main" Requires="p14">
          <p:contentPart p14:bwMode="auto" r:id="rId69">
            <p14:nvContentPartPr>
              <p14:cNvPr id="1051641" name=""/>
              <p14:cNvContentPartPr/>
              <p14:nvPr/>
            </p14:nvContentPartPr>
            <p14:xfrm>
              <a:off x="4473220" y="3175400"/>
              <a:ext cx="230772" cy="1602"/>
            </p14:xfrm>
          </p:contentPart>
        </mc:Choice>
        <mc:Fallback>
          <p:sp>
            <p:nvSpPr>
              <p:cNvPr id="1051641" name=""/>
              <p:cNvSpPr/>
              <p:nvPr/>
            </p:nvSpPr>
            <p:spPr>
              <a:xfrm>
                <a:off x="4473220" y="3175400"/>
                <a:ext cx="230772" cy="1602"/>
              </a:xfrm>
            </p:spPr>
          </p:sp>
        </mc:Fallback>
      </mc:AlternateContent>
      <mc:AlternateContent xmlns:mc="http://schemas.openxmlformats.org/markup-compatibility/2006">
        <mc:Choice xmlns:p14="http://schemas.microsoft.com/office/powerpoint/2010/main" Requires="p14">
          <p:contentPart p14:bwMode="auto" r:id="rId70">
            <p14:nvContentPartPr>
              <p14:cNvPr id="1051642" name=""/>
              <p14:cNvContentPartPr/>
              <p14:nvPr/>
            </p14:nvContentPartPr>
            <p14:xfrm>
              <a:off x="4501901" y="2951323"/>
              <a:ext cx="172998" cy="6653"/>
            </p14:xfrm>
          </p:contentPart>
        </mc:Choice>
        <mc:Fallback>
          <p:sp>
            <p:nvSpPr>
              <p:cNvPr id="1051642" name=""/>
              <p:cNvSpPr/>
              <p:nvPr/>
            </p:nvSpPr>
            <p:spPr>
              <a:xfrm>
                <a:off x="4501901" y="2951323"/>
                <a:ext cx="172998" cy="6653"/>
              </a:xfrm>
            </p:spPr>
          </p:sp>
        </mc:Fallback>
      </mc:AlternateContent>
      <mc:AlternateContent xmlns:mc="http://schemas.openxmlformats.org/markup-compatibility/2006">
        <mc:Choice xmlns:p14="http://schemas.microsoft.com/office/powerpoint/2010/main" Requires="p14">
          <p:contentPart p14:bwMode="auto" r:id="rId71">
            <p14:nvContentPartPr>
              <p14:cNvPr id="1051643" name=""/>
              <p14:cNvContentPartPr/>
              <p14:nvPr/>
            </p14:nvContentPartPr>
            <p14:xfrm>
              <a:off x="4580442" y="2885502"/>
              <a:ext cx="87496" cy="105236"/>
            </p14:xfrm>
          </p:contentPart>
        </mc:Choice>
        <mc:Fallback>
          <p:sp>
            <p:nvSpPr>
              <p:cNvPr id="1051643" name=""/>
              <p:cNvSpPr/>
              <p:nvPr/>
            </p:nvSpPr>
            <p:spPr>
              <a:xfrm>
                <a:off x="4580442" y="2885502"/>
                <a:ext cx="87496" cy="105236"/>
              </a:xfrm>
            </p:spPr>
          </p:sp>
        </mc:Fallback>
      </mc:AlternateContent>
      <mc:AlternateContent xmlns:mc="http://schemas.openxmlformats.org/markup-compatibility/2006">
        <mc:Choice xmlns:p14="http://schemas.microsoft.com/office/powerpoint/2010/main" Requires="p14">
          <p:contentPart p14:bwMode="auto" r:id="rId72">
            <p14:nvContentPartPr>
              <p14:cNvPr id="1051644" name=""/>
              <p14:cNvContentPartPr/>
              <p14:nvPr/>
            </p14:nvContentPartPr>
            <p14:xfrm>
              <a:off x="4723430" y="2905358"/>
              <a:ext cx="175545" cy="500754"/>
            </p14:xfrm>
          </p:contentPart>
        </mc:Choice>
        <mc:Fallback>
          <p:sp>
            <p:nvSpPr>
              <p:cNvPr id="1051644" name=""/>
              <p:cNvSpPr/>
              <p:nvPr/>
            </p:nvSpPr>
            <p:spPr>
              <a:xfrm>
                <a:off x="4723430" y="2905358"/>
                <a:ext cx="175545" cy="500754"/>
              </a:xfrm>
            </p:spPr>
          </p:sp>
        </mc:Fallback>
      </mc:AlternateContent>
      <mc:AlternateContent xmlns:mc="http://schemas.openxmlformats.org/markup-compatibility/2006">
        <mc:Choice xmlns:p14="http://schemas.microsoft.com/office/powerpoint/2010/main" Requires="p14">
          <p:contentPart p14:bwMode="auto" r:id="rId73">
            <p14:nvContentPartPr>
              <p14:cNvPr id="1051645" name=""/>
              <p14:cNvContentPartPr/>
              <p14:nvPr/>
            </p14:nvContentPartPr>
            <p14:xfrm>
              <a:off x="1473975" y="2430723"/>
              <a:ext cx="3450532" cy="1473663"/>
            </p14:xfrm>
          </p:contentPart>
        </mc:Choice>
        <mc:Fallback>
          <p:sp>
            <p:nvSpPr>
              <p:cNvPr id="1051645" name=""/>
              <p:cNvSpPr/>
              <p:nvPr/>
            </p:nvSpPr>
            <p:spPr>
              <a:xfrm>
                <a:off x="1473975" y="2430723"/>
                <a:ext cx="3450532" cy="1473663"/>
              </a:xfrm>
            </p:spPr>
          </p:sp>
        </mc:Fallback>
      </mc:AlternateContent>
      <mc:AlternateContent xmlns:mc="http://schemas.openxmlformats.org/markup-compatibility/2006">
        <mc:Choice xmlns:p14="http://schemas.microsoft.com/office/powerpoint/2010/main" Requires="p14">
          <p:contentPart p14:bwMode="auto" r:id="rId74">
            <p14:nvContentPartPr>
              <p14:cNvPr id="1051646" name=""/>
              <p14:cNvContentPartPr/>
              <p14:nvPr/>
            </p14:nvContentPartPr>
            <p14:xfrm>
              <a:off x="4956786" y="2497813"/>
              <a:ext cx="98636" cy="1288055"/>
            </p14:xfrm>
          </p:contentPart>
        </mc:Choice>
        <mc:Fallback>
          <p:sp>
            <p:nvSpPr>
              <p:cNvPr id="1051646" name=""/>
              <p:cNvSpPr/>
              <p:nvPr/>
            </p:nvSpPr>
            <p:spPr>
              <a:xfrm>
                <a:off x="4956786" y="2497813"/>
                <a:ext cx="98636" cy="1288055"/>
              </a:xfrm>
            </p:spPr>
          </p:sp>
        </mc:Fallback>
      </mc:AlternateContent>
      <mc:AlternateContent xmlns:mc="http://schemas.openxmlformats.org/markup-compatibility/2006">
        <mc:Choice xmlns:p14="http://schemas.microsoft.com/office/powerpoint/2010/main" Requires="p14">
          <p:contentPart p14:bwMode="auto" r:id="rId75">
            <p14:nvContentPartPr>
              <p14:cNvPr id="1051647" name=""/>
              <p14:cNvContentPartPr/>
              <p14:nvPr/>
            </p14:nvContentPartPr>
            <p14:xfrm>
              <a:off x="663135" y="4264985"/>
              <a:ext cx="218794" cy="590698"/>
            </p14:xfrm>
          </p:contentPart>
        </mc:Choice>
        <mc:Fallback>
          <p:sp>
            <p:nvSpPr>
              <p:cNvPr id="1051647" name=""/>
              <p:cNvSpPr/>
              <p:nvPr/>
            </p:nvSpPr>
            <p:spPr>
              <a:xfrm>
                <a:off x="663135" y="4264985"/>
                <a:ext cx="218794" cy="590698"/>
              </a:xfrm>
            </p:spPr>
          </p:sp>
        </mc:Fallback>
      </mc:AlternateContent>
      <mc:AlternateContent xmlns:mc="http://schemas.openxmlformats.org/markup-compatibility/2006">
        <mc:Choice xmlns:p14="http://schemas.microsoft.com/office/powerpoint/2010/main" Requires="p14">
          <p:contentPart p14:bwMode="auto" r:id="rId76">
            <p14:nvContentPartPr>
              <p14:cNvPr id="1051648" name=""/>
              <p14:cNvContentPartPr/>
              <p14:nvPr/>
            </p14:nvContentPartPr>
            <p14:xfrm>
              <a:off x="657336" y="4559116"/>
              <a:ext cx="218416" cy="6949"/>
            </p14:xfrm>
          </p:contentPart>
        </mc:Choice>
        <mc:Fallback>
          <p:sp>
            <p:nvSpPr>
              <p:cNvPr id="1051648" name=""/>
              <p:cNvSpPr/>
              <p:nvPr/>
            </p:nvSpPr>
            <p:spPr>
              <a:xfrm>
                <a:off x="657336" y="4559116"/>
                <a:ext cx="218416" cy="6949"/>
              </a:xfrm>
            </p:spPr>
          </p:sp>
        </mc:Fallback>
      </mc:AlternateContent>
      <mc:AlternateContent xmlns:mc="http://schemas.openxmlformats.org/markup-compatibility/2006">
        <mc:Choice xmlns:p14="http://schemas.microsoft.com/office/powerpoint/2010/main" Requires="p14">
          <p:contentPart p14:bwMode="auto" r:id="rId77">
            <p14:nvContentPartPr>
              <p14:cNvPr id="1051649" name=""/>
              <p14:cNvContentPartPr/>
              <p14:nvPr/>
            </p14:nvContentPartPr>
            <p14:xfrm>
              <a:off x="865182" y="4812013"/>
              <a:ext cx="183877" cy="199275"/>
            </p14:xfrm>
          </p:contentPart>
        </mc:Choice>
        <mc:Fallback>
          <p:sp>
            <p:nvSpPr>
              <p:cNvPr id="1051649" name=""/>
              <p:cNvSpPr/>
              <p:nvPr/>
            </p:nvSpPr>
            <p:spPr>
              <a:xfrm>
                <a:off x="865182" y="4812013"/>
                <a:ext cx="183877" cy="199275"/>
              </a:xfrm>
            </p:spPr>
          </p:sp>
        </mc:Fallback>
      </mc:AlternateContent>
      <mc:AlternateContent xmlns:mc="http://schemas.openxmlformats.org/markup-compatibility/2006">
        <mc:Choice xmlns:p14="http://schemas.microsoft.com/office/powerpoint/2010/main" Requires="p14">
          <p:contentPart p14:bwMode="auto" r:id="rId78">
            <p14:nvContentPartPr>
              <p14:cNvPr id="1051650" name=""/>
              <p14:cNvContentPartPr/>
              <p14:nvPr/>
            </p14:nvContentPartPr>
            <p14:xfrm>
              <a:off x="1160604" y="4443206"/>
              <a:ext cx="101237" cy="533974"/>
            </p14:xfrm>
          </p:contentPart>
        </mc:Choice>
        <mc:Fallback>
          <p:sp>
            <p:nvSpPr>
              <p:cNvPr id="1051650" name=""/>
              <p:cNvSpPr/>
              <p:nvPr/>
            </p:nvSpPr>
            <p:spPr>
              <a:xfrm>
                <a:off x="1160604" y="4443206"/>
                <a:ext cx="101237" cy="533974"/>
              </a:xfrm>
            </p:spPr>
          </p:sp>
        </mc:Fallback>
      </mc:AlternateContent>
      <mc:AlternateContent xmlns:mc="http://schemas.openxmlformats.org/markup-compatibility/2006">
        <mc:Choice xmlns:p14="http://schemas.microsoft.com/office/powerpoint/2010/main" Requires="p14">
          <p:contentPart p14:bwMode="auto" r:id="rId79">
            <p14:nvContentPartPr>
              <p14:cNvPr id="1051651" name=""/>
              <p14:cNvContentPartPr/>
              <p14:nvPr/>
            </p14:nvContentPartPr>
            <p14:xfrm>
              <a:off x="1273158" y="4609998"/>
              <a:ext cx="190363" cy="291015"/>
            </p14:xfrm>
          </p:contentPart>
        </mc:Choice>
        <mc:Fallback>
          <p:sp>
            <p:nvSpPr>
              <p:cNvPr id="1051651" name=""/>
              <p:cNvSpPr/>
              <p:nvPr/>
            </p:nvSpPr>
            <p:spPr>
              <a:xfrm>
                <a:off x="1273158" y="4609998"/>
                <a:ext cx="190363" cy="291015"/>
              </a:xfrm>
            </p:spPr>
          </p:sp>
        </mc:Fallback>
      </mc:AlternateContent>
      <mc:AlternateContent xmlns:mc="http://schemas.openxmlformats.org/markup-compatibility/2006">
        <mc:Choice xmlns:p14="http://schemas.microsoft.com/office/powerpoint/2010/main" Requires="p14">
          <p:contentPart p14:bwMode="auto" r:id="rId80">
            <p14:nvContentPartPr>
              <p14:cNvPr id="1051652" name=""/>
              <p14:cNvContentPartPr/>
              <p14:nvPr/>
            </p14:nvContentPartPr>
            <p14:xfrm>
              <a:off x="1470558" y="4559116"/>
              <a:ext cx="134571" cy="530329"/>
            </p14:xfrm>
          </p:contentPart>
        </mc:Choice>
        <mc:Fallback>
          <p:sp>
            <p:nvSpPr>
              <p:cNvPr id="1051652" name=""/>
              <p:cNvSpPr/>
              <p:nvPr/>
            </p:nvSpPr>
            <p:spPr>
              <a:xfrm>
                <a:off x="1470558" y="4559116"/>
                <a:ext cx="134571" cy="530329"/>
              </a:xfrm>
            </p:spPr>
          </p:sp>
        </mc:Fallback>
      </mc:AlternateContent>
      <mc:AlternateContent xmlns:mc="http://schemas.openxmlformats.org/markup-compatibility/2006">
        <mc:Choice xmlns:p14="http://schemas.microsoft.com/office/powerpoint/2010/main" Requires="p14">
          <p:contentPart p14:bwMode="auto" r:id="rId81">
            <p14:nvContentPartPr>
              <p14:cNvPr id="1051653" name=""/>
              <p14:cNvContentPartPr/>
              <p14:nvPr/>
            </p14:nvContentPartPr>
            <p14:xfrm>
              <a:off x="1601703" y="4783454"/>
              <a:ext cx="196692" cy="324576"/>
            </p14:xfrm>
          </p:contentPart>
        </mc:Choice>
        <mc:Fallback>
          <p:sp>
            <p:nvSpPr>
              <p:cNvPr id="1051653" name=""/>
              <p:cNvSpPr/>
              <p:nvPr/>
            </p:nvSpPr>
            <p:spPr>
              <a:xfrm>
                <a:off x="1601703" y="4783454"/>
                <a:ext cx="196692" cy="324576"/>
              </a:xfrm>
            </p:spPr>
          </p:sp>
        </mc:Fallback>
      </mc:AlternateContent>
      <mc:AlternateContent xmlns:mc="http://schemas.openxmlformats.org/markup-compatibility/2006">
        <mc:Choice xmlns:p14="http://schemas.microsoft.com/office/powerpoint/2010/main" Requires="p14">
          <p:contentPart p14:bwMode="auto" r:id="rId82">
            <p14:nvContentPartPr>
              <p14:cNvPr id="1051654" name=""/>
              <p14:cNvContentPartPr/>
              <p14:nvPr/>
            </p14:nvContentPartPr>
            <p14:xfrm>
              <a:off x="1769714" y="4638788"/>
              <a:ext cx="155185" cy="629932"/>
            </p14:xfrm>
          </p:contentPart>
        </mc:Choice>
        <mc:Fallback>
          <p:sp>
            <p:nvSpPr>
              <p:cNvPr id="1051654" name=""/>
              <p:cNvSpPr/>
              <p:nvPr/>
            </p:nvSpPr>
            <p:spPr>
              <a:xfrm>
                <a:off x="1769714" y="4638788"/>
                <a:ext cx="155185" cy="629932"/>
              </a:xfrm>
            </p:spPr>
          </p:sp>
        </mc:Fallback>
      </mc:AlternateContent>
      <mc:AlternateContent xmlns:mc="http://schemas.openxmlformats.org/markup-compatibility/2006">
        <mc:Choice xmlns:p14="http://schemas.microsoft.com/office/powerpoint/2010/main" Requires="p14">
          <p:contentPart p14:bwMode="auto" r:id="rId83">
            <p14:nvContentPartPr>
              <p14:cNvPr id="1051655" name=""/>
              <p14:cNvContentPartPr/>
              <p14:nvPr/>
            </p14:nvContentPartPr>
            <p14:xfrm>
              <a:off x="1991660" y="4783737"/>
              <a:ext cx="207385" cy="14147"/>
            </p14:xfrm>
          </p:contentPart>
        </mc:Choice>
        <mc:Fallback>
          <p:sp>
            <p:nvSpPr>
              <p:cNvPr id="1051655" name=""/>
              <p:cNvSpPr/>
              <p:nvPr/>
            </p:nvSpPr>
            <p:spPr>
              <a:xfrm>
                <a:off x="1991660" y="4783737"/>
                <a:ext cx="207385" cy="14147"/>
              </a:xfrm>
            </p:spPr>
          </p:sp>
        </mc:Fallback>
      </mc:AlternateContent>
      <mc:AlternateContent xmlns:mc="http://schemas.openxmlformats.org/markup-compatibility/2006">
        <mc:Choice xmlns:p14="http://schemas.microsoft.com/office/powerpoint/2010/main" Requires="p14">
          <p:contentPart p14:bwMode="auto" r:id="rId84">
            <p14:nvContentPartPr>
              <p14:cNvPr id="1051656" name=""/>
              <p14:cNvContentPartPr/>
              <p14:nvPr/>
            </p14:nvContentPartPr>
            <p14:xfrm>
              <a:off x="2041521" y="4921240"/>
              <a:ext cx="178704" cy="5579"/>
            </p14:xfrm>
          </p:contentPart>
        </mc:Choice>
        <mc:Fallback>
          <p:sp>
            <p:nvSpPr>
              <p:cNvPr id="1051656" name=""/>
              <p:cNvSpPr/>
              <p:nvPr/>
            </p:nvSpPr>
            <p:spPr>
              <a:xfrm>
                <a:off x="2041521" y="4921240"/>
                <a:ext cx="178704" cy="5579"/>
              </a:xfrm>
            </p:spPr>
          </p:sp>
        </mc:Fallback>
      </mc:AlternateContent>
      <mc:AlternateContent xmlns:mc="http://schemas.openxmlformats.org/markup-compatibility/2006">
        <mc:Choice xmlns:p14="http://schemas.microsoft.com/office/powerpoint/2010/main" Requires="p14">
          <p:contentPart p14:bwMode="auto" r:id="rId85">
            <p14:nvContentPartPr>
              <p14:cNvPr id="1051657" name=""/>
              <p14:cNvContentPartPr/>
              <p14:nvPr/>
            </p14:nvContentPartPr>
            <p14:xfrm>
              <a:off x="2391869" y="4495951"/>
              <a:ext cx="111270" cy="314246"/>
            </p14:xfrm>
          </p:contentPart>
        </mc:Choice>
        <mc:Fallback>
          <p:sp>
            <p:nvSpPr>
              <p:cNvPr id="1051657" name=""/>
              <p:cNvSpPr/>
              <p:nvPr/>
            </p:nvSpPr>
            <p:spPr>
              <a:xfrm>
                <a:off x="2391869" y="4495951"/>
                <a:ext cx="111270" cy="314246"/>
              </a:xfrm>
            </p:spPr>
          </p:sp>
        </mc:Fallback>
      </mc:AlternateContent>
      <mc:AlternateContent xmlns:mc="http://schemas.openxmlformats.org/markup-compatibility/2006">
        <mc:Choice xmlns:p14="http://schemas.microsoft.com/office/powerpoint/2010/main" Requires="p14">
          <p:contentPart p14:bwMode="auto" r:id="rId86">
            <p14:nvContentPartPr>
              <p14:cNvPr id="1051658" name=""/>
              <p14:cNvContentPartPr/>
              <p14:nvPr/>
            </p14:nvContentPartPr>
            <p14:xfrm>
              <a:off x="2363188" y="4877556"/>
              <a:ext cx="243049" cy="21179"/>
            </p14:xfrm>
          </p:contentPart>
        </mc:Choice>
        <mc:Fallback>
          <p:sp>
            <p:nvSpPr>
              <p:cNvPr id="1051658" name=""/>
              <p:cNvSpPr/>
              <p:nvPr/>
            </p:nvSpPr>
            <p:spPr>
              <a:xfrm>
                <a:off x="2363188" y="4877556"/>
                <a:ext cx="243049" cy="21179"/>
              </a:xfrm>
            </p:spPr>
          </p:sp>
        </mc:Fallback>
      </mc:AlternateContent>
      <mc:AlternateContent xmlns:mc="http://schemas.openxmlformats.org/markup-compatibility/2006">
        <mc:Choice xmlns:p14="http://schemas.microsoft.com/office/powerpoint/2010/main" Requires="p14">
          <p:contentPart p14:bwMode="auto" r:id="rId87">
            <p14:nvContentPartPr>
              <p14:cNvPr id="1051659" name=""/>
              <p14:cNvContentPartPr/>
              <p14:nvPr/>
            </p14:nvContentPartPr>
            <p14:xfrm>
              <a:off x="2366916" y="4993498"/>
              <a:ext cx="182477" cy="305713"/>
            </p14:xfrm>
          </p:contentPart>
        </mc:Choice>
        <mc:Fallback>
          <p:sp>
            <p:nvSpPr>
              <p:cNvPr id="1051659" name=""/>
              <p:cNvSpPr/>
              <p:nvPr/>
            </p:nvSpPr>
            <p:spPr>
              <a:xfrm>
                <a:off x="2366916" y="4993498"/>
                <a:ext cx="182477" cy="305713"/>
              </a:xfrm>
            </p:spPr>
          </p:sp>
        </mc:Fallback>
      </mc:AlternateContent>
      <mc:AlternateContent xmlns:mc="http://schemas.openxmlformats.org/markup-compatibility/2006">
        <mc:Choice xmlns:p14="http://schemas.microsoft.com/office/powerpoint/2010/main" Requires="p14">
          <p:contentPart p14:bwMode="auto" r:id="rId88">
            <p14:nvContentPartPr>
              <p14:cNvPr id="1051660" name=""/>
              <p14:cNvContentPartPr/>
              <p14:nvPr/>
            </p14:nvContentPartPr>
            <p14:xfrm>
              <a:off x="2685297" y="4776539"/>
              <a:ext cx="253130" cy="219851"/>
            </p14:xfrm>
          </p:contentPart>
        </mc:Choice>
        <mc:Fallback>
          <p:sp>
            <p:nvSpPr>
              <p:cNvPr id="1051660" name=""/>
              <p:cNvSpPr/>
              <p:nvPr/>
            </p:nvSpPr>
            <p:spPr>
              <a:xfrm>
                <a:off x="2685297" y="4776539"/>
                <a:ext cx="253130" cy="219851"/>
              </a:xfrm>
            </p:spPr>
          </p:sp>
        </mc:Fallback>
      </mc:AlternateContent>
      <mc:AlternateContent xmlns:mc="http://schemas.openxmlformats.org/markup-compatibility/2006">
        <mc:Choice xmlns:p14="http://schemas.microsoft.com/office/powerpoint/2010/main" Requires="p14">
          <p:contentPart p14:bwMode="auto" r:id="rId89">
            <p14:nvContentPartPr>
              <p14:cNvPr id="1051661" name=""/>
              <p14:cNvContentPartPr/>
              <p14:nvPr/>
            </p14:nvContentPartPr>
            <p14:xfrm>
              <a:off x="3114186" y="4683218"/>
              <a:ext cx="242543" cy="293406"/>
            </p14:xfrm>
          </p:contentPart>
        </mc:Choice>
        <mc:Fallback>
          <p:sp>
            <p:nvSpPr>
              <p:cNvPr id="1051661" name=""/>
              <p:cNvSpPr/>
              <p:nvPr/>
            </p:nvSpPr>
            <p:spPr>
              <a:xfrm>
                <a:off x="3114186" y="4683218"/>
                <a:ext cx="242543" cy="293406"/>
              </a:xfrm>
            </p:spPr>
          </p:sp>
        </mc:Fallback>
      </mc:AlternateContent>
      <mc:AlternateContent xmlns:mc="http://schemas.openxmlformats.org/markup-compatibility/2006">
        <mc:Choice xmlns:p14="http://schemas.microsoft.com/office/powerpoint/2010/main" Requires="p14">
          <p:contentPart p14:bwMode="auto" r:id="rId90">
            <p14:nvContentPartPr>
              <p14:cNvPr id="1051662" name=""/>
              <p14:cNvContentPartPr/>
              <p14:nvPr/>
            </p14:nvContentPartPr>
            <p14:xfrm>
              <a:off x="3057266" y="4529828"/>
              <a:ext cx="314607" cy="15609"/>
            </p14:xfrm>
          </p:contentPart>
        </mc:Choice>
        <mc:Fallback>
          <p:sp>
            <p:nvSpPr>
              <p:cNvPr id="1051662" name=""/>
              <p:cNvSpPr/>
              <p:nvPr/>
            </p:nvSpPr>
            <p:spPr>
              <a:xfrm>
                <a:off x="3057266" y="4529828"/>
                <a:ext cx="314607" cy="15609"/>
              </a:xfrm>
            </p:spPr>
          </p:sp>
        </mc:Fallback>
      </mc:AlternateContent>
      <mc:AlternateContent xmlns:mc="http://schemas.openxmlformats.org/markup-compatibility/2006">
        <mc:Choice xmlns:p14="http://schemas.microsoft.com/office/powerpoint/2010/main" Requires="p14">
          <p:contentPart p14:bwMode="auto" r:id="rId91">
            <p14:nvContentPartPr>
              <p14:cNvPr id="1051663" name=""/>
              <p14:cNvContentPartPr/>
              <p14:nvPr/>
            </p14:nvContentPartPr>
            <p14:xfrm>
              <a:off x="3271711" y="4435760"/>
              <a:ext cx="176288" cy="185902"/>
            </p14:xfrm>
          </p:contentPart>
        </mc:Choice>
        <mc:Fallback>
          <p:sp>
            <p:nvSpPr>
              <p:cNvPr id="1051663" name=""/>
              <p:cNvSpPr/>
              <p:nvPr/>
            </p:nvSpPr>
            <p:spPr>
              <a:xfrm>
                <a:off x="3271711" y="4435760"/>
                <a:ext cx="176288" cy="185902"/>
              </a:xfrm>
            </p:spPr>
          </p:sp>
        </mc:Fallback>
      </mc:AlternateContent>
      <mc:AlternateContent xmlns:mc="http://schemas.openxmlformats.org/markup-compatibility/2006">
        <mc:Choice xmlns:p14="http://schemas.microsoft.com/office/powerpoint/2010/main" Requires="p14">
          <p:contentPart p14:bwMode="auto" r:id="rId92">
            <p14:nvContentPartPr>
              <p14:cNvPr id="1051664" name=""/>
              <p14:cNvContentPartPr/>
              <p14:nvPr/>
            </p14:nvContentPartPr>
            <p14:xfrm>
              <a:off x="3364813" y="4929846"/>
              <a:ext cx="153588" cy="200583"/>
            </p14:xfrm>
          </p:contentPart>
        </mc:Choice>
        <mc:Fallback>
          <p:sp>
            <p:nvSpPr>
              <p:cNvPr id="1051664" name=""/>
              <p:cNvSpPr/>
              <p:nvPr/>
            </p:nvSpPr>
            <p:spPr>
              <a:xfrm>
                <a:off x="3364813" y="4929846"/>
                <a:ext cx="153588" cy="200583"/>
              </a:xfrm>
            </p:spPr>
          </p:sp>
        </mc:Fallback>
      </mc:AlternateContent>
      <mc:AlternateContent xmlns:mc="http://schemas.openxmlformats.org/markup-compatibility/2006">
        <mc:Choice xmlns:p14="http://schemas.microsoft.com/office/powerpoint/2010/main" Requires="p14">
          <p:contentPart p14:bwMode="auto" r:id="rId93">
            <p14:nvContentPartPr>
              <p14:cNvPr id="1051665" name=""/>
              <p14:cNvContentPartPr/>
              <p14:nvPr/>
            </p14:nvContentPartPr>
            <p14:xfrm>
              <a:off x="3488833" y="4943081"/>
              <a:ext cx="154846" cy="459424"/>
            </p14:xfrm>
          </p:contentPart>
        </mc:Choice>
        <mc:Fallback>
          <p:sp>
            <p:nvSpPr>
              <p:cNvPr id="1051665" name=""/>
              <p:cNvSpPr/>
              <p:nvPr/>
            </p:nvSpPr>
            <p:spPr>
              <a:xfrm>
                <a:off x="3488833" y="4943081"/>
                <a:ext cx="154846" cy="459424"/>
              </a:xfrm>
            </p:spPr>
          </p:sp>
        </mc:Fallback>
      </mc:AlternateContent>
      <mc:AlternateContent xmlns:mc="http://schemas.openxmlformats.org/markup-compatibility/2006">
        <mc:Choice xmlns:p14="http://schemas.microsoft.com/office/powerpoint/2010/main" Requires="p14">
          <p:contentPart p14:bwMode="auto" r:id="rId94">
            <p14:nvContentPartPr>
              <p14:cNvPr id="1051666" name=""/>
              <p14:cNvContentPartPr/>
              <p14:nvPr/>
            </p14:nvContentPartPr>
            <p14:xfrm>
              <a:off x="3592998" y="5218335"/>
              <a:ext cx="43181" cy="219792"/>
            </p14:xfrm>
          </p:contentPart>
        </mc:Choice>
        <mc:Fallback>
          <p:sp>
            <p:nvSpPr>
              <p:cNvPr id="1051666" name=""/>
              <p:cNvSpPr/>
              <p:nvPr/>
            </p:nvSpPr>
            <p:spPr>
              <a:xfrm>
                <a:off x="3592998" y="5218335"/>
                <a:ext cx="43181" cy="219792"/>
              </a:xfrm>
            </p:spPr>
          </p:sp>
        </mc:Fallback>
      </mc:AlternateContent>
      <mc:AlternateContent xmlns:mc="http://schemas.openxmlformats.org/markup-compatibility/2006">
        <mc:Choice xmlns:p14="http://schemas.microsoft.com/office/powerpoint/2010/main" Requires="p14">
          <p:contentPart p14:bwMode="auto" r:id="rId95">
            <p14:nvContentPartPr>
              <p14:cNvPr id="1051667" name=""/>
              <p14:cNvContentPartPr/>
              <p14:nvPr/>
            </p14:nvContentPartPr>
            <p14:xfrm>
              <a:off x="3600438" y="5195873"/>
              <a:ext cx="178636" cy="263197"/>
            </p14:xfrm>
          </p:contentPart>
        </mc:Choice>
        <mc:Fallback>
          <p:sp>
            <p:nvSpPr>
              <p:cNvPr id="1051667" name=""/>
              <p:cNvSpPr/>
              <p:nvPr/>
            </p:nvSpPr>
            <p:spPr>
              <a:xfrm>
                <a:off x="3600438" y="5195873"/>
                <a:ext cx="178636" cy="263197"/>
              </a:xfrm>
            </p:spPr>
          </p:sp>
        </mc:Fallback>
      </mc:AlternateContent>
      <mc:AlternateContent xmlns:mc="http://schemas.openxmlformats.org/markup-compatibility/2006">
        <mc:Choice xmlns:p14="http://schemas.microsoft.com/office/powerpoint/2010/main" Requires="p14">
          <p:contentPart p14:bwMode="auto" r:id="rId96">
            <p14:nvContentPartPr>
              <p14:cNvPr id="1051668" name=""/>
              <p14:cNvContentPartPr/>
              <p14:nvPr/>
            </p14:nvContentPartPr>
            <p14:xfrm>
              <a:off x="3616972" y="4320006"/>
              <a:ext cx="248098" cy="298023"/>
            </p14:xfrm>
          </p:contentPart>
        </mc:Choice>
        <mc:Fallback>
          <p:sp>
            <p:nvSpPr>
              <p:cNvPr id="1051668" name=""/>
              <p:cNvSpPr/>
              <p:nvPr/>
            </p:nvSpPr>
            <p:spPr>
              <a:xfrm>
                <a:off x="3616972" y="4320006"/>
                <a:ext cx="248098" cy="298023"/>
              </a:xfrm>
            </p:spPr>
          </p:sp>
        </mc:Fallback>
      </mc:AlternateContent>
      <mc:AlternateContent xmlns:mc="http://schemas.openxmlformats.org/markup-compatibility/2006">
        <mc:Choice xmlns:p14="http://schemas.microsoft.com/office/powerpoint/2010/main" Requires="p14">
          <p:contentPart p14:bwMode="auto" r:id="rId97">
            <p14:nvContentPartPr>
              <p14:cNvPr id="1051669" name=""/>
              <p14:cNvContentPartPr/>
              <p14:nvPr/>
            </p14:nvContentPartPr>
            <p14:xfrm>
              <a:off x="323829" y="4095823"/>
              <a:ext cx="3453107" cy="1413972"/>
            </p14:xfrm>
          </p:contentPart>
        </mc:Choice>
        <mc:Fallback>
          <p:sp>
            <p:nvSpPr>
              <p:cNvPr id="1051669" name=""/>
              <p:cNvSpPr/>
              <p:nvPr/>
            </p:nvSpPr>
            <p:spPr>
              <a:xfrm>
                <a:off x="323829" y="4095823"/>
                <a:ext cx="3453107" cy="1413972"/>
              </a:xfrm>
            </p:spPr>
          </p:sp>
        </mc:Fallback>
      </mc:AlternateContent>
      <mc:AlternateContent xmlns:mc="http://schemas.openxmlformats.org/markup-compatibility/2006">
        <mc:Choice xmlns:p14="http://schemas.microsoft.com/office/powerpoint/2010/main" Requires="p14">
          <p:contentPart p14:bwMode="auto" r:id="rId98">
            <p14:nvContentPartPr>
              <p14:cNvPr id="1051670" name=""/>
              <p14:cNvContentPartPr/>
              <p14:nvPr/>
            </p14:nvContentPartPr>
            <p14:xfrm>
              <a:off x="3643680" y="4191035"/>
              <a:ext cx="357086" cy="1342228"/>
            </p14:xfrm>
          </p:contentPart>
        </mc:Choice>
        <mc:Fallback>
          <p:sp>
            <p:nvSpPr>
              <p:cNvPr id="1051670" name=""/>
              <p:cNvSpPr/>
              <p:nvPr/>
            </p:nvSpPr>
            <p:spPr>
              <a:xfrm>
                <a:off x="3643680" y="4191035"/>
                <a:ext cx="357086" cy="1342228"/>
              </a:xfrm>
            </p:spPr>
          </p:sp>
        </mc:Fallback>
      </mc:AlternateContent>
      <mc:AlternateContent xmlns:mc="http://schemas.openxmlformats.org/markup-compatibility/2006">
        <mc:Choice xmlns:p14="http://schemas.microsoft.com/office/powerpoint/2010/main" Requires="p14">
          <p:contentPart p14:bwMode="auto" r:id="rId99">
            <p14:nvContentPartPr>
              <p14:cNvPr id="1051671" name=""/>
              <p14:cNvContentPartPr/>
              <p14:nvPr/>
            </p14:nvContentPartPr>
            <p14:xfrm>
              <a:off x="6353016" y="755945"/>
              <a:ext cx="139442" cy="257859"/>
            </p14:xfrm>
          </p:contentPart>
        </mc:Choice>
        <mc:Fallback>
          <p:sp>
            <p:nvSpPr>
              <p:cNvPr id="1051671" name=""/>
              <p:cNvSpPr/>
              <p:nvPr/>
            </p:nvSpPr>
            <p:spPr>
              <a:xfrm>
                <a:off x="6353016" y="755945"/>
                <a:ext cx="139442" cy="257859"/>
              </a:xfrm>
            </p:spPr>
          </p:sp>
        </mc:Fallback>
      </mc:AlternateContent>
      <mc:AlternateContent xmlns:mc="http://schemas.openxmlformats.org/markup-compatibility/2006">
        <mc:Choice xmlns:p14="http://schemas.microsoft.com/office/powerpoint/2010/main" Requires="p14">
          <p:contentPart p14:bwMode="auto" r:id="rId100">
            <p14:nvContentPartPr>
              <p14:cNvPr id="1051672" name=""/>
              <p14:cNvContentPartPr/>
              <p14:nvPr/>
            </p14:nvContentPartPr>
            <p14:xfrm>
              <a:off x="6482181" y="516680"/>
              <a:ext cx="12485" cy="465287"/>
            </p14:xfrm>
          </p:contentPart>
        </mc:Choice>
        <mc:Fallback>
          <p:sp>
            <p:nvSpPr>
              <p:cNvPr id="1051672" name=""/>
              <p:cNvSpPr/>
              <p:nvPr/>
            </p:nvSpPr>
            <p:spPr>
              <a:xfrm>
                <a:off x="6482181" y="516680"/>
                <a:ext cx="12485" cy="465287"/>
              </a:xfrm>
            </p:spPr>
          </p:sp>
        </mc:Fallback>
      </mc:AlternateContent>
      <mc:AlternateContent xmlns:mc="http://schemas.openxmlformats.org/markup-compatibility/2006">
        <mc:Choice xmlns:p14="http://schemas.microsoft.com/office/powerpoint/2010/main" Requires="p14">
          <p:contentPart p14:bwMode="auto" r:id="rId101">
            <p14:nvContentPartPr>
              <p14:cNvPr id="1051673" name=""/>
              <p14:cNvContentPartPr/>
              <p14:nvPr/>
            </p14:nvContentPartPr>
            <p14:xfrm>
              <a:off x="6640606" y="502533"/>
              <a:ext cx="314173" cy="480152"/>
            </p14:xfrm>
          </p:contentPart>
        </mc:Choice>
        <mc:Fallback>
          <p:sp>
            <p:nvSpPr>
              <p:cNvPr id="1051673" name=""/>
              <p:cNvSpPr/>
              <p:nvPr/>
            </p:nvSpPr>
            <p:spPr>
              <a:xfrm>
                <a:off x="6640606" y="502533"/>
                <a:ext cx="314173" cy="480152"/>
              </a:xfrm>
            </p:spPr>
          </p:sp>
        </mc:Fallback>
      </mc:AlternateContent>
      <mc:AlternateContent xmlns:mc="http://schemas.openxmlformats.org/markup-compatibility/2006">
        <mc:Choice xmlns:p14="http://schemas.microsoft.com/office/powerpoint/2010/main" Requires="p14">
          <p:contentPart p14:bwMode="auto" r:id="rId102">
            <p14:nvContentPartPr>
              <p14:cNvPr id="1051674" name=""/>
              <p14:cNvContentPartPr/>
              <p14:nvPr/>
            </p14:nvContentPartPr>
            <p14:xfrm>
              <a:off x="6647232" y="763143"/>
              <a:ext cx="229006" cy="14643"/>
            </p14:xfrm>
          </p:contentPart>
        </mc:Choice>
        <mc:Fallback>
          <p:sp>
            <p:nvSpPr>
              <p:cNvPr id="1051674" name=""/>
              <p:cNvSpPr/>
              <p:nvPr/>
            </p:nvSpPr>
            <p:spPr>
              <a:xfrm>
                <a:off x="6647232" y="763143"/>
                <a:ext cx="229006" cy="14643"/>
              </a:xfrm>
            </p:spPr>
          </p:sp>
        </mc:Fallback>
      </mc:AlternateContent>
      <mc:AlternateContent xmlns:mc="http://schemas.openxmlformats.org/markup-compatibility/2006">
        <mc:Choice xmlns:p14="http://schemas.microsoft.com/office/powerpoint/2010/main" Requires="p14">
          <p:contentPart p14:bwMode="auto" r:id="rId103">
            <p14:nvContentPartPr>
              <p14:cNvPr id="1051675" name=""/>
              <p14:cNvContentPartPr/>
              <p14:nvPr/>
            </p14:nvContentPartPr>
            <p14:xfrm>
              <a:off x="6859800" y="879052"/>
              <a:ext cx="168752" cy="196734"/>
            </p14:xfrm>
          </p:contentPart>
        </mc:Choice>
        <mc:Fallback>
          <p:sp>
            <p:nvSpPr>
              <p:cNvPr id="1051675" name=""/>
              <p:cNvSpPr/>
              <p:nvPr/>
            </p:nvSpPr>
            <p:spPr>
              <a:xfrm>
                <a:off x="6859800" y="879052"/>
                <a:ext cx="168752" cy="196734"/>
              </a:xfrm>
            </p:spPr>
          </p:sp>
        </mc:Fallback>
      </mc:AlternateContent>
      <mc:AlternateContent xmlns:mc="http://schemas.openxmlformats.org/markup-compatibility/2006">
        <mc:Choice xmlns:p14="http://schemas.microsoft.com/office/powerpoint/2010/main" Requires="p14">
          <p:contentPart p14:bwMode="auto" r:id="rId104">
            <p14:nvContentPartPr>
              <p14:cNvPr id="1051676" name=""/>
              <p14:cNvContentPartPr/>
              <p14:nvPr/>
            </p14:nvContentPartPr>
            <p14:xfrm>
              <a:off x="7283948" y="784787"/>
              <a:ext cx="165841" cy="7147"/>
            </p14:xfrm>
          </p:contentPart>
        </mc:Choice>
        <mc:Fallback>
          <p:sp>
            <p:nvSpPr>
              <p:cNvPr id="1051676" name=""/>
              <p:cNvSpPr/>
              <p:nvPr/>
            </p:nvSpPr>
            <p:spPr>
              <a:xfrm>
                <a:off x="7283948" y="784787"/>
                <a:ext cx="165841" cy="7147"/>
              </a:xfrm>
            </p:spPr>
          </p:sp>
        </mc:Fallback>
      </mc:AlternateContent>
      <mc:AlternateContent xmlns:mc="http://schemas.openxmlformats.org/markup-compatibility/2006">
        <mc:Choice xmlns:p14="http://schemas.microsoft.com/office/powerpoint/2010/main" Requires="p14">
          <p:contentPart p14:bwMode="auto" r:id="rId105">
            <p14:nvContentPartPr>
              <p14:cNvPr id="1051677" name=""/>
              <p14:cNvContentPartPr/>
              <p14:nvPr/>
            </p14:nvContentPartPr>
            <p14:xfrm>
              <a:off x="7291008" y="886643"/>
              <a:ext cx="158986" cy="14003"/>
            </p14:xfrm>
          </p:contentPart>
        </mc:Choice>
        <mc:Fallback>
          <p:sp>
            <p:nvSpPr>
              <p:cNvPr id="1051677" name=""/>
              <p:cNvSpPr/>
              <p:nvPr/>
            </p:nvSpPr>
            <p:spPr>
              <a:xfrm>
                <a:off x="7291008" y="886643"/>
                <a:ext cx="158986" cy="14003"/>
              </a:xfrm>
            </p:spPr>
          </p:sp>
        </mc:Fallback>
      </mc:AlternateContent>
      <mc:AlternateContent xmlns:mc="http://schemas.openxmlformats.org/markup-compatibility/2006">
        <mc:Choice xmlns:p14="http://schemas.microsoft.com/office/powerpoint/2010/main" Requires="p14">
          <p:contentPart p14:bwMode="auto" r:id="rId106">
            <p14:nvContentPartPr>
              <p14:cNvPr id="1051678" name=""/>
              <p14:cNvContentPartPr/>
              <p14:nvPr/>
            </p14:nvContentPartPr>
            <p14:xfrm>
              <a:off x="7742464" y="509482"/>
              <a:ext cx="213499" cy="465100"/>
            </p14:xfrm>
          </p:contentPart>
        </mc:Choice>
        <mc:Fallback>
          <p:sp>
            <p:nvSpPr>
              <p:cNvPr id="1051678" name=""/>
              <p:cNvSpPr/>
              <p:nvPr/>
            </p:nvSpPr>
            <p:spPr>
              <a:xfrm>
                <a:off x="7742464" y="509482"/>
                <a:ext cx="213499" cy="465100"/>
              </a:xfrm>
            </p:spPr>
          </p:sp>
        </mc:Fallback>
      </mc:AlternateContent>
      <mc:AlternateContent xmlns:mc="http://schemas.openxmlformats.org/markup-compatibility/2006">
        <mc:Choice xmlns:p14="http://schemas.microsoft.com/office/powerpoint/2010/main" Requires="p14">
          <p:contentPart p14:bwMode="auto" r:id="rId107">
            <p14:nvContentPartPr>
              <p14:cNvPr id="1051679" name=""/>
              <p14:cNvContentPartPr/>
              <p14:nvPr/>
            </p14:nvContentPartPr>
            <p14:xfrm>
              <a:off x="7748632" y="359890"/>
              <a:ext cx="447448" cy="318182"/>
            </p14:xfrm>
          </p:contentPart>
        </mc:Choice>
        <mc:Fallback>
          <p:sp>
            <p:nvSpPr>
              <p:cNvPr id="1051679" name=""/>
              <p:cNvSpPr/>
              <p:nvPr/>
            </p:nvSpPr>
            <p:spPr>
              <a:xfrm>
                <a:off x="7748632" y="359890"/>
                <a:ext cx="447448" cy="318182"/>
              </a:xfrm>
            </p:spPr>
          </p:sp>
        </mc:Fallback>
      </mc:AlternateContent>
      <mc:AlternateContent xmlns:mc="http://schemas.openxmlformats.org/markup-compatibility/2006">
        <mc:Choice xmlns:p14="http://schemas.microsoft.com/office/powerpoint/2010/main" Requires="p14">
          <p:contentPart p14:bwMode="auto" r:id="rId108">
            <p14:nvContentPartPr>
              <p14:cNvPr id="1051680" name=""/>
              <p14:cNvContentPartPr/>
              <p14:nvPr/>
            </p14:nvContentPartPr>
            <p14:xfrm>
              <a:off x="8096785" y="842815"/>
              <a:ext cx="16703" cy="63120"/>
            </p14:xfrm>
          </p:contentPart>
        </mc:Choice>
        <mc:Fallback>
          <p:sp>
            <p:nvSpPr>
              <p:cNvPr id="1051680" name=""/>
              <p:cNvSpPr/>
              <p:nvPr/>
            </p:nvSpPr>
            <p:spPr>
              <a:xfrm>
                <a:off x="8096785" y="842815"/>
                <a:ext cx="16703" cy="63120"/>
              </a:xfrm>
            </p:spPr>
          </p:sp>
        </mc:Fallback>
      </mc:AlternateContent>
      <mc:AlternateContent xmlns:mc="http://schemas.openxmlformats.org/markup-compatibility/2006">
        <mc:Choice xmlns:p14="http://schemas.microsoft.com/office/powerpoint/2010/main" Requires="p14">
          <p:contentPart p14:bwMode="auto" r:id="rId109">
            <p14:nvContentPartPr>
              <p14:cNvPr id="1051681" name=""/>
              <p14:cNvContentPartPr/>
              <p14:nvPr/>
            </p14:nvContentPartPr>
            <p14:xfrm>
              <a:off x="8304463" y="592166"/>
              <a:ext cx="241986" cy="313279"/>
            </p14:xfrm>
          </p:contentPart>
        </mc:Choice>
        <mc:Fallback>
          <p:sp>
            <p:nvSpPr>
              <p:cNvPr id="1051681" name=""/>
              <p:cNvSpPr/>
              <p:nvPr/>
            </p:nvSpPr>
            <p:spPr>
              <a:xfrm>
                <a:off x="8304463" y="592166"/>
                <a:ext cx="241986" cy="313279"/>
              </a:xfrm>
            </p:spPr>
          </p:sp>
        </mc:Fallback>
      </mc:AlternateContent>
      <mc:AlternateContent xmlns:mc="http://schemas.openxmlformats.org/markup-compatibility/2006">
        <mc:Choice xmlns:p14="http://schemas.microsoft.com/office/powerpoint/2010/main" Requires="p14">
          <p:contentPart p14:bwMode="auto" r:id="rId110">
            <p14:nvContentPartPr>
              <p14:cNvPr id="1051682" name=""/>
              <p14:cNvContentPartPr/>
              <p14:nvPr/>
            </p14:nvContentPartPr>
            <p14:xfrm>
              <a:off x="8528368" y="491116"/>
              <a:ext cx="167449" cy="358702"/>
            </p14:xfrm>
          </p:contentPart>
        </mc:Choice>
        <mc:Fallback>
          <p:sp>
            <p:nvSpPr>
              <p:cNvPr id="1051682" name=""/>
              <p:cNvSpPr/>
              <p:nvPr/>
            </p:nvSpPr>
            <p:spPr>
              <a:xfrm>
                <a:off x="8528368" y="491116"/>
                <a:ext cx="167449" cy="358702"/>
              </a:xfrm>
            </p:spPr>
          </p:sp>
        </mc:Fallback>
      </mc:AlternateContent>
      <mc:AlternateContent xmlns:mc="http://schemas.openxmlformats.org/markup-compatibility/2006">
        <mc:Choice xmlns:p14="http://schemas.microsoft.com/office/powerpoint/2010/main" Requires="p14">
          <p:contentPart p14:bwMode="auto" r:id="rId111">
            <p14:nvContentPartPr>
              <p14:cNvPr id="1051683" name=""/>
              <p14:cNvContentPartPr/>
              <p14:nvPr/>
            </p14:nvContentPartPr>
            <p14:xfrm>
              <a:off x="8665248" y="509482"/>
              <a:ext cx="153773" cy="360023"/>
            </p14:xfrm>
          </p:contentPart>
        </mc:Choice>
        <mc:Fallback>
          <p:sp>
            <p:nvSpPr>
              <p:cNvPr id="1051683" name=""/>
              <p:cNvSpPr/>
              <p:nvPr/>
            </p:nvSpPr>
            <p:spPr>
              <a:xfrm>
                <a:off x="8665248" y="509482"/>
                <a:ext cx="153773" cy="360023"/>
              </a:xfrm>
            </p:spPr>
          </p:sp>
        </mc:Fallback>
      </mc:AlternateContent>
      <mc:AlternateContent xmlns:mc="http://schemas.openxmlformats.org/markup-compatibility/2006">
        <mc:Choice xmlns:p14="http://schemas.microsoft.com/office/powerpoint/2010/main" Requires="p14">
          <p:contentPart p14:bwMode="auto" r:id="rId112">
            <p14:nvContentPartPr>
              <p14:cNvPr id="1051684" name=""/>
              <p14:cNvContentPartPr/>
              <p14:nvPr/>
            </p14:nvContentPartPr>
            <p14:xfrm>
              <a:off x="8671221" y="623670"/>
              <a:ext cx="194712" cy="16614"/>
            </p14:xfrm>
          </p:contentPart>
        </mc:Choice>
        <mc:Fallback>
          <p:sp>
            <p:nvSpPr>
              <p:cNvPr id="1051684" name=""/>
              <p:cNvSpPr/>
              <p:nvPr/>
            </p:nvSpPr>
            <p:spPr>
              <a:xfrm>
                <a:off x="8671221" y="623670"/>
                <a:ext cx="194712" cy="16614"/>
              </a:xfrm>
            </p:spPr>
          </p:sp>
        </mc:Fallback>
      </mc:AlternateContent>
      <mc:AlternateContent xmlns:mc="http://schemas.openxmlformats.org/markup-compatibility/2006">
        <mc:Choice xmlns:p14="http://schemas.microsoft.com/office/powerpoint/2010/main" Requires="p14">
          <p:contentPart p14:bwMode="auto" r:id="rId113">
            <p14:nvContentPartPr>
              <p14:cNvPr id="1051685" name=""/>
              <p14:cNvContentPartPr/>
              <p14:nvPr/>
            </p14:nvContentPartPr>
            <p14:xfrm>
              <a:off x="8978769" y="791732"/>
              <a:ext cx="179936" cy="7896"/>
            </p14:xfrm>
          </p:contentPart>
        </mc:Choice>
        <mc:Fallback>
          <p:sp>
            <p:nvSpPr>
              <p:cNvPr id="1051685" name=""/>
              <p:cNvSpPr/>
              <p:nvPr/>
            </p:nvSpPr>
            <p:spPr>
              <a:xfrm>
                <a:off x="8978769" y="791732"/>
                <a:ext cx="179936" cy="7896"/>
              </a:xfrm>
            </p:spPr>
          </p:sp>
        </mc:Fallback>
      </mc:AlternateContent>
      <mc:AlternateContent xmlns:mc="http://schemas.openxmlformats.org/markup-compatibility/2006">
        <mc:Choice xmlns:p14="http://schemas.microsoft.com/office/powerpoint/2010/main" Requires="p14">
          <p:contentPart p14:bwMode="auto" r:id="rId114">
            <p14:nvContentPartPr>
              <p14:cNvPr id="1051686" name=""/>
              <p14:cNvContentPartPr/>
              <p14:nvPr/>
            </p14:nvContentPartPr>
            <p14:xfrm>
              <a:off x="8964208" y="901503"/>
              <a:ext cx="184562" cy="20984"/>
            </p14:xfrm>
          </p:contentPart>
        </mc:Choice>
        <mc:Fallback>
          <p:sp>
            <p:nvSpPr>
              <p:cNvPr id="1051686" name=""/>
              <p:cNvSpPr/>
              <p:nvPr/>
            </p:nvSpPr>
            <p:spPr>
              <a:xfrm>
                <a:off x="8964208" y="901503"/>
                <a:ext cx="184562" cy="20984"/>
              </a:xfrm>
            </p:spPr>
          </p:sp>
        </mc:Fallback>
      </mc:AlternateContent>
      <mc:AlternateContent xmlns:mc="http://schemas.openxmlformats.org/markup-compatibility/2006">
        <mc:Choice xmlns:p14="http://schemas.microsoft.com/office/powerpoint/2010/main" Requires="p14">
          <p:contentPart p14:bwMode="auto" r:id="rId115">
            <p14:nvContentPartPr>
              <p14:cNvPr id="1051687" name=""/>
              <p14:cNvContentPartPr/>
              <p14:nvPr/>
            </p14:nvContentPartPr>
            <p14:xfrm>
              <a:off x="9265753" y="452719"/>
              <a:ext cx="181370" cy="481062"/>
            </p14:xfrm>
          </p:contentPart>
        </mc:Choice>
        <mc:Fallback>
          <p:sp>
            <p:nvSpPr>
              <p:cNvPr id="1051687" name=""/>
              <p:cNvSpPr/>
              <p:nvPr/>
            </p:nvSpPr>
            <p:spPr>
              <a:xfrm>
                <a:off x="9265753" y="452719"/>
                <a:ext cx="181370" cy="481062"/>
              </a:xfrm>
            </p:spPr>
          </p:sp>
        </mc:Fallback>
      </mc:AlternateContent>
      <mc:AlternateContent xmlns:mc="http://schemas.openxmlformats.org/markup-compatibility/2006">
        <mc:Choice xmlns:p14="http://schemas.microsoft.com/office/powerpoint/2010/main" Requires="p14">
          <p:contentPart p14:bwMode="auto" r:id="rId116">
            <p14:nvContentPartPr>
              <p14:cNvPr id="1051688" name=""/>
              <p14:cNvContentPartPr/>
              <p14:nvPr/>
            </p14:nvContentPartPr>
            <p14:xfrm>
              <a:off x="9475066" y="596352"/>
              <a:ext cx="271634" cy="272270"/>
            </p14:xfrm>
          </p:contentPart>
        </mc:Choice>
        <mc:Fallback>
          <p:sp>
            <p:nvSpPr>
              <p:cNvPr id="1051688" name=""/>
              <p:cNvSpPr/>
              <p:nvPr/>
            </p:nvSpPr>
            <p:spPr>
              <a:xfrm>
                <a:off x="9475066" y="596352"/>
                <a:ext cx="271634" cy="272270"/>
              </a:xfrm>
            </p:spPr>
          </p:sp>
        </mc:Fallback>
      </mc:AlternateContent>
      <mc:AlternateContent xmlns:mc="http://schemas.openxmlformats.org/markup-compatibility/2006">
        <mc:Choice xmlns:p14="http://schemas.microsoft.com/office/powerpoint/2010/main" Requires="p14">
          <p:contentPart p14:bwMode="auto" r:id="rId117">
            <p14:nvContentPartPr>
              <p14:cNvPr id="1051689" name=""/>
              <p14:cNvContentPartPr/>
              <p14:nvPr/>
            </p14:nvContentPartPr>
            <p14:xfrm>
              <a:off x="6174055" y="259312"/>
              <a:ext cx="3752949" cy="1067725"/>
            </p14:xfrm>
          </p:contentPart>
        </mc:Choice>
        <mc:Fallback>
          <p:sp>
            <p:nvSpPr>
              <p:cNvPr id="1051689" name=""/>
              <p:cNvSpPr/>
              <p:nvPr/>
            </p:nvSpPr>
            <p:spPr>
              <a:xfrm>
                <a:off x="6174055" y="259312"/>
                <a:ext cx="3752949" cy="1067725"/>
              </a:xfrm>
            </p:spPr>
          </p:sp>
        </mc:Fallback>
      </mc:AlternateContent>
      <mc:AlternateContent xmlns:mc="http://schemas.openxmlformats.org/markup-compatibility/2006">
        <mc:Choice xmlns:p14="http://schemas.microsoft.com/office/powerpoint/2010/main" Requires="p14">
          <p:contentPart p14:bwMode="auto" r:id="rId118">
            <p14:nvContentPartPr>
              <p14:cNvPr id="1051690" name=""/>
              <p14:cNvContentPartPr/>
              <p14:nvPr/>
            </p14:nvContentPartPr>
            <p14:xfrm>
              <a:off x="9768180" y="350138"/>
              <a:ext cx="211773" cy="812434"/>
            </p14:xfrm>
          </p:contentPart>
        </mc:Choice>
        <mc:Fallback>
          <p:sp>
            <p:nvSpPr>
              <p:cNvPr id="1051690" name=""/>
              <p:cNvSpPr/>
              <p:nvPr/>
            </p:nvSpPr>
            <p:spPr>
              <a:xfrm>
                <a:off x="9768180" y="350138"/>
                <a:ext cx="211773" cy="812434"/>
              </a:xfrm>
            </p:spPr>
          </p:sp>
        </mc:Fallback>
      </mc:AlternateContent>
      <mc:AlternateContent xmlns:mc="http://schemas.openxmlformats.org/markup-compatibility/2006">
        <mc:Choice xmlns:p14="http://schemas.microsoft.com/office/powerpoint/2010/main" Requires="p14">
          <p:contentPart p14:bwMode="auto" r:id="rId119">
            <p14:nvContentPartPr>
              <p14:cNvPr id="1051691" name=""/>
              <p14:cNvContentPartPr/>
              <p14:nvPr/>
            </p14:nvContentPartPr>
            <p14:xfrm>
              <a:off x="6379670" y="1795784"/>
              <a:ext cx="255791" cy="329603"/>
            </p14:xfrm>
          </p:contentPart>
        </mc:Choice>
        <mc:Fallback>
          <p:sp>
            <p:nvSpPr>
              <p:cNvPr id="1051691" name=""/>
              <p:cNvSpPr/>
              <p:nvPr/>
            </p:nvSpPr>
            <p:spPr>
              <a:xfrm>
                <a:off x="6379670" y="1795784"/>
                <a:ext cx="255791" cy="329603"/>
              </a:xfrm>
            </p:spPr>
          </p:sp>
        </mc:Fallback>
      </mc:AlternateContent>
      <mc:AlternateContent xmlns:mc="http://schemas.openxmlformats.org/markup-compatibility/2006">
        <mc:Choice xmlns:p14="http://schemas.microsoft.com/office/powerpoint/2010/main" Requires="p14">
          <p:contentPart p14:bwMode="auto" r:id="rId120">
            <p14:nvContentPartPr>
              <p14:cNvPr id="1051692" name=""/>
              <p14:cNvContentPartPr/>
              <p14:nvPr/>
            </p14:nvContentPartPr>
            <p14:xfrm>
              <a:off x="6368366" y="1936633"/>
              <a:ext cx="42800" cy="173740"/>
            </p14:xfrm>
          </p:contentPart>
        </mc:Choice>
        <mc:Fallback>
          <p:sp>
            <p:nvSpPr>
              <p:cNvPr id="1051692" name=""/>
              <p:cNvSpPr/>
              <p:nvPr/>
            </p:nvSpPr>
            <p:spPr>
              <a:xfrm>
                <a:off x="6368366" y="1936633"/>
                <a:ext cx="42800" cy="173740"/>
              </a:xfrm>
            </p:spPr>
          </p:sp>
        </mc:Fallback>
      </mc:AlternateContent>
      <mc:AlternateContent xmlns:mc="http://schemas.openxmlformats.org/markup-compatibility/2006">
        <mc:Choice xmlns:p14="http://schemas.microsoft.com/office/powerpoint/2010/main" Requires="p14">
          <p:contentPart p14:bwMode="auto" r:id="rId121">
            <p14:nvContentPartPr>
              <p14:cNvPr id="1051693" name=""/>
              <p14:cNvContentPartPr/>
              <p14:nvPr/>
            </p14:nvContentPartPr>
            <p14:xfrm>
              <a:off x="6711547" y="1733853"/>
              <a:ext cx="214069" cy="417011"/>
            </p14:xfrm>
          </p:contentPart>
        </mc:Choice>
        <mc:Fallback>
          <p:sp>
            <p:nvSpPr>
              <p:cNvPr id="1051693" name=""/>
              <p:cNvSpPr/>
              <p:nvPr/>
            </p:nvSpPr>
            <p:spPr>
              <a:xfrm>
                <a:off x="6711547" y="1733853"/>
                <a:ext cx="214069" cy="417011"/>
              </a:xfrm>
            </p:spPr>
          </p:sp>
        </mc:Fallback>
      </mc:AlternateContent>
      <mc:AlternateContent xmlns:mc="http://schemas.openxmlformats.org/markup-compatibility/2006">
        <mc:Choice xmlns:p14="http://schemas.microsoft.com/office/powerpoint/2010/main" Requires="p14">
          <p:contentPart p14:bwMode="auto" r:id="rId122">
            <p14:nvContentPartPr>
              <p14:cNvPr id="1051694" name=""/>
              <p14:cNvContentPartPr/>
              <p14:nvPr/>
            </p14:nvContentPartPr>
            <p14:xfrm>
              <a:off x="6682973" y="1958798"/>
              <a:ext cx="150032" cy="7122"/>
            </p14:xfrm>
          </p:contentPart>
        </mc:Choice>
        <mc:Fallback>
          <p:sp>
            <p:nvSpPr>
              <p:cNvPr id="1051694" name=""/>
              <p:cNvSpPr/>
              <p:nvPr/>
            </p:nvSpPr>
            <p:spPr>
              <a:xfrm>
                <a:off x="6682973" y="1958798"/>
                <a:ext cx="150032" cy="7122"/>
              </a:xfrm>
            </p:spPr>
          </p:sp>
        </mc:Fallback>
      </mc:AlternateContent>
      <mc:AlternateContent xmlns:mc="http://schemas.openxmlformats.org/markup-compatibility/2006">
        <mc:Choice xmlns:p14="http://schemas.microsoft.com/office/powerpoint/2010/main" Requires="p14">
          <p:contentPart p14:bwMode="auto" r:id="rId123">
            <p14:nvContentPartPr>
              <p14:cNvPr id="1051695" name=""/>
              <p14:cNvContentPartPr/>
              <p14:nvPr/>
            </p14:nvContentPartPr>
            <p14:xfrm>
              <a:off x="6889523" y="2146148"/>
              <a:ext cx="196077" cy="164341"/>
            </p14:xfrm>
          </p:contentPart>
        </mc:Choice>
        <mc:Fallback>
          <p:sp>
            <p:nvSpPr>
              <p:cNvPr id="1051695" name=""/>
              <p:cNvSpPr/>
              <p:nvPr/>
            </p:nvSpPr>
            <p:spPr>
              <a:xfrm>
                <a:off x="6889523" y="2146148"/>
                <a:ext cx="196077" cy="164341"/>
              </a:xfrm>
            </p:spPr>
          </p:sp>
        </mc:Fallback>
      </mc:AlternateContent>
      <mc:AlternateContent xmlns:mc="http://schemas.openxmlformats.org/markup-compatibility/2006">
        <mc:Choice xmlns:p14="http://schemas.microsoft.com/office/powerpoint/2010/main" Requires="p14">
          <p:contentPart p14:bwMode="auto" r:id="rId124">
            <p14:nvContentPartPr>
              <p14:cNvPr id="1051696" name=""/>
              <p14:cNvContentPartPr/>
              <p14:nvPr/>
            </p14:nvContentPartPr>
            <p14:xfrm>
              <a:off x="7326749" y="2016750"/>
              <a:ext cx="168213" cy="6753"/>
            </p14:xfrm>
          </p:contentPart>
        </mc:Choice>
        <mc:Fallback>
          <p:sp>
            <p:nvSpPr>
              <p:cNvPr id="1051696" name=""/>
              <p:cNvSpPr/>
              <p:nvPr/>
            </p:nvSpPr>
            <p:spPr>
              <a:xfrm>
                <a:off x="7326749" y="2016750"/>
                <a:ext cx="168213" cy="6753"/>
              </a:xfrm>
            </p:spPr>
          </p:sp>
        </mc:Fallback>
      </mc:AlternateContent>
      <mc:AlternateContent xmlns:mc="http://schemas.openxmlformats.org/markup-compatibility/2006">
        <mc:Choice xmlns:p14="http://schemas.microsoft.com/office/powerpoint/2010/main" Requires="p14">
          <p:contentPart p14:bwMode="auto" r:id="rId125">
            <p14:nvContentPartPr>
              <p14:cNvPr id="1051697" name=""/>
              <p14:cNvContentPartPr/>
              <p14:nvPr/>
            </p14:nvContentPartPr>
            <p14:xfrm>
              <a:off x="7319689" y="2139110"/>
              <a:ext cx="180749" cy="36539"/>
            </p14:xfrm>
          </p:contentPart>
        </mc:Choice>
        <mc:Fallback>
          <p:sp>
            <p:nvSpPr>
              <p:cNvPr id="1051697" name=""/>
              <p:cNvSpPr/>
              <p:nvPr/>
            </p:nvSpPr>
            <p:spPr>
              <a:xfrm>
                <a:off x="7319689" y="2139110"/>
                <a:ext cx="180749" cy="36539"/>
              </a:xfrm>
            </p:spPr>
          </p:sp>
        </mc:Fallback>
      </mc:AlternateContent>
      <mc:AlternateContent xmlns:mc="http://schemas.openxmlformats.org/markup-compatibility/2006">
        <mc:Choice xmlns:p14="http://schemas.microsoft.com/office/powerpoint/2010/main" Requires="p14">
          <p:contentPart p14:bwMode="auto" r:id="rId126">
            <p14:nvContentPartPr>
              <p14:cNvPr id="1051698" name=""/>
              <p14:cNvContentPartPr/>
              <p14:nvPr/>
            </p14:nvContentPartPr>
            <p14:xfrm>
              <a:off x="7791379" y="1775353"/>
              <a:ext cx="396025" cy="378348"/>
            </p14:xfrm>
          </p:contentPart>
        </mc:Choice>
        <mc:Fallback>
          <p:sp>
            <p:nvSpPr>
              <p:cNvPr id="1051698" name=""/>
              <p:cNvSpPr/>
              <p:nvPr/>
            </p:nvSpPr>
            <p:spPr>
              <a:xfrm>
                <a:off x="7791379" y="1775353"/>
                <a:ext cx="396025" cy="378348"/>
              </a:xfrm>
            </p:spPr>
          </p:sp>
        </mc:Fallback>
      </mc:AlternateContent>
      <mc:AlternateContent xmlns:mc="http://schemas.openxmlformats.org/markup-compatibility/2006">
        <mc:Choice xmlns:p14="http://schemas.microsoft.com/office/powerpoint/2010/main" Requires="p14">
          <p:contentPart p14:bwMode="auto" r:id="rId127">
            <p14:nvContentPartPr>
              <p14:cNvPr id="1051699" name=""/>
              <p14:cNvContentPartPr/>
              <p14:nvPr/>
            </p14:nvContentPartPr>
            <p14:xfrm>
              <a:off x="6054853" y="1497219"/>
              <a:ext cx="2716531" cy="1018961"/>
            </p14:xfrm>
          </p:contentPart>
        </mc:Choice>
        <mc:Fallback>
          <p:sp>
            <p:nvSpPr>
              <p:cNvPr id="1051699" name=""/>
              <p:cNvSpPr/>
              <p:nvPr/>
            </p:nvSpPr>
            <p:spPr>
              <a:xfrm>
                <a:off x="6054853" y="1497219"/>
                <a:ext cx="2716531" cy="1018961"/>
              </a:xfrm>
            </p:spPr>
          </p:sp>
        </mc:Fallback>
      </mc:AlternateContent>
      <mc:AlternateContent xmlns:mc="http://schemas.openxmlformats.org/markup-compatibility/2006">
        <mc:Choice xmlns:p14="http://schemas.microsoft.com/office/powerpoint/2010/main" Requires="p14">
          <p:contentPart p14:bwMode="auto" r:id="rId128">
            <p14:nvContentPartPr>
              <p14:cNvPr id="1051700" name=""/>
              <p14:cNvContentPartPr/>
              <p14:nvPr/>
            </p14:nvContentPartPr>
            <p14:xfrm>
              <a:off x="8199802" y="1788209"/>
              <a:ext cx="139603" cy="454277"/>
            </p14:xfrm>
          </p:contentPart>
        </mc:Choice>
        <mc:Fallback>
          <p:sp>
            <p:nvSpPr>
              <p:cNvPr id="1051700" name=""/>
              <p:cNvSpPr/>
              <p:nvPr/>
            </p:nvSpPr>
            <p:spPr>
              <a:xfrm>
                <a:off x="8199802" y="1788209"/>
                <a:ext cx="139603" cy="454277"/>
              </a:xfrm>
            </p:spPr>
          </p:sp>
        </mc:Fallback>
      </mc:AlternateContent>
      <mc:AlternateContent xmlns:mc="http://schemas.openxmlformats.org/markup-compatibility/2006">
        <mc:Choice xmlns:p14="http://schemas.microsoft.com/office/powerpoint/2010/main" Requires="p14">
          <p:contentPart p14:bwMode="auto" r:id="rId129">
            <p14:nvContentPartPr>
              <p14:cNvPr id="1051701" name=""/>
              <p14:cNvContentPartPr/>
              <p14:nvPr/>
            </p14:nvContentPartPr>
            <p14:xfrm>
              <a:off x="8355531" y="1994463"/>
              <a:ext cx="22263" cy="170461"/>
            </p14:xfrm>
          </p:contentPart>
        </mc:Choice>
        <mc:Fallback>
          <p:sp>
            <p:nvSpPr>
              <p:cNvPr id="1051701" name=""/>
              <p:cNvSpPr/>
              <p:nvPr/>
            </p:nvSpPr>
            <p:spPr>
              <a:xfrm>
                <a:off x="8355531" y="1994463"/>
                <a:ext cx="22263" cy="170461"/>
              </a:xfrm>
            </p:spPr>
          </p:sp>
        </mc:Fallback>
      </mc:AlternateContent>
      <mc:AlternateContent xmlns:mc="http://schemas.openxmlformats.org/markup-compatibility/2006">
        <mc:Choice xmlns:p14="http://schemas.microsoft.com/office/powerpoint/2010/main" Requires="p14">
          <p:contentPart p14:bwMode="auto" r:id="rId130">
            <p14:nvContentPartPr>
              <p14:cNvPr id="1051702" name=""/>
              <p14:cNvContentPartPr/>
              <p14:nvPr/>
            </p14:nvContentPartPr>
            <p14:xfrm>
              <a:off x="8342053" y="1965921"/>
              <a:ext cx="188293" cy="28122"/>
            </p14:xfrm>
          </p:contentPart>
        </mc:Choice>
        <mc:Fallback>
          <p:sp>
            <p:nvSpPr>
              <p:cNvPr id="1051702" name=""/>
              <p:cNvSpPr/>
              <p:nvPr/>
            </p:nvSpPr>
            <p:spPr>
              <a:xfrm>
                <a:off x="8342053" y="1965921"/>
                <a:ext cx="188293" cy="28122"/>
              </a:xfrm>
            </p:spPr>
          </p:sp>
        </mc:Fallback>
      </mc:AlternateContent>
      <mc:AlternateContent xmlns:mc="http://schemas.openxmlformats.org/markup-compatibility/2006">
        <mc:Choice xmlns:p14="http://schemas.microsoft.com/office/powerpoint/2010/main" Requires="p14">
          <p:contentPart p14:bwMode="auto" r:id="rId131">
            <p14:nvContentPartPr>
              <p14:cNvPr id="1051703" name=""/>
              <p14:cNvContentPartPr/>
              <p14:nvPr/>
            </p14:nvContentPartPr>
            <p14:xfrm>
              <a:off x="8363674" y="2052808"/>
              <a:ext cx="170376" cy="7180"/>
            </p14:xfrm>
          </p:contentPart>
        </mc:Choice>
        <mc:Fallback>
          <p:sp>
            <p:nvSpPr>
              <p:cNvPr id="1051703" name=""/>
              <p:cNvSpPr/>
              <p:nvPr/>
            </p:nvSpPr>
            <p:spPr>
              <a:xfrm>
                <a:off x="8363674" y="2052808"/>
                <a:ext cx="170376" cy="7180"/>
              </a:xfrm>
            </p:spPr>
          </p:sp>
        </mc:Fallback>
      </mc:AlternateContent>
      <mc:AlternateContent xmlns:mc="http://schemas.openxmlformats.org/markup-compatibility/2006">
        <mc:Choice xmlns:p14="http://schemas.microsoft.com/office/powerpoint/2010/main" Requires="p14">
          <p:contentPart p14:bwMode="auto" r:id="rId132">
            <p14:nvContentPartPr>
              <p14:cNvPr id="1051704" name=""/>
              <p14:cNvContentPartPr/>
              <p14:nvPr/>
            </p14:nvContentPartPr>
            <p14:xfrm>
              <a:off x="8363674" y="1893446"/>
              <a:ext cx="171644" cy="14147"/>
            </p14:xfrm>
          </p:contentPart>
        </mc:Choice>
        <mc:Fallback>
          <p:sp>
            <p:nvSpPr>
              <p:cNvPr id="1051704" name=""/>
              <p:cNvSpPr/>
              <p:nvPr/>
            </p:nvSpPr>
            <p:spPr>
              <a:xfrm>
                <a:off x="8363674" y="1893446"/>
                <a:ext cx="171644" cy="14147"/>
              </a:xfrm>
            </p:spPr>
          </p:sp>
        </mc:Fallback>
      </mc:AlternateContent>
      <mc:AlternateContent xmlns:mc="http://schemas.openxmlformats.org/markup-compatibility/2006">
        <mc:Choice xmlns:p14="http://schemas.microsoft.com/office/powerpoint/2010/main" Requires="p14">
          <p:contentPart p14:bwMode="auto" r:id="rId133">
            <p14:nvContentPartPr>
              <p14:cNvPr id="1051705" name=""/>
              <p14:cNvContentPartPr/>
              <p14:nvPr/>
            </p14:nvContentPartPr>
            <p14:xfrm>
              <a:off x="8485458" y="1871356"/>
              <a:ext cx="93779" cy="91697"/>
            </p14:xfrm>
          </p:contentPart>
        </mc:Choice>
        <mc:Fallback>
          <p:sp>
            <p:nvSpPr>
              <p:cNvPr id="1051705" name=""/>
              <p:cNvSpPr/>
              <p:nvPr/>
            </p:nvSpPr>
            <p:spPr>
              <a:xfrm>
                <a:off x="8485458" y="1871356"/>
                <a:ext cx="93779" cy="91697"/>
              </a:xfrm>
            </p:spPr>
          </p:sp>
        </mc:Fallback>
      </mc:AlternateContent>
      <mc:AlternateContent xmlns:mc="http://schemas.openxmlformats.org/markup-compatibility/2006">
        <mc:Choice xmlns:p14="http://schemas.microsoft.com/office/powerpoint/2010/main" Requires="p14">
          <p:contentPart p14:bwMode="auto" r:id="rId134">
            <p14:nvContentPartPr>
              <p14:cNvPr id="1051706" name=""/>
              <p14:cNvContentPartPr/>
              <p14:nvPr/>
            </p14:nvContentPartPr>
            <p14:xfrm>
              <a:off x="8649601" y="1842317"/>
              <a:ext cx="86003" cy="357233"/>
            </p14:xfrm>
          </p:contentPart>
        </mc:Choice>
        <mc:Fallback>
          <p:sp>
            <p:nvSpPr>
              <p:cNvPr id="1051706" name=""/>
              <p:cNvSpPr/>
              <p:nvPr/>
            </p:nvSpPr>
            <p:spPr>
              <a:xfrm>
                <a:off x="8649601" y="1842317"/>
                <a:ext cx="86003" cy="357233"/>
              </a:xfrm>
            </p:spPr>
          </p:sp>
        </mc:Fallback>
      </mc:AlternateContent>
      <mc:AlternateContent xmlns:mc="http://schemas.openxmlformats.org/markup-compatibility/2006">
        <mc:Choice xmlns:p14="http://schemas.microsoft.com/office/powerpoint/2010/main" Requires="p14">
          <p:contentPart p14:bwMode="auto" r:id="rId135">
            <p14:nvContentPartPr>
              <p14:cNvPr id="1051707" name=""/>
              <p14:cNvContentPartPr/>
              <p14:nvPr/>
            </p14:nvContentPartPr>
            <p14:xfrm>
              <a:off x="8499577" y="1549713"/>
              <a:ext cx="471187" cy="946219"/>
            </p14:xfrm>
          </p:contentPart>
        </mc:Choice>
        <mc:Fallback>
          <p:sp>
            <p:nvSpPr>
              <p:cNvPr id="1051707" name=""/>
              <p:cNvSpPr/>
              <p:nvPr/>
            </p:nvSpPr>
            <p:spPr>
              <a:xfrm>
                <a:off x="8499577" y="1549713"/>
                <a:ext cx="471187" cy="946219"/>
              </a:xfrm>
            </p:spPr>
          </p:sp>
        </mc:Fallback>
      </mc:AlternateContent>
      <mc:AlternateContent xmlns:mc="http://schemas.openxmlformats.org/markup-compatibility/2006">
        <mc:Choice xmlns:p14="http://schemas.microsoft.com/office/powerpoint/2010/main" Requires="p14">
          <p:contentPart p14:bwMode="auto" r:id="rId136">
            <p14:nvContentPartPr>
              <p14:cNvPr id="1051708" name=""/>
              <p14:cNvContentPartPr/>
              <p14:nvPr/>
            </p14:nvContentPartPr>
            <p14:xfrm>
              <a:off x="900522" y="995210"/>
              <a:ext cx="39652" cy="501528"/>
            </p14:xfrm>
          </p:contentPart>
        </mc:Choice>
        <mc:Fallback>
          <p:sp>
            <p:nvSpPr>
              <p:cNvPr id="1051708" name=""/>
              <p:cNvSpPr/>
              <p:nvPr/>
            </p:nvSpPr>
            <p:spPr>
              <a:xfrm>
                <a:off x="900522" y="995210"/>
                <a:ext cx="39652" cy="501528"/>
              </a:xfrm>
            </p:spPr>
          </p:sp>
        </mc:Fallback>
      </mc:AlternateContent>
      <mc:AlternateContent xmlns:mc="http://schemas.openxmlformats.org/markup-compatibility/2006">
        <mc:Choice xmlns:p14="http://schemas.microsoft.com/office/powerpoint/2010/main" Requires="p14">
          <p:contentPart p14:bwMode="auto" r:id="rId137">
            <p14:nvContentPartPr>
              <p14:cNvPr id="1051709" name=""/>
              <p14:cNvContentPartPr/>
              <p14:nvPr/>
            </p14:nvContentPartPr>
            <p14:xfrm>
              <a:off x="872222" y="1042436"/>
              <a:ext cx="123027" cy="243777"/>
            </p14:xfrm>
          </p:contentPart>
        </mc:Choice>
        <mc:Fallback>
          <p:sp>
            <p:nvSpPr>
              <p:cNvPr id="1051709" name=""/>
              <p:cNvSpPr/>
              <p:nvPr/>
            </p:nvSpPr>
            <p:spPr>
              <a:xfrm>
                <a:off x="872222" y="1042436"/>
                <a:ext cx="123027" cy="243777"/>
              </a:xfrm>
            </p:spPr>
          </p:sp>
        </mc:Fallback>
      </mc:AlternateContent>
      <mc:AlternateContent xmlns:mc="http://schemas.openxmlformats.org/markup-compatibility/2006">
        <mc:Choice xmlns:p14="http://schemas.microsoft.com/office/powerpoint/2010/main" Requires="p14">
          <p:contentPart p14:bwMode="auto" r:id="rId138">
            <p14:nvContentPartPr>
              <p14:cNvPr id="1051710" name=""/>
              <p14:cNvContentPartPr/>
              <p14:nvPr/>
            </p14:nvContentPartPr>
            <p14:xfrm>
              <a:off x="1002349" y="951527"/>
              <a:ext cx="116529" cy="472654"/>
            </p14:xfrm>
          </p:contentPart>
        </mc:Choice>
        <mc:Fallback>
          <p:sp>
            <p:nvSpPr>
              <p:cNvPr id="1051710" name=""/>
              <p:cNvSpPr/>
              <p:nvPr/>
            </p:nvSpPr>
            <p:spPr>
              <a:xfrm>
                <a:off x="1002349" y="951527"/>
                <a:ext cx="116529" cy="472654"/>
              </a:xfrm>
            </p:spPr>
          </p:sp>
        </mc:Fallback>
      </mc:AlternateContent>
      <mc:AlternateContent xmlns:mc="http://schemas.openxmlformats.org/markup-compatibility/2006">
        <mc:Choice xmlns:p14="http://schemas.microsoft.com/office/powerpoint/2010/main" Requires="p14">
          <p:contentPart p14:bwMode="auto" r:id="rId139">
            <p14:nvContentPartPr>
              <p14:cNvPr id="1051711" name=""/>
              <p14:cNvContentPartPr/>
              <p14:nvPr/>
            </p14:nvContentPartPr>
            <p14:xfrm>
              <a:off x="990476" y="1230918"/>
              <a:ext cx="151638" cy="82732"/>
            </p14:xfrm>
          </p:contentPart>
        </mc:Choice>
        <mc:Fallback>
          <p:sp>
            <p:nvSpPr>
              <p:cNvPr id="1051711" name=""/>
              <p:cNvSpPr/>
              <p:nvPr/>
            </p:nvSpPr>
            <p:spPr>
              <a:xfrm>
                <a:off x="990476" y="1230918"/>
                <a:ext cx="151638" cy="82732"/>
              </a:xfrm>
            </p:spPr>
          </p:sp>
        </mc:Fallback>
      </mc:AlternateContent>
      <mc:AlternateContent xmlns:mc="http://schemas.openxmlformats.org/markup-compatibility/2006">
        <mc:Choice xmlns:p14="http://schemas.microsoft.com/office/powerpoint/2010/main" Requires="p14">
          <p:contentPart p14:bwMode="auto" r:id="rId140">
            <p14:nvContentPartPr>
              <p14:cNvPr id="1051712" name=""/>
              <p14:cNvContentPartPr/>
              <p14:nvPr/>
            </p14:nvContentPartPr>
            <p14:xfrm>
              <a:off x="982975" y="1386373"/>
              <a:ext cx="9418" cy="31383"/>
            </p14:xfrm>
          </p:contentPart>
        </mc:Choice>
        <mc:Fallback>
          <p:sp>
            <p:nvSpPr>
              <p:cNvPr id="1051712" name=""/>
              <p:cNvSpPr/>
              <p:nvPr/>
            </p:nvSpPr>
            <p:spPr>
              <a:xfrm>
                <a:off x="982975" y="1386373"/>
                <a:ext cx="9418" cy="31383"/>
              </a:xfrm>
            </p:spPr>
          </p:sp>
        </mc:Fallback>
      </mc:AlternateContent>
      <mc:AlternateContent xmlns:mc="http://schemas.openxmlformats.org/markup-compatibility/2006">
        <mc:Choice xmlns:p14="http://schemas.microsoft.com/office/powerpoint/2010/main" Requires="p14">
          <p:contentPart p14:bwMode="auto" r:id="rId141">
            <p14:nvContentPartPr>
              <p14:cNvPr id="1051713" name=""/>
              <p14:cNvContentPartPr/>
              <p14:nvPr/>
            </p14:nvContentPartPr>
            <p14:xfrm>
              <a:off x="1133439" y="1313651"/>
              <a:ext cx="6994" cy="63543"/>
            </p14:xfrm>
          </p:contentPart>
        </mc:Choice>
        <mc:Fallback>
          <p:sp>
            <p:nvSpPr>
              <p:cNvPr id="1051713" name=""/>
              <p:cNvSpPr/>
              <p:nvPr/>
            </p:nvSpPr>
            <p:spPr>
              <a:xfrm>
                <a:off x="1133439" y="1313651"/>
                <a:ext cx="6994" cy="63543"/>
              </a:xfrm>
            </p:spPr>
          </p:sp>
        </mc:Fallback>
      </mc:AlternateContent>
      <mc:AlternateContent xmlns:mc="http://schemas.openxmlformats.org/markup-compatibility/2006">
        <mc:Choice xmlns:p14="http://schemas.microsoft.com/office/powerpoint/2010/main" Requires="p14">
          <p:contentPart p14:bwMode="auto" r:id="rId142">
            <p14:nvContentPartPr>
              <p14:cNvPr id="1051714" name=""/>
              <p14:cNvContentPartPr/>
              <p14:nvPr/>
            </p14:nvContentPartPr>
            <p14:xfrm>
              <a:off x="1190598" y="1102242"/>
              <a:ext cx="100276" cy="287923"/>
            </p14:xfrm>
          </p:contentPart>
        </mc:Choice>
        <mc:Fallback>
          <p:sp>
            <p:nvSpPr>
              <p:cNvPr id="1051714" name=""/>
              <p:cNvSpPr/>
              <p:nvPr/>
            </p:nvSpPr>
            <p:spPr>
              <a:xfrm>
                <a:off x="1190598" y="1102242"/>
                <a:ext cx="100276" cy="287923"/>
              </a:xfrm>
            </p:spPr>
          </p:sp>
        </mc:Fallback>
      </mc:AlternateContent>
      <mc:AlternateContent xmlns:mc="http://schemas.openxmlformats.org/markup-compatibility/2006">
        <mc:Choice xmlns:p14="http://schemas.microsoft.com/office/powerpoint/2010/main" Requires="p14">
          <p:contentPart p14:bwMode="auto" r:id="rId143">
            <p14:nvContentPartPr>
              <p14:cNvPr id="1051715" name=""/>
              <p14:cNvContentPartPr/>
              <p14:nvPr/>
            </p14:nvContentPartPr>
            <p14:xfrm>
              <a:off x="686983" y="853625"/>
              <a:ext cx="780319" cy="781151"/>
            </p14:xfrm>
          </p:contentPart>
        </mc:Choice>
        <mc:Fallback>
          <p:sp>
            <p:nvSpPr>
              <p:cNvPr id="1051715" name=""/>
              <p:cNvSpPr/>
              <p:nvPr/>
            </p:nvSpPr>
            <p:spPr>
              <a:xfrm>
                <a:off x="686983" y="853625"/>
                <a:ext cx="780319" cy="781151"/>
              </a:xfrm>
            </p:spPr>
          </p:sp>
        </mc:Fallback>
      </mc:AlternateContent>
      <mc:AlternateContent xmlns:mc="http://schemas.openxmlformats.org/markup-compatibility/2006">
        <mc:Choice xmlns:p14="http://schemas.microsoft.com/office/powerpoint/2010/main" Requires="p14">
          <p:contentPart p14:bwMode="auto" r:id="rId144">
            <p14:nvContentPartPr>
              <p14:cNvPr id="1051716" name=""/>
              <p14:cNvContentPartPr/>
              <p14:nvPr/>
            </p14:nvContentPartPr>
            <p14:xfrm>
              <a:off x="6550724" y="2758175"/>
              <a:ext cx="16643" cy="282791"/>
            </p14:xfrm>
          </p:contentPart>
        </mc:Choice>
        <mc:Fallback>
          <p:sp>
            <p:nvSpPr>
              <p:cNvPr id="1051716" name=""/>
              <p:cNvSpPr/>
              <p:nvPr/>
            </p:nvSpPr>
            <p:spPr>
              <a:xfrm>
                <a:off x="6550724" y="2758175"/>
                <a:ext cx="16643" cy="282791"/>
              </a:xfrm>
            </p:spPr>
          </p:sp>
        </mc:Fallback>
      </mc:AlternateContent>
      <mc:AlternateContent xmlns:mc="http://schemas.openxmlformats.org/markup-compatibility/2006">
        <mc:Choice xmlns:p14="http://schemas.microsoft.com/office/powerpoint/2010/main" Requires="p14">
          <p:contentPart p14:bwMode="auto" r:id="rId145">
            <p14:nvContentPartPr>
              <p14:cNvPr id="1051717" name=""/>
              <p14:cNvContentPartPr/>
              <p14:nvPr/>
            </p14:nvContentPartPr>
            <p14:xfrm>
              <a:off x="6484413" y="2620308"/>
              <a:ext cx="336361" cy="424683"/>
            </p14:xfrm>
          </p:contentPart>
        </mc:Choice>
        <mc:Fallback>
          <p:sp>
            <p:nvSpPr>
              <p:cNvPr id="1051717" name=""/>
              <p:cNvSpPr/>
              <p:nvPr/>
            </p:nvSpPr>
            <p:spPr>
              <a:xfrm>
                <a:off x="6484413" y="2620308"/>
                <a:ext cx="336361" cy="424683"/>
              </a:xfrm>
            </p:spPr>
          </p:sp>
        </mc:Fallback>
      </mc:AlternateContent>
      <mc:AlternateContent xmlns:mc="http://schemas.openxmlformats.org/markup-compatibility/2006">
        <mc:Choice xmlns:p14="http://schemas.microsoft.com/office/powerpoint/2010/main" Requires="p14">
          <p:contentPart p14:bwMode="auto" r:id="rId146">
            <p14:nvContentPartPr>
              <p14:cNvPr id="1051718" name=""/>
              <p14:cNvContentPartPr/>
              <p14:nvPr/>
            </p14:nvContentPartPr>
            <p14:xfrm>
              <a:off x="7012402" y="2731631"/>
              <a:ext cx="393589" cy="342614"/>
            </p14:xfrm>
          </p:contentPart>
        </mc:Choice>
        <mc:Fallback>
          <p:sp>
            <p:nvSpPr>
              <p:cNvPr id="1051718" name=""/>
              <p:cNvSpPr/>
              <p:nvPr/>
            </p:nvSpPr>
            <p:spPr>
              <a:xfrm>
                <a:off x="7012402" y="2731631"/>
                <a:ext cx="393589" cy="342614"/>
              </a:xfrm>
            </p:spPr>
          </p:sp>
        </mc:Fallback>
      </mc:AlternateContent>
      <mc:AlternateContent xmlns:mc="http://schemas.openxmlformats.org/markup-compatibility/2006">
        <mc:Choice xmlns:p14="http://schemas.microsoft.com/office/powerpoint/2010/main" Requires="p14">
          <p:contentPart p14:bwMode="auto" r:id="rId147">
            <p14:nvContentPartPr>
              <p14:cNvPr id="1051719" name=""/>
              <p14:cNvContentPartPr/>
              <p14:nvPr/>
            </p14:nvContentPartPr>
            <p14:xfrm>
              <a:off x="7619735" y="2719275"/>
              <a:ext cx="179340" cy="434283"/>
            </p14:xfrm>
          </p:contentPart>
        </mc:Choice>
        <mc:Fallback>
          <p:sp>
            <p:nvSpPr>
              <p:cNvPr id="1051719" name=""/>
              <p:cNvSpPr/>
              <p:nvPr/>
            </p:nvSpPr>
            <p:spPr>
              <a:xfrm>
                <a:off x="7619735" y="2719275"/>
                <a:ext cx="179340" cy="434283"/>
              </a:xfrm>
            </p:spPr>
          </p:sp>
        </mc:Fallback>
      </mc:AlternateContent>
      <mc:AlternateContent xmlns:mc="http://schemas.openxmlformats.org/markup-compatibility/2006">
        <mc:Choice xmlns:p14="http://schemas.microsoft.com/office/powerpoint/2010/main" Requires="p14">
          <p:contentPart p14:bwMode="auto" r:id="rId148">
            <p14:nvContentPartPr>
              <p14:cNvPr id="1051720" name=""/>
              <p14:cNvContentPartPr/>
              <p14:nvPr/>
            </p14:nvContentPartPr>
            <p14:xfrm>
              <a:off x="7893781" y="2689920"/>
              <a:ext cx="33501" cy="142169"/>
            </p14:xfrm>
          </p:contentPart>
        </mc:Choice>
        <mc:Fallback>
          <p:sp>
            <p:nvSpPr>
              <p:cNvPr id="1051720" name=""/>
              <p:cNvSpPr/>
              <p:nvPr/>
            </p:nvSpPr>
            <p:spPr>
              <a:xfrm>
                <a:off x="7893781" y="2689920"/>
                <a:ext cx="33501" cy="142169"/>
              </a:xfrm>
            </p:spPr>
          </p:sp>
        </mc:Fallback>
      </mc:AlternateContent>
      <mc:AlternateContent xmlns:mc="http://schemas.openxmlformats.org/markup-compatibility/2006">
        <mc:Choice xmlns:p14="http://schemas.microsoft.com/office/powerpoint/2010/main" Requires="p14">
          <p:contentPart p14:bwMode="auto" r:id="rId149">
            <p14:nvContentPartPr>
              <p14:cNvPr id="1051721" name=""/>
              <p14:cNvContentPartPr/>
              <p14:nvPr/>
            </p14:nvContentPartPr>
            <p14:xfrm>
              <a:off x="7990577" y="2728030"/>
              <a:ext cx="208039" cy="342817"/>
            </p14:xfrm>
          </p:contentPart>
        </mc:Choice>
        <mc:Fallback>
          <p:sp>
            <p:nvSpPr>
              <p:cNvPr id="1051721" name=""/>
              <p:cNvSpPr/>
              <p:nvPr/>
            </p:nvSpPr>
            <p:spPr>
              <a:xfrm>
                <a:off x="7990577" y="2728030"/>
                <a:ext cx="208039" cy="342817"/>
              </a:xfrm>
            </p:spPr>
          </p:sp>
        </mc:Fallback>
      </mc:AlternateContent>
      <mc:AlternateContent xmlns:mc="http://schemas.openxmlformats.org/markup-compatibility/2006">
        <mc:Choice xmlns:p14="http://schemas.microsoft.com/office/powerpoint/2010/main" Requires="p14">
          <p:contentPart p14:bwMode="auto" r:id="rId150">
            <p14:nvContentPartPr>
              <p14:cNvPr id="1051722" name=""/>
              <p14:cNvContentPartPr/>
              <p14:nvPr/>
            </p14:nvContentPartPr>
            <p14:xfrm>
              <a:off x="7998764" y="2914790"/>
              <a:ext cx="193265" cy="14147"/>
            </p14:xfrm>
          </p:contentPart>
        </mc:Choice>
        <mc:Fallback>
          <p:sp>
            <p:nvSpPr>
              <p:cNvPr id="1051722" name=""/>
              <p:cNvSpPr/>
              <p:nvPr/>
            </p:nvSpPr>
            <p:spPr>
              <a:xfrm>
                <a:off x="7998764" y="2914790"/>
                <a:ext cx="193265" cy="14147"/>
              </a:xfrm>
            </p:spPr>
          </p:sp>
        </mc:Fallback>
      </mc:AlternateContent>
      <mc:AlternateContent xmlns:mc="http://schemas.openxmlformats.org/markup-compatibility/2006">
        <mc:Choice xmlns:p14="http://schemas.microsoft.com/office/powerpoint/2010/main" Requires="p14">
          <p:contentPart p14:bwMode="auto" r:id="rId151">
            <p14:nvContentPartPr>
              <p14:cNvPr id="1051723" name=""/>
              <p14:cNvContentPartPr/>
              <p14:nvPr/>
            </p14:nvContentPartPr>
            <p14:xfrm>
              <a:off x="8245879" y="3008609"/>
              <a:ext cx="182217" cy="124639"/>
            </p14:xfrm>
          </p:contentPart>
        </mc:Choice>
        <mc:Fallback>
          <p:sp>
            <p:nvSpPr>
              <p:cNvPr id="1051723" name=""/>
              <p:cNvSpPr/>
              <p:nvPr/>
            </p:nvSpPr>
            <p:spPr>
              <a:xfrm>
                <a:off x="8245879" y="3008609"/>
                <a:ext cx="182217" cy="124639"/>
              </a:xfrm>
            </p:spPr>
          </p:sp>
        </mc:Fallback>
      </mc:AlternateContent>
      <mc:AlternateContent xmlns:mc="http://schemas.openxmlformats.org/markup-compatibility/2006">
        <mc:Choice xmlns:p14="http://schemas.microsoft.com/office/powerpoint/2010/main" Requires="p14">
          <p:contentPart p14:bwMode="auto" r:id="rId152">
            <p14:nvContentPartPr>
              <p14:cNvPr id="1051724" name=""/>
              <p14:cNvContentPartPr/>
              <p14:nvPr/>
            </p14:nvContentPartPr>
            <p14:xfrm>
              <a:off x="6554130" y="3189795"/>
              <a:ext cx="1924849" cy="57661"/>
            </p14:xfrm>
          </p:contentPart>
        </mc:Choice>
        <mc:Fallback>
          <p:sp>
            <p:nvSpPr>
              <p:cNvPr id="1051724" name=""/>
              <p:cNvSpPr/>
              <p:nvPr/>
            </p:nvSpPr>
            <p:spPr>
              <a:xfrm>
                <a:off x="6554130" y="3189795"/>
                <a:ext cx="1924849" cy="57661"/>
              </a:xfrm>
            </p:spPr>
          </p:sp>
        </mc:Fallback>
      </mc:AlternateContent>
      <mc:AlternateContent xmlns:mc="http://schemas.openxmlformats.org/markup-compatibility/2006">
        <mc:Choice xmlns:p14="http://schemas.microsoft.com/office/powerpoint/2010/main" Requires="p14">
          <p:contentPart p14:bwMode="auto" r:id="rId153">
            <p14:nvContentPartPr>
              <p14:cNvPr id="1051725" name=""/>
              <p14:cNvContentPartPr/>
              <p14:nvPr/>
            </p14:nvContentPartPr>
            <p14:xfrm>
              <a:off x="4244214" y="4777932"/>
              <a:ext cx="737234" cy="331442"/>
            </p14:xfrm>
          </p:contentPart>
        </mc:Choice>
        <mc:Fallback>
          <p:sp>
            <p:nvSpPr>
              <p:cNvPr id="1051725" name=""/>
              <p:cNvSpPr/>
              <p:nvPr/>
            </p:nvSpPr>
            <p:spPr>
              <a:xfrm>
                <a:off x="4244214" y="4777932"/>
                <a:ext cx="737234" cy="331442"/>
              </a:xfrm>
            </p:spPr>
          </p:sp>
        </mc:Fallback>
      </mc:AlternateContent>
      <mc:AlternateContent xmlns:mc="http://schemas.openxmlformats.org/markup-compatibility/2006">
        <mc:Choice xmlns:p14="http://schemas.microsoft.com/office/powerpoint/2010/main" Requires="p14">
          <p:contentPart p14:bwMode="auto" r:id="rId154">
            <p14:nvContentPartPr>
              <p14:cNvPr id="1051726" name=""/>
              <p14:cNvContentPartPr/>
              <p14:nvPr/>
            </p14:nvContentPartPr>
            <p14:xfrm>
              <a:off x="4993203" y="4868072"/>
              <a:ext cx="168374" cy="399830"/>
            </p14:xfrm>
          </p:contentPart>
        </mc:Choice>
        <mc:Fallback>
          <p:sp>
            <p:nvSpPr>
              <p:cNvPr id="1051726" name=""/>
              <p:cNvSpPr/>
              <p:nvPr/>
            </p:nvSpPr>
            <p:spPr>
              <a:xfrm>
                <a:off x="4993203" y="4868072"/>
                <a:ext cx="168374" cy="399830"/>
              </a:xfrm>
            </p:spPr>
          </p:sp>
        </mc:Fallback>
      </mc:AlternateContent>
      <mc:AlternateContent xmlns:mc="http://schemas.openxmlformats.org/markup-compatibility/2006">
        <mc:Choice xmlns:p14="http://schemas.microsoft.com/office/powerpoint/2010/main" Requires="p14">
          <p:contentPart p14:bwMode="auto" r:id="rId155">
            <p14:nvContentPartPr>
              <p14:cNvPr id="1051727" name=""/>
              <p14:cNvContentPartPr/>
              <p14:nvPr/>
            </p14:nvContentPartPr>
            <p14:xfrm>
              <a:off x="5224218" y="4877556"/>
              <a:ext cx="221505" cy="239265"/>
            </p14:xfrm>
          </p:contentPart>
        </mc:Choice>
        <mc:Fallback>
          <p:sp>
            <p:nvSpPr>
              <p:cNvPr id="1051727" name=""/>
              <p:cNvSpPr/>
              <p:nvPr/>
            </p:nvSpPr>
            <p:spPr>
              <a:xfrm>
                <a:off x="5224218" y="4877556"/>
                <a:ext cx="221505" cy="239265"/>
              </a:xfrm>
            </p:spPr>
          </p:sp>
        </mc:Fallback>
      </mc:AlternateContent>
      <mc:AlternateContent xmlns:mc="http://schemas.openxmlformats.org/markup-compatibility/2006">
        <mc:Choice xmlns:p14="http://schemas.microsoft.com/office/powerpoint/2010/main" Requires="p14">
          <p:contentPart p14:bwMode="auto" r:id="rId156">
            <p14:nvContentPartPr>
              <p14:cNvPr id="1051728" name=""/>
              <p14:cNvContentPartPr/>
              <p14:nvPr/>
            </p14:nvContentPartPr>
            <p14:xfrm>
              <a:off x="4351995" y="4482918"/>
              <a:ext cx="78865" cy="174078"/>
            </p14:xfrm>
          </p:contentPart>
        </mc:Choice>
        <mc:Fallback>
          <p:sp>
            <p:nvSpPr>
              <p:cNvPr id="1051728" name=""/>
              <p:cNvSpPr/>
              <p:nvPr/>
            </p:nvSpPr>
            <p:spPr>
              <a:xfrm>
                <a:off x="4351995" y="4482918"/>
                <a:ext cx="78865" cy="174078"/>
              </a:xfrm>
            </p:spPr>
          </p:sp>
        </mc:Fallback>
      </mc:AlternateContent>
      <mc:AlternateContent xmlns:mc="http://schemas.openxmlformats.org/markup-compatibility/2006">
        <mc:Choice xmlns:p14="http://schemas.microsoft.com/office/powerpoint/2010/main" Requires="p14">
          <p:contentPart p14:bwMode="auto" r:id="rId157">
            <p14:nvContentPartPr>
              <p14:cNvPr id="1051729" name=""/>
              <p14:cNvContentPartPr/>
              <p14:nvPr/>
            </p14:nvContentPartPr>
            <p14:xfrm>
              <a:off x="4435787" y="5355590"/>
              <a:ext cx="288223" cy="329473"/>
            </p14:xfrm>
          </p:contentPart>
        </mc:Choice>
        <mc:Fallback>
          <p:sp>
            <p:nvSpPr>
              <p:cNvPr id="1051729" name=""/>
              <p:cNvSpPr/>
              <p:nvPr/>
            </p:nvSpPr>
            <p:spPr>
              <a:xfrm>
                <a:off x="4435787" y="5355590"/>
                <a:ext cx="288223" cy="329473"/>
              </a:xfrm>
            </p:spPr>
          </p:sp>
        </mc:Fallback>
      </mc:AlternateContent>
      <mc:AlternateContent xmlns:mc="http://schemas.openxmlformats.org/markup-compatibility/2006">
        <mc:Choice xmlns:p14="http://schemas.microsoft.com/office/powerpoint/2010/main" Requires="p14">
          <p:contentPart p14:bwMode="auto" r:id="rId158">
            <p14:nvContentPartPr>
              <p14:cNvPr id="1051730" name=""/>
              <p14:cNvContentPartPr/>
              <p14:nvPr/>
            </p14:nvContentPartPr>
            <p14:xfrm>
              <a:off x="4680605" y="5370482"/>
              <a:ext cx="11466" cy="30693"/>
            </p14:xfrm>
          </p:contentPart>
        </mc:Choice>
        <mc:Fallback>
          <p:sp>
            <p:nvSpPr>
              <p:cNvPr id="1051730" name=""/>
              <p:cNvSpPr/>
              <p:nvPr/>
            </p:nvSpPr>
            <p:spPr>
              <a:xfrm>
                <a:off x="4680605" y="5370482"/>
                <a:ext cx="11466" cy="30693"/>
              </a:xfrm>
            </p:spPr>
          </p:sp>
        </mc:Fallback>
      </mc:AlternateContent>
      <mc:AlternateContent xmlns:mc="http://schemas.openxmlformats.org/markup-compatibility/2006">
        <mc:Choice xmlns:p14="http://schemas.microsoft.com/office/powerpoint/2010/main" Requires="p14">
          <p:contentPart p14:bwMode="auto" r:id="rId159">
            <p14:nvContentPartPr>
              <p14:cNvPr id="1051731" name=""/>
              <p14:cNvContentPartPr/>
              <p14:nvPr/>
            </p14:nvContentPartPr>
            <p14:xfrm>
              <a:off x="4825333" y="5599709"/>
              <a:ext cx="314624" cy="183867"/>
            </p14:xfrm>
          </p:contentPart>
        </mc:Choice>
        <mc:Fallback>
          <p:sp>
            <p:nvSpPr>
              <p:cNvPr id="1051731" name=""/>
              <p:cNvSpPr/>
              <p:nvPr/>
            </p:nvSpPr>
            <p:spPr>
              <a:xfrm>
                <a:off x="4825333" y="5599709"/>
                <a:ext cx="314624" cy="183867"/>
              </a:xfrm>
            </p:spPr>
          </p:sp>
        </mc:Fallback>
      </mc:AlternateContent>
      <mc:AlternateContent xmlns:mc="http://schemas.openxmlformats.org/markup-compatibility/2006">
        <mc:Choice xmlns:p14="http://schemas.microsoft.com/office/powerpoint/2010/main" Requires="p14">
          <p:contentPart p14:bwMode="auto" r:id="rId160">
            <p14:nvContentPartPr>
              <p14:cNvPr id="1051732" name=""/>
              <p14:cNvContentPartPr/>
              <p14:nvPr/>
            </p14:nvContentPartPr>
            <p14:xfrm>
              <a:off x="5045073" y="5384629"/>
              <a:ext cx="78982" cy="50632"/>
            </p14:xfrm>
          </p:contentPart>
        </mc:Choice>
        <mc:Fallback>
          <p:sp>
            <p:nvSpPr>
              <p:cNvPr id="1051732" name=""/>
              <p:cNvSpPr/>
              <p:nvPr/>
            </p:nvSpPr>
            <p:spPr>
              <a:xfrm>
                <a:off x="5045073" y="5384629"/>
                <a:ext cx="78982" cy="50632"/>
              </a:xfrm>
            </p:spPr>
          </p:sp>
        </mc:Fallback>
      </mc:AlternateContent>
      <mc:AlternateContent xmlns:mc="http://schemas.openxmlformats.org/markup-compatibility/2006">
        <mc:Choice xmlns:p14="http://schemas.microsoft.com/office/powerpoint/2010/main" Requires="p14">
          <p:contentPart p14:bwMode="auto" r:id="rId161">
            <p14:nvContentPartPr>
              <p14:cNvPr id="1051733" name=""/>
              <p14:cNvContentPartPr/>
              <p14:nvPr/>
            </p14:nvContentPartPr>
            <p14:xfrm>
              <a:off x="5245398" y="5377431"/>
              <a:ext cx="28680" cy="427649"/>
            </p14:xfrm>
          </p:contentPart>
        </mc:Choice>
        <mc:Fallback>
          <p:sp>
            <p:nvSpPr>
              <p:cNvPr id="1051733" name=""/>
              <p:cNvSpPr/>
              <p:nvPr/>
            </p:nvSpPr>
            <p:spPr>
              <a:xfrm>
                <a:off x="5245398" y="5377431"/>
                <a:ext cx="28680" cy="427649"/>
              </a:xfrm>
            </p:spPr>
          </p:sp>
        </mc:Fallback>
      </mc:AlternateContent>
      <mc:AlternateContent xmlns:mc="http://schemas.openxmlformats.org/markup-compatibility/2006">
        <mc:Choice xmlns:p14="http://schemas.microsoft.com/office/powerpoint/2010/main" Requires="p14">
          <p:contentPart p14:bwMode="auto" r:id="rId162">
            <p14:nvContentPartPr>
              <p14:cNvPr id="1051734" name=""/>
              <p14:cNvContentPartPr/>
              <p14:nvPr/>
            </p14:nvContentPartPr>
            <p14:xfrm>
              <a:off x="5238338" y="5618959"/>
              <a:ext cx="141629" cy="151248"/>
            </p14:xfrm>
          </p:contentPart>
        </mc:Choice>
        <mc:Fallback>
          <p:sp>
            <p:nvSpPr>
              <p:cNvPr id="1051734" name=""/>
              <p:cNvSpPr/>
              <p:nvPr/>
            </p:nvSpPr>
            <p:spPr>
              <a:xfrm>
                <a:off x="5238338" y="5618959"/>
                <a:ext cx="141629" cy="151248"/>
              </a:xfrm>
            </p:spPr>
          </p:sp>
        </mc:Fallback>
      </mc:AlternateContent>
      <mc:AlternateContent xmlns:mc="http://schemas.openxmlformats.org/markup-compatibility/2006">
        <mc:Choice xmlns:p14="http://schemas.microsoft.com/office/powerpoint/2010/main" Requires="p14">
          <p:contentPart p14:bwMode="auto" r:id="rId163">
            <p14:nvContentPartPr>
              <p14:cNvPr id="1051735" name=""/>
              <p14:cNvContentPartPr/>
              <p14:nvPr/>
            </p14:nvContentPartPr>
            <p14:xfrm>
              <a:off x="5388361" y="5507985"/>
              <a:ext cx="43242" cy="72226"/>
            </p14:xfrm>
          </p:contentPart>
        </mc:Choice>
        <mc:Fallback>
          <p:sp>
            <p:nvSpPr>
              <p:cNvPr id="1051735" name=""/>
              <p:cNvSpPr/>
              <p:nvPr/>
            </p:nvSpPr>
            <p:spPr>
              <a:xfrm>
                <a:off x="5388361" y="5507985"/>
                <a:ext cx="43242" cy="72226"/>
              </a:xfrm>
            </p:spPr>
          </p:sp>
        </mc:Fallback>
      </mc:AlternateContent>
      <mc:AlternateContent xmlns:mc="http://schemas.openxmlformats.org/markup-compatibility/2006">
        <mc:Choice xmlns:p14="http://schemas.microsoft.com/office/powerpoint/2010/main" Requires="p14">
          <p:contentPart p14:bwMode="auto" r:id="rId164">
            <p14:nvContentPartPr>
              <p14:cNvPr id="1051736" name=""/>
              <p14:cNvContentPartPr/>
              <p14:nvPr/>
            </p14:nvContentPartPr>
            <p14:xfrm>
              <a:off x="5474404" y="5545013"/>
              <a:ext cx="138040" cy="495353"/>
            </p14:xfrm>
          </p:contentPart>
        </mc:Choice>
        <mc:Fallback>
          <p:sp>
            <p:nvSpPr>
              <p:cNvPr id="1051736" name=""/>
              <p:cNvSpPr/>
              <p:nvPr/>
            </p:nvSpPr>
            <p:spPr>
              <a:xfrm>
                <a:off x="5474404" y="5545013"/>
                <a:ext cx="138040" cy="495353"/>
              </a:xfrm>
            </p:spPr>
          </p:sp>
        </mc:Fallback>
      </mc:AlternateContent>
      <mc:AlternateContent xmlns:mc="http://schemas.openxmlformats.org/markup-compatibility/2006">
        <mc:Choice xmlns:p14="http://schemas.microsoft.com/office/powerpoint/2010/main" Requires="p14">
          <p:contentPart p14:bwMode="auto" r:id="rId165">
            <p14:nvContentPartPr>
              <p14:cNvPr id="1051737" name=""/>
              <p14:cNvContentPartPr/>
              <p14:nvPr/>
            </p14:nvContentPartPr>
            <p14:xfrm>
              <a:off x="5646048" y="5587409"/>
              <a:ext cx="286092" cy="221150"/>
            </p14:xfrm>
          </p:contentPart>
        </mc:Choice>
        <mc:Fallback>
          <p:sp>
            <p:nvSpPr>
              <p:cNvPr id="1051737" name=""/>
              <p:cNvSpPr/>
              <p:nvPr/>
            </p:nvSpPr>
            <p:spPr>
              <a:xfrm>
                <a:off x="5646048" y="5587409"/>
                <a:ext cx="286092" cy="221150"/>
              </a:xfrm>
            </p:spPr>
          </p:sp>
        </mc:Fallback>
      </mc:AlternateContent>
      <mc:AlternateContent xmlns:mc="http://schemas.openxmlformats.org/markup-compatibility/2006">
        <mc:Choice xmlns:p14="http://schemas.microsoft.com/office/powerpoint/2010/main" Requires="p14">
          <p:contentPart p14:bwMode="auto" r:id="rId166">
            <p14:nvContentPartPr>
              <p14:cNvPr id="1051738" name=""/>
              <p14:cNvContentPartPr/>
              <p14:nvPr/>
            </p14:nvContentPartPr>
            <p14:xfrm>
              <a:off x="4812100" y="6051046"/>
              <a:ext cx="690985" cy="17362"/>
            </p14:xfrm>
          </p:contentPart>
        </mc:Choice>
        <mc:Fallback>
          <p:sp>
            <p:nvSpPr>
              <p:cNvPr id="1051738" name=""/>
              <p:cNvSpPr/>
              <p:nvPr/>
            </p:nvSpPr>
            <p:spPr>
              <a:xfrm>
                <a:off x="4812100" y="6051046"/>
                <a:ext cx="690985" cy="17362"/>
              </a:xfrm>
            </p:spPr>
          </p:sp>
        </mc:Fallback>
      </mc:AlternateContent>
      <mc:AlternateContent xmlns:mc="http://schemas.openxmlformats.org/markup-compatibility/2006">
        <mc:Choice xmlns:p14="http://schemas.microsoft.com/office/powerpoint/2010/main" Requires="p14">
          <p:contentPart p14:bwMode="auto" r:id="rId167">
            <p14:nvContentPartPr>
              <p14:cNvPr id="1051739" name=""/>
              <p14:cNvContentPartPr/>
              <p14:nvPr/>
            </p14:nvContentPartPr>
            <p14:xfrm>
              <a:off x="4377586" y="5258070"/>
              <a:ext cx="734556" cy="40952"/>
            </p14:xfrm>
          </p:contentPart>
        </mc:Choice>
        <mc:Fallback>
          <p:sp>
            <p:nvSpPr>
              <p:cNvPr id="1051739" name=""/>
              <p:cNvSpPr/>
              <p:nvPr/>
            </p:nvSpPr>
            <p:spPr>
              <a:xfrm>
                <a:off x="4377586" y="5258070"/>
                <a:ext cx="734556" cy="40952"/>
              </a:xfrm>
            </p:spPr>
          </p:sp>
        </mc:Fallback>
      </mc:AlternateContent>
      <mc:AlternateContent xmlns:mc="http://schemas.openxmlformats.org/markup-compatibility/2006">
        <mc:Choice xmlns:p14="http://schemas.microsoft.com/office/powerpoint/2010/main" Requires="p14">
          <p:contentPart p14:bwMode="auto" r:id="rId168">
            <p14:nvContentPartPr>
              <p14:cNvPr id="1051740" name=""/>
              <p14:cNvContentPartPr/>
              <p14:nvPr/>
            </p14:nvContentPartPr>
            <p14:xfrm>
              <a:off x="5196456" y="4681975"/>
              <a:ext cx="6654" cy="114311"/>
            </p14:xfrm>
          </p:contentPart>
        </mc:Choice>
        <mc:Fallback>
          <p:sp>
            <p:nvSpPr>
              <p:cNvPr id="1051740" name=""/>
              <p:cNvSpPr/>
              <p:nvPr/>
            </p:nvSpPr>
            <p:spPr>
              <a:xfrm>
                <a:off x="5196456" y="4681975"/>
                <a:ext cx="6654" cy="114311"/>
              </a:xfrm>
            </p:spPr>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50233" name="ZoneTexte 3"/>
          <p:cNvSpPr txBox="1"/>
          <p:nvPr/>
        </p:nvSpPr>
        <p:spPr>
          <a:xfrm>
            <a:off x="553791" y="218939"/>
            <a:ext cx="3268979" cy="447040"/>
          </a:xfrm>
          <a:prstGeom prst="rect"/>
          <a:solidFill>
            <a:schemeClr val="accent1">
              <a:lumMod val="40000"/>
              <a:lumOff val="60000"/>
            </a:schemeClr>
          </a:solidFill>
        </p:spPr>
        <p:txBody>
          <a:bodyPr rtlCol="0" wrap="none">
            <a:spAutoFit/>
          </a:bodyPr>
          <a:p>
            <a:r>
              <a:rPr dirty="0" sz="2400" lang="fr-MA">
                <a:latin typeface="AR BLANCA" panose="02000000000000000000" pitchFamily="2" charset="0"/>
              </a:rPr>
              <a:t>4.2. Energie potentielle</a:t>
            </a:r>
          </a:p>
        </p:txBody>
      </p:sp>
      <p:sp>
        <p:nvSpPr>
          <p:cNvPr id="1050234" name="ZoneTexte 4"/>
          <p:cNvSpPr txBox="1"/>
          <p:nvPr/>
        </p:nvSpPr>
        <p:spPr>
          <a:xfrm>
            <a:off x="553791" y="746973"/>
            <a:ext cx="3878580" cy="447040"/>
          </a:xfrm>
          <a:prstGeom prst="rect"/>
          <a:solidFill>
            <a:schemeClr val="accent1">
              <a:lumMod val="40000"/>
              <a:lumOff val="60000"/>
            </a:schemeClr>
          </a:solidFill>
        </p:spPr>
        <p:txBody>
          <a:bodyPr rtlCol="0" wrap="none">
            <a:spAutoFit/>
          </a:bodyPr>
          <a:p>
            <a:r>
              <a:rPr dirty="0" sz="2400" lang="fr-MA">
                <a:latin typeface="AR BLANCA" panose="02000000000000000000" pitchFamily="2" charset="0"/>
              </a:rPr>
              <a:t>4.2.1. Forces conservatives</a:t>
            </a:r>
          </a:p>
        </p:txBody>
      </p:sp>
      <p:sp>
        <p:nvSpPr>
          <p:cNvPr id="1050235" name="ZoneTexte 1"/>
          <p:cNvSpPr txBox="1">
            <a:spLocks noChangeAspect="1" noMove="1" noResize="1" noRot="1" noAdjustHandles="1" noEditPoints="1" noChangeArrowheads="1" noChangeShapeType="1" noTextEdit="1"/>
          </p:cNvSpPr>
          <p:nvPr/>
        </p:nvSpPr>
        <p:spPr>
          <a:xfrm>
            <a:off x="399243" y="1275007"/>
            <a:ext cx="11526592" cy="2000548"/>
          </a:xfrm>
          <a:prstGeom prst="rect"/>
          <a:blipFill rotWithShape="0">
            <a:blip xmlns:r="http://schemas.openxmlformats.org/officeDocument/2006/relationships" r:embed="rId1"/>
            <a:stretch>
              <a:fillRect l="-476" t="-1524" r="-582" b="-1829"/>
            </a:stretch>
          </a:blipFill>
        </p:spPr>
        <p:txBody>
          <a:bodyPr/>
          <a:p>
            <a:r>
              <a:rPr lang="fr-MA">
                <a:noFill/>
              </a:rPr>
              <a:t> </a:t>
            </a:r>
          </a:p>
        </p:txBody>
      </p:sp>
      <p:sp>
        <p:nvSpPr>
          <p:cNvPr id="1050236" name="ZoneTexte 2"/>
          <p:cNvSpPr txBox="1">
            <a:spLocks noChangeAspect="1" noMove="1" noResize="1" noRot="1" noAdjustHandles="1" noEditPoints="1" noChangeArrowheads="1" noChangeShapeType="1" noTextEdit="1"/>
          </p:cNvSpPr>
          <p:nvPr/>
        </p:nvSpPr>
        <p:spPr>
          <a:xfrm>
            <a:off x="553791" y="3580325"/>
            <a:ext cx="7352462" cy="1374094"/>
          </a:xfrm>
          <a:prstGeom prst="rect"/>
          <a:blipFill rotWithShape="0">
            <a:blip xmlns:r="http://schemas.openxmlformats.org/officeDocument/2006/relationships" r:embed="rId2"/>
            <a:stretch>
              <a:fillRect l="-1327" t="-3540"/>
            </a:stretch>
          </a:blipFill>
        </p:spPr>
        <p:txBody>
          <a:bodyPr/>
          <a:p>
            <a:r>
              <a:rPr lang="fr-MA">
                <a:noFill/>
              </a:rPr>
              <a:t> </a:t>
            </a:r>
          </a:p>
        </p:txBody>
      </p:sp>
      <p:cxnSp>
        <p:nvCxnSpPr>
          <p:cNvPr id="3145744" name="Connecteur droit avec flèche 6"/>
          <p:cNvCxnSpPr>
            <a:cxnSpLocks/>
          </p:cNvCxnSpPr>
          <p:nvPr/>
        </p:nvCxnSpPr>
        <p:spPr>
          <a:xfrm flipV="1">
            <a:off x="8616723" y="3690663"/>
            <a:ext cx="0" cy="2671500"/>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237" name="Ellipse 7"/>
          <p:cNvSpPr/>
          <p:nvPr/>
        </p:nvSpPr>
        <p:spPr>
          <a:xfrm>
            <a:off x="9435489" y="5116550"/>
            <a:ext cx="84698" cy="115532"/>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50238" name="Forme libre 8"/>
          <p:cNvSpPr/>
          <p:nvPr/>
        </p:nvSpPr>
        <p:spPr>
          <a:xfrm>
            <a:off x="9491955" y="4302425"/>
            <a:ext cx="2016328" cy="1506978"/>
          </a:xfrm>
          <a:custGeom>
            <a:avLst/>
            <a:gdLst>
              <a:gd name="connsiteX0" fmla="*/ 0 w 3039414"/>
              <a:gd name="connsiteY0" fmla="*/ 940158 h 1713288"/>
              <a:gd name="connsiteX1" fmla="*/ 888642 w 3039414"/>
              <a:gd name="connsiteY1" fmla="*/ 167425 h 1713288"/>
              <a:gd name="connsiteX2" fmla="*/ 2382591 w 3039414"/>
              <a:gd name="connsiteY2" fmla="*/ 1712890 h 1713288"/>
              <a:gd name="connsiteX3" fmla="*/ 3039414 w 3039414"/>
              <a:gd name="connsiteY3" fmla="*/ 0 h 1713288"/>
              <a:gd name="connsiteX4" fmla="*/ 3039414 w 3039414"/>
              <a:gd name="connsiteY4" fmla="*/ 0 h 1713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9414" h="1713288">
                <a:moveTo>
                  <a:pt x="0" y="940158"/>
                </a:moveTo>
                <a:cubicBezTo>
                  <a:pt x="245771" y="489397"/>
                  <a:pt x="491543" y="38636"/>
                  <a:pt x="888642" y="167425"/>
                </a:cubicBezTo>
                <a:cubicBezTo>
                  <a:pt x="1285741" y="296214"/>
                  <a:pt x="2024129" y="1740794"/>
                  <a:pt x="2382591" y="1712890"/>
                </a:cubicBezTo>
                <a:cubicBezTo>
                  <a:pt x="2741053" y="1684986"/>
                  <a:pt x="3039414" y="0"/>
                  <a:pt x="3039414" y="0"/>
                </a:cubicBezTo>
                <a:lnTo>
                  <a:pt x="3039414"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50239" name="ZoneTexte 10"/>
          <p:cNvSpPr txBox="1"/>
          <p:nvPr/>
        </p:nvSpPr>
        <p:spPr>
          <a:xfrm>
            <a:off x="9562539" y="5116550"/>
            <a:ext cx="347980" cy="396241"/>
          </a:xfrm>
          <a:prstGeom prst="rect"/>
          <a:noFill/>
        </p:spPr>
        <p:txBody>
          <a:bodyPr rtlCol="0" wrap="none">
            <a:spAutoFit/>
          </a:bodyPr>
          <a:p>
            <a:r>
              <a:rPr b="1" dirty="0" sz="2000" lang="fr-MA"/>
              <a:t>A</a:t>
            </a:r>
          </a:p>
        </p:txBody>
      </p:sp>
      <p:cxnSp>
        <p:nvCxnSpPr>
          <p:cNvPr id="3145745" name="Connecteur droit 13"/>
          <p:cNvCxnSpPr>
            <a:cxnSpLocks/>
            <a:stCxn id="1050237" idx="2"/>
            <a:endCxn id="1050240" idx="3"/>
          </p:cNvCxnSpPr>
          <p:nvPr/>
        </p:nvCxnSpPr>
        <p:spPr>
          <a:xfrm flipH="1">
            <a:off x="8644956" y="5174316"/>
            <a:ext cx="790533" cy="34542"/>
          </a:xfrm>
          <a:prstGeom prst="line"/>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0240" name="ZoneTexte 16"/>
          <p:cNvSpPr txBox="1">
            <a:spLocks noChangeAspect="1" noMove="1" noResize="1" noRot="1" noAdjustHandles="1" noEditPoints="1" noChangeArrowheads="1" noChangeShapeType="1" noTextEdit="1"/>
          </p:cNvSpPr>
          <p:nvPr/>
        </p:nvSpPr>
        <p:spPr>
          <a:xfrm>
            <a:off x="8048819" y="4897428"/>
            <a:ext cx="596137" cy="622859"/>
          </a:xfrm>
          <a:prstGeom prst="rect"/>
          <a:blipFill rotWithShape="0">
            <a:blip xmlns:r="http://schemas.openxmlformats.org/officeDocument/2006/relationships" r:embed="rId3"/>
            <a:stretch>
              <a:fillRect/>
            </a:stretch>
          </a:blipFill>
        </p:spPr>
        <p:txBody>
          <a:bodyPr/>
          <a:p>
            <a:r>
              <a:rPr lang="fr-MA">
                <a:noFill/>
              </a:rPr>
              <a:t> </a:t>
            </a:r>
          </a:p>
        </p:txBody>
      </p:sp>
      <p:sp>
        <p:nvSpPr>
          <p:cNvPr id="1050241" name="Ellipse 24"/>
          <p:cNvSpPr/>
          <p:nvPr/>
        </p:nvSpPr>
        <p:spPr>
          <a:xfrm>
            <a:off x="8589751" y="6048323"/>
            <a:ext cx="45719" cy="4571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50242" name="ZoneTexte 25"/>
          <p:cNvSpPr txBox="1"/>
          <p:nvPr/>
        </p:nvSpPr>
        <p:spPr>
          <a:xfrm>
            <a:off x="8238618" y="5889954"/>
            <a:ext cx="388248" cy="461665"/>
          </a:xfrm>
          <a:prstGeom prst="rect"/>
          <a:noFill/>
        </p:spPr>
        <p:txBody>
          <a:bodyPr rtlCol="0" wrap="none">
            <a:spAutoFit/>
          </a:bodyPr>
          <a:p>
            <a:r>
              <a:rPr dirty="0" sz="2400" lang="fr-MA"/>
              <a:t>O</a:t>
            </a:r>
          </a:p>
        </p:txBody>
      </p:sp>
      <p:sp>
        <p:nvSpPr>
          <p:cNvPr id="1050243" name="Rectangle 26"/>
          <p:cNvSpPr>
            <a:spLocks noChangeAspect="1" noMove="1" noResize="1" noRot="1" noAdjustHandles="1" noEditPoints="1" noChangeArrowheads="1" noChangeShapeType="1" noTextEdit="1"/>
          </p:cNvSpPr>
          <p:nvPr/>
        </p:nvSpPr>
        <p:spPr>
          <a:xfrm>
            <a:off x="1973605" y="5863209"/>
            <a:ext cx="3987374" cy="461665"/>
          </a:xfrm>
          <a:prstGeom prst="rect"/>
          <a:blipFill rotWithShape="0">
            <a:blip xmlns:r="http://schemas.openxmlformats.org/officeDocument/2006/relationships" r:embed="rId4"/>
            <a:stretch>
              <a:fillRect b="-17105"/>
            </a:stretch>
          </a:blipFill>
        </p:spPr>
        <p:txBody>
          <a:bodyPr/>
          <a:p>
            <a:r>
              <a:rPr lang="fr-MA">
                <a:noFill/>
              </a:rPr>
              <a:t> </a:t>
            </a:r>
          </a:p>
        </p:txBody>
      </p:sp>
      <p:sp>
        <p:nvSpPr>
          <p:cNvPr id="1050244" name="Rectangle 27"/>
          <p:cNvSpPr>
            <a:spLocks noChangeAspect="1" noMove="1" noResize="1" noRot="1" noAdjustHandles="1" noEditPoints="1" noChangeArrowheads="1" noChangeShapeType="1" noTextEdit="1"/>
          </p:cNvSpPr>
          <p:nvPr/>
        </p:nvSpPr>
        <p:spPr>
          <a:xfrm>
            <a:off x="2364079" y="5152006"/>
            <a:ext cx="2670859" cy="494751"/>
          </a:xfrm>
          <a:prstGeom prst="rect"/>
          <a:blipFill rotWithShape="0">
            <a:blip xmlns:r="http://schemas.openxmlformats.org/officeDocument/2006/relationships" r:embed="rId5"/>
            <a:stretch>
              <a:fillRect b="-7407"/>
            </a:stretch>
          </a:blipFill>
        </p:spPr>
        <p:txBody>
          <a:bodyPr/>
          <a:p>
            <a:r>
              <a:rPr lang="fr-MA">
                <a:noFill/>
              </a:rPr>
              <a:t> </a:t>
            </a:r>
          </a:p>
        </p:txBody>
      </p:sp>
      <p:cxnSp>
        <p:nvCxnSpPr>
          <p:cNvPr id="3145746" name="Connecteur droit avec flèche 29"/>
          <p:cNvCxnSpPr>
            <a:cxnSpLocks/>
          </p:cNvCxnSpPr>
          <p:nvPr/>
        </p:nvCxnSpPr>
        <p:spPr>
          <a:xfrm>
            <a:off x="10062503" y="5386455"/>
            <a:ext cx="0" cy="846920"/>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245" name="Rectangle 30"/>
          <p:cNvSpPr>
            <a:spLocks noChangeAspect="1" noMove="1" noResize="1" noRot="1" noAdjustHandles="1" noEditPoints="1" noChangeArrowheads="1" noChangeShapeType="1" noTextEdit="1"/>
          </p:cNvSpPr>
          <p:nvPr/>
        </p:nvSpPr>
        <p:spPr>
          <a:xfrm>
            <a:off x="10028857" y="5543257"/>
            <a:ext cx="461986" cy="461665"/>
          </a:xfrm>
          <a:prstGeom prst="rect"/>
          <a:blipFill rotWithShape="0">
            <a:blip xmlns:r="http://schemas.openxmlformats.org/officeDocument/2006/relationships" r:embed="rId6"/>
            <a:stretch>
              <a:fillRect b="-10526"/>
            </a:stretch>
          </a:blipFill>
        </p:spPr>
        <p:txBody>
          <a:bodyPr/>
          <a:p>
            <a:r>
              <a:rPr lang="fr-MA">
                <a:noFill/>
              </a:rPr>
              <a:t> </a:t>
            </a:r>
          </a:p>
        </p:txBody>
      </p:sp>
      <mc:AlternateContent xmlns:mc="http://schemas.openxmlformats.org/markup-compatibility/2006">
        <mc:Choice xmlns:p14="http://schemas.microsoft.com/office/powerpoint/2010/main" Requires="p14">
          <p:contentPart p14:bwMode="auto" r:id="rId7">
            <p14:nvContentPartPr>
              <p14:cNvPr id="1050246" name=""/>
              <p14:cNvContentPartPr/>
              <p14:nvPr/>
            </p14:nvContentPartPr>
            <p14:xfrm>
              <a:off x="1855316" y="2680985"/>
              <a:ext cx="34426" cy="12844"/>
            </p14:xfrm>
          </p:contentPart>
        </mc:Choice>
        <mc:Fallback>
          <p:sp>
            <p:nvSpPr>
              <p:cNvPr id="1050246" name=""/>
              <p:cNvSpPr/>
              <p:nvPr/>
            </p:nvSpPr>
            <p:spPr>
              <a:xfrm>
                <a:off x="1855316" y="2680985"/>
                <a:ext cx="34426" cy="12844"/>
              </a:xfrm>
            </p:spPr>
          </p:sp>
        </mc:Fallback>
      </mc:AlternateContent>
      <mc:AlternateContent xmlns:mc="http://schemas.openxmlformats.org/markup-compatibility/2006">
        <mc:Choice xmlns:p14="http://schemas.microsoft.com/office/powerpoint/2010/main" Requires="p14">
          <p:contentPart p14:bwMode="auto" r:id="rId8">
            <p14:nvContentPartPr>
              <p14:cNvPr id="1050247" name=""/>
              <p14:cNvContentPartPr/>
              <p14:nvPr/>
            </p14:nvContentPartPr>
            <p14:xfrm>
              <a:off x="5303639" y="3153558"/>
              <a:ext cx="20741" cy="30538"/>
            </p14:xfrm>
          </p:contentPart>
        </mc:Choice>
        <mc:Fallback>
          <p:sp>
            <p:nvSpPr>
              <p:cNvPr id="1050247" name=""/>
              <p:cNvSpPr/>
              <p:nvPr/>
            </p:nvSpPr>
            <p:spPr>
              <a:xfrm>
                <a:off x="5303639" y="3153558"/>
                <a:ext cx="20741" cy="30538"/>
              </a:xfrm>
            </p:spPr>
          </p:sp>
        </mc:Fallback>
      </mc:AlternateContent>
      <mc:AlternateContent xmlns:mc="http://schemas.openxmlformats.org/markup-compatibility/2006">
        <mc:Choice xmlns:p14="http://schemas.microsoft.com/office/powerpoint/2010/main" Requires="p14">
          <p:contentPart p14:bwMode="auto" r:id="rId9">
            <p14:nvContentPartPr>
              <p14:cNvPr id="1051741" name=""/>
              <p14:cNvContentPartPr/>
              <p14:nvPr/>
            </p14:nvContentPartPr>
            <p14:xfrm>
              <a:off x="1440987" y="1156856"/>
              <a:ext cx="2948589" cy="13953"/>
            </p14:xfrm>
          </p:contentPart>
        </mc:Choice>
        <mc:Fallback>
          <p:sp>
            <p:nvSpPr>
              <p:cNvPr id="1051741" name=""/>
              <p:cNvSpPr/>
              <p:nvPr/>
            </p:nvSpPr>
            <p:spPr>
              <a:xfrm>
                <a:off x="1440987" y="1156856"/>
                <a:ext cx="2948589" cy="13953"/>
              </a:xfrm>
            </p:spPr>
          </p:sp>
        </mc:Fallback>
      </mc:AlternateContent>
      <mc:AlternateContent xmlns:mc="http://schemas.openxmlformats.org/markup-compatibility/2006">
        <mc:Choice xmlns:p14="http://schemas.microsoft.com/office/powerpoint/2010/main" Requires="p14">
          <p:contentPart p14:bwMode="auto" r:id="rId10">
            <p14:nvContentPartPr>
              <p14:cNvPr id="1051742" name=""/>
              <p14:cNvContentPartPr/>
              <p14:nvPr/>
            </p14:nvContentPartPr>
            <p14:xfrm>
              <a:off x="4961605" y="2802035"/>
              <a:ext cx="1548425" cy="619328"/>
            </p14:xfrm>
          </p:contentPart>
        </mc:Choice>
        <mc:Fallback>
          <p:sp>
            <p:nvSpPr>
              <p:cNvPr id="1051742" name=""/>
              <p:cNvSpPr/>
              <p:nvPr/>
            </p:nvSpPr>
            <p:spPr>
              <a:xfrm>
                <a:off x="4961605" y="2802035"/>
                <a:ext cx="1548425" cy="619328"/>
              </a:xfrm>
            </p:spPr>
          </p:sp>
        </mc:Fallback>
      </mc:AlternateContent>
      <mc:AlternateContent xmlns:mc="http://schemas.openxmlformats.org/markup-compatibility/2006">
        <mc:Choice xmlns:p14="http://schemas.microsoft.com/office/powerpoint/2010/main" Requires="p14">
          <p:contentPart p14:bwMode="auto" r:id="rId11">
            <p14:nvContentPartPr>
              <p14:cNvPr id="1051743" name=""/>
              <p14:cNvContentPartPr/>
              <p14:nvPr/>
            </p14:nvContentPartPr>
            <p14:xfrm>
              <a:off x="4044709" y="4004313"/>
              <a:ext cx="435570" cy="98696"/>
            </p14:xfrm>
          </p:contentPart>
        </mc:Choice>
        <mc:Fallback>
          <p:sp>
            <p:nvSpPr>
              <p:cNvPr id="1051743" name=""/>
              <p:cNvSpPr/>
              <p:nvPr/>
            </p:nvSpPr>
            <p:spPr>
              <a:xfrm>
                <a:off x="4044709" y="4004313"/>
                <a:ext cx="435570" cy="98696"/>
              </a:xfrm>
            </p:spPr>
          </p:sp>
        </mc:Fallback>
      </mc:AlternateContent>
      <mc:AlternateContent xmlns:mc="http://schemas.openxmlformats.org/markup-compatibility/2006">
        <mc:Choice xmlns:p14="http://schemas.microsoft.com/office/powerpoint/2010/main" Requires="p14">
          <p:contentPart p14:bwMode="auto" r:id="rId12">
            <p14:nvContentPartPr>
              <p14:cNvPr id="1051744" name=""/>
              <p14:cNvContentPartPr/>
              <p14:nvPr/>
            </p14:nvContentPartPr>
            <p14:xfrm>
              <a:off x="4058450" y="3660099"/>
              <a:ext cx="241549" cy="254592"/>
            </p14:xfrm>
          </p:contentPart>
        </mc:Choice>
        <mc:Fallback>
          <p:sp>
            <p:nvSpPr>
              <p:cNvPr id="1051744" name=""/>
              <p:cNvSpPr/>
              <p:nvPr/>
            </p:nvSpPr>
            <p:spPr>
              <a:xfrm>
                <a:off x="4058450" y="3660099"/>
                <a:ext cx="241549" cy="254592"/>
              </a:xfrm>
            </p:spPr>
          </p:sp>
        </mc:Fallback>
      </mc:AlternateContent>
      <mc:AlternateContent xmlns:mc="http://schemas.openxmlformats.org/markup-compatibility/2006">
        <mc:Choice xmlns:p14="http://schemas.microsoft.com/office/powerpoint/2010/main" Requires="p14">
          <p:contentPart p14:bwMode="auto" r:id="rId13">
            <p14:nvContentPartPr>
              <p14:cNvPr id="1051745" name=""/>
              <p14:cNvContentPartPr/>
              <p14:nvPr/>
            </p14:nvContentPartPr>
            <p14:xfrm>
              <a:off x="4122872" y="3762145"/>
              <a:ext cx="171644" cy="10667"/>
            </p14:xfrm>
          </p:contentPart>
        </mc:Choice>
        <mc:Fallback>
          <p:sp>
            <p:nvSpPr>
              <p:cNvPr id="1051745" name=""/>
              <p:cNvSpPr/>
              <p:nvPr/>
            </p:nvSpPr>
            <p:spPr>
              <a:xfrm>
                <a:off x="4122872" y="3762145"/>
                <a:ext cx="171644" cy="10667"/>
              </a:xfrm>
            </p:spPr>
          </p:sp>
        </mc:Fallback>
      </mc:AlternateContent>
      <mc:AlternateContent xmlns:mc="http://schemas.openxmlformats.org/markup-compatibility/2006">
        <mc:Choice xmlns:p14="http://schemas.microsoft.com/office/powerpoint/2010/main" Requires="p14">
          <p:contentPart p14:bwMode="auto" r:id="rId14">
            <p14:nvContentPartPr>
              <p14:cNvPr id="1051746" name=""/>
              <p14:cNvContentPartPr/>
              <p14:nvPr/>
            </p14:nvContentPartPr>
            <p14:xfrm>
              <a:off x="4051390" y="3595354"/>
              <a:ext cx="154153" cy="7490"/>
            </p14:xfrm>
          </p:contentPart>
        </mc:Choice>
        <mc:Fallback>
          <p:sp>
            <p:nvSpPr>
              <p:cNvPr id="1051746" name=""/>
              <p:cNvSpPr/>
              <p:nvPr/>
            </p:nvSpPr>
            <p:spPr>
              <a:xfrm>
                <a:off x="4051390" y="3595354"/>
                <a:ext cx="154153" cy="7490"/>
              </a:xfrm>
            </p:spPr>
          </p:sp>
        </mc:Fallback>
      </mc:AlternateContent>
      <mc:AlternateContent xmlns:mc="http://schemas.openxmlformats.org/markup-compatibility/2006">
        <mc:Choice xmlns:p14="http://schemas.microsoft.com/office/powerpoint/2010/main" Requires="p14">
          <p:contentPart p14:bwMode="auto" r:id="rId15">
            <p14:nvContentPartPr>
              <p14:cNvPr id="1051747" name=""/>
              <p14:cNvContentPartPr/>
              <p14:nvPr/>
            </p14:nvContentPartPr>
            <p14:xfrm>
              <a:off x="4179792" y="3530574"/>
              <a:ext cx="107222" cy="112186"/>
            </p14:xfrm>
          </p:contentPart>
        </mc:Choice>
        <mc:Fallback>
          <p:sp>
            <p:nvSpPr>
              <p:cNvPr id="1051747" name=""/>
              <p:cNvSpPr/>
              <p:nvPr/>
            </p:nvSpPr>
            <p:spPr>
              <a:xfrm>
                <a:off x="4179792" y="3530574"/>
                <a:ext cx="107222" cy="112186"/>
              </a:xfrm>
            </p:spPr>
          </p:sp>
        </mc:Fallback>
      </mc:AlternateContent>
      <mc:AlternateContent xmlns:mc="http://schemas.openxmlformats.org/markup-compatibility/2006">
        <mc:Choice xmlns:p14="http://schemas.microsoft.com/office/powerpoint/2010/main" Requires="p14">
          <p:contentPart p14:bwMode="auto" r:id="rId16">
            <p14:nvContentPartPr>
              <p14:cNvPr id="1051748" name=""/>
              <p14:cNvContentPartPr/>
              <p14:nvPr/>
            </p14:nvContentPartPr>
            <p14:xfrm>
              <a:off x="2742217" y="4352556"/>
              <a:ext cx="416270" cy="59574"/>
            </p14:xfrm>
          </p:contentPart>
        </mc:Choice>
        <mc:Fallback>
          <p:sp>
            <p:nvSpPr>
              <p:cNvPr id="1051748" name=""/>
              <p:cNvSpPr/>
              <p:nvPr/>
            </p:nvSpPr>
            <p:spPr>
              <a:xfrm>
                <a:off x="2742217" y="4352556"/>
                <a:ext cx="416270" cy="59574"/>
              </a:xfrm>
            </p:spPr>
          </p:sp>
        </mc:Fallback>
      </mc:AlternateContent>
      <mc:AlternateContent xmlns:mc="http://schemas.openxmlformats.org/markup-compatibility/2006">
        <mc:Choice xmlns:p14="http://schemas.microsoft.com/office/powerpoint/2010/main" Requires="p14">
          <p:contentPart p14:bwMode="auto" r:id="rId17">
            <p14:nvContentPartPr>
              <p14:cNvPr id="1051749" name=""/>
              <p14:cNvContentPartPr/>
              <p14:nvPr/>
            </p14:nvContentPartPr>
            <p14:xfrm>
              <a:off x="5531436" y="3790936"/>
              <a:ext cx="114612" cy="234277"/>
            </p14:xfrm>
          </p:contentPart>
        </mc:Choice>
        <mc:Fallback>
          <p:sp>
            <p:nvSpPr>
              <p:cNvPr id="1051749" name=""/>
              <p:cNvSpPr/>
              <p:nvPr/>
            </p:nvSpPr>
            <p:spPr>
              <a:xfrm>
                <a:off x="5531436" y="3790936"/>
                <a:ext cx="114612" cy="234277"/>
              </a:xfrm>
            </p:spPr>
          </p:sp>
        </mc:Fallback>
      </mc:AlternateContent>
      <mc:AlternateContent xmlns:mc="http://schemas.openxmlformats.org/markup-compatibility/2006">
        <mc:Choice xmlns:p14="http://schemas.microsoft.com/office/powerpoint/2010/main" Requires="p14">
          <p:contentPart p14:bwMode="auto" r:id="rId18">
            <p14:nvContentPartPr>
              <p14:cNvPr id="1051750" name=""/>
              <p14:cNvContentPartPr/>
              <p14:nvPr/>
            </p14:nvContentPartPr>
            <p14:xfrm>
              <a:off x="5496025" y="3935885"/>
              <a:ext cx="172239" cy="106865"/>
            </p14:xfrm>
          </p:contentPart>
        </mc:Choice>
        <mc:Fallback>
          <p:sp>
            <p:nvSpPr>
              <p:cNvPr id="1051750" name=""/>
              <p:cNvSpPr/>
              <p:nvPr/>
            </p:nvSpPr>
            <p:spPr>
              <a:xfrm>
                <a:off x="5496025" y="3935885"/>
                <a:ext cx="172239" cy="106865"/>
              </a:xfrm>
            </p:spPr>
          </p:sp>
        </mc:Fallback>
      </mc:AlternateContent>
      <mc:AlternateContent xmlns:mc="http://schemas.openxmlformats.org/markup-compatibility/2006">
        <mc:Choice xmlns:p14="http://schemas.microsoft.com/office/powerpoint/2010/main" Requires="p14">
          <p:contentPart p14:bwMode="auto" r:id="rId19">
            <p14:nvContentPartPr>
              <p14:cNvPr id="1051751" name=""/>
              <p14:cNvContentPartPr/>
              <p14:nvPr/>
            </p14:nvContentPartPr>
            <p14:xfrm>
              <a:off x="5524265" y="3555172"/>
              <a:ext cx="223723" cy="165528"/>
            </p14:xfrm>
          </p:contentPart>
        </mc:Choice>
        <mc:Fallback>
          <p:sp>
            <p:nvSpPr>
              <p:cNvPr id="1051751" name=""/>
              <p:cNvSpPr/>
              <p:nvPr/>
            </p:nvSpPr>
            <p:spPr>
              <a:xfrm>
                <a:off x="5524265" y="3555172"/>
                <a:ext cx="223723" cy="165528"/>
              </a:xfrm>
            </p:spPr>
          </p:sp>
        </mc:Fallback>
      </mc:AlternateContent>
      <mc:AlternateContent xmlns:mc="http://schemas.openxmlformats.org/markup-compatibility/2006">
        <mc:Choice xmlns:p14="http://schemas.microsoft.com/office/powerpoint/2010/main" Requires="p14">
          <p:contentPart p14:bwMode="auto" r:id="rId20">
            <p14:nvContentPartPr>
              <p14:cNvPr id="1051752" name=""/>
              <p14:cNvContentPartPr/>
              <p14:nvPr/>
            </p14:nvContentPartPr>
            <p14:xfrm>
              <a:off x="5710578" y="3561544"/>
              <a:ext cx="442358" cy="232764"/>
            </p14:xfrm>
          </p:contentPart>
        </mc:Choice>
        <mc:Fallback>
          <p:sp>
            <p:nvSpPr>
              <p:cNvPr id="1051752" name=""/>
              <p:cNvSpPr/>
              <p:nvPr/>
            </p:nvSpPr>
            <p:spPr>
              <a:xfrm>
                <a:off x="5710578" y="3561544"/>
                <a:ext cx="442358" cy="232764"/>
              </a:xfrm>
            </p:spPr>
          </p:sp>
        </mc:Fallback>
      </mc:AlternateContent>
      <mc:AlternateContent xmlns:mc="http://schemas.openxmlformats.org/markup-compatibility/2006">
        <mc:Choice xmlns:p14="http://schemas.microsoft.com/office/powerpoint/2010/main" Requires="p14">
          <p:contentPart p14:bwMode="auto" r:id="rId21">
            <p14:nvContentPartPr>
              <p14:cNvPr id="1051753" name=""/>
              <p14:cNvContentPartPr/>
              <p14:nvPr/>
            </p14:nvContentPartPr>
            <p14:xfrm>
              <a:off x="6071713" y="3486891"/>
              <a:ext cx="31906" cy="62542"/>
            </p14:xfrm>
          </p:contentPart>
        </mc:Choice>
        <mc:Fallback>
          <p:sp>
            <p:nvSpPr>
              <p:cNvPr id="1051753" name=""/>
              <p:cNvSpPr/>
              <p:nvPr/>
            </p:nvSpPr>
            <p:spPr>
              <a:xfrm>
                <a:off x="6071713" y="3486891"/>
                <a:ext cx="31906" cy="62542"/>
              </a:xfrm>
            </p:spPr>
          </p:sp>
        </mc:Fallback>
      </mc:AlternateContent>
      <mc:AlternateContent xmlns:mc="http://schemas.openxmlformats.org/markup-compatibility/2006">
        <mc:Choice xmlns:p14="http://schemas.microsoft.com/office/powerpoint/2010/main" Requires="p14">
          <p:contentPart p14:bwMode="auto" r:id="rId22">
            <p14:nvContentPartPr>
              <p14:cNvPr id="1051754" name=""/>
              <p14:cNvContentPartPr/>
              <p14:nvPr/>
            </p14:nvContentPartPr>
            <p14:xfrm>
              <a:off x="6202440" y="3484450"/>
              <a:ext cx="268088" cy="305460"/>
            </p14:xfrm>
          </p:contentPart>
        </mc:Choice>
        <mc:Fallback>
          <p:sp>
            <p:nvSpPr>
              <p:cNvPr id="1051754" name=""/>
              <p:cNvSpPr/>
              <p:nvPr/>
            </p:nvSpPr>
            <p:spPr>
              <a:xfrm>
                <a:off x="6202440" y="3484450"/>
                <a:ext cx="268088" cy="305460"/>
              </a:xfrm>
            </p:spPr>
          </p:sp>
        </mc:Fallback>
      </mc:AlternateContent>
      <mc:AlternateContent xmlns:mc="http://schemas.openxmlformats.org/markup-compatibility/2006">
        <mc:Choice xmlns:p14="http://schemas.microsoft.com/office/powerpoint/2010/main" Requires="p14">
          <p:contentPart p14:bwMode="auto" r:id="rId23">
            <p14:nvContentPartPr>
              <p14:cNvPr id="1051755" name=""/>
              <p14:cNvContentPartPr/>
              <p14:nvPr/>
            </p14:nvContentPartPr>
            <p14:xfrm>
              <a:off x="6354246" y="3622753"/>
              <a:ext cx="221814" cy="156982"/>
            </p14:xfrm>
          </p:contentPart>
        </mc:Choice>
        <mc:Fallback>
          <p:sp>
            <p:nvSpPr>
              <p:cNvPr id="1051755" name=""/>
              <p:cNvSpPr/>
              <p:nvPr/>
            </p:nvSpPr>
            <p:spPr>
              <a:xfrm>
                <a:off x="6354246" y="3622753"/>
                <a:ext cx="221814" cy="156982"/>
              </a:xfrm>
            </p:spPr>
          </p:sp>
        </mc:Fallback>
      </mc:AlternateContent>
      <mc:AlternateContent xmlns:mc="http://schemas.openxmlformats.org/markup-compatibility/2006">
        <mc:Choice xmlns:p14="http://schemas.microsoft.com/office/powerpoint/2010/main" Requires="p14">
          <p:contentPart p14:bwMode="auto" r:id="rId24">
            <p14:nvContentPartPr>
              <p14:cNvPr id="1051756" name=""/>
              <p14:cNvContentPartPr/>
              <p14:nvPr/>
            </p14:nvContentPartPr>
            <p14:xfrm>
              <a:off x="6525890" y="3537524"/>
              <a:ext cx="14120" cy="36237"/>
            </p14:xfrm>
          </p:contentPart>
        </mc:Choice>
        <mc:Fallback>
          <p:sp>
            <p:nvSpPr>
              <p:cNvPr id="1051756" name=""/>
              <p:cNvSpPr/>
              <p:nvPr/>
            </p:nvSpPr>
            <p:spPr>
              <a:xfrm>
                <a:off x="6525890" y="3537524"/>
                <a:ext cx="14120" cy="36237"/>
              </a:xfrm>
            </p:spPr>
          </p:sp>
        </mc:Fallback>
      </mc:AlternateContent>
      <mc:AlternateContent xmlns:mc="http://schemas.openxmlformats.org/markup-compatibility/2006">
        <mc:Choice xmlns:p14="http://schemas.microsoft.com/office/powerpoint/2010/main" Requires="p14">
          <p:contentPart p14:bwMode="auto" r:id="rId25">
            <p14:nvContentPartPr>
              <p14:cNvPr id="1051757" name=""/>
              <p14:cNvContentPartPr/>
              <p14:nvPr/>
            </p14:nvContentPartPr>
            <p14:xfrm>
              <a:off x="6645024" y="3653068"/>
              <a:ext cx="246877" cy="153760"/>
            </p14:xfrm>
          </p:contentPart>
        </mc:Choice>
        <mc:Fallback>
          <p:sp>
            <p:nvSpPr>
              <p:cNvPr id="1051757" name=""/>
              <p:cNvSpPr/>
              <p:nvPr/>
            </p:nvSpPr>
            <p:spPr>
              <a:xfrm>
                <a:off x="6645024" y="3653068"/>
                <a:ext cx="246877" cy="153760"/>
              </a:xfrm>
            </p:spPr>
          </p:sp>
        </mc:Fallback>
      </mc:AlternateContent>
      <mc:AlternateContent xmlns:mc="http://schemas.openxmlformats.org/markup-compatibility/2006">
        <mc:Choice xmlns:p14="http://schemas.microsoft.com/office/powerpoint/2010/main" Requires="p14">
          <p:contentPart p14:bwMode="auto" r:id="rId26">
            <p14:nvContentPartPr>
              <p14:cNvPr id="1051758" name=""/>
              <p14:cNvContentPartPr/>
              <p14:nvPr/>
            </p14:nvContentPartPr>
            <p14:xfrm>
              <a:off x="7047882" y="3643629"/>
              <a:ext cx="208701" cy="114793"/>
            </p14:xfrm>
          </p:contentPart>
        </mc:Choice>
        <mc:Fallback>
          <p:sp>
            <p:nvSpPr>
              <p:cNvPr id="1051758" name=""/>
              <p:cNvSpPr/>
              <p:nvPr/>
            </p:nvSpPr>
            <p:spPr>
              <a:xfrm>
                <a:off x="7047882" y="3643629"/>
                <a:ext cx="208701" cy="114793"/>
              </a:xfrm>
            </p:spPr>
          </p:sp>
        </mc:Fallback>
      </mc:AlternateContent>
      <mc:AlternateContent xmlns:mc="http://schemas.openxmlformats.org/markup-compatibility/2006">
        <mc:Choice xmlns:p14="http://schemas.microsoft.com/office/powerpoint/2010/main" Requires="p14">
          <p:contentPart p14:bwMode="auto" r:id="rId27">
            <p14:nvContentPartPr>
              <p14:cNvPr id="1051759" name=""/>
              <p14:cNvContentPartPr/>
              <p14:nvPr/>
            </p14:nvContentPartPr>
            <p14:xfrm>
              <a:off x="6997580" y="3479445"/>
              <a:ext cx="200325" cy="29039"/>
            </p14:xfrm>
          </p:contentPart>
        </mc:Choice>
        <mc:Fallback>
          <p:sp>
            <p:nvSpPr>
              <p:cNvPr id="1051759" name=""/>
              <p:cNvSpPr/>
              <p:nvPr/>
            </p:nvSpPr>
            <p:spPr>
              <a:xfrm>
                <a:off x="6997580" y="3479445"/>
                <a:ext cx="200325" cy="29039"/>
              </a:xfrm>
            </p:spPr>
          </p:sp>
        </mc:Fallback>
      </mc:AlternateContent>
      <mc:AlternateContent xmlns:mc="http://schemas.openxmlformats.org/markup-compatibility/2006">
        <mc:Choice xmlns:p14="http://schemas.microsoft.com/office/powerpoint/2010/main" Requires="p14">
          <p:contentPart p14:bwMode="auto" r:id="rId28">
            <p14:nvContentPartPr>
              <p14:cNvPr id="1051760" name=""/>
              <p14:cNvContentPartPr/>
              <p14:nvPr/>
            </p14:nvContentPartPr>
            <p14:xfrm>
              <a:off x="7292512" y="3428812"/>
              <a:ext cx="225506" cy="385652"/>
            </p14:xfrm>
          </p:contentPart>
        </mc:Choice>
        <mc:Fallback>
          <p:sp>
            <p:nvSpPr>
              <p:cNvPr id="1051760" name=""/>
              <p:cNvSpPr/>
              <p:nvPr/>
            </p:nvSpPr>
            <p:spPr>
              <a:xfrm>
                <a:off x="7292512" y="3428812"/>
                <a:ext cx="225506" cy="385652"/>
              </a:xfrm>
            </p:spPr>
          </p:sp>
        </mc:Fallback>
      </mc:AlternateContent>
      <mc:AlternateContent xmlns:mc="http://schemas.openxmlformats.org/markup-compatibility/2006">
        <mc:Choice xmlns:p14="http://schemas.microsoft.com/office/powerpoint/2010/main" Requires="p14">
          <p:contentPart p14:bwMode="auto" r:id="rId29">
            <p14:nvContentPartPr>
              <p14:cNvPr id="1051761" name=""/>
              <p14:cNvContentPartPr/>
              <p14:nvPr/>
            </p14:nvContentPartPr>
            <p14:xfrm>
              <a:off x="7408096" y="3515682"/>
              <a:ext cx="54555" cy="92814"/>
            </p14:xfrm>
          </p:contentPart>
        </mc:Choice>
        <mc:Fallback>
          <p:sp>
            <p:nvSpPr>
              <p:cNvPr id="1051761" name=""/>
              <p:cNvSpPr/>
              <p:nvPr/>
            </p:nvSpPr>
            <p:spPr>
              <a:xfrm>
                <a:off x="7408096" y="3515682"/>
                <a:ext cx="54555" cy="92814"/>
              </a:xfrm>
            </p:spPr>
          </p:sp>
        </mc:Fallback>
      </mc:AlternateContent>
      <mc:AlternateContent xmlns:mc="http://schemas.openxmlformats.org/markup-compatibility/2006">
        <mc:Choice xmlns:p14="http://schemas.microsoft.com/office/powerpoint/2010/main" Requires="p14">
          <p:contentPart p14:bwMode="auto" r:id="rId30">
            <p14:nvContentPartPr>
              <p14:cNvPr id="1051762" name=""/>
              <p14:cNvContentPartPr/>
              <p14:nvPr/>
            </p14:nvContentPartPr>
            <p14:xfrm>
              <a:off x="7534134" y="3500508"/>
              <a:ext cx="729932" cy="338791"/>
            </p14:xfrm>
          </p:contentPart>
        </mc:Choice>
        <mc:Fallback>
          <p:sp>
            <p:nvSpPr>
              <p:cNvPr id="1051762" name=""/>
              <p:cNvSpPr/>
              <p:nvPr/>
            </p:nvSpPr>
            <p:spPr>
              <a:xfrm>
                <a:off x="7534134" y="3500508"/>
                <a:ext cx="729932" cy="338791"/>
              </a:xfrm>
            </p:spPr>
          </p:sp>
        </mc:Fallback>
      </mc:AlternateContent>
      <mc:AlternateContent xmlns:mc="http://schemas.openxmlformats.org/markup-compatibility/2006">
        <mc:Choice xmlns:p14="http://schemas.microsoft.com/office/powerpoint/2010/main" Requires="p14">
          <p:contentPart p14:bwMode="auto" r:id="rId31">
            <p14:nvContentPartPr>
              <p14:cNvPr id="1051763" name=""/>
              <p14:cNvContentPartPr/>
              <p14:nvPr/>
            </p14:nvContentPartPr>
            <p14:xfrm>
              <a:off x="8281562" y="3638106"/>
              <a:ext cx="362369" cy="153946"/>
            </p14:xfrm>
          </p:contentPart>
        </mc:Choice>
        <mc:Fallback>
          <p:sp>
            <p:nvSpPr>
              <p:cNvPr id="1051763" name=""/>
              <p:cNvSpPr/>
              <p:nvPr/>
            </p:nvSpPr>
            <p:spPr>
              <a:xfrm>
                <a:off x="8281562" y="3638106"/>
                <a:ext cx="362369" cy="153946"/>
              </a:xfrm>
            </p:spPr>
          </p:sp>
        </mc:Fallback>
      </mc:AlternateContent>
      <mc:AlternateContent xmlns:mc="http://schemas.openxmlformats.org/markup-compatibility/2006">
        <mc:Choice xmlns:p14="http://schemas.microsoft.com/office/powerpoint/2010/main" Requires="p14">
          <p:contentPart p14:bwMode="auto" r:id="rId32">
            <p14:nvContentPartPr>
              <p14:cNvPr id="1051764" name=""/>
              <p14:cNvContentPartPr/>
              <p14:nvPr/>
            </p14:nvContentPartPr>
            <p14:xfrm>
              <a:off x="8392354" y="3530574"/>
              <a:ext cx="1" cy="32281"/>
            </p14:xfrm>
          </p:contentPart>
        </mc:Choice>
        <mc:Fallback>
          <p:sp>
            <p:nvSpPr>
              <p:cNvPr id="1051764" name=""/>
              <p:cNvSpPr/>
              <p:nvPr/>
            </p:nvSpPr>
            <p:spPr>
              <a:xfrm>
                <a:off x="8392354" y="3530574"/>
                <a:ext cx="1" cy="32281"/>
              </a:xfrm>
            </p:spPr>
          </p:sp>
        </mc:Fallback>
      </mc:AlternateContent>
      <mc:AlternateContent xmlns:mc="http://schemas.openxmlformats.org/markup-compatibility/2006">
        <mc:Choice xmlns:p14="http://schemas.microsoft.com/office/powerpoint/2010/main" Requires="p14">
          <p:contentPart p14:bwMode="auto" r:id="rId33">
            <p14:nvContentPartPr>
              <p14:cNvPr id="1051765" name=""/>
              <p14:cNvContentPartPr/>
              <p14:nvPr/>
            </p14:nvContentPartPr>
            <p14:xfrm>
              <a:off x="5771400" y="4330045"/>
              <a:ext cx="661387" cy="57603"/>
            </p14:xfrm>
          </p:contentPart>
        </mc:Choice>
        <mc:Fallback>
          <p:sp>
            <p:nvSpPr>
              <p:cNvPr id="1051765" name=""/>
              <p:cNvSpPr/>
              <p:nvPr/>
            </p:nvSpPr>
            <p:spPr>
              <a:xfrm>
                <a:off x="5771400" y="4330045"/>
                <a:ext cx="661387" cy="57603"/>
              </a:xfrm>
            </p:spPr>
          </p:sp>
        </mc:Fallback>
      </mc:AlternateContent>
      <mc:AlternateContent xmlns:mc="http://schemas.openxmlformats.org/markup-compatibility/2006">
        <mc:Choice xmlns:p14="http://schemas.microsoft.com/office/powerpoint/2010/main" Requires="p14">
          <p:contentPart p14:bwMode="auto" r:id="rId34">
            <p14:nvContentPartPr>
              <p14:cNvPr id="1051766" name=""/>
              <p14:cNvContentPartPr/>
              <p14:nvPr/>
            </p14:nvContentPartPr>
            <p14:xfrm>
              <a:off x="7098391" y="4374092"/>
              <a:ext cx="607387" cy="66325"/>
            </p14:xfrm>
          </p:contentPart>
        </mc:Choice>
        <mc:Fallback>
          <p:sp>
            <p:nvSpPr>
              <p:cNvPr id="1051766" name=""/>
              <p:cNvSpPr/>
              <p:nvPr/>
            </p:nvSpPr>
            <p:spPr>
              <a:xfrm>
                <a:off x="7098391" y="4374092"/>
                <a:ext cx="607387" cy="66325"/>
              </a:xfrm>
            </p:spPr>
          </p:sp>
        </mc:Fallback>
      </mc:AlternateContent>
      <mc:AlternateContent xmlns:mc="http://schemas.openxmlformats.org/markup-compatibility/2006">
        <mc:Choice xmlns:p14="http://schemas.microsoft.com/office/powerpoint/2010/main" Requires="p14">
          <p:contentPart p14:bwMode="auto" r:id="rId35">
            <p14:nvContentPartPr>
              <p14:cNvPr id="1051767" name=""/>
              <p14:cNvContentPartPr/>
              <p14:nvPr/>
            </p14:nvContentPartPr>
            <p14:xfrm>
              <a:off x="6743434" y="4276664"/>
              <a:ext cx="340189" cy="952692"/>
            </p14:xfrm>
          </p:contentPart>
        </mc:Choice>
        <mc:Fallback>
          <p:sp>
            <p:nvSpPr>
              <p:cNvPr id="1051767" name=""/>
              <p:cNvSpPr/>
              <p:nvPr/>
            </p:nvSpPr>
            <p:spPr>
              <a:xfrm>
                <a:off x="6743434" y="4276664"/>
                <a:ext cx="340189" cy="952692"/>
              </a:xfrm>
            </p:spPr>
          </p:sp>
        </mc:Fallback>
      </mc:AlternateContent>
      <mc:AlternateContent xmlns:mc="http://schemas.openxmlformats.org/markup-compatibility/2006">
        <mc:Choice xmlns:p14="http://schemas.microsoft.com/office/powerpoint/2010/main" Requires="p14">
          <p:contentPart p14:bwMode="auto" r:id="rId36">
            <p14:nvContentPartPr>
              <p14:cNvPr id="1051768" name=""/>
              <p14:cNvContentPartPr/>
              <p14:nvPr/>
            </p14:nvContentPartPr>
            <p14:xfrm>
              <a:off x="7069062" y="4276664"/>
              <a:ext cx="75466" cy="66472"/>
            </p14:xfrm>
          </p:contentPart>
        </mc:Choice>
        <mc:Fallback>
          <p:sp>
            <p:nvSpPr>
              <p:cNvPr id="1051768" name=""/>
              <p:cNvSpPr/>
              <p:nvPr/>
            </p:nvSpPr>
            <p:spPr>
              <a:xfrm>
                <a:off x="7069062" y="4276664"/>
                <a:ext cx="75466" cy="66472"/>
              </a:xfrm>
            </p:spPr>
          </p:sp>
        </mc:Fallback>
      </mc:AlternateContent>
      <mc:AlternateContent xmlns:mc="http://schemas.openxmlformats.org/markup-compatibility/2006">
        <mc:Choice xmlns:p14="http://schemas.microsoft.com/office/powerpoint/2010/main" Requires="p14">
          <p:contentPart p14:bwMode="auto" r:id="rId37">
            <p14:nvContentPartPr>
              <p14:cNvPr id="1051769" name=""/>
              <p14:cNvContentPartPr/>
              <p14:nvPr/>
            </p14:nvContentPartPr>
            <p14:xfrm>
              <a:off x="6941847" y="4269466"/>
              <a:ext cx="106034" cy="161497"/>
            </p14:xfrm>
          </p:contentPart>
        </mc:Choice>
        <mc:Fallback>
          <p:sp>
            <p:nvSpPr>
              <p:cNvPr id="1051769" name=""/>
              <p:cNvSpPr/>
              <p:nvPr/>
            </p:nvSpPr>
            <p:spPr>
              <a:xfrm>
                <a:off x="6941847" y="4269466"/>
                <a:ext cx="106034" cy="161497"/>
              </a:xfrm>
            </p:spPr>
          </p:sp>
        </mc:Fallback>
      </mc:AlternateContent>
      <mc:AlternateContent xmlns:mc="http://schemas.openxmlformats.org/markup-compatibility/2006">
        <mc:Choice xmlns:p14="http://schemas.microsoft.com/office/powerpoint/2010/main" Requires="p14">
          <p:contentPart p14:bwMode="auto" r:id="rId38">
            <p14:nvContentPartPr>
              <p14:cNvPr id="1051770" name=""/>
              <p14:cNvContentPartPr/>
              <p14:nvPr/>
            </p14:nvContentPartPr>
            <p14:xfrm>
              <a:off x="6161739" y="5120296"/>
              <a:ext cx="154441" cy="330301"/>
            </p14:xfrm>
          </p:contentPart>
        </mc:Choice>
        <mc:Fallback>
          <p:sp>
            <p:nvSpPr>
              <p:cNvPr id="1051770" name=""/>
              <p:cNvSpPr/>
              <p:nvPr/>
            </p:nvSpPr>
            <p:spPr>
              <a:xfrm>
                <a:off x="6161739" y="5120296"/>
                <a:ext cx="154441" cy="330301"/>
              </a:xfrm>
            </p:spPr>
          </p:sp>
        </mc:Fallback>
      </mc:AlternateContent>
      <mc:AlternateContent xmlns:mc="http://schemas.openxmlformats.org/markup-compatibility/2006">
        <mc:Choice xmlns:p14="http://schemas.microsoft.com/office/powerpoint/2010/main" Requires="p14">
          <p:contentPart p14:bwMode="auto" r:id="rId39">
            <p14:nvContentPartPr>
              <p14:cNvPr id="1051771" name=""/>
              <p14:cNvContentPartPr/>
              <p14:nvPr/>
            </p14:nvContentPartPr>
            <p14:xfrm>
              <a:off x="6146420" y="5059707"/>
              <a:ext cx="172216" cy="13431"/>
            </p14:xfrm>
          </p:contentPart>
        </mc:Choice>
        <mc:Fallback>
          <p:sp>
            <p:nvSpPr>
              <p:cNvPr id="1051771" name=""/>
              <p:cNvSpPr/>
              <p:nvPr/>
            </p:nvSpPr>
            <p:spPr>
              <a:xfrm>
                <a:off x="6146420" y="5059707"/>
                <a:ext cx="172216" cy="13431"/>
              </a:xfrm>
            </p:spPr>
          </p:sp>
        </mc:Fallback>
      </mc:AlternateContent>
      <mc:AlternateContent xmlns:mc="http://schemas.openxmlformats.org/markup-compatibility/2006">
        <mc:Choice xmlns:p14="http://schemas.microsoft.com/office/powerpoint/2010/main" Requires="p14">
          <p:contentPart p14:bwMode="auto" r:id="rId40">
            <p14:nvContentPartPr>
              <p14:cNvPr id="1051772" name=""/>
              <p14:cNvContentPartPr/>
              <p14:nvPr/>
            </p14:nvContentPartPr>
            <p14:xfrm>
              <a:off x="6146420" y="5210889"/>
              <a:ext cx="159381" cy="22180"/>
            </p14:xfrm>
          </p:contentPart>
        </mc:Choice>
        <mc:Fallback>
          <p:sp>
            <p:nvSpPr>
              <p:cNvPr id="1051772" name=""/>
              <p:cNvSpPr/>
              <p:nvPr/>
            </p:nvSpPr>
            <p:spPr>
              <a:xfrm>
                <a:off x="6146420" y="5210889"/>
                <a:ext cx="159381" cy="22180"/>
              </a:xfrm>
            </p:spPr>
          </p:sp>
        </mc:Fallback>
      </mc:AlternateContent>
      <mc:AlternateContent xmlns:mc="http://schemas.openxmlformats.org/markup-compatibility/2006">
        <mc:Choice xmlns:p14="http://schemas.microsoft.com/office/powerpoint/2010/main" Requires="p14">
          <p:contentPart p14:bwMode="auto" r:id="rId41">
            <p14:nvContentPartPr>
              <p14:cNvPr id="1051773" name=""/>
              <p14:cNvContentPartPr/>
              <p14:nvPr/>
            </p14:nvContentPartPr>
            <p14:xfrm>
              <a:off x="6339685" y="5283612"/>
              <a:ext cx="93102" cy="164973"/>
            </p14:xfrm>
          </p:contentPart>
        </mc:Choice>
        <mc:Fallback>
          <p:sp>
            <p:nvSpPr>
              <p:cNvPr id="1051773" name=""/>
              <p:cNvSpPr/>
              <p:nvPr/>
            </p:nvSpPr>
            <p:spPr>
              <a:xfrm>
                <a:off x="6339685" y="5283612"/>
                <a:ext cx="93102" cy="164973"/>
              </a:xfrm>
            </p:spPr>
          </p:sp>
        </mc:Fallback>
      </mc:AlternateContent>
      <mc:AlternateContent xmlns:mc="http://schemas.openxmlformats.org/markup-compatibility/2006">
        <mc:Choice xmlns:p14="http://schemas.microsoft.com/office/powerpoint/2010/main" Requires="p14">
          <p:contentPart p14:bwMode="auto" r:id="rId42">
            <p14:nvContentPartPr>
              <p14:cNvPr id="1051774" name=""/>
              <p14:cNvContentPartPr/>
              <p14:nvPr/>
            </p14:nvContentPartPr>
            <p14:xfrm>
              <a:off x="6484993" y="5032267"/>
              <a:ext cx="484420" cy="490936"/>
            </p14:xfrm>
          </p:contentPart>
        </mc:Choice>
        <mc:Fallback>
          <p:sp>
            <p:nvSpPr>
              <p:cNvPr id="1051774" name=""/>
              <p:cNvSpPr/>
              <p:nvPr/>
            </p:nvSpPr>
            <p:spPr>
              <a:xfrm>
                <a:off x="6484993" y="5032267"/>
                <a:ext cx="484420" cy="490936"/>
              </a:xfrm>
            </p:spPr>
          </p:sp>
        </mc:Fallback>
      </mc:AlternateContent>
      <mc:AlternateContent xmlns:mc="http://schemas.openxmlformats.org/markup-compatibility/2006">
        <mc:Choice xmlns:p14="http://schemas.microsoft.com/office/powerpoint/2010/main" Requires="p14">
          <p:contentPart p14:bwMode="auto" r:id="rId43">
            <p14:nvContentPartPr>
              <p14:cNvPr id="1051775" name=""/>
              <p14:cNvContentPartPr/>
              <p14:nvPr/>
            </p14:nvContentPartPr>
            <p14:xfrm>
              <a:off x="6890357" y="5370482"/>
              <a:ext cx="165963" cy="112795"/>
            </p14:xfrm>
          </p:contentPart>
        </mc:Choice>
        <mc:Fallback>
          <p:sp>
            <p:nvSpPr>
              <p:cNvPr id="1051775" name=""/>
              <p:cNvSpPr/>
              <p:nvPr/>
            </p:nvSpPr>
            <p:spPr>
              <a:xfrm>
                <a:off x="6890357" y="5370482"/>
                <a:ext cx="165963" cy="112795"/>
              </a:xfrm>
            </p:spPr>
          </p:sp>
        </mc:Fallback>
      </mc:AlternateContent>
      <mc:AlternateContent xmlns:mc="http://schemas.openxmlformats.org/markup-compatibility/2006">
        <mc:Choice xmlns:p14="http://schemas.microsoft.com/office/powerpoint/2010/main" Requires="p14">
          <p:contentPart p14:bwMode="auto" r:id="rId44">
            <p14:nvContentPartPr>
              <p14:cNvPr id="1051776" name=""/>
              <p14:cNvContentPartPr/>
              <p14:nvPr/>
            </p14:nvContentPartPr>
            <p14:xfrm>
              <a:off x="6999091" y="5268720"/>
              <a:ext cx="27170" cy="37968"/>
            </p14:xfrm>
          </p:contentPart>
        </mc:Choice>
        <mc:Fallback>
          <p:sp>
            <p:nvSpPr>
              <p:cNvPr id="1051776" name=""/>
              <p:cNvSpPr/>
              <p:nvPr/>
            </p:nvSpPr>
            <p:spPr>
              <a:xfrm>
                <a:off x="6999091" y="5268720"/>
                <a:ext cx="27170" cy="37968"/>
              </a:xfrm>
            </p:spPr>
          </p:sp>
        </mc:Fallback>
      </mc:AlternateContent>
      <mc:AlternateContent xmlns:mc="http://schemas.openxmlformats.org/markup-compatibility/2006">
        <mc:Choice xmlns:p14="http://schemas.microsoft.com/office/powerpoint/2010/main" Requires="p14">
          <p:contentPart p14:bwMode="auto" r:id="rId45">
            <p14:nvContentPartPr>
              <p14:cNvPr id="1051777" name=""/>
              <p14:cNvContentPartPr/>
              <p14:nvPr/>
            </p14:nvContentPartPr>
            <p14:xfrm>
              <a:off x="7094251" y="5396499"/>
              <a:ext cx="223976" cy="126878"/>
            </p14:xfrm>
          </p:contentPart>
        </mc:Choice>
        <mc:Fallback>
          <p:sp>
            <p:nvSpPr>
              <p:cNvPr id="1051777" name=""/>
              <p:cNvSpPr/>
              <p:nvPr/>
            </p:nvSpPr>
            <p:spPr>
              <a:xfrm>
                <a:off x="7094251" y="5396499"/>
                <a:ext cx="223976" cy="126878"/>
              </a:xfrm>
            </p:spPr>
          </p:sp>
        </mc:Fallback>
      </mc:AlternateContent>
      <mc:AlternateContent xmlns:mc="http://schemas.openxmlformats.org/markup-compatibility/2006">
        <mc:Choice xmlns:p14="http://schemas.microsoft.com/office/powerpoint/2010/main" Requires="p14">
          <p:contentPart p14:bwMode="auto" r:id="rId46">
            <p14:nvContentPartPr>
              <p14:cNvPr id="1051778" name=""/>
              <p14:cNvContentPartPr/>
              <p14:nvPr/>
            </p14:nvContentPartPr>
            <p14:xfrm>
              <a:off x="7411902" y="5297759"/>
              <a:ext cx="57810" cy="190834"/>
            </p14:xfrm>
          </p:contentPart>
        </mc:Choice>
        <mc:Fallback>
          <p:sp>
            <p:nvSpPr>
              <p:cNvPr id="1051778" name=""/>
              <p:cNvSpPr/>
              <p:nvPr/>
            </p:nvSpPr>
            <p:spPr>
              <a:xfrm>
                <a:off x="7411902" y="5297759"/>
                <a:ext cx="57810" cy="190834"/>
              </a:xfrm>
            </p:spPr>
          </p:sp>
        </mc:Fallback>
      </mc:AlternateContent>
      <mc:AlternateContent xmlns:mc="http://schemas.openxmlformats.org/markup-compatibility/2006">
        <mc:Choice xmlns:p14="http://schemas.microsoft.com/office/powerpoint/2010/main" Requires="p14">
          <p:contentPart p14:bwMode="auto" r:id="rId47">
            <p14:nvContentPartPr>
              <p14:cNvPr id="1051779" name=""/>
              <p14:cNvContentPartPr/>
              <p14:nvPr/>
            </p14:nvContentPartPr>
            <p14:xfrm>
              <a:off x="7522270" y="5341442"/>
              <a:ext cx="59515" cy="401901"/>
            </p14:xfrm>
          </p:contentPart>
        </mc:Choice>
        <mc:Fallback>
          <p:sp>
            <p:nvSpPr>
              <p:cNvPr id="1051779" name=""/>
              <p:cNvSpPr/>
              <p:nvPr/>
            </p:nvSpPr>
            <p:spPr>
              <a:xfrm>
                <a:off x="7522270" y="5341442"/>
                <a:ext cx="59515" cy="401901"/>
              </a:xfrm>
            </p:spPr>
          </p:sp>
        </mc:Fallback>
      </mc:AlternateContent>
      <mc:AlternateContent xmlns:mc="http://schemas.openxmlformats.org/markup-compatibility/2006">
        <mc:Choice xmlns:p14="http://schemas.microsoft.com/office/powerpoint/2010/main" Requires="p14">
          <p:contentPart p14:bwMode="auto" r:id="rId48">
            <p14:nvContentPartPr>
              <p14:cNvPr id="1051780" name=""/>
              <p14:cNvContentPartPr/>
              <p14:nvPr/>
            </p14:nvContentPartPr>
            <p14:xfrm>
              <a:off x="7595697" y="5167037"/>
              <a:ext cx="338427" cy="378998"/>
            </p14:xfrm>
          </p:contentPart>
        </mc:Choice>
        <mc:Fallback>
          <p:sp>
            <p:nvSpPr>
              <p:cNvPr id="1051780" name=""/>
              <p:cNvSpPr/>
              <p:nvPr/>
            </p:nvSpPr>
            <p:spPr>
              <a:xfrm>
                <a:off x="7595697" y="5167037"/>
                <a:ext cx="338427" cy="378998"/>
              </a:xfrm>
            </p:spPr>
          </p:sp>
        </mc:Fallback>
      </mc:AlternateContent>
      <mc:AlternateContent xmlns:mc="http://schemas.openxmlformats.org/markup-compatibility/2006">
        <mc:Choice xmlns:p14="http://schemas.microsoft.com/office/powerpoint/2010/main" Requires="p14">
          <p:contentPart p14:bwMode="auto" r:id="rId49">
            <p14:nvContentPartPr>
              <p14:cNvPr id="1051781" name=""/>
              <p14:cNvContentPartPr/>
              <p14:nvPr/>
            </p14:nvContentPartPr>
            <p14:xfrm>
              <a:off x="7912247" y="5413917"/>
              <a:ext cx="609107" cy="239530"/>
            </p14:xfrm>
          </p:contentPart>
        </mc:Choice>
        <mc:Fallback>
          <p:sp>
            <p:nvSpPr>
              <p:cNvPr id="1051781" name=""/>
              <p:cNvSpPr/>
              <p:nvPr/>
            </p:nvSpPr>
            <p:spPr>
              <a:xfrm>
                <a:off x="7912247" y="5413917"/>
                <a:ext cx="609107" cy="239530"/>
              </a:xfrm>
            </p:spPr>
          </p:sp>
        </mc:Fallback>
      </mc:AlternateContent>
      <mc:AlternateContent xmlns:mc="http://schemas.openxmlformats.org/markup-compatibility/2006">
        <mc:Choice xmlns:p14="http://schemas.microsoft.com/office/powerpoint/2010/main" Requires="p14">
          <p:contentPart p14:bwMode="auto" r:id="rId50">
            <p14:nvContentPartPr>
              <p14:cNvPr id="1051782" name=""/>
              <p14:cNvContentPartPr/>
              <p14:nvPr/>
            </p14:nvContentPartPr>
            <p14:xfrm>
              <a:off x="8417365" y="5363284"/>
              <a:ext cx="68093" cy="29389"/>
            </p14:xfrm>
          </p:contentPart>
        </mc:Choice>
        <mc:Fallback>
          <p:sp>
            <p:nvSpPr>
              <p:cNvPr id="1051782" name=""/>
              <p:cNvSpPr/>
              <p:nvPr/>
            </p:nvSpPr>
            <p:spPr>
              <a:xfrm>
                <a:off x="8417365" y="5363284"/>
                <a:ext cx="68093" cy="29389"/>
              </a:xfrm>
            </p:spPr>
          </p:sp>
        </mc:Fallback>
      </mc:AlternateContent>
      <mc:AlternateContent xmlns:mc="http://schemas.openxmlformats.org/markup-compatibility/2006">
        <mc:Choice xmlns:p14="http://schemas.microsoft.com/office/powerpoint/2010/main" Requires="p14">
          <p:contentPart p14:bwMode="auto" r:id="rId51">
            <p14:nvContentPartPr>
              <p14:cNvPr id="1051783" name=""/>
              <p14:cNvContentPartPr/>
              <p14:nvPr/>
            </p14:nvContentPartPr>
            <p14:xfrm>
              <a:off x="6122098" y="5681842"/>
              <a:ext cx="195473" cy="209756"/>
            </p14:xfrm>
          </p:contentPart>
        </mc:Choice>
        <mc:Fallback>
          <p:sp>
            <p:nvSpPr>
              <p:cNvPr id="1051783" name=""/>
              <p:cNvSpPr/>
              <p:nvPr/>
            </p:nvSpPr>
            <p:spPr>
              <a:xfrm>
                <a:off x="6122098" y="5681842"/>
                <a:ext cx="195473" cy="209756"/>
              </a:xfrm>
            </p:spPr>
          </p:sp>
        </mc:Fallback>
      </mc:AlternateContent>
      <mc:AlternateContent xmlns:mc="http://schemas.openxmlformats.org/markup-compatibility/2006">
        <mc:Choice xmlns:p14="http://schemas.microsoft.com/office/powerpoint/2010/main" Requires="p14">
          <p:contentPart p14:bwMode="auto" r:id="rId52">
            <p14:nvContentPartPr>
              <p14:cNvPr id="1051784" name=""/>
              <p14:cNvContentPartPr/>
              <p14:nvPr/>
            </p14:nvContentPartPr>
            <p14:xfrm>
              <a:off x="6354246" y="5627369"/>
              <a:ext cx="21052" cy="310724"/>
            </p14:xfrm>
          </p:contentPart>
        </mc:Choice>
        <mc:Fallback>
          <p:sp>
            <p:nvSpPr>
              <p:cNvPr id="1051784" name=""/>
              <p:cNvSpPr/>
              <p:nvPr/>
            </p:nvSpPr>
            <p:spPr>
              <a:xfrm>
                <a:off x="6354246" y="5627369"/>
                <a:ext cx="21052" cy="310724"/>
              </a:xfrm>
            </p:spPr>
          </p:sp>
        </mc:Fallback>
      </mc:AlternateContent>
      <mc:AlternateContent xmlns:mc="http://schemas.openxmlformats.org/markup-compatibility/2006">
        <mc:Choice xmlns:p14="http://schemas.microsoft.com/office/powerpoint/2010/main" Requires="p14">
          <p:contentPart p14:bwMode="auto" r:id="rId53">
            <p14:nvContentPartPr>
              <p14:cNvPr id="1051785" name=""/>
              <p14:cNvContentPartPr/>
              <p14:nvPr/>
            </p14:nvContentPartPr>
            <p14:xfrm>
              <a:off x="6296884" y="5775792"/>
              <a:ext cx="165808" cy="9089"/>
            </p14:xfrm>
          </p:contentPart>
        </mc:Choice>
        <mc:Fallback>
          <p:sp>
            <p:nvSpPr>
              <p:cNvPr id="1051785" name=""/>
              <p:cNvSpPr/>
              <p:nvPr/>
            </p:nvSpPr>
            <p:spPr>
              <a:xfrm>
                <a:off x="6296884" y="5775792"/>
                <a:ext cx="165808" cy="9089"/>
              </a:xfrm>
            </p:spPr>
          </p:sp>
        </mc:Fallback>
      </mc:AlternateContent>
      <mc:AlternateContent xmlns:mc="http://schemas.openxmlformats.org/markup-compatibility/2006">
        <mc:Choice xmlns:p14="http://schemas.microsoft.com/office/powerpoint/2010/main" Requires="p14">
          <p:contentPart p14:bwMode="auto" r:id="rId54">
            <p14:nvContentPartPr>
              <p14:cNvPr id="1051786" name=""/>
              <p14:cNvContentPartPr/>
              <p14:nvPr/>
            </p14:nvContentPartPr>
            <p14:xfrm>
              <a:off x="6547070" y="5754447"/>
              <a:ext cx="357849" cy="223271"/>
            </p14:xfrm>
          </p:contentPart>
        </mc:Choice>
        <mc:Fallback>
          <p:sp>
            <p:nvSpPr>
              <p:cNvPr id="1051786" name=""/>
              <p:cNvSpPr/>
              <p:nvPr/>
            </p:nvSpPr>
            <p:spPr>
              <a:xfrm>
                <a:off x="6547070" y="5754447"/>
                <a:ext cx="357849" cy="223271"/>
              </a:xfrm>
            </p:spPr>
          </p:sp>
        </mc:Fallback>
      </mc:AlternateContent>
      <mc:AlternateContent xmlns:mc="http://schemas.openxmlformats.org/markup-compatibility/2006">
        <mc:Choice xmlns:p14="http://schemas.microsoft.com/office/powerpoint/2010/main" Requires="p14">
          <p:contentPart p14:bwMode="auto" r:id="rId55">
            <p14:nvContentPartPr>
              <p14:cNvPr id="1051787" name=""/>
              <p14:cNvContentPartPr/>
              <p14:nvPr/>
            </p14:nvContentPartPr>
            <p14:xfrm>
              <a:off x="6937276" y="5783238"/>
              <a:ext cx="60304" cy="234224"/>
            </p14:xfrm>
          </p:contentPart>
        </mc:Choice>
        <mc:Fallback>
          <p:sp>
            <p:nvSpPr>
              <p:cNvPr id="1051787" name=""/>
              <p:cNvSpPr/>
              <p:nvPr/>
            </p:nvSpPr>
            <p:spPr>
              <a:xfrm>
                <a:off x="6937276" y="5783238"/>
                <a:ext cx="60304" cy="234224"/>
              </a:xfrm>
            </p:spPr>
          </p:sp>
        </mc:Fallback>
      </mc:AlternateContent>
      <mc:AlternateContent xmlns:mc="http://schemas.openxmlformats.org/markup-compatibility/2006">
        <mc:Choice xmlns:p14="http://schemas.microsoft.com/office/powerpoint/2010/main" Requires="p14">
          <p:contentPart p14:bwMode="auto" r:id="rId56">
            <p14:nvContentPartPr>
              <p14:cNvPr id="1051788" name=""/>
              <p14:cNvContentPartPr/>
              <p14:nvPr/>
            </p14:nvContentPartPr>
            <p14:xfrm>
              <a:off x="7204965" y="5602052"/>
              <a:ext cx="22812" cy="382396"/>
            </p14:xfrm>
          </p:contentPart>
        </mc:Choice>
        <mc:Fallback>
          <p:sp>
            <p:nvSpPr>
              <p:cNvPr id="1051788" name=""/>
              <p:cNvSpPr/>
              <p:nvPr/>
            </p:nvSpPr>
            <p:spPr>
              <a:xfrm>
                <a:off x="7204965" y="5602052"/>
                <a:ext cx="22812" cy="382396"/>
              </a:xfrm>
            </p:spPr>
          </p:sp>
        </mc:Fallback>
      </mc:AlternateContent>
      <mc:AlternateContent xmlns:mc="http://schemas.openxmlformats.org/markup-compatibility/2006">
        <mc:Choice xmlns:p14="http://schemas.microsoft.com/office/powerpoint/2010/main" Requires="p14">
          <p:contentPart p14:bwMode="auto" r:id="rId57">
            <p14:nvContentPartPr>
              <p14:cNvPr id="1051789" name=""/>
              <p14:cNvContentPartPr/>
              <p14:nvPr/>
            </p14:nvContentPartPr>
            <p14:xfrm>
              <a:off x="7258576" y="5819203"/>
              <a:ext cx="175931" cy="155671"/>
            </p14:xfrm>
          </p:contentPart>
        </mc:Choice>
        <mc:Fallback>
          <p:sp>
            <p:nvSpPr>
              <p:cNvPr id="1051789" name=""/>
              <p:cNvSpPr/>
              <p:nvPr/>
            </p:nvSpPr>
            <p:spPr>
              <a:xfrm>
                <a:off x="7258576" y="5819203"/>
                <a:ext cx="175931" cy="155671"/>
              </a:xfrm>
            </p:spPr>
          </p:sp>
        </mc:Fallback>
      </mc:AlternateContent>
      <mc:AlternateContent xmlns:mc="http://schemas.openxmlformats.org/markup-compatibility/2006">
        <mc:Choice xmlns:p14="http://schemas.microsoft.com/office/powerpoint/2010/main" Requires="p14">
          <p:contentPart p14:bwMode="auto" r:id="rId58">
            <p14:nvContentPartPr>
              <p14:cNvPr id="1051790" name=""/>
              <p14:cNvContentPartPr/>
              <p14:nvPr/>
            </p14:nvContentPartPr>
            <p14:xfrm>
              <a:off x="7541194" y="5814037"/>
              <a:ext cx="267102" cy="319407"/>
            </p14:xfrm>
          </p:contentPart>
        </mc:Choice>
        <mc:Fallback>
          <p:sp>
            <p:nvSpPr>
              <p:cNvPr id="1051790" name=""/>
              <p:cNvSpPr/>
              <p:nvPr/>
            </p:nvSpPr>
            <p:spPr>
              <a:xfrm>
                <a:off x="7541194" y="5814037"/>
                <a:ext cx="267102" cy="319407"/>
              </a:xfrm>
            </p:spPr>
          </p:sp>
        </mc:Fallback>
      </mc:AlternateContent>
      <mc:AlternateContent xmlns:mc="http://schemas.openxmlformats.org/markup-compatibility/2006">
        <mc:Choice xmlns:p14="http://schemas.microsoft.com/office/powerpoint/2010/main" Requires="p14">
          <p:contentPart p14:bwMode="auto" r:id="rId59">
            <p14:nvContentPartPr>
              <p14:cNvPr id="1051791" name=""/>
              <p14:cNvContentPartPr/>
              <p14:nvPr/>
            </p14:nvContentPartPr>
            <p14:xfrm>
              <a:off x="7779431" y="5820576"/>
              <a:ext cx="434658" cy="258028"/>
            </p14:xfrm>
          </p:contentPart>
        </mc:Choice>
        <mc:Fallback>
          <p:sp>
            <p:nvSpPr>
              <p:cNvPr id="1051791" name=""/>
              <p:cNvSpPr/>
              <p:nvPr/>
            </p:nvSpPr>
            <p:spPr>
              <a:xfrm>
                <a:off x="7779431" y="5820576"/>
                <a:ext cx="434658" cy="258028"/>
              </a:xfrm>
            </p:spPr>
          </p:sp>
        </mc:Fallback>
      </mc:AlternateContent>
      <mc:AlternateContent xmlns:mc="http://schemas.openxmlformats.org/markup-compatibility/2006">
        <mc:Choice xmlns:p14="http://schemas.microsoft.com/office/powerpoint/2010/main" Requires="p14">
          <p:contentPart p14:bwMode="auto" r:id="rId60">
            <p14:nvContentPartPr>
              <p14:cNvPr id="1051792" name=""/>
              <p14:cNvContentPartPr/>
              <p14:nvPr/>
            </p14:nvContentPartPr>
            <p14:xfrm>
              <a:off x="6345951" y="6033226"/>
              <a:ext cx="102492" cy="349965"/>
            </p14:xfrm>
          </p:contentPart>
        </mc:Choice>
        <mc:Fallback>
          <p:sp>
            <p:nvSpPr>
              <p:cNvPr id="1051792" name=""/>
              <p:cNvSpPr/>
              <p:nvPr/>
            </p:nvSpPr>
            <p:spPr>
              <a:xfrm>
                <a:off x="6345951" y="6033226"/>
                <a:ext cx="102492" cy="349965"/>
              </a:xfrm>
            </p:spPr>
          </p:sp>
        </mc:Fallback>
      </mc:AlternateContent>
      <mc:AlternateContent xmlns:mc="http://schemas.openxmlformats.org/markup-compatibility/2006">
        <mc:Choice xmlns:p14="http://schemas.microsoft.com/office/powerpoint/2010/main" Requires="p14">
          <p:contentPart p14:bwMode="auto" r:id="rId61">
            <p14:nvContentPartPr>
              <p14:cNvPr id="1051793" name=""/>
              <p14:cNvContentPartPr/>
              <p14:nvPr/>
            </p14:nvContentPartPr>
            <p14:xfrm>
              <a:off x="6548084" y="6072888"/>
              <a:ext cx="56348" cy="158828"/>
            </p14:xfrm>
          </p:contentPart>
        </mc:Choice>
        <mc:Fallback>
          <p:sp>
            <p:nvSpPr>
              <p:cNvPr id="1051793" name=""/>
              <p:cNvSpPr/>
              <p:nvPr/>
            </p:nvSpPr>
            <p:spPr>
              <a:xfrm>
                <a:off x="6548084" y="6072888"/>
                <a:ext cx="56348" cy="158828"/>
              </a:xfrm>
            </p:spPr>
          </p:sp>
        </mc:Fallback>
      </mc:AlternateContent>
      <mc:AlternateContent xmlns:mc="http://schemas.openxmlformats.org/markup-compatibility/2006">
        <mc:Choice xmlns:p14="http://schemas.microsoft.com/office/powerpoint/2010/main" Requires="p14">
          <p:contentPart p14:bwMode="auto" r:id="rId62">
            <p14:nvContentPartPr>
              <p14:cNvPr id="1051794" name=""/>
              <p14:cNvContentPartPr/>
              <p14:nvPr/>
            </p14:nvContentPartPr>
            <p14:xfrm>
              <a:off x="6624481" y="6177857"/>
              <a:ext cx="168947" cy="279473"/>
            </p14:xfrm>
          </p:contentPart>
        </mc:Choice>
        <mc:Fallback>
          <p:sp>
            <p:nvSpPr>
              <p:cNvPr id="1051794" name=""/>
              <p:cNvSpPr/>
              <p:nvPr/>
            </p:nvSpPr>
            <p:spPr>
              <a:xfrm>
                <a:off x="6624481" y="6177857"/>
                <a:ext cx="168947" cy="279473"/>
              </a:xfrm>
            </p:spPr>
          </p:sp>
        </mc:Fallback>
      </mc:AlternateContent>
      <mc:AlternateContent xmlns:mc="http://schemas.openxmlformats.org/markup-compatibility/2006">
        <mc:Choice xmlns:p14="http://schemas.microsoft.com/office/powerpoint/2010/main" Requires="p14">
          <p:contentPart p14:bwMode="auto" r:id="rId63">
            <p14:nvContentPartPr>
              <p14:cNvPr id="1051795" name=""/>
              <p14:cNvContentPartPr/>
              <p14:nvPr/>
            </p14:nvContentPartPr>
            <p14:xfrm>
              <a:off x="6611492" y="6290063"/>
              <a:ext cx="171644" cy="51129"/>
            </p14:xfrm>
          </p:contentPart>
        </mc:Choice>
        <mc:Fallback>
          <p:sp>
            <p:nvSpPr>
              <p:cNvPr id="1051795" name=""/>
              <p:cNvSpPr/>
              <p:nvPr/>
            </p:nvSpPr>
            <p:spPr>
              <a:xfrm>
                <a:off x="6611492" y="6290063"/>
                <a:ext cx="171644" cy="51129"/>
              </a:xfrm>
            </p:spPr>
          </p:sp>
        </mc:Fallback>
      </mc:AlternateContent>
      <mc:AlternateContent xmlns:mc="http://schemas.openxmlformats.org/markup-compatibility/2006">
        <mc:Choice xmlns:p14="http://schemas.microsoft.com/office/powerpoint/2010/main" Requires="p14">
          <p:contentPart p14:bwMode="auto" r:id="rId64">
            <p14:nvContentPartPr>
              <p14:cNvPr id="1051796" name=""/>
              <p14:cNvContentPartPr/>
              <p14:nvPr/>
            </p14:nvContentPartPr>
            <p14:xfrm>
              <a:off x="6779310" y="6374649"/>
              <a:ext cx="143694" cy="277850"/>
            </p14:xfrm>
          </p:contentPart>
        </mc:Choice>
        <mc:Fallback>
          <p:sp>
            <p:nvSpPr>
              <p:cNvPr id="1051796" name=""/>
              <p:cNvSpPr/>
              <p:nvPr/>
            </p:nvSpPr>
            <p:spPr>
              <a:xfrm>
                <a:off x="6779310" y="6374649"/>
                <a:ext cx="143694" cy="277850"/>
              </a:xfrm>
            </p:spPr>
          </p:sp>
        </mc:Fallback>
      </mc:AlternateContent>
      <mc:AlternateContent xmlns:mc="http://schemas.openxmlformats.org/markup-compatibility/2006">
        <mc:Choice xmlns:p14="http://schemas.microsoft.com/office/powerpoint/2010/main" Requires="p14">
          <p:contentPart p14:bwMode="auto" r:id="rId65">
            <p14:nvContentPartPr>
              <p14:cNvPr id="1051797" name=""/>
              <p14:cNvContentPartPr/>
              <p14:nvPr/>
            </p14:nvContentPartPr>
            <p14:xfrm>
              <a:off x="7096907" y="6153928"/>
              <a:ext cx="100553" cy="498095"/>
            </p14:xfrm>
          </p:contentPart>
        </mc:Choice>
        <mc:Fallback>
          <p:sp>
            <p:nvSpPr>
              <p:cNvPr id="1051797" name=""/>
              <p:cNvSpPr/>
              <p:nvPr/>
            </p:nvSpPr>
            <p:spPr>
              <a:xfrm>
                <a:off x="7096907" y="6153928"/>
                <a:ext cx="100553" cy="498095"/>
              </a:xfrm>
            </p:spPr>
          </p:sp>
        </mc:Fallback>
      </mc:AlternateContent>
      <mc:AlternateContent xmlns:mc="http://schemas.openxmlformats.org/markup-compatibility/2006">
        <mc:Choice xmlns:p14="http://schemas.microsoft.com/office/powerpoint/2010/main" Requires="p14">
          <p:contentPart p14:bwMode="auto" r:id="rId66">
            <p14:nvContentPartPr>
              <p14:cNvPr id="1051798" name=""/>
              <p14:cNvContentPartPr/>
              <p14:nvPr/>
            </p14:nvContentPartPr>
            <p14:xfrm>
              <a:off x="7197790" y="6327949"/>
              <a:ext cx="247037" cy="177783"/>
            </p14:xfrm>
          </p:contentPart>
        </mc:Choice>
        <mc:Fallback>
          <p:sp>
            <p:nvSpPr>
              <p:cNvPr id="1051798" name=""/>
              <p:cNvSpPr/>
              <p:nvPr/>
            </p:nvSpPr>
            <p:spPr>
              <a:xfrm>
                <a:off x="7197790" y="6327949"/>
                <a:ext cx="247037" cy="177783"/>
              </a:xfrm>
            </p:spPr>
          </p:sp>
        </mc:Fallback>
      </mc:AlternateContent>
      <mc:AlternateContent xmlns:mc="http://schemas.openxmlformats.org/markup-compatibility/2006">
        <mc:Choice xmlns:p14="http://schemas.microsoft.com/office/powerpoint/2010/main" Requires="p14">
          <p:contentPart p14:bwMode="auto" r:id="rId67">
            <p14:nvContentPartPr>
              <p14:cNvPr id="1051799" name=""/>
              <p14:cNvContentPartPr/>
              <p14:nvPr/>
            </p14:nvContentPartPr>
            <p14:xfrm>
              <a:off x="7376610" y="6203441"/>
              <a:ext cx="33577" cy="106571"/>
            </p14:xfrm>
          </p:contentPart>
        </mc:Choice>
        <mc:Fallback>
          <p:sp>
            <p:nvSpPr>
              <p:cNvPr id="1051799" name=""/>
              <p:cNvSpPr/>
              <p:nvPr/>
            </p:nvSpPr>
            <p:spPr>
              <a:xfrm>
                <a:off x="7376610" y="6203441"/>
                <a:ext cx="33577" cy="106571"/>
              </a:xfrm>
            </p:spPr>
          </p:sp>
        </mc:Fallback>
      </mc:AlternateContent>
      <mc:AlternateContent xmlns:mc="http://schemas.openxmlformats.org/markup-compatibility/2006">
        <mc:Choice xmlns:p14="http://schemas.microsoft.com/office/powerpoint/2010/main" Requires="p14">
          <p:contentPart p14:bwMode="auto" r:id="rId68">
            <p14:nvContentPartPr>
              <p14:cNvPr id="1051800" name=""/>
              <p14:cNvContentPartPr/>
              <p14:nvPr/>
            </p14:nvContentPartPr>
            <p14:xfrm>
              <a:off x="7510051" y="6181600"/>
              <a:ext cx="363841" cy="351451"/>
            </p14:xfrm>
          </p:contentPart>
        </mc:Choice>
        <mc:Fallback>
          <p:sp>
            <p:nvSpPr>
              <p:cNvPr id="1051800" name=""/>
              <p:cNvSpPr/>
              <p:nvPr/>
            </p:nvSpPr>
            <p:spPr>
              <a:xfrm>
                <a:off x="7510051" y="6181600"/>
                <a:ext cx="363841" cy="351451"/>
              </a:xfrm>
            </p:spPr>
          </p:sp>
        </mc:Fallback>
      </mc:AlternateContent>
      <mc:AlternateContent xmlns:mc="http://schemas.openxmlformats.org/markup-compatibility/2006">
        <mc:Choice xmlns:p14="http://schemas.microsoft.com/office/powerpoint/2010/main" Requires="p14">
          <p:contentPart p14:bwMode="auto" r:id="rId69">
            <p14:nvContentPartPr>
              <p14:cNvPr id="1051801" name=""/>
              <p14:cNvContentPartPr/>
              <p14:nvPr/>
            </p14:nvContentPartPr>
            <p14:xfrm>
              <a:off x="7954935" y="6521882"/>
              <a:ext cx="1028" cy="30836"/>
            </p14:xfrm>
          </p:contentPart>
        </mc:Choice>
        <mc:Fallback>
          <p:sp>
            <p:nvSpPr>
              <p:cNvPr id="1051801" name=""/>
              <p:cNvSpPr/>
              <p:nvPr/>
            </p:nvSpPr>
            <p:spPr>
              <a:xfrm>
                <a:off x="7954935" y="6521882"/>
                <a:ext cx="1028" cy="30836"/>
              </a:xfrm>
            </p:spPr>
          </p:sp>
        </mc:Fallback>
      </mc:AlternateContent>
      <mc:AlternateContent xmlns:mc="http://schemas.openxmlformats.org/markup-compatibility/2006">
        <mc:Choice xmlns:p14="http://schemas.microsoft.com/office/powerpoint/2010/main" Requires="p14">
          <p:contentPart p14:bwMode="auto" r:id="rId70">
            <p14:nvContentPartPr>
              <p14:cNvPr id="1051802" name=""/>
              <p14:cNvContentPartPr/>
              <p14:nvPr/>
            </p14:nvContentPartPr>
            <p14:xfrm>
              <a:off x="6939567" y="4019442"/>
              <a:ext cx="308368" cy="413774"/>
            </p14:xfrm>
          </p:contentPart>
        </mc:Choice>
        <mc:Fallback>
          <p:sp>
            <p:nvSpPr>
              <p:cNvPr id="1051802" name=""/>
              <p:cNvSpPr/>
              <p:nvPr/>
            </p:nvSpPr>
            <p:spPr>
              <a:xfrm>
                <a:off x="6939567" y="4019442"/>
                <a:ext cx="308368" cy="413774"/>
              </a:xfrm>
            </p:spPr>
          </p:sp>
        </mc:Fallback>
      </mc:AlternateContent>
      <mc:AlternateContent xmlns:mc="http://schemas.openxmlformats.org/markup-compatibility/2006">
        <mc:Choice xmlns:p14="http://schemas.microsoft.com/office/powerpoint/2010/main" Requires="p14">
          <p:contentPart p14:bwMode="auto" r:id="rId71">
            <p14:nvContentPartPr>
              <p14:cNvPr id="1051803" name=""/>
              <p14:cNvContentPartPr/>
              <p14:nvPr/>
            </p14:nvContentPartPr>
            <p14:xfrm>
              <a:off x="6368366" y="4363534"/>
              <a:ext cx="10607" cy="334102"/>
            </p14:xfrm>
          </p:contentPart>
        </mc:Choice>
        <mc:Fallback>
          <p:sp>
            <p:nvSpPr>
              <p:cNvPr id="1051803" name=""/>
              <p:cNvSpPr/>
              <p:nvPr/>
            </p:nvSpPr>
            <p:spPr>
              <a:xfrm>
                <a:off x="6368366" y="4363534"/>
                <a:ext cx="10607" cy="334102"/>
              </a:xfrm>
            </p:spPr>
          </p:sp>
        </mc:Fallback>
      </mc:AlternateContent>
      <mc:AlternateContent xmlns:mc="http://schemas.openxmlformats.org/markup-compatibility/2006">
        <mc:Choice xmlns:p14="http://schemas.microsoft.com/office/powerpoint/2010/main" Requires="p14">
          <p:contentPart p14:bwMode="auto" r:id="rId72">
            <p14:nvContentPartPr>
              <p14:cNvPr id="1051804" name=""/>
              <p14:cNvContentPartPr/>
              <p14:nvPr/>
            </p14:nvContentPartPr>
            <p14:xfrm>
              <a:off x="6382485" y="4377681"/>
              <a:ext cx="78043" cy="111339"/>
            </p14:xfrm>
          </p:contentPart>
        </mc:Choice>
        <mc:Fallback>
          <p:sp>
            <p:nvSpPr>
              <p:cNvPr id="1051804" name=""/>
              <p:cNvSpPr/>
              <p:nvPr/>
            </p:nvSpPr>
            <p:spPr>
              <a:xfrm>
                <a:off x="6382485" y="4377681"/>
                <a:ext cx="78043" cy="111339"/>
              </a:xfrm>
            </p:spPr>
          </p:sp>
        </mc:Fallback>
      </mc:AlternateContent>
      <mc:AlternateContent xmlns:mc="http://schemas.openxmlformats.org/markup-compatibility/2006">
        <mc:Choice xmlns:p14="http://schemas.microsoft.com/office/powerpoint/2010/main" Requires="p14">
          <p:contentPart p14:bwMode="auto" r:id="rId73">
            <p14:nvContentPartPr>
              <p14:cNvPr id="1051805" name=""/>
              <p14:cNvContentPartPr/>
              <p14:nvPr/>
            </p14:nvContentPartPr>
            <p14:xfrm>
              <a:off x="6248756" y="4365271"/>
              <a:ext cx="66219" cy="121966"/>
            </p14:xfrm>
          </p:contentPart>
        </mc:Choice>
        <mc:Fallback>
          <p:sp>
            <p:nvSpPr>
              <p:cNvPr id="1051805" name=""/>
              <p:cNvSpPr/>
              <p:nvPr/>
            </p:nvSpPr>
            <p:spPr>
              <a:xfrm>
                <a:off x="6248756" y="4365271"/>
                <a:ext cx="66219" cy="121966"/>
              </a:xfrm>
            </p:spPr>
          </p:sp>
        </mc:Fallback>
      </mc:AlternateContent>
      <mc:AlternateContent xmlns:mc="http://schemas.openxmlformats.org/markup-compatibility/2006">
        <mc:Choice xmlns:p14="http://schemas.microsoft.com/office/powerpoint/2010/main" Requires="p14">
          <p:contentPart p14:bwMode="auto" r:id="rId74">
            <p14:nvContentPartPr>
              <p14:cNvPr id="1051806" name=""/>
              <p14:cNvContentPartPr/>
              <p14:nvPr/>
            </p14:nvContentPartPr>
            <p14:xfrm>
              <a:off x="6127282" y="4667827"/>
              <a:ext cx="87785" cy="228556"/>
            </p14:xfrm>
          </p:contentPart>
        </mc:Choice>
        <mc:Fallback>
          <p:sp>
            <p:nvSpPr>
              <p:cNvPr id="1051806" name=""/>
              <p:cNvSpPr/>
              <p:nvPr/>
            </p:nvSpPr>
            <p:spPr>
              <a:xfrm>
                <a:off x="6127282" y="4667827"/>
                <a:ext cx="87785" cy="228556"/>
              </a:xfrm>
            </p:spPr>
          </p:sp>
        </mc:Fallback>
      </mc:AlternateContent>
      <mc:AlternateContent xmlns:mc="http://schemas.openxmlformats.org/markup-compatibility/2006">
        <mc:Choice xmlns:p14="http://schemas.microsoft.com/office/powerpoint/2010/main" Requires="p14">
          <p:contentPart p14:bwMode="auto" r:id="rId75">
            <p14:nvContentPartPr>
              <p14:cNvPr id="1051807" name=""/>
              <p14:cNvContentPartPr/>
              <p14:nvPr/>
            </p14:nvContentPartPr>
            <p14:xfrm>
              <a:off x="6239522" y="4728145"/>
              <a:ext cx="39422" cy="81865"/>
            </p14:xfrm>
          </p:contentPart>
        </mc:Choice>
        <mc:Fallback>
          <p:sp>
            <p:nvSpPr>
              <p:cNvPr id="1051807" name=""/>
              <p:cNvSpPr/>
              <p:nvPr/>
            </p:nvSpPr>
            <p:spPr>
              <a:xfrm>
                <a:off x="6239522" y="4728145"/>
                <a:ext cx="39422" cy="81865"/>
              </a:xfrm>
            </p:spPr>
          </p:sp>
        </mc:Fallback>
      </mc:AlternateContent>
      <mc:AlternateContent xmlns:mc="http://schemas.openxmlformats.org/markup-compatibility/2006">
        <mc:Choice xmlns:p14="http://schemas.microsoft.com/office/powerpoint/2010/main" Requires="p14">
          <p:contentPart p14:bwMode="auto" r:id="rId76">
            <p14:nvContentPartPr>
              <p14:cNvPr id="1051808" name=""/>
              <p14:cNvContentPartPr/>
              <p14:nvPr/>
            </p14:nvContentPartPr>
            <p14:xfrm>
              <a:off x="6279971" y="4667827"/>
              <a:ext cx="115221" cy="189149"/>
            </p14:xfrm>
          </p:contentPart>
        </mc:Choice>
        <mc:Fallback>
          <p:sp>
            <p:nvSpPr>
              <p:cNvPr id="1051808" name=""/>
              <p:cNvSpPr/>
              <p:nvPr/>
            </p:nvSpPr>
            <p:spPr>
              <a:xfrm>
                <a:off x="6279971" y="4667827"/>
                <a:ext cx="115221" cy="189149"/>
              </a:xfrm>
            </p:spPr>
          </p:sp>
        </mc:Fallback>
      </mc:AlternateContent>
      <mc:AlternateContent xmlns:mc="http://schemas.openxmlformats.org/markup-compatibility/2006">
        <mc:Choice xmlns:p14="http://schemas.microsoft.com/office/powerpoint/2010/main" Requires="p14">
          <p:contentPart p14:bwMode="auto" r:id="rId77">
            <p14:nvContentPartPr>
              <p14:cNvPr id="1051809" name=""/>
              <p14:cNvContentPartPr/>
              <p14:nvPr/>
            </p14:nvContentPartPr>
            <p14:xfrm>
              <a:off x="6409428" y="4754697"/>
              <a:ext cx="8798" cy="111933"/>
            </p14:xfrm>
          </p:contentPart>
        </mc:Choice>
        <mc:Fallback>
          <p:sp>
            <p:nvSpPr>
              <p:cNvPr id="1051809" name=""/>
              <p:cNvSpPr/>
              <p:nvPr/>
            </p:nvSpPr>
            <p:spPr>
              <a:xfrm>
                <a:off x="6409428" y="4754697"/>
                <a:ext cx="8798" cy="111933"/>
              </a:xfrm>
            </p:spPr>
          </p:sp>
        </mc:Fallback>
      </mc:AlternateContent>
      <mc:AlternateContent xmlns:mc="http://schemas.openxmlformats.org/markup-compatibility/2006">
        <mc:Choice xmlns:p14="http://schemas.microsoft.com/office/powerpoint/2010/main" Requires="p14">
          <p:contentPart p14:bwMode="auto" r:id="rId78">
            <p14:nvContentPartPr>
              <p14:cNvPr id="1051810" name=""/>
              <p14:cNvContentPartPr/>
              <p14:nvPr/>
            </p14:nvContentPartPr>
            <p14:xfrm>
              <a:off x="6405965" y="4645986"/>
              <a:ext cx="5201" cy="32280"/>
            </p14:xfrm>
          </p:contentPart>
        </mc:Choice>
        <mc:Fallback>
          <p:sp>
            <p:nvSpPr>
              <p:cNvPr id="1051810" name=""/>
              <p:cNvSpPr/>
              <p:nvPr/>
            </p:nvSpPr>
            <p:spPr>
              <a:xfrm>
                <a:off x="6405965" y="4645986"/>
                <a:ext cx="5201" cy="32280"/>
              </a:xfrm>
            </p:spPr>
          </p:sp>
        </mc:Fallback>
      </mc:AlternateContent>
      <mc:AlternateContent xmlns:mc="http://schemas.openxmlformats.org/markup-compatibility/2006">
        <mc:Choice xmlns:p14="http://schemas.microsoft.com/office/powerpoint/2010/main" Requires="p14">
          <p:contentPart p14:bwMode="auto" r:id="rId79">
            <p14:nvContentPartPr>
              <p14:cNvPr id="1051811" name=""/>
              <p14:cNvContentPartPr/>
              <p14:nvPr/>
            </p14:nvContentPartPr>
            <p14:xfrm>
              <a:off x="6481726" y="4595105"/>
              <a:ext cx="22542" cy="266280"/>
            </p14:xfrm>
          </p:contentPart>
        </mc:Choice>
        <mc:Fallback>
          <p:sp>
            <p:nvSpPr>
              <p:cNvPr id="1051811" name=""/>
              <p:cNvSpPr/>
              <p:nvPr/>
            </p:nvSpPr>
            <p:spPr>
              <a:xfrm>
                <a:off x="6481726" y="4595105"/>
                <a:ext cx="22542" cy="266280"/>
              </a:xfrm>
            </p:spPr>
          </p:sp>
        </mc:Fallback>
      </mc:AlternateContent>
      <mc:AlternateContent xmlns:mc="http://schemas.openxmlformats.org/markup-compatibility/2006">
        <mc:Choice xmlns:p14="http://schemas.microsoft.com/office/powerpoint/2010/main" Requires="p14">
          <p:contentPart p14:bwMode="auto" r:id="rId80">
            <p14:nvContentPartPr>
              <p14:cNvPr id="1051812" name=""/>
              <p14:cNvContentPartPr/>
              <p14:nvPr/>
            </p14:nvContentPartPr>
            <p14:xfrm>
              <a:off x="6425727" y="4761082"/>
              <a:ext cx="150094" cy="124238"/>
            </p14:xfrm>
          </p:contentPart>
        </mc:Choice>
        <mc:Fallback>
          <p:sp>
            <p:nvSpPr>
              <p:cNvPr id="1051812" name=""/>
              <p:cNvSpPr/>
              <p:nvPr/>
            </p:nvSpPr>
            <p:spPr>
              <a:xfrm>
                <a:off x="6425727" y="4761082"/>
                <a:ext cx="150094" cy="124238"/>
              </a:xfrm>
            </p:spPr>
          </p:sp>
        </mc:Fallback>
      </mc:AlternateContent>
      <mc:AlternateContent xmlns:mc="http://schemas.openxmlformats.org/markup-compatibility/2006">
        <mc:Choice xmlns:p14="http://schemas.microsoft.com/office/powerpoint/2010/main" Requires="p14">
          <p:contentPart p14:bwMode="auto" r:id="rId81">
            <p14:nvContentPartPr>
              <p14:cNvPr id="1051813" name=""/>
              <p14:cNvContentPartPr/>
              <p14:nvPr/>
            </p14:nvContentPartPr>
            <p14:xfrm>
              <a:off x="6591856" y="4761647"/>
              <a:ext cx="141419" cy="101762"/>
            </p14:xfrm>
          </p:contentPart>
        </mc:Choice>
        <mc:Fallback>
          <p:sp>
            <p:nvSpPr>
              <p:cNvPr id="1051813" name=""/>
              <p:cNvSpPr/>
              <p:nvPr/>
            </p:nvSpPr>
            <p:spPr>
              <a:xfrm>
                <a:off x="6591856" y="4761647"/>
                <a:ext cx="141419" cy="101762"/>
              </a:xfrm>
            </p:spPr>
          </p:sp>
        </mc:Fallback>
      </mc:AlternateContent>
      <mc:AlternateContent xmlns:mc="http://schemas.openxmlformats.org/markup-compatibility/2006">
        <mc:Choice xmlns:p14="http://schemas.microsoft.com/office/powerpoint/2010/main" Requires="p14">
          <p:contentPart p14:bwMode="auto" r:id="rId82">
            <p14:nvContentPartPr>
              <p14:cNvPr id="1051814" name=""/>
              <p14:cNvContentPartPr/>
              <p14:nvPr/>
            </p14:nvContentPartPr>
            <p14:xfrm>
              <a:off x="6597371" y="4624144"/>
              <a:ext cx="16724" cy="69767"/>
            </p14:xfrm>
          </p:contentPart>
        </mc:Choice>
        <mc:Fallback>
          <p:sp>
            <p:nvSpPr>
              <p:cNvPr id="1051814" name=""/>
              <p:cNvSpPr/>
              <p:nvPr/>
            </p:nvSpPr>
            <p:spPr>
              <a:xfrm>
                <a:off x="6597371" y="4624144"/>
                <a:ext cx="16724" cy="69767"/>
              </a:xfrm>
            </p:spPr>
          </p:sp>
        </mc:Fallback>
      </mc:AlternateContent>
      <mc:AlternateContent xmlns:mc="http://schemas.openxmlformats.org/markup-compatibility/2006">
        <mc:Choice xmlns:p14="http://schemas.microsoft.com/office/powerpoint/2010/main" Requires="p14">
          <p:contentPart p14:bwMode="auto" r:id="rId83">
            <p14:nvContentPartPr>
              <p14:cNvPr id="1051815" name=""/>
              <p14:cNvContentPartPr/>
              <p14:nvPr/>
            </p14:nvContentPartPr>
            <p14:xfrm>
              <a:off x="6307474" y="4903121"/>
              <a:ext cx="311078" cy="21608"/>
            </p14:xfrm>
          </p:contentPart>
        </mc:Choice>
        <mc:Fallback>
          <p:sp>
            <p:nvSpPr>
              <p:cNvPr id="1051815" name=""/>
              <p:cNvSpPr/>
              <p:nvPr/>
            </p:nvSpPr>
            <p:spPr>
              <a:xfrm>
                <a:off x="6307474" y="4903121"/>
                <a:ext cx="311078" cy="21608"/>
              </a:xfrm>
            </p:spPr>
          </p:sp>
        </mc:Fallback>
      </mc:AlternateContent>
      <mc:AlternateContent xmlns:mc="http://schemas.openxmlformats.org/markup-compatibility/2006">
        <mc:Choice xmlns:p14="http://schemas.microsoft.com/office/powerpoint/2010/main" Requires="p14">
          <p:contentPart p14:bwMode="auto" r:id="rId84">
            <p14:nvContentPartPr>
              <p14:cNvPr id="1051816" name=""/>
              <p14:cNvContentPartPr/>
              <p14:nvPr/>
            </p14:nvContentPartPr>
            <p14:xfrm>
              <a:off x="6285422" y="4888764"/>
              <a:ext cx="296064" cy="92788"/>
            </p14:xfrm>
          </p:contentPart>
        </mc:Choice>
        <mc:Fallback>
          <p:sp>
            <p:nvSpPr>
              <p:cNvPr id="1051816" name=""/>
              <p:cNvSpPr/>
              <p:nvPr/>
            </p:nvSpPr>
            <p:spPr>
              <a:xfrm>
                <a:off x="6285422" y="4888764"/>
                <a:ext cx="296064" cy="92788"/>
              </a:xfrm>
            </p:spPr>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1817" name=""/>
              <p14:cNvContentPartPr/>
              <p14:nvPr/>
            </p14:nvContentPartPr>
            <p14:xfrm>
              <a:off x="708741" y="379177"/>
              <a:ext cx="242226" cy="446312"/>
            </p14:xfrm>
          </p:contentPart>
        </mc:Choice>
        <mc:Fallback>
          <p:sp>
            <p:nvSpPr>
              <p:cNvPr id="1051817" name=""/>
              <p:cNvSpPr/>
              <p:nvPr/>
            </p:nvSpPr>
            <p:spPr>
              <a:xfrm>
                <a:off x="708741" y="379177"/>
                <a:ext cx="242226" cy="446312"/>
              </a:xfrm>
            </p:spPr>
          </p:sp>
        </mc:Fallback>
      </mc:AlternateContent>
      <mc:AlternateContent xmlns:mc="http://schemas.openxmlformats.org/markup-compatibility/2006">
        <mc:Choice xmlns:p14="http://schemas.microsoft.com/office/powerpoint/2010/main" Requires="p14">
          <p:contentPart p14:bwMode="auto" r:id="rId2">
            <p14:nvContentPartPr>
              <p14:cNvPr id="1051818" name=""/>
              <p14:cNvContentPartPr/>
              <p14:nvPr/>
            </p14:nvContentPartPr>
            <p14:xfrm>
              <a:off x="754410" y="382146"/>
              <a:ext cx="126616" cy="18624"/>
            </p14:xfrm>
          </p:contentPart>
        </mc:Choice>
        <mc:Fallback>
          <p:sp>
            <p:nvSpPr>
              <p:cNvPr id="1051818" name=""/>
              <p:cNvSpPr/>
              <p:nvPr/>
            </p:nvSpPr>
            <p:spPr>
              <a:xfrm>
                <a:off x="754410" y="382146"/>
                <a:ext cx="126616" cy="18624"/>
              </a:xfrm>
            </p:spPr>
          </p:sp>
        </mc:Fallback>
      </mc:AlternateContent>
      <mc:AlternateContent xmlns:mc="http://schemas.openxmlformats.org/markup-compatibility/2006">
        <mc:Choice xmlns:p14="http://schemas.microsoft.com/office/powerpoint/2010/main" Requires="p14">
          <p:contentPart p14:bwMode="auto" r:id="rId3">
            <p14:nvContentPartPr>
              <p14:cNvPr id="1051819" name=""/>
              <p14:cNvContentPartPr/>
              <p14:nvPr/>
            </p14:nvContentPartPr>
            <p14:xfrm>
              <a:off x="704108" y="572722"/>
              <a:ext cx="118858" cy="52669"/>
            </p14:xfrm>
          </p:contentPart>
        </mc:Choice>
        <mc:Fallback>
          <p:sp>
            <p:nvSpPr>
              <p:cNvPr id="1051819" name=""/>
              <p:cNvSpPr/>
              <p:nvPr/>
            </p:nvSpPr>
            <p:spPr>
              <a:xfrm>
                <a:off x="704108" y="572722"/>
                <a:ext cx="118858" cy="52669"/>
              </a:xfrm>
            </p:spPr>
          </p:sp>
        </mc:Fallback>
      </mc:AlternateContent>
      <mc:AlternateContent xmlns:mc="http://schemas.openxmlformats.org/markup-compatibility/2006">
        <mc:Choice xmlns:p14="http://schemas.microsoft.com/office/powerpoint/2010/main" Requires="p14">
          <p:contentPart p14:bwMode="auto" r:id="rId4">
            <p14:nvContentPartPr>
              <p14:cNvPr id="1051820" name=""/>
              <p14:cNvContentPartPr/>
              <p14:nvPr/>
            </p14:nvContentPartPr>
            <p14:xfrm>
              <a:off x="940174" y="649055"/>
              <a:ext cx="475848" cy="194929"/>
            </p14:xfrm>
          </p:contentPart>
        </mc:Choice>
        <mc:Fallback>
          <p:sp>
            <p:nvSpPr>
              <p:cNvPr id="1051820" name=""/>
              <p:cNvSpPr/>
              <p:nvPr/>
            </p:nvSpPr>
            <p:spPr>
              <a:xfrm>
                <a:off x="940174" y="649055"/>
                <a:ext cx="475848" cy="194929"/>
              </a:xfrm>
            </p:spPr>
          </p:sp>
        </mc:Fallback>
      </mc:AlternateContent>
      <mc:AlternateContent xmlns:mc="http://schemas.openxmlformats.org/markup-compatibility/2006">
        <mc:Choice xmlns:p14="http://schemas.microsoft.com/office/powerpoint/2010/main" Requires="p14">
          <p:contentPart p14:bwMode="auto" r:id="rId5">
            <p14:nvContentPartPr>
              <p14:cNvPr id="1051821" name=""/>
              <p14:cNvContentPartPr/>
              <p14:nvPr/>
            </p14:nvContentPartPr>
            <p14:xfrm>
              <a:off x="1426426" y="647233"/>
              <a:ext cx="185276" cy="392451"/>
            </p14:xfrm>
          </p:contentPart>
        </mc:Choice>
        <mc:Fallback>
          <p:sp>
            <p:nvSpPr>
              <p:cNvPr id="1051821" name=""/>
              <p:cNvSpPr/>
              <p:nvPr/>
            </p:nvSpPr>
            <p:spPr>
              <a:xfrm>
                <a:off x="1426426" y="647233"/>
                <a:ext cx="185276" cy="392451"/>
              </a:xfrm>
            </p:spPr>
          </p:sp>
        </mc:Fallback>
      </mc:AlternateContent>
      <mc:AlternateContent xmlns:mc="http://schemas.openxmlformats.org/markup-compatibility/2006">
        <mc:Choice xmlns:p14="http://schemas.microsoft.com/office/powerpoint/2010/main" Requires="p14">
          <p:contentPart p14:bwMode="auto" r:id="rId6">
            <p14:nvContentPartPr>
              <p14:cNvPr id="1051822" name=""/>
              <p14:cNvContentPartPr/>
              <p14:nvPr/>
            </p14:nvContentPartPr>
            <p14:xfrm>
              <a:off x="1689168" y="611244"/>
              <a:ext cx="269367" cy="141001"/>
            </p14:xfrm>
          </p:contentPart>
        </mc:Choice>
        <mc:Fallback>
          <p:sp>
            <p:nvSpPr>
              <p:cNvPr id="1051822" name=""/>
              <p:cNvSpPr/>
              <p:nvPr/>
            </p:nvSpPr>
            <p:spPr>
              <a:xfrm>
                <a:off x="1689168" y="611244"/>
                <a:ext cx="269367" cy="141001"/>
              </a:xfrm>
            </p:spPr>
          </p:sp>
        </mc:Fallback>
      </mc:AlternateContent>
      <mc:AlternateContent xmlns:mc="http://schemas.openxmlformats.org/markup-compatibility/2006">
        <mc:Choice xmlns:p14="http://schemas.microsoft.com/office/powerpoint/2010/main" Requires="p14">
          <p:contentPart p14:bwMode="auto" r:id="rId7">
            <p14:nvContentPartPr>
              <p14:cNvPr id="1051823" name=""/>
              <p14:cNvContentPartPr/>
              <p14:nvPr/>
            </p14:nvContentPartPr>
            <p14:xfrm>
              <a:off x="1704562" y="473245"/>
              <a:ext cx="729" cy="63554"/>
            </p14:xfrm>
          </p:contentPart>
        </mc:Choice>
        <mc:Fallback>
          <p:sp>
            <p:nvSpPr>
              <p:cNvPr id="1051823" name=""/>
              <p:cNvSpPr/>
              <p:nvPr/>
            </p:nvSpPr>
            <p:spPr>
              <a:xfrm>
                <a:off x="1704562" y="473245"/>
                <a:ext cx="729" cy="63554"/>
              </a:xfrm>
            </p:spPr>
          </p:sp>
        </mc:Fallback>
      </mc:AlternateContent>
      <mc:AlternateContent xmlns:mc="http://schemas.openxmlformats.org/markup-compatibility/2006">
        <mc:Choice xmlns:p14="http://schemas.microsoft.com/office/powerpoint/2010/main" Requires="p14">
          <p:contentPart p14:bwMode="auto" r:id="rId8">
            <p14:nvContentPartPr>
              <p14:cNvPr id="1051824" name=""/>
              <p14:cNvContentPartPr/>
              <p14:nvPr/>
            </p14:nvContentPartPr>
            <p14:xfrm>
              <a:off x="2200415" y="408465"/>
              <a:ext cx="213075" cy="340516"/>
            </p14:xfrm>
          </p:contentPart>
        </mc:Choice>
        <mc:Fallback>
          <p:sp>
            <p:nvSpPr>
              <p:cNvPr id="1051824" name=""/>
              <p:cNvSpPr/>
              <p:nvPr/>
            </p:nvSpPr>
            <p:spPr>
              <a:xfrm>
                <a:off x="2200415" y="408465"/>
                <a:ext cx="213075" cy="340516"/>
              </a:xfrm>
            </p:spPr>
          </p:sp>
        </mc:Fallback>
      </mc:AlternateContent>
      <mc:AlternateContent xmlns:mc="http://schemas.openxmlformats.org/markup-compatibility/2006">
        <mc:Choice xmlns:p14="http://schemas.microsoft.com/office/powerpoint/2010/main" Requires="p14">
          <p:contentPart p14:bwMode="auto" r:id="rId9">
            <p14:nvContentPartPr>
              <p14:cNvPr id="1051825" name=""/>
              <p14:cNvContentPartPr/>
              <p14:nvPr/>
            </p14:nvContentPartPr>
            <p14:xfrm>
              <a:off x="2170364" y="574440"/>
              <a:ext cx="167945" cy="58149"/>
            </p14:xfrm>
          </p:contentPart>
        </mc:Choice>
        <mc:Fallback>
          <p:sp>
            <p:nvSpPr>
              <p:cNvPr id="1051825" name=""/>
              <p:cNvSpPr/>
              <p:nvPr/>
            </p:nvSpPr>
            <p:spPr>
              <a:xfrm>
                <a:off x="2170364" y="574440"/>
                <a:ext cx="167945" cy="58149"/>
              </a:xfrm>
            </p:spPr>
          </p:sp>
        </mc:Fallback>
      </mc:AlternateContent>
      <mc:AlternateContent xmlns:mc="http://schemas.openxmlformats.org/markup-compatibility/2006">
        <mc:Choice xmlns:p14="http://schemas.microsoft.com/office/powerpoint/2010/main" Requires="p14">
          <p:contentPart p14:bwMode="auto" r:id="rId10">
            <p14:nvContentPartPr>
              <p14:cNvPr id="1051826" name=""/>
              <p14:cNvContentPartPr/>
              <p14:nvPr/>
            </p14:nvContentPartPr>
            <p14:xfrm>
              <a:off x="2444418" y="735344"/>
              <a:ext cx="26875" cy="263353"/>
            </p14:xfrm>
          </p:contentPart>
        </mc:Choice>
        <mc:Fallback>
          <p:sp>
            <p:nvSpPr>
              <p:cNvPr id="1051826" name=""/>
              <p:cNvSpPr/>
              <p:nvPr/>
            </p:nvSpPr>
            <p:spPr>
              <a:xfrm>
                <a:off x="2444418" y="735344"/>
                <a:ext cx="26875" cy="263353"/>
              </a:xfrm>
            </p:spPr>
          </p:sp>
        </mc:Fallback>
      </mc:AlternateContent>
      <mc:AlternateContent xmlns:mc="http://schemas.openxmlformats.org/markup-compatibility/2006">
        <mc:Choice xmlns:p14="http://schemas.microsoft.com/office/powerpoint/2010/main" Requires="p14">
          <p:contentPart p14:bwMode="auto" r:id="rId11">
            <p14:nvContentPartPr>
              <p14:cNvPr id="1051827" name=""/>
              <p14:cNvContentPartPr/>
              <p14:nvPr/>
            </p14:nvContentPartPr>
            <p14:xfrm>
              <a:off x="2378287" y="691929"/>
              <a:ext cx="221448" cy="127451"/>
            </p14:xfrm>
          </p:contentPart>
        </mc:Choice>
        <mc:Fallback>
          <p:sp>
            <p:nvSpPr>
              <p:cNvPr id="1051827" name=""/>
              <p:cNvSpPr/>
              <p:nvPr/>
            </p:nvSpPr>
            <p:spPr>
              <a:xfrm>
                <a:off x="2378287" y="691929"/>
                <a:ext cx="221448" cy="127451"/>
              </a:xfrm>
            </p:spPr>
          </p:sp>
        </mc:Fallback>
      </mc:AlternateContent>
      <mc:AlternateContent xmlns:mc="http://schemas.openxmlformats.org/markup-compatibility/2006">
        <mc:Choice xmlns:p14="http://schemas.microsoft.com/office/powerpoint/2010/main" Requires="p14">
          <p:contentPart p14:bwMode="auto" r:id="rId12">
            <p14:nvContentPartPr>
              <p14:cNvPr id="1051828" name=""/>
              <p14:cNvContentPartPr/>
              <p14:nvPr/>
            </p14:nvContentPartPr>
            <p14:xfrm>
              <a:off x="2928422" y="548105"/>
              <a:ext cx="162415" cy="504634"/>
            </p14:xfrm>
          </p:contentPart>
        </mc:Choice>
        <mc:Fallback>
          <p:sp>
            <p:nvSpPr>
              <p:cNvPr id="1051828" name=""/>
              <p:cNvSpPr/>
              <p:nvPr/>
            </p:nvSpPr>
            <p:spPr>
              <a:xfrm>
                <a:off x="2928422" y="548105"/>
                <a:ext cx="162415" cy="504634"/>
              </a:xfrm>
            </p:spPr>
          </p:sp>
        </mc:Fallback>
      </mc:AlternateContent>
      <mc:AlternateContent xmlns:mc="http://schemas.openxmlformats.org/markup-compatibility/2006">
        <mc:Choice xmlns:p14="http://schemas.microsoft.com/office/powerpoint/2010/main" Requires="p14">
          <p:contentPart p14:bwMode="auto" r:id="rId13">
            <p14:nvContentPartPr>
              <p14:cNvPr id="1051829" name=""/>
              <p14:cNvContentPartPr/>
              <p14:nvPr/>
            </p14:nvContentPartPr>
            <p14:xfrm>
              <a:off x="3042705" y="637000"/>
              <a:ext cx="415566" cy="124733"/>
            </p14:xfrm>
          </p:contentPart>
        </mc:Choice>
        <mc:Fallback>
          <p:sp>
            <p:nvSpPr>
              <p:cNvPr id="1051829" name=""/>
              <p:cNvSpPr/>
              <p:nvPr/>
            </p:nvSpPr>
            <p:spPr>
              <a:xfrm>
                <a:off x="3042705" y="637000"/>
                <a:ext cx="415566" cy="124733"/>
              </a:xfrm>
            </p:spPr>
          </p:sp>
        </mc:Fallback>
      </mc:AlternateContent>
      <mc:AlternateContent xmlns:mc="http://schemas.openxmlformats.org/markup-compatibility/2006">
        <mc:Choice xmlns:p14="http://schemas.microsoft.com/office/powerpoint/2010/main" Requires="p14">
          <p:contentPart p14:bwMode="auto" r:id="rId14">
            <p14:nvContentPartPr>
              <p14:cNvPr id="1051830" name=""/>
              <p14:cNvContentPartPr/>
              <p14:nvPr/>
            </p14:nvContentPartPr>
            <p14:xfrm>
              <a:off x="3517985" y="335991"/>
              <a:ext cx="17881" cy="453645"/>
            </p14:xfrm>
          </p:contentPart>
        </mc:Choice>
        <mc:Fallback>
          <p:sp>
            <p:nvSpPr>
              <p:cNvPr id="1051830" name=""/>
              <p:cNvSpPr/>
              <p:nvPr/>
            </p:nvSpPr>
            <p:spPr>
              <a:xfrm>
                <a:off x="3517985" y="335991"/>
                <a:ext cx="17881" cy="453645"/>
              </a:xfrm>
            </p:spPr>
          </p:sp>
        </mc:Fallback>
      </mc:AlternateContent>
      <mc:AlternateContent xmlns:mc="http://schemas.openxmlformats.org/markup-compatibility/2006">
        <mc:Choice xmlns:p14="http://schemas.microsoft.com/office/powerpoint/2010/main" Requires="p14">
          <p:contentPart p14:bwMode="auto" r:id="rId15">
            <p14:nvContentPartPr>
              <p14:cNvPr id="1051831" name=""/>
              <p14:cNvContentPartPr/>
              <p14:nvPr/>
            </p14:nvContentPartPr>
            <p14:xfrm>
              <a:off x="3464535" y="508159"/>
              <a:ext cx="171410" cy="59402"/>
            </p14:xfrm>
          </p:contentPart>
        </mc:Choice>
        <mc:Fallback>
          <p:sp>
            <p:nvSpPr>
              <p:cNvPr id="1051831" name=""/>
              <p:cNvSpPr/>
              <p:nvPr/>
            </p:nvSpPr>
            <p:spPr>
              <a:xfrm>
                <a:off x="3464535" y="508159"/>
                <a:ext cx="171410" cy="59402"/>
              </a:xfrm>
            </p:spPr>
          </p:sp>
        </mc:Fallback>
      </mc:AlternateContent>
      <mc:AlternateContent xmlns:mc="http://schemas.openxmlformats.org/markup-compatibility/2006">
        <mc:Choice xmlns:p14="http://schemas.microsoft.com/office/powerpoint/2010/main" Requires="p14">
          <p:contentPart p14:bwMode="auto" r:id="rId16">
            <p14:nvContentPartPr>
              <p14:cNvPr id="1051832" name=""/>
              <p14:cNvContentPartPr/>
              <p14:nvPr/>
            </p14:nvContentPartPr>
            <p14:xfrm>
              <a:off x="3560654" y="596527"/>
              <a:ext cx="346003" cy="159533"/>
            </p14:xfrm>
          </p:contentPart>
        </mc:Choice>
        <mc:Fallback>
          <p:sp>
            <p:nvSpPr>
              <p:cNvPr id="1051832" name=""/>
              <p:cNvSpPr/>
              <p:nvPr/>
            </p:nvSpPr>
            <p:spPr>
              <a:xfrm>
                <a:off x="3560654" y="596527"/>
                <a:ext cx="346003" cy="159533"/>
              </a:xfrm>
            </p:spPr>
          </p:sp>
        </mc:Fallback>
      </mc:AlternateContent>
      <mc:AlternateContent xmlns:mc="http://schemas.openxmlformats.org/markup-compatibility/2006">
        <mc:Choice xmlns:p14="http://schemas.microsoft.com/office/powerpoint/2010/main" Requires="p14">
          <p:contentPart p14:bwMode="auto" r:id="rId17">
            <p14:nvContentPartPr>
              <p14:cNvPr id="1051833" name=""/>
              <p14:cNvContentPartPr/>
              <p14:nvPr/>
            </p14:nvContentPartPr>
            <p14:xfrm>
              <a:off x="3972407" y="335991"/>
              <a:ext cx="26804" cy="379274"/>
            </p14:xfrm>
          </p:contentPart>
        </mc:Choice>
        <mc:Fallback>
          <p:sp>
            <p:nvSpPr>
              <p:cNvPr id="1051833" name=""/>
              <p:cNvSpPr/>
              <p:nvPr/>
            </p:nvSpPr>
            <p:spPr>
              <a:xfrm>
                <a:off x="3972407" y="335991"/>
                <a:ext cx="26804" cy="379274"/>
              </a:xfrm>
            </p:spPr>
          </p:sp>
        </mc:Fallback>
      </mc:AlternateContent>
      <mc:AlternateContent xmlns:mc="http://schemas.openxmlformats.org/markup-compatibility/2006">
        <mc:Choice xmlns:p14="http://schemas.microsoft.com/office/powerpoint/2010/main" Requires="p14">
          <p:contentPart p14:bwMode="auto" r:id="rId18">
            <p14:nvContentPartPr>
              <p14:cNvPr id="1051834" name=""/>
              <p14:cNvContentPartPr/>
              <p14:nvPr/>
            </p14:nvContentPartPr>
            <p14:xfrm>
              <a:off x="3972407" y="568803"/>
              <a:ext cx="167227" cy="103390"/>
            </p14:xfrm>
          </p:contentPart>
        </mc:Choice>
        <mc:Fallback>
          <p:sp>
            <p:nvSpPr>
              <p:cNvPr id="1051834" name=""/>
              <p:cNvSpPr/>
              <p:nvPr/>
            </p:nvSpPr>
            <p:spPr>
              <a:xfrm>
                <a:off x="3972407" y="568803"/>
                <a:ext cx="167227" cy="103390"/>
              </a:xfrm>
            </p:spPr>
          </p:sp>
        </mc:Fallback>
      </mc:AlternateContent>
      <mc:AlternateContent xmlns:mc="http://schemas.openxmlformats.org/markup-compatibility/2006">
        <mc:Choice xmlns:p14="http://schemas.microsoft.com/office/powerpoint/2010/main" Requires="p14">
          <p:contentPart p14:bwMode="auto" r:id="rId19">
            <p14:nvContentPartPr>
              <p14:cNvPr id="1051835" name=""/>
              <p14:cNvContentPartPr/>
              <p14:nvPr/>
            </p14:nvContentPartPr>
            <p14:xfrm>
              <a:off x="4097402" y="437008"/>
              <a:ext cx="3848" cy="31331"/>
            </p14:xfrm>
          </p:contentPart>
        </mc:Choice>
        <mc:Fallback>
          <p:sp>
            <p:nvSpPr>
              <p:cNvPr id="1051835" name=""/>
              <p:cNvSpPr/>
              <p:nvPr/>
            </p:nvSpPr>
            <p:spPr>
              <a:xfrm>
                <a:off x="4097402" y="437008"/>
                <a:ext cx="3848" cy="31331"/>
              </a:xfrm>
            </p:spPr>
          </p:sp>
        </mc:Fallback>
      </mc:AlternateContent>
      <mc:AlternateContent xmlns:mc="http://schemas.openxmlformats.org/markup-compatibility/2006">
        <mc:Choice xmlns:p14="http://schemas.microsoft.com/office/powerpoint/2010/main" Requires="p14">
          <p:contentPart p14:bwMode="auto" r:id="rId20">
            <p14:nvContentPartPr>
              <p14:cNvPr id="1051836" name=""/>
              <p14:cNvContentPartPr/>
              <p14:nvPr/>
            </p14:nvContentPartPr>
            <p14:xfrm>
              <a:off x="4189802" y="537375"/>
              <a:ext cx="155091" cy="111381"/>
            </p14:xfrm>
          </p:contentPart>
        </mc:Choice>
        <mc:Fallback>
          <p:sp>
            <p:nvSpPr>
              <p:cNvPr id="1051836" name=""/>
              <p:cNvSpPr/>
              <p:nvPr/>
            </p:nvSpPr>
            <p:spPr>
              <a:xfrm>
                <a:off x="4189802" y="537375"/>
                <a:ext cx="155091" cy="111381"/>
              </a:xfrm>
            </p:spPr>
          </p:sp>
        </mc:Fallback>
      </mc:AlternateContent>
      <mc:AlternateContent xmlns:mc="http://schemas.openxmlformats.org/markup-compatibility/2006">
        <mc:Choice xmlns:p14="http://schemas.microsoft.com/office/powerpoint/2010/main" Requires="p14">
          <p:contentPart p14:bwMode="auto" r:id="rId21">
            <p14:nvContentPartPr>
              <p14:cNvPr id="1051837" name=""/>
              <p14:cNvContentPartPr/>
              <p14:nvPr/>
            </p14:nvContentPartPr>
            <p14:xfrm>
              <a:off x="4381442" y="328793"/>
              <a:ext cx="13924" cy="344056"/>
            </p14:xfrm>
          </p:contentPart>
        </mc:Choice>
        <mc:Fallback>
          <p:sp>
            <p:nvSpPr>
              <p:cNvPr id="1051837" name=""/>
              <p:cNvSpPr/>
              <p:nvPr/>
            </p:nvSpPr>
            <p:spPr>
              <a:xfrm>
                <a:off x="4381442" y="328793"/>
                <a:ext cx="13924" cy="344056"/>
              </a:xfrm>
            </p:spPr>
          </p:sp>
        </mc:Fallback>
      </mc:AlternateContent>
      <mc:AlternateContent xmlns:mc="http://schemas.openxmlformats.org/markup-compatibility/2006">
        <mc:Choice xmlns:p14="http://schemas.microsoft.com/office/powerpoint/2010/main" Requires="p14">
          <p:contentPart p14:bwMode="auto" r:id="rId22">
            <p14:nvContentPartPr>
              <p14:cNvPr id="1051838" name=""/>
              <p14:cNvContentPartPr/>
              <p14:nvPr/>
            </p14:nvContentPartPr>
            <p14:xfrm>
              <a:off x="4463753" y="335991"/>
              <a:ext cx="209459" cy="363317"/>
            </p14:xfrm>
          </p:contentPart>
        </mc:Choice>
        <mc:Fallback>
          <p:sp>
            <p:nvSpPr>
              <p:cNvPr id="1051838" name=""/>
              <p:cNvSpPr/>
              <p:nvPr/>
            </p:nvSpPr>
            <p:spPr>
              <a:xfrm>
                <a:off x="4463753" y="335991"/>
                <a:ext cx="209459" cy="363317"/>
              </a:xfrm>
            </p:spPr>
          </p:sp>
        </mc:Fallback>
      </mc:AlternateContent>
      <mc:AlternateContent xmlns:mc="http://schemas.openxmlformats.org/markup-compatibility/2006">
        <mc:Choice xmlns:p14="http://schemas.microsoft.com/office/powerpoint/2010/main" Requires="p14">
          <p:contentPart p14:bwMode="auto" r:id="rId23">
            <p14:nvContentPartPr>
              <p14:cNvPr id="1051839" name=""/>
              <p14:cNvContentPartPr/>
              <p14:nvPr/>
            </p14:nvContentPartPr>
            <p14:xfrm>
              <a:off x="4823568" y="570117"/>
              <a:ext cx="207670" cy="218579"/>
            </p14:xfrm>
          </p:contentPart>
        </mc:Choice>
        <mc:Fallback>
          <p:sp>
            <p:nvSpPr>
              <p:cNvPr id="1051839" name=""/>
              <p:cNvSpPr/>
              <p:nvPr/>
            </p:nvSpPr>
            <p:spPr>
              <a:xfrm>
                <a:off x="4823568" y="570117"/>
                <a:ext cx="207670" cy="218579"/>
              </a:xfrm>
            </p:spPr>
          </p:sp>
        </mc:Fallback>
      </mc:AlternateContent>
      <mc:AlternateContent xmlns:mc="http://schemas.openxmlformats.org/markup-compatibility/2006">
        <mc:Choice xmlns:p14="http://schemas.microsoft.com/office/powerpoint/2010/main" Requires="p14">
          <p:contentPart p14:bwMode="auto" r:id="rId24">
            <p14:nvContentPartPr>
              <p14:cNvPr id="1051840" name=""/>
              <p14:cNvContentPartPr/>
              <p14:nvPr/>
            </p14:nvContentPartPr>
            <p14:xfrm>
              <a:off x="5070887" y="364285"/>
              <a:ext cx="74348" cy="372523"/>
            </p14:xfrm>
          </p:contentPart>
        </mc:Choice>
        <mc:Fallback>
          <p:sp>
            <p:nvSpPr>
              <p:cNvPr id="1051840" name=""/>
              <p:cNvSpPr/>
              <p:nvPr/>
            </p:nvSpPr>
            <p:spPr>
              <a:xfrm>
                <a:off x="5070887" y="364285"/>
                <a:ext cx="74348" cy="372523"/>
              </a:xfrm>
            </p:spPr>
          </p:sp>
        </mc:Fallback>
      </mc:AlternateContent>
      <mc:AlternateContent xmlns:mc="http://schemas.openxmlformats.org/markup-compatibility/2006">
        <mc:Choice xmlns:p14="http://schemas.microsoft.com/office/powerpoint/2010/main" Requires="p14">
          <p:contentPart p14:bwMode="auto" r:id="rId25">
            <p14:nvContentPartPr>
              <p14:cNvPr id="1051841" name=""/>
              <p14:cNvContentPartPr/>
              <p14:nvPr/>
            </p14:nvContentPartPr>
            <p14:xfrm>
              <a:off x="5317793" y="571036"/>
              <a:ext cx="477135" cy="210379"/>
            </p14:xfrm>
          </p:contentPart>
        </mc:Choice>
        <mc:Fallback>
          <p:sp>
            <p:nvSpPr>
              <p:cNvPr id="1051841" name=""/>
              <p:cNvSpPr/>
              <p:nvPr/>
            </p:nvSpPr>
            <p:spPr>
              <a:xfrm>
                <a:off x="5317793" y="571036"/>
                <a:ext cx="477135" cy="210379"/>
              </a:xfrm>
            </p:spPr>
          </p:sp>
        </mc:Fallback>
      </mc:AlternateContent>
      <mc:AlternateContent xmlns:mc="http://schemas.openxmlformats.org/markup-compatibility/2006">
        <mc:Choice xmlns:p14="http://schemas.microsoft.com/office/powerpoint/2010/main" Requires="p14">
          <p:contentPart p14:bwMode="auto" r:id="rId26">
            <p14:nvContentPartPr>
              <p14:cNvPr id="1051842" name=""/>
              <p14:cNvContentPartPr/>
              <p14:nvPr/>
            </p14:nvContentPartPr>
            <p14:xfrm>
              <a:off x="5967715" y="521978"/>
              <a:ext cx="806694" cy="198565"/>
            </p14:xfrm>
          </p:contentPart>
        </mc:Choice>
        <mc:Fallback>
          <p:sp>
            <p:nvSpPr>
              <p:cNvPr id="1051842" name=""/>
              <p:cNvSpPr/>
              <p:nvPr/>
            </p:nvSpPr>
            <p:spPr>
              <a:xfrm>
                <a:off x="5967715" y="521978"/>
                <a:ext cx="806694" cy="198565"/>
              </a:xfrm>
            </p:spPr>
          </p:sp>
        </mc:Fallback>
      </mc:AlternateContent>
      <mc:AlternateContent xmlns:mc="http://schemas.openxmlformats.org/markup-compatibility/2006">
        <mc:Choice xmlns:p14="http://schemas.microsoft.com/office/powerpoint/2010/main" Requires="p14">
          <p:contentPart p14:bwMode="auto" r:id="rId27">
            <p14:nvContentPartPr>
              <p14:cNvPr id="1051843" name=""/>
              <p14:cNvContentPartPr/>
              <p14:nvPr/>
            </p14:nvContentPartPr>
            <p14:xfrm>
              <a:off x="6761515" y="509482"/>
              <a:ext cx="189678" cy="497580"/>
            </p14:xfrm>
          </p:contentPart>
        </mc:Choice>
        <mc:Fallback>
          <p:sp>
            <p:nvSpPr>
              <p:cNvPr id="1051843" name=""/>
              <p:cNvSpPr/>
              <p:nvPr/>
            </p:nvSpPr>
            <p:spPr>
              <a:xfrm>
                <a:off x="6761515" y="509482"/>
                <a:ext cx="189678" cy="497580"/>
              </a:xfrm>
            </p:spPr>
          </p:sp>
        </mc:Fallback>
      </mc:AlternateContent>
      <mc:AlternateContent xmlns:mc="http://schemas.openxmlformats.org/markup-compatibility/2006">
        <mc:Choice xmlns:p14="http://schemas.microsoft.com/office/powerpoint/2010/main" Requires="p14">
          <p:contentPart p14:bwMode="auto" r:id="rId28">
            <p14:nvContentPartPr>
              <p14:cNvPr id="1051844" name=""/>
              <p14:cNvContentPartPr/>
              <p14:nvPr/>
            </p14:nvContentPartPr>
            <p14:xfrm>
              <a:off x="7035773" y="502533"/>
              <a:ext cx="276414" cy="167547"/>
            </p14:xfrm>
          </p:contentPart>
        </mc:Choice>
        <mc:Fallback>
          <p:sp>
            <p:nvSpPr>
              <p:cNvPr id="1051844" name=""/>
              <p:cNvSpPr/>
              <p:nvPr/>
            </p:nvSpPr>
            <p:spPr>
              <a:xfrm>
                <a:off x="7035773" y="502533"/>
                <a:ext cx="276414" cy="167547"/>
              </a:xfrm>
            </p:spPr>
          </p:sp>
        </mc:Fallback>
      </mc:AlternateContent>
      <mc:AlternateContent xmlns:mc="http://schemas.openxmlformats.org/markup-compatibility/2006">
        <mc:Choice xmlns:p14="http://schemas.microsoft.com/office/powerpoint/2010/main" Requires="p14">
          <p:contentPart p14:bwMode="auto" r:id="rId29">
            <p14:nvContentPartPr>
              <p14:cNvPr id="1051845" name=""/>
              <p14:cNvContentPartPr/>
              <p14:nvPr/>
            </p14:nvContentPartPr>
            <p14:xfrm>
              <a:off x="7147291" y="328793"/>
              <a:ext cx="754" cy="63240"/>
            </p14:xfrm>
          </p:contentPart>
        </mc:Choice>
        <mc:Fallback>
          <p:sp>
            <p:nvSpPr>
              <p:cNvPr id="1051845" name=""/>
              <p:cNvSpPr/>
              <p:nvPr/>
            </p:nvSpPr>
            <p:spPr>
              <a:xfrm>
                <a:off x="7147291" y="328793"/>
                <a:ext cx="754" cy="63240"/>
              </a:xfrm>
            </p:spPr>
          </p:sp>
        </mc:Fallback>
      </mc:AlternateContent>
      <mc:AlternateContent xmlns:mc="http://schemas.openxmlformats.org/markup-compatibility/2006">
        <mc:Choice xmlns:p14="http://schemas.microsoft.com/office/powerpoint/2010/main" Requires="p14">
          <p:contentPart p14:bwMode="auto" r:id="rId30">
            <p14:nvContentPartPr>
              <p14:cNvPr id="1051846" name=""/>
              <p14:cNvContentPartPr/>
              <p14:nvPr/>
            </p14:nvContentPartPr>
            <p14:xfrm>
              <a:off x="6211718" y="328793"/>
              <a:ext cx="92225" cy="181651"/>
            </p14:xfrm>
          </p:contentPart>
        </mc:Choice>
        <mc:Fallback>
          <p:sp>
            <p:nvSpPr>
              <p:cNvPr id="1051846" name=""/>
              <p:cNvSpPr/>
              <p:nvPr/>
            </p:nvSpPr>
            <p:spPr>
              <a:xfrm>
                <a:off x="6211718" y="328793"/>
                <a:ext cx="92225" cy="181651"/>
              </a:xfrm>
            </p:spPr>
          </p:sp>
        </mc:Fallback>
      </mc:AlternateContent>
      <mc:AlternateContent xmlns:mc="http://schemas.openxmlformats.org/markup-compatibility/2006">
        <mc:Choice xmlns:p14="http://schemas.microsoft.com/office/powerpoint/2010/main" Requires="p14">
          <p:contentPart p14:bwMode="auto" r:id="rId31">
            <p14:nvContentPartPr>
              <p14:cNvPr id="1051847" name=""/>
              <p14:cNvContentPartPr/>
              <p14:nvPr/>
            </p14:nvContentPartPr>
            <p14:xfrm>
              <a:off x="7525030" y="321479"/>
              <a:ext cx="409140" cy="361841"/>
            </p14:xfrm>
          </p:contentPart>
        </mc:Choice>
        <mc:Fallback>
          <p:sp>
            <p:nvSpPr>
              <p:cNvPr id="1051847" name=""/>
              <p:cNvSpPr/>
              <p:nvPr/>
            </p:nvSpPr>
            <p:spPr>
              <a:xfrm>
                <a:off x="7525030" y="321479"/>
                <a:ext cx="409140" cy="361841"/>
              </a:xfrm>
            </p:spPr>
          </p:sp>
        </mc:Fallback>
      </mc:AlternateContent>
      <mc:AlternateContent xmlns:mc="http://schemas.openxmlformats.org/markup-compatibility/2006">
        <mc:Choice xmlns:p14="http://schemas.microsoft.com/office/powerpoint/2010/main" Requires="p14">
          <p:contentPart p14:bwMode="auto" r:id="rId32">
            <p14:nvContentPartPr>
              <p14:cNvPr id="1051848" name=""/>
              <p14:cNvContentPartPr/>
              <p14:nvPr/>
            </p14:nvContentPartPr>
            <p14:xfrm>
              <a:off x="8142169" y="480443"/>
              <a:ext cx="14101" cy="459035"/>
            </p14:xfrm>
          </p:contentPart>
        </mc:Choice>
        <mc:Fallback>
          <p:sp>
            <p:nvSpPr>
              <p:cNvPr id="1051848" name=""/>
              <p:cNvSpPr/>
              <p:nvPr/>
            </p:nvSpPr>
            <p:spPr>
              <a:xfrm>
                <a:off x="8142169" y="480443"/>
                <a:ext cx="14101" cy="459035"/>
              </a:xfrm>
            </p:spPr>
          </p:sp>
        </mc:Fallback>
      </mc:AlternateContent>
      <mc:AlternateContent xmlns:mc="http://schemas.openxmlformats.org/markup-compatibility/2006">
        <mc:Choice xmlns:p14="http://schemas.microsoft.com/office/powerpoint/2010/main" Requires="p14">
          <p:contentPart p14:bwMode="auto" r:id="rId33">
            <p14:nvContentPartPr>
              <p14:cNvPr id="1051849" name=""/>
              <p14:cNvContentPartPr/>
              <p14:nvPr/>
            </p14:nvContentPartPr>
            <p14:xfrm>
              <a:off x="8084807" y="570097"/>
              <a:ext cx="156481" cy="160768"/>
            </p14:xfrm>
          </p:contentPart>
        </mc:Choice>
        <mc:Fallback>
          <p:sp>
            <p:nvSpPr>
              <p:cNvPr id="1051849" name=""/>
              <p:cNvSpPr/>
              <p:nvPr/>
            </p:nvSpPr>
            <p:spPr>
              <a:xfrm>
                <a:off x="8084807" y="570097"/>
                <a:ext cx="156481" cy="160768"/>
              </a:xfrm>
            </p:spPr>
          </p:sp>
        </mc:Fallback>
      </mc:AlternateContent>
      <mc:AlternateContent xmlns:mc="http://schemas.openxmlformats.org/markup-compatibility/2006">
        <mc:Choice xmlns:p14="http://schemas.microsoft.com/office/powerpoint/2010/main" Requires="p14">
          <p:contentPart p14:bwMode="auto" r:id="rId34">
            <p14:nvContentPartPr>
              <p14:cNvPr id="1051850" name=""/>
              <p14:cNvContentPartPr/>
              <p14:nvPr/>
            </p14:nvContentPartPr>
            <p14:xfrm>
              <a:off x="8294702" y="594943"/>
              <a:ext cx="110192" cy="96741"/>
            </p14:xfrm>
          </p:contentPart>
        </mc:Choice>
        <mc:Fallback>
          <p:sp>
            <p:nvSpPr>
              <p:cNvPr id="1051850" name=""/>
              <p:cNvSpPr/>
              <p:nvPr/>
            </p:nvSpPr>
            <p:spPr>
              <a:xfrm>
                <a:off x="8294702" y="594943"/>
                <a:ext cx="110192" cy="96741"/>
              </a:xfrm>
            </p:spPr>
          </p:sp>
        </mc:Fallback>
      </mc:AlternateContent>
      <mc:AlternateContent xmlns:mc="http://schemas.openxmlformats.org/markup-compatibility/2006">
        <mc:Choice xmlns:p14="http://schemas.microsoft.com/office/powerpoint/2010/main" Requires="p14">
          <p:contentPart p14:bwMode="auto" r:id="rId35">
            <p14:nvContentPartPr>
              <p14:cNvPr id="1051851" name=""/>
              <p14:cNvContentPartPr/>
              <p14:nvPr/>
            </p14:nvContentPartPr>
            <p14:xfrm>
              <a:off x="8473741" y="429810"/>
              <a:ext cx="104378" cy="247948"/>
            </p14:xfrm>
          </p:contentPart>
        </mc:Choice>
        <mc:Fallback>
          <p:sp>
            <p:nvSpPr>
              <p:cNvPr id="1051851" name=""/>
              <p:cNvSpPr/>
              <p:nvPr/>
            </p:nvSpPr>
            <p:spPr>
              <a:xfrm>
                <a:off x="8473741" y="429810"/>
                <a:ext cx="104378" cy="247948"/>
              </a:xfrm>
            </p:spPr>
          </p:sp>
        </mc:Fallback>
      </mc:AlternateContent>
      <mc:AlternateContent xmlns:mc="http://schemas.openxmlformats.org/markup-compatibility/2006">
        <mc:Choice xmlns:p14="http://schemas.microsoft.com/office/powerpoint/2010/main" Requires="p14">
          <p:contentPart p14:bwMode="auto" r:id="rId36">
            <p14:nvContentPartPr>
              <p14:cNvPr id="1051852" name=""/>
              <p14:cNvContentPartPr/>
              <p14:nvPr/>
            </p14:nvContentPartPr>
            <p14:xfrm>
              <a:off x="8704457" y="495335"/>
              <a:ext cx="9565" cy="83762"/>
            </p14:xfrm>
          </p:contentPart>
        </mc:Choice>
        <mc:Fallback>
          <p:sp>
            <p:nvSpPr>
              <p:cNvPr id="1051852" name=""/>
              <p:cNvSpPr/>
              <p:nvPr/>
            </p:nvSpPr>
            <p:spPr>
              <a:xfrm>
                <a:off x="8704457" y="495335"/>
                <a:ext cx="9565" cy="83762"/>
              </a:xfrm>
            </p:spPr>
          </p:sp>
        </mc:Fallback>
      </mc:AlternateContent>
      <mc:AlternateContent xmlns:mc="http://schemas.openxmlformats.org/markup-compatibility/2006">
        <mc:Choice xmlns:p14="http://schemas.microsoft.com/office/powerpoint/2010/main" Requires="p14">
          <p:contentPart p14:bwMode="auto" r:id="rId37">
            <p14:nvContentPartPr>
              <p14:cNvPr id="1051853" name=""/>
              <p14:cNvContentPartPr/>
              <p14:nvPr/>
            </p14:nvContentPartPr>
            <p14:xfrm>
              <a:off x="8715996" y="350138"/>
              <a:ext cx="5086" cy="31192"/>
            </p14:xfrm>
          </p:contentPart>
        </mc:Choice>
        <mc:Fallback>
          <p:sp>
            <p:nvSpPr>
              <p:cNvPr id="1051853" name=""/>
              <p:cNvSpPr/>
              <p:nvPr/>
            </p:nvSpPr>
            <p:spPr>
              <a:xfrm>
                <a:off x="8715996" y="350138"/>
                <a:ext cx="5086" cy="31192"/>
              </a:xfrm>
            </p:spPr>
          </p:sp>
        </mc:Fallback>
      </mc:AlternateContent>
      <mc:AlternateContent xmlns:mc="http://schemas.openxmlformats.org/markup-compatibility/2006">
        <mc:Choice xmlns:p14="http://schemas.microsoft.com/office/powerpoint/2010/main" Requires="p14">
          <p:contentPart p14:bwMode="auto" r:id="rId38">
            <p14:nvContentPartPr>
              <p14:cNvPr id="1051854" name=""/>
              <p14:cNvContentPartPr/>
              <p14:nvPr/>
            </p14:nvContentPartPr>
            <p14:xfrm>
              <a:off x="8883451" y="263268"/>
              <a:ext cx="13768" cy="334700"/>
            </p14:xfrm>
          </p:contentPart>
        </mc:Choice>
        <mc:Fallback>
          <p:sp>
            <p:nvSpPr>
              <p:cNvPr id="1051854" name=""/>
              <p:cNvSpPr/>
              <p:nvPr/>
            </p:nvSpPr>
            <p:spPr>
              <a:xfrm>
                <a:off x="8883451" y="263268"/>
                <a:ext cx="13768" cy="334700"/>
              </a:xfrm>
            </p:spPr>
          </p:sp>
        </mc:Fallback>
      </mc:AlternateContent>
      <mc:AlternateContent xmlns:mc="http://schemas.openxmlformats.org/markup-compatibility/2006">
        <mc:Choice xmlns:p14="http://schemas.microsoft.com/office/powerpoint/2010/main" Requires="p14">
          <p:contentPart p14:bwMode="auto" r:id="rId39">
            <p14:nvContentPartPr>
              <p14:cNvPr id="1051855" name=""/>
              <p14:cNvContentPartPr/>
              <p14:nvPr/>
            </p14:nvContentPartPr>
            <p14:xfrm>
              <a:off x="8835806" y="478057"/>
              <a:ext cx="168175" cy="136194"/>
            </p14:xfrm>
          </p:contentPart>
        </mc:Choice>
        <mc:Fallback>
          <p:sp>
            <p:nvSpPr>
              <p:cNvPr id="1051855" name=""/>
              <p:cNvSpPr/>
              <p:nvPr/>
            </p:nvSpPr>
            <p:spPr>
              <a:xfrm>
                <a:off x="8835806" y="478057"/>
                <a:ext cx="168175" cy="136194"/>
              </a:xfrm>
            </p:spPr>
          </p:sp>
        </mc:Fallback>
      </mc:AlternateContent>
      <mc:AlternateContent xmlns:mc="http://schemas.openxmlformats.org/markup-compatibility/2006">
        <mc:Choice xmlns:p14="http://schemas.microsoft.com/office/powerpoint/2010/main" Requires="p14">
          <p:contentPart p14:bwMode="auto" r:id="rId40">
            <p14:nvContentPartPr>
              <p14:cNvPr id="1051856" name=""/>
              <p14:cNvContentPartPr/>
              <p14:nvPr/>
            </p14:nvContentPartPr>
            <p14:xfrm>
              <a:off x="9028460" y="371980"/>
              <a:ext cx="7671" cy="31540"/>
            </p14:xfrm>
          </p:contentPart>
        </mc:Choice>
        <mc:Fallback>
          <p:sp>
            <p:nvSpPr>
              <p:cNvPr id="1051856" name=""/>
              <p:cNvSpPr/>
              <p:nvPr/>
            </p:nvSpPr>
            <p:spPr>
              <a:xfrm>
                <a:off x="9028460" y="371980"/>
                <a:ext cx="7671" cy="31540"/>
              </a:xfrm>
            </p:spPr>
          </p:sp>
        </mc:Fallback>
      </mc:AlternateContent>
      <mc:AlternateContent xmlns:mc="http://schemas.openxmlformats.org/markup-compatibility/2006">
        <mc:Choice xmlns:p14="http://schemas.microsoft.com/office/powerpoint/2010/main" Requires="p14">
          <p:contentPart p14:bwMode="auto" r:id="rId41">
            <p14:nvContentPartPr>
              <p14:cNvPr id="1051857" name=""/>
              <p14:cNvContentPartPr/>
              <p14:nvPr/>
            </p14:nvContentPartPr>
            <p14:xfrm>
              <a:off x="9110434" y="448734"/>
              <a:ext cx="285151" cy="168563"/>
            </p14:xfrm>
          </p:contentPart>
        </mc:Choice>
        <mc:Fallback>
          <p:sp>
            <p:nvSpPr>
              <p:cNvPr id="1051857" name=""/>
              <p:cNvSpPr/>
              <p:nvPr/>
            </p:nvSpPr>
            <p:spPr>
              <a:xfrm>
                <a:off x="9110434" y="448734"/>
                <a:ext cx="285151" cy="168563"/>
              </a:xfrm>
            </p:spPr>
          </p:sp>
        </mc:Fallback>
      </mc:AlternateContent>
      <mc:AlternateContent xmlns:mc="http://schemas.openxmlformats.org/markup-compatibility/2006">
        <mc:Choice xmlns:p14="http://schemas.microsoft.com/office/powerpoint/2010/main" Requires="p14">
          <p:contentPart p14:bwMode="auto" r:id="rId42">
            <p14:nvContentPartPr>
              <p14:cNvPr id="1051858" name=""/>
              <p14:cNvContentPartPr/>
              <p14:nvPr/>
            </p14:nvContentPartPr>
            <p14:xfrm>
              <a:off x="9588664" y="220081"/>
              <a:ext cx="25429" cy="286868"/>
            </p14:xfrm>
          </p:contentPart>
        </mc:Choice>
        <mc:Fallback>
          <p:sp>
            <p:nvSpPr>
              <p:cNvPr id="1051858" name=""/>
              <p:cNvSpPr/>
              <p:nvPr/>
            </p:nvSpPr>
            <p:spPr>
              <a:xfrm>
                <a:off x="9588664" y="220081"/>
                <a:ext cx="25429" cy="286868"/>
              </a:xfrm>
            </p:spPr>
          </p:sp>
        </mc:Fallback>
      </mc:AlternateContent>
      <mc:AlternateContent xmlns:mc="http://schemas.openxmlformats.org/markup-compatibility/2006">
        <mc:Choice xmlns:p14="http://schemas.microsoft.com/office/powerpoint/2010/main" Requires="p14">
          <p:contentPart p14:bwMode="auto" r:id="rId43">
            <p14:nvContentPartPr>
              <p14:cNvPr id="1051859" name=""/>
              <p14:cNvContentPartPr/>
              <p14:nvPr/>
            </p14:nvContentPartPr>
            <p14:xfrm>
              <a:off x="9609237" y="618194"/>
              <a:ext cx="5807" cy="31193"/>
            </p14:xfrm>
          </p:contentPart>
        </mc:Choice>
        <mc:Fallback>
          <p:sp>
            <p:nvSpPr>
              <p:cNvPr id="1051859" name=""/>
              <p:cNvSpPr/>
              <p:nvPr/>
            </p:nvSpPr>
            <p:spPr>
              <a:xfrm>
                <a:off x="9609237" y="618194"/>
                <a:ext cx="5807" cy="31193"/>
              </a:xfrm>
            </p:spPr>
          </p:sp>
        </mc:Fallback>
      </mc:AlternateContent>
      <mc:AlternateContent xmlns:mc="http://schemas.openxmlformats.org/markup-compatibility/2006">
        <mc:Choice xmlns:p14="http://schemas.microsoft.com/office/powerpoint/2010/main" Requires="p14">
          <p:contentPart p14:bwMode="auto" r:id="rId44">
            <p14:nvContentPartPr>
              <p14:cNvPr id="1051860" name=""/>
              <p14:cNvContentPartPr/>
              <p14:nvPr/>
            </p14:nvContentPartPr>
            <p14:xfrm>
              <a:off x="9758448" y="220081"/>
              <a:ext cx="13913" cy="242509"/>
            </p14:xfrm>
          </p:contentPart>
        </mc:Choice>
        <mc:Fallback>
          <p:sp>
            <p:nvSpPr>
              <p:cNvPr id="1051860" name=""/>
              <p:cNvSpPr/>
              <p:nvPr/>
            </p:nvSpPr>
            <p:spPr>
              <a:xfrm>
                <a:off x="9758448" y="220081"/>
                <a:ext cx="13913" cy="242509"/>
              </a:xfrm>
            </p:spPr>
          </p:sp>
        </mc:Fallback>
      </mc:AlternateContent>
      <mc:AlternateContent xmlns:mc="http://schemas.openxmlformats.org/markup-compatibility/2006">
        <mc:Choice xmlns:p14="http://schemas.microsoft.com/office/powerpoint/2010/main" Requires="p14">
          <p:contentPart p14:bwMode="auto" r:id="rId45">
            <p14:nvContentPartPr>
              <p14:cNvPr id="1051861" name=""/>
              <p14:cNvContentPartPr/>
              <p14:nvPr/>
            </p14:nvContentPartPr>
            <p14:xfrm>
              <a:off x="9801249" y="632590"/>
              <a:ext cx="7599" cy="62579"/>
            </p14:xfrm>
          </p:contentPart>
        </mc:Choice>
        <mc:Fallback>
          <p:sp>
            <p:nvSpPr>
              <p:cNvPr id="1051861" name=""/>
              <p:cNvSpPr/>
              <p:nvPr/>
            </p:nvSpPr>
            <p:spPr>
              <a:xfrm>
                <a:off x="9801249" y="632590"/>
                <a:ext cx="7599" cy="62579"/>
              </a:xfrm>
            </p:spPr>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595" name="ZoneTexte 3"/>
          <p:cNvSpPr txBox="1">
            <a:spLocks noChangeAspect="1" noMove="1" noResize="1" noRot="1" noAdjustHandles="1" noEditPoints="1" noChangeArrowheads="1" noChangeShapeType="1" noTextEdit="1"/>
          </p:cNvSpPr>
          <p:nvPr/>
        </p:nvSpPr>
        <p:spPr>
          <a:xfrm>
            <a:off x="862885" y="357477"/>
            <a:ext cx="6677405" cy="2546723"/>
          </a:xfrm>
          <a:prstGeom prst="rect"/>
          <a:blipFill rotWithShape="0">
            <a:blip xmlns:r="http://schemas.openxmlformats.org/officeDocument/2006/relationships" r:embed="rId1"/>
            <a:stretch>
              <a:fillRect l="-822" t="-1439" b="-2638"/>
            </a:stretch>
          </a:blipFill>
        </p:spPr>
        <p:txBody>
          <a:bodyPr/>
          <a:p>
            <a:r>
              <a:rPr lang="fr-MA">
                <a:noFill/>
              </a:rPr>
              <a:t> </a:t>
            </a:r>
          </a:p>
        </p:txBody>
      </p:sp>
      <p:pic>
        <p:nvPicPr>
          <p:cNvPr id="2097153" name="Image 4"/>
          <p:cNvPicPr>
            <a:picLocks noChangeAspect="1"/>
          </p:cNvPicPr>
          <p:nvPr/>
        </p:nvPicPr>
        <p:blipFill>
          <a:blip xmlns:r="http://schemas.openxmlformats.org/officeDocument/2006/relationships" r:embed="rId2">
            <a:lum bright="-20000" contrast="20000"/>
          </a:blip>
          <a:stretch>
            <a:fillRect/>
          </a:stretch>
        </p:blipFill>
        <p:spPr>
          <a:xfrm>
            <a:off x="7701568" y="313694"/>
            <a:ext cx="4108360" cy="2553151"/>
          </a:xfrm>
          <a:prstGeom prst="rect"/>
        </p:spPr>
      </p:pic>
      <p:sp>
        <p:nvSpPr>
          <p:cNvPr id="1048596" name="Rectangle 5"/>
          <p:cNvSpPr>
            <a:spLocks noChangeAspect="1" noMove="1" noResize="1" noRot="1" noAdjustHandles="1" noEditPoints="1" noChangeArrowheads="1" noChangeShapeType="1" noTextEdit="1"/>
          </p:cNvSpPr>
          <p:nvPr/>
        </p:nvSpPr>
        <p:spPr>
          <a:xfrm>
            <a:off x="7623634" y="2991032"/>
            <a:ext cx="4479303" cy="437492"/>
          </a:xfrm>
          <a:prstGeom prst="rect"/>
          <a:blipFill rotWithShape="0">
            <a:blip xmlns:r="http://schemas.openxmlformats.org/officeDocument/2006/relationships" r:embed="rId3"/>
            <a:stretch>
              <a:fillRect b="-1408"/>
            </a:stretch>
          </a:blipFill>
        </p:spPr>
        <p:txBody>
          <a:bodyPr/>
          <a:p>
            <a:r>
              <a:rPr lang="fr-MA">
                <a:noFill/>
              </a:rPr>
              <a:t> </a:t>
            </a:r>
          </a:p>
        </p:txBody>
      </p:sp>
      <p:sp>
        <p:nvSpPr>
          <p:cNvPr id="1048597" name="Rectangle 6"/>
          <p:cNvSpPr>
            <a:spLocks noChangeAspect="1" noMove="1" noResize="1" noRot="1" noAdjustHandles="1" noEditPoints="1" noChangeArrowheads="1" noChangeShapeType="1" noTextEdit="1"/>
          </p:cNvSpPr>
          <p:nvPr/>
        </p:nvSpPr>
        <p:spPr>
          <a:xfrm>
            <a:off x="1355419" y="2442535"/>
            <a:ext cx="3982757" cy="783804"/>
          </a:xfrm>
          <a:prstGeom prst="rect"/>
          <a:blipFill rotWithShape="0">
            <a:blip xmlns:r="http://schemas.openxmlformats.org/officeDocument/2006/relationships" r:embed="rId4"/>
            <a:stretch>
              <a:fillRect/>
            </a:stretch>
          </a:blipFill>
        </p:spPr>
        <p:txBody>
          <a:bodyPr/>
          <a:p>
            <a:r>
              <a:rPr lang="fr-MA">
                <a:noFill/>
              </a:rPr>
              <a:t> </a:t>
            </a:r>
          </a:p>
        </p:txBody>
      </p:sp>
      <p:sp>
        <p:nvSpPr>
          <p:cNvPr id="1048598" name="Rectangle 7"/>
          <p:cNvSpPr/>
          <p:nvPr/>
        </p:nvSpPr>
        <p:spPr>
          <a:xfrm>
            <a:off x="476519" y="3672505"/>
            <a:ext cx="11626418" cy="707886"/>
          </a:xfrm>
          <a:prstGeom prst="rect"/>
          <a:solidFill>
            <a:schemeClr val="tx2">
              <a:lumMod val="20000"/>
              <a:lumOff val="80000"/>
            </a:schemeClr>
          </a:solidFill>
        </p:spPr>
        <p:txBody>
          <a:bodyPr wrap="square">
            <a:spAutoFit/>
          </a:bodyPr>
          <a:p>
            <a:r>
              <a:rPr b="1" dirty="0" sz="2000" lang="fr-FR"/>
              <a:t>Attention. </a:t>
            </a:r>
            <a:r>
              <a:rPr dirty="0" sz="2000" lang="fr-FR"/>
              <a:t>Dans cette expression </a:t>
            </a:r>
            <a:r>
              <a:rPr dirty="0" sz="2000" i="1" lang="fr-FR"/>
              <a:t>x </a:t>
            </a:r>
            <a:r>
              <a:rPr dirty="0" sz="2000" lang="fr-FR"/>
              <a:t>représente l’allongement (ou la compression) du ressort. Un choix différent de l’origine des abscisses conduirait à une expression différente de cette énergie potentielle.</a:t>
            </a:r>
            <a:endParaRPr dirty="0" sz="2000" lang="fr-MA"/>
          </a:p>
        </p:txBody>
      </p:sp>
      <p:sp>
        <p:nvSpPr>
          <p:cNvPr id="1048599" name="ZoneTexte 8"/>
          <p:cNvSpPr txBox="1"/>
          <p:nvPr/>
        </p:nvSpPr>
        <p:spPr>
          <a:xfrm>
            <a:off x="592428" y="4687031"/>
            <a:ext cx="4462780" cy="447041"/>
          </a:xfrm>
          <a:prstGeom prst="rect"/>
          <a:solidFill>
            <a:schemeClr val="accent1">
              <a:lumMod val="40000"/>
              <a:lumOff val="60000"/>
            </a:schemeClr>
          </a:solidFill>
        </p:spPr>
        <p:txBody>
          <a:bodyPr rtlCol="0" wrap="none">
            <a:spAutoFit/>
          </a:bodyPr>
          <a:p>
            <a:r>
              <a:rPr dirty="0" sz="2400" lang="fr-MA">
                <a:latin typeface="AR BLANCA" panose="02000000000000000000" pitchFamily="2" charset="0"/>
              </a:rPr>
              <a:t>4.2.2. Forces non conservatives</a:t>
            </a:r>
          </a:p>
        </p:txBody>
      </p:sp>
      <p:sp>
        <p:nvSpPr>
          <p:cNvPr id="1048600" name="Rectangle 9"/>
          <p:cNvSpPr/>
          <p:nvPr/>
        </p:nvSpPr>
        <p:spPr>
          <a:xfrm>
            <a:off x="592428" y="5148696"/>
            <a:ext cx="11217500" cy="707886"/>
          </a:xfrm>
          <a:prstGeom prst="rect"/>
        </p:spPr>
        <p:txBody>
          <a:bodyPr wrap="square">
            <a:spAutoFit/>
          </a:bodyPr>
          <a:p>
            <a:pPr algn="just" indent="-285750" marL="285750">
              <a:buFont typeface="Wingdings" panose="05000000000000000000" pitchFamily="2" charset="2"/>
              <a:buChar char="q"/>
            </a:pPr>
            <a:r>
              <a:rPr dirty="0" sz="2000" i="1" lang="fr-FR"/>
              <a:t>Les forces non conservatives </a:t>
            </a:r>
            <a:r>
              <a:rPr dirty="0" sz="2000" lang="fr-FR"/>
              <a:t>dont le travail dépend du chemin suivi, comme par exemple les forces de frottement.</a:t>
            </a:r>
            <a:endParaRPr dirty="0" sz="2000" lang="fr-MA"/>
          </a:p>
        </p:txBody>
      </p:sp>
      <p:sp>
        <p:nvSpPr>
          <p:cNvPr id="1048601" name="Rectangle 10"/>
          <p:cNvSpPr>
            <a:spLocks noChangeAspect="1" noMove="1" noResize="1" noRot="1" noAdjustHandles="1" noEditPoints="1" noChangeArrowheads="1" noChangeShapeType="1" noTextEdit="1"/>
          </p:cNvSpPr>
          <p:nvPr/>
        </p:nvSpPr>
        <p:spPr>
          <a:xfrm>
            <a:off x="714295" y="5917001"/>
            <a:ext cx="11095633" cy="425181"/>
          </a:xfrm>
          <a:prstGeom prst="rect"/>
          <a:blipFill rotWithShape="0">
            <a:blip xmlns:r="http://schemas.openxmlformats.org/officeDocument/2006/relationships" r:embed="rId5"/>
            <a:stretch>
              <a:fillRect l="-330" t="-20290" b="-20290"/>
            </a:stretch>
          </a:blipFill>
        </p:spPr>
        <p:txBody>
          <a:bodyPr/>
          <a:p>
            <a:r>
              <a:rPr lang="es-ES">
                <a:noFill/>
              </a:rPr>
              <a:t> </a:t>
            </a:r>
          </a:p>
        </p:txBody>
      </p:sp>
      <mc:AlternateContent xmlns:mc="http://schemas.openxmlformats.org/markup-compatibility/2006">
        <mc:Choice xmlns:p14="http://schemas.microsoft.com/office/powerpoint/2010/main" Requires="p14">
          <p:contentPart p14:bwMode="auto" r:id="rId6">
            <p14:nvContentPartPr>
              <p14:cNvPr id="1048602" name=""/>
              <p14:cNvContentPartPr/>
              <p14:nvPr/>
            </p14:nvContentPartPr>
            <p14:xfrm>
              <a:off x="1147559" y="5543974"/>
              <a:ext cx="35740" cy="29039"/>
            </p14:xfrm>
          </p:contentPart>
        </mc:Choice>
        <mc:Fallback>
          <p:sp>
            <p:nvSpPr>
              <p:cNvPr id="1048602" name=""/>
              <p:cNvSpPr/>
              <p:nvPr/>
            </p:nvSpPr>
            <p:spPr>
              <a:xfrm>
                <a:off x="1147559" y="5543974"/>
                <a:ext cx="35740" cy="29039"/>
              </a:xfrm>
            </p:spPr>
          </p:sp>
        </mc:Fallback>
      </mc:AlternateContent>
      <mc:AlternateContent xmlns:mc="http://schemas.openxmlformats.org/markup-compatibility/2006">
        <mc:Choice xmlns:p14="http://schemas.microsoft.com/office/powerpoint/2010/main" Requires="p14">
          <p:contentPart p14:bwMode="auto" r:id="rId7">
            <p14:nvContentPartPr>
              <p14:cNvPr id="1051571" name=""/>
              <p14:cNvContentPartPr/>
              <p14:nvPr/>
            </p14:nvContentPartPr>
            <p14:xfrm>
              <a:off x="1353746" y="2343233"/>
              <a:ext cx="4036616" cy="951559"/>
            </p14:xfrm>
          </p:contentPart>
        </mc:Choice>
        <mc:Fallback>
          <p:sp>
            <p:nvSpPr>
              <p:cNvPr id="1051571" name=""/>
              <p:cNvSpPr/>
              <p:nvPr/>
            </p:nvSpPr>
            <p:spPr>
              <a:xfrm>
                <a:off x="1353746" y="2343233"/>
                <a:ext cx="4036616" cy="951559"/>
              </a:xfrm>
            </p:spPr>
          </p:sp>
        </mc:Fallback>
      </mc:AlternateContent>
      <mc:AlternateContent xmlns:mc="http://schemas.openxmlformats.org/markup-compatibility/2006">
        <mc:Choice xmlns:p14="http://schemas.microsoft.com/office/powerpoint/2010/main" Requires="p14">
          <p:contentPart p14:bwMode="auto" r:id="rId8">
            <p14:nvContentPartPr>
              <p14:cNvPr id="1051862" name=""/>
              <p14:cNvContentPartPr/>
              <p14:nvPr/>
            </p14:nvContentPartPr>
            <p14:xfrm>
              <a:off x="6597371" y="1168652"/>
              <a:ext cx="562814" cy="288558"/>
            </p14:xfrm>
          </p:contentPart>
        </mc:Choice>
        <mc:Fallback>
          <p:sp>
            <p:nvSpPr>
              <p:cNvPr id="1051862" name=""/>
              <p:cNvSpPr/>
              <p:nvPr/>
            </p:nvSpPr>
            <p:spPr>
              <a:xfrm>
                <a:off x="6597371" y="1168652"/>
                <a:ext cx="562814" cy="288558"/>
              </a:xfrm>
            </p:spPr>
          </p:sp>
        </mc:Fallback>
      </mc:AlternateContent>
      <mc:AlternateContent xmlns:mc="http://schemas.openxmlformats.org/markup-compatibility/2006">
        <mc:Choice xmlns:p14="http://schemas.microsoft.com/office/powerpoint/2010/main" Requires="p14">
          <p:contentPart p14:bwMode="auto" r:id="rId9">
            <p14:nvContentPartPr>
              <p14:cNvPr id="1051863" name=""/>
              <p14:cNvContentPartPr/>
              <p14:nvPr/>
            </p14:nvContentPartPr>
            <p14:xfrm>
              <a:off x="6703274" y="1552916"/>
              <a:ext cx="208705" cy="261498"/>
            </p14:xfrm>
          </p:contentPart>
        </mc:Choice>
        <mc:Fallback>
          <p:sp>
            <p:nvSpPr>
              <p:cNvPr id="1051863" name=""/>
              <p:cNvSpPr/>
              <p:nvPr/>
            </p:nvSpPr>
            <p:spPr>
              <a:xfrm>
                <a:off x="6703274" y="1552916"/>
                <a:ext cx="208705" cy="261498"/>
              </a:xfrm>
            </p:spPr>
          </p:sp>
        </mc:Fallback>
      </mc:AlternateContent>
      <mc:AlternateContent xmlns:mc="http://schemas.openxmlformats.org/markup-compatibility/2006">
        <mc:Choice xmlns:p14="http://schemas.microsoft.com/office/powerpoint/2010/main" Requires="p14">
          <p:contentPart p14:bwMode="auto" r:id="rId10">
            <p14:nvContentPartPr>
              <p14:cNvPr id="1051864" name=""/>
              <p14:cNvContentPartPr/>
              <p14:nvPr/>
            </p14:nvContentPartPr>
            <p14:xfrm>
              <a:off x="6711654" y="1704442"/>
              <a:ext cx="166379" cy="29411"/>
            </p14:xfrm>
          </p:contentPart>
        </mc:Choice>
        <mc:Fallback>
          <p:sp>
            <p:nvSpPr>
              <p:cNvPr id="1051864" name=""/>
              <p:cNvSpPr/>
              <p:nvPr/>
            </p:nvSpPr>
            <p:spPr>
              <a:xfrm>
                <a:off x="6711654" y="1704442"/>
                <a:ext cx="166379" cy="29411"/>
              </a:xfrm>
            </p:spPr>
          </p:sp>
        </mc:Fallback>
      </mc:AlternateContent>
      <mc:AlternateContent xmlns:mc="http://schemas.openxmlformats.org/markup-compatibility/2006">
        <mc:Choice xmlns:p14="http://schemas.microsoft.com/office/powerpoint/2010/main" Requires="p14">
          <p:contentPart p14:bwMode="auto" r:id="rId11">
            <p14:nvContentPartPr>
              <p14:cNvPr id="1051865" name=""/>
              <p14:cNvContentPartPr/>
              <p14:nvPr/>
            </p14:nvContentPartPr>
            <p14:xfrm>
              <a:off x="6923931" y="1737420"/>
              <a:ext cx="182924" cy="286291"/>
            </p14:xfrm>
          </p:contentPart>
        </mc:Choice>
        <mc:Fallback>
          <p:sp>
            <p:nvSpPr>
              <p:cNvPr id="1051865" name=""/>
              <p:cNvSpPr/>
              <p:nvPr/>
            </p:nvSpPr>
            <p:spPr>
              <a:xfrm>
                <a:off x="6923931" y="1737420"/>
                <a:ext cx="182924" cy="286291"/>
              </a:xfrm>
            </p:spPr>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1866" name=""/>
              <p14:cNvContentPartPr/>
              <p14:nvPr/>
            </p14:nvContentPartPr>
            <p14:xfrm>
              <a:off x="691003" y="321099"/>
              <a:ext cx="141948" cy="398868"/>
            </p14:xfrm>
          </p:contentPart>
        </mc:Choice>
        <mc:Fallback>
          <p:sp>
            <p:nvSpPr>
              <p:cNvPr id="1051866" name=""/>
              <p:cNvSpPr/>
              <p:nvPr/>
            </p:nvSpPr>
            <p:spPr>
              <a:xfrm>
                <a:off x="691003" y="321099"/>
                <a:ext cx="141948" cy="398868"/>
              </a:xfrm>
            </p:spPr>
          </p:sp>
        </mc:Fallback>
      </mc:AlternateContent>
      <mc:AlternateContent xmlns:mc="http://schemas.openxmlformats.org/markup-compatibility/2006">
        <mc:Choice xmlns:p14="http://schemas.microsoft.com/office/powerpoint/2010/main" Requires="p14">
          <p:contentPart p14:bwMode="auto" r:id="rId2">
            <p14:nvContentPartPr>
              <p14:cNvPr id="1051867" name=""/>
              <p14:cNvContentPartPr/>
              <p14:nvPr/>
            </p14:nvContentPartPr>
            <p14:xfrm>
              <a:off x="804271" y="371980"/>
              <a:ext cx="45431" cy="378061"/>
            </p14:xfrm>
          </p:contentPart>
        </mc:Choice>
        <mc:Fallback>
          <p:sp>
            <p:nvSpPr>
              <p:cNvPr id="1051867" name=""/>
              <p:cNvSpPr/>
              <p:nvPr/>
            </p:nvSpPr>
            <p:spPr>
              <a:xfrm>
                <a:off x="804271" y="371980"/>
                <a:ext cx="45431" cy="378061"/>
              </a:xfrm>
            </p:spPr>
          </p:sp>
        </mc:Fallback>
      </mc:AlternateContent>
      <mc:AlternateContent xmlns:mc="http://schemas.openxmlformats.org/markup-compatibility/2006">
        <mc:Choice xmlns:p14="http://schemas.microsoft.com/office/powerpoint/2010/main" Requires="p14">
          <p:contentPart p14:bwMode="auto" r:id="rId3">
            <p14:nvContentPartPr>
              <p14:cNvPr id="1051868" name=""/>
              <p14:cNvContentPartPr/>
              <p14:nvPr/>
            </p14:nvContentPartPr>
            <p14:xfrm>
              <a:off x="728818" y="535444"/>
              <a:ext cx="361379" cy="185511"/>
            </p14:xfrm>
          </p:contentPart>
        </mc:Choice>
        <mc:Fallback>
          <p:sp>
            <p:nvSpPr>
              <p:cNvPr id="1051868" name=""/>
              <p:cNvSpPr/>
              <p:nvPr/>
            </p:nvSpPr>
            <p:spPr>
              <a:xfrm>
                <a:off x="728818" y="535444"/>
                <a:ext cx="361379" cy="185511"/>
              </a:xfrm>
            </p:spPr>
          </p:sp>
        </mc:Fallback>
      </mc:AlternateContent>
      <mc:AlternateContent xmlns:mc="http://schemas.openxmlformats.org/markup-compatibility/2006">
        <mc:Choice xmlns:p14="http://schemas.microsoft.com/office/powerpoint/2010/main" Requires="p14">
          <p:contentPart p14:bwMode="auto" r:id="rId4">
            <p14:nvContentPartPr>
              <p14:cNvPr id="1051869" name=""/>
              <p14:cNvContentPartPr/>
              <p14:nvPr/>
            </p14:nvContentPartPr>
            <p14:xfrm>
              <a:off x="1128271" y="328793"/>
              <a:ext cx="392946" cy="371155"/>
            </p14:xfrm>
          </p:contentPart>
        </mc:Choice>
        <mc:Fallback>
          <p:sp>
            <p:nvSpPr>
              <p:cNvPr id="1051869" name=""/>
              <p:cNvSpPr/>
              <p:nvPr/>
            </p:nvSpPr>
            <p:spPr>
              <a:xfrm>
                <a:off x="1128271" y="328793"/>
                <a:ext cx="392946" cy="371155"/>
              </a:xfrm>
            </p:spPr>
          </p:sp>
        </mc:Fallback>
      </mc:AlternateContent>
      <mc:AlternateContent xmlns:mc="http://schemas.openxmlformats.org/markup-compatibility/2006">
        <mc:Choice xmlns:p14="http://schemas.microsoft.com/office/powerpoint/2010/main" Requires="p14">
          <p:contentPart p14:bwMode="auto" r:id="rId5">
            <p14:nvContentPartPr>
              <p14:cNvPr id="1051870" name=""/>
              <p14:cNvContentPartPr/>
              <p14:nvPr/>
            </p14:nvContentPartPr>
            <p14:xfrm>
              <a:off x="1090197" y="422612"/>
              <a:ext cx="207385" cy="43435"/>
            </p14:xfrm>
          </p:contentPart>
        </mc:Choice>
        <mc:Fallback>
          <p:sp>
            <p:nvSpPr>
              <p:cNvPr id="1051870" name=""/>
              <p:cNvSpPr/>
              <p:nvPr/>
            </p:nvSpPr>
            <p:spPr>
              <a:xfrm>
                <a:off x="1090197" y="422612"/>
                <a:ext cx="207385" cy="43435"/>
              </a:xfrm>
            </p:spPr>
          </p:sp>
        </mc:Fallback>
      </mc:AlternateContent>
      <mc:AlternateContent xmlns:mc="http://schemas.openxmlformats.org/markup-compatibility/2006">
        <mc:Choice xmlns:p14="http://schemas.microsoft.com/office/powerpoint/2010/main" Requires="p14">
          <p:contentPart p14:bwMode="auto" r:id="rId6">
            <p14:nvContentPartPr>
              <p14:cNvPr id="1051871" name=""/>
              <p14:cNvContentPartPr/>
              <p14:nvPr/>
            </p14:nvContentPartPr>
            <p14:xfrm>
              <a:off x="1733973" y="346280"/>
              <a:ext cx="288490" cy="618951"/>
            </p14:xfrm>
          </p:contentPart>
        </mc:Choice>
        <mc:Fallback>
          <p:sp>
            <p:nvSpPr>
              <p:cNvPr id="1051871" name=""/>
              <p:cNvSpPr/>
              <p:nvPr/>
            </p:nvSpPr>
            <p:spPr>
              <a:xfrm>
                <a:off x="1733973" y="346280"/>
                <a:ext cx="288490" cy="618951"/>
              </a:xfrm>
            </p:spPr>
          </p:sp>
        </mc:Fallback>
      </mc:AlternateContent>
      <mc:AlternateContent xmlns:mc="http://schemas.openxmlformats.org/markup-compatibility/2006">
        <mc:Choice xmlns:p14="http://schemas.microsoft.com/office/powerpoint/2010/main" Requires="p14">
          <p:contentPart p14:bwMode="auto" r:id="rId7">
            <p14:nvContentPartPr>
              <p14:cNvPr id="1051872" name=""/>
              <p14:cNvContentPartPr/>
              <p14:nvPr/>
            </p14:nvContentPartPr>
            <p14:xfrm>
              <a:off x="2088988" y="524374"/>
              <a:ext cx="271968" cy="208468"/>
            </p14:xfrm>
          </p:contentPart>
        </mc:Choice>
        <mc:Fallback>
          <p:sp>
            <p:nvSpPr>
              <p:cNvPr id="1051872" name=""/>
              <p:cNvSpPr/>
              <p:nvPr/>
            </p:nvSpPr>
            <p:spPr>
              <a:xfrm>
                <a:off x="2088988" y="524374"/>
                <a:ext cx="271968" cy="208468"/>
              </a:xfrm>
            </p:spPr>
          </p:sp>
        </mc:Fallback>
      </mc:AlternateContent>
      <mc:AlternateContent xmlns:mc="http://schemas.openxmlformats.org/markup-compatibility/2006">
        <mc:Choice xmlns:p14="http://schemas.microsoft.com/office/powerpoint/2010/main" Requires="p14">
          <p:contentPart p14:bwMode="auto" r:id="rId8">
            <p14:nvContentPartPr>
              <p14:cNvPr id="1051873" name=""/>
              <p14:cNvContentPartPr/>
              <p14:nvPr/>
            </p14:nvContentPartPr>
            <p14:xfrm>
              <a:off x="2449145" y="496753"/>
              <a:ext cx="488794" cy="179398"/>
            </p14:xfrm>
          </p:contentPart>
        </mc:Choice>
        <mc:Fallback>
          <p:sp>
            <p:nvSpPr>
              <p:cNvPr id="1051873" name=""/>
              <p:cNvSpPr/>
              <p:nvPr/>
            </p:nvSpPr>
            <p:spPr>
              <a:xfrm>
                <a:off x="2449145" y="496753"/>
                <a:ext cx="488794" cy="179398"/>
              </a:xfrm>
            </p:spPr>
          </p:sp>
        </mc:Fallback>
      </mc:AlternateContent>
      <mc:AlternateContent xmlns:mc="http://schemas.openxmlformats.org/markup-compatibility/2006">
        <mc:Choice xmlns:p14="http://schemas.microsoft.com/office/powerpoint/2010/main" Requires="p14">
          <p:contentPart p14:bwMode="auto" r:id="rId9">
            <p14:nvContentPartPr>
              <p14:cNvPr id="1051874" name=""/>
              <p14:cNvContentPartPr/>
              <p14:nvPr/>
            </p14:nvContentPartPr>
            <p14:xfrm>
              <a:off x="3015306" y="437008"/>
              <a:ext cx="349507" cy="271941"/>
            </p14:xfrm>
          </p:contentPart>
        </mc:Choice>
        <mc:Fallback>
          <p:sp>
            <p:nvSpPr>
              <p:cNvPr id="1051874" name=""/>
              <p:cNvSpPr/>
              <p:nvPr/>
            </p:nvSpPr>
            <p:spPr>
              <a:xfrm>
                <a:off x="3015306" y="437008"/>
                <a:ext cx="349507" cy="271941"/>
              </a:xfrm>
            </p:spPr>
          </p:sp>
        </mc:Fallback>
      </mc:AlternateContent>
      <mc:AlternateContent xmlns:mc="http://schemas.openxmlformats.org/markup-compatibility/2006">
        <mc:Choice xmlns:p14="http://schemas.microsoft.com/office/powerpoint/2010/main" Requires="p14">
          <p:contentPart p14:bwMode="auto" r:id="rId10">
            <p14:nvContentPartPr>
              <p14:cNvPr id="1051875" name=""/>
              <p14:cNvContentPartPr/>
              <p14:nvPr/>
            </p14:nvContentPartPr>
            <p14:xfrm>
              <a:off x="3394160" y="450510"/>
              <a:ext cx="76302" cy="187014"/>
            </p14:xfrm>
          </p:contentPart>
        </mc:Choice>
        <mc:Fallback>
          <p:sp>
            <p:nvSpPr>
              <p:cNvPr id="1051875" name=""/>
              <p:cNvSpPr/>
              <p:nvPr/>
            </p:nvSpPr>
            <p:spPr>
              <a:xfrm>
                <a:off x="3394160" y="450510"/>
                <a:ext cx="76302" cy="187014"/>
              </a:xfrm>
            </p:spPr>
          </p:sp>
        </mc:Fallback>
      </mc:AlternateContent>
      <mc:AlternateContent xmlns:mc="http://schemas.openxmlformats.org/markup-compatibility/2006">
        <mc:Choice xmlns:p14="http://schemas.microsoft.com/office/powerpoint/2010/main" Requires="p14">
          <p:contentPart p14:bwMode="auto" r:id="rId11">
            <p14:nvContentPartPr>
              <p14:cNvPr id="1051876" name=""/>
              <p14:cNvContentPartPr/>
              <p14:nvPr/>
            </p14:nvContentPartPr>
            <p14:xfrm>
              <a:off x="3536458" y="440979"/>
              <a:ext cx="114281" cy="183462"/>
            </p14:xfrm>
          </p:contentPart>
        </mc:Choice>
        <mc:Fallback>
          <p:sp>
            <p:nvSpPr>
              <p:cNvPr id="1051876" name=""/>
              <p:cNvSpPr/>
              <p:nvPr/>
            </p:nvSpPr>
            <p:spPr>
              <a:xfrm>
                <a:off x="3536458" y="440979"/>
                <a:ext cx="114281" cy="183462"/>
              </a:xfrm>
            </p:spPr>
          </p:sp>
        </mc:Fallback>
      </mc:AlternateContent>
      <mc:AlternateContent xmlns:mc="http://schemas.openxmlformats.org/markup-compatibility/2006">
        <mc:Choice xmlns:p14="http://schemas.microsoft.com/office/powerpoint/2010/main" Requires="p14">
          <p:contentPart p14:bwMode="auto" r:id="rId12">
            <p14:nvContentPartPr>
              <p14:cNvPr id="1051877" name=""/>
              <p14:cNvContentPartPr/>
              <p14:nvPr/>
            </p14:nvContentPartPr>
            <p14:xfrm>
              <a:off x="3693481" y="473245"/>
              <a:ext cx="149128" cy="107667"/>
            </p14:xfrm>
          </p:contentPart>
        </mc:Choice>
        <mc:Fallback>
          <p:sp>
            <p:nvSpPr>
              <p:cNvPr id="1051877" name=""/>
              <p:cNvSpPr/>
              <p:nvPr/>
            </p:nvSpPr>
            <p:spPr>
              <a:xfrm>
                <a:off x="3693481" y="473245"/>
                <a:ext cx="149128" cy="107667"/>
              </a:xfrm>
            </p:spPr>
          </p:sp>
        </mc:Fallback>
      </mc:AlternateContent>
      <mc:AlternateContent xmlns:mc="http://schemas.openxmlformats.org/markup-compatibility/2006">
        <mc:Choice xmlns:p14="http://schemas.microsoft.com/office/powerpoint/2010/main" Requires="p14">
          <p:contentPart p14:bwMode="auto" r:id="rId13">
            <p14:nvContentPartPr>
              <p14:cNvPr id="1051878" name=""/>
              <p14:cNvContentPartPr/>
              <p14:nvPr/>
            </p14:nvContentPartPr>
            <p14:xfrm>
              <a:off x="3860742" y="263268"/>
              <a:ext cx="89449" cy="296662"/>
            </p14:xfrm>
          </p:contentPart>
        </mc:Choice>
        <mc:Fallback>
          <p:sp>
            <p:nvSpPr>
              <p:cNvPr id="1051878" name=""/>
              <p:cNvSpPr/>
              <p:nvPr/>
            </p:nvSpPr>
            <p:spPr>
              <a:xfrm>
                <a:off x="3860742" y="263268"/>
                <a:ext cx="89449" cy="296662"/>
              </a:xfrm>
            </p:spPr>
          </p:sp>
        </mc:Fallback>
      </mc:AlternateContent>
      <mc:AlternateContent xmlns:mc="http://schemas.openxmlformats.org/markup-compatibility/2006">
        <mc:Choice xmlns:p14="http://schemas.microsoft.com/office/powerpoint/2010/main" Requires="p14">
          <p:contentPart p14:bwMode="auto" r:id="rId14">
            <p14:nvContentPartPr>
              <p14:cNvPr id="1051879" name=""/>
              <p14:cNvContentPartPr/>
              <p14:nvPr/>
            </p14:nvContentPartPr>
            <p14:xfrm>
              <a:off x="3987698" y="415663"/>
              <a:ext cx="13389" cy="120258"/>
            </p14:xfrm>
          </p:contentPart>
        </mc:Choice>
        <mc:Fallback>
          <p:sp>
            <p:nvSpPr>
              <p:cNvPr id="1051879" name=""/>
              <p:cNvSpPr/>
              <p:nvPr/>
            </p:nvSpPr>
            <p:spPr>
              <a:xfrm>
                <a:off x="3987698" y="415663"/>
                <a:ext cx="13389" cy="120258"/>
              </a:xfrm>
            </p:spPr>
          </p:sp>
        </mc:Fallback>
      </mc:AlternateContent>
      <mc:AlternateContent xmlns:mc="http://schemas.openxmlformats.org/markup-compatibility/2006">
        <mc:Choice xmlns:p14="http://schemas.microsoft.com/office/powerpoint/2010/main" Requires="p14">
          <p:contentPart p14:bwMode="auto" r:id="rId15">
            <p14:nvContentPartPr>
              <p14:cNvPr id="1051880" name=""/>
              <p14:cNvContentPartPr/>
              <p14:nvPr/>
            </p14:nvContentPartPr>
            <p14:xfrm>
              <a:off x="4054288" y="277663"/>
              <a:ext cx="11222" cy="30886"/>
            </p14:xfrm>
          </p:contentPart>
        </mc:Choice>
        <mc:Fallback>
          <p:sp>
            <p:nvSpPr>
              <p:cNvPr id="1051880" name=""/>
              <p:cNvSpPr/>
              <p:nvPr/>
            </p:nvSpPr>
            <p:spPr>
              <a:xfrm>
                <a:off x="4054288" y="277663"/>
                <a:ext cx="11222" cy="30886"/>
              </a:xfrm>
            </p:spPr>
          </p:sp>
        </mc:Fallback>
      </mc:AlternateContent>
      <mc:AlternateContent xmlns:mc="http://schemas.openxmlformats.org/markup-compatibility/2006">
        <mc:Choice xmlns:p14="http://schemas.microsoft.com/office/powerpoint/2010/main" Requires="p14">
          <p:contentPart p14:bwMode="auto" r:id="rId16">
            <p14:nvContentPartPr>
              <p14:cNvPr id="1051881" name=""/>
              <p14:cNvContentPartPr/>
              <p14:nvPr/>
            </p14:nvContentPartPr>
            <p14:xfrm>
              <a:off x="3807823" y="342940"/>
              <a:ext cx="179145" cy="14395"/>
            </p14:xfrm>
          </p:contentPart>
        </mc:Choice>
        <mc:Fallback>
          <p:sp>
            <p:nvSpPr>
              <p:cNvPr id="1051881" name=""/>
              <p:cNvSpPr/>
              <p:nvPr/>
            </p:nvSpPr>
            <p:spPr>
              <a:xfrm>
                <a:off x="3807823" y="342940"/>
                <a:ext cx="179145" cy="14395"/>
              </a:xfrm>
            </p:spPr>
          </p:sp>
        </mc:Fallback>
      </mc:AlternateContent>
      <mc:AlternateContent xmlns:mc="http://schemas.openxmlformats.org/markup-compatibility/2006">
        <mc:Choice xmlns:p14="http://schemas.microsoft.com/office/powerpoint/2010/main" Requires="p14">
          <p:contentPart p14:bwMode="auto" r:id="rId17">
            <p14:nvContentPartPr>
              <p14:cNvPr id="1051884" name=""/>
              <p14:cNvContentPartPr/>
              <p14:nvPr/>
            </p14:nvContentPartPr>
            <p14:xfrm>
              <a:off x="854573" y="727689"/>
              <a:ext cx="3696633" cy="165759"/>
            </p14:xfrm>
          </p:contentPart>
        </mc:Choice>
        <mc:Fallback>
          <p:sp>
            <p:nvSpPr>
              <p:cNvPr id="1051884" name=""/>
              <p:cNvSpPr/>
              <p:nvPr/>
            </p:nvSpPr>
            <p:spPr>
              <a:xfrm>
                <a:off x="854573" y="727689"/>
                <a:ext cx="3696633" cy="165759"/>
              </a:xfrm>
            </p:spPr>
          </p:sp>
        </mc:Fallback>
      </mc:AlternateContent>
      <mc:AlternateContent xmlns:mc="http://schemas.openxmlformats.org/markup-compatibility/2006">
        <mc:Choice xmlns:p14="http://schemas.microsoft.com/office/powerpoint/2010/main" Requires="p14">
          <p:contentPart p14:bwMode="auto" r:id="rId18">
            <p14:nvContentPartPr>
              <p14:cNvPr id="1051885" name=""/>
              <p14:cNvContentPartPr/>
              <p14:nvPr/>
            </p14:nvContentPartPr>
            <p14:xfrm>
              <a:off x="4108310" y="380925"/>
              <a:ext cx="118996" cy="112213"/>
            </p14:xfrm>
          </p:contentPart>
        </mc:Choice>
        <mc:Fallback>
          <p:sp>
            <p:nvSpPr>
              <p:cNvPr id="1051885" name=""/>
              <p:cNvSpPr/>
              <p:nvPr/>
            </p:nvSpPr>
            <p:spPr>
              <a:xfrm>
                <a:off x="4108310" y="380925"/>
                <a:ext cx="118996" cy="112213"/>
              </a:xfrm>
            </p:spPr>
          </p:sp>
        </mc:Fallback>
      </mc:AlternateContent>
      <mc:AlternateContent xmlns:mc="http://schemas.openxmlformats.org/markup-compatibility/2006">
        <mc:Choice xmlns:p14="http://schemas.microsoft.com/office/powerpoint/2010/main" Requires="p14">
          <p:contentPart p14:bwMode="auto" r:id="rId19">
            <p14:nvContentPartPr>
              <p14:cNvPr id="1051886" name=""/>
              <p14:cNvContentPartPr/>
              <p14:nvPr/>
            </p14:nvContentPartPr>
            <p14:xfrm>
              <a:off x="4237154" y="412810"/>
              <a:ext cx="108217" cy="121456"/>
            </p14:xfrm>
          </p:contentPart>
        </mc:Choice>
        <mc:Fallback>
          <p:sp>
            <p:nvSpPr>
              <p:cNvPr id="1051886" name=""/>
              <p:cNvSpPr/>
              <p:nvPr/>
            </p:nvSpPr>
            <p:spPr>
              <a:xfrm>
                <a:off x="4237154" y="412810"/>
                <a:ext cx="108217" cy="121456"/>
              </a:xfrm>
            </p:spPr>
          </p:sp>
        </mc:Fallback>
      </mc:AlternateContent>
      <mc:AlternateContent xmlns:mc="http://schemas.openxmlformats.org/markup-compatibility/2006">
        <mc:Choice xmlns:p14="http://schemas.microsoft.com/office/powerpoint/2010/main" Requires="p14">
          <p:contentPart p14:bwMode="auto" r:id="rId20">
            <p14:nvContentPartPr>
              <p14:cNvPr id="1051887" name=""/>
              <p14:cNvContentPartPr/>
              <p14:nvPr/>
            </p14:nvContentPartPr>
            <p14:xfrm>
              <a:off x="1164752" y="1156220"/>
              <a:ext cx="211813" cy="520173"/>
            </p14:xfrm>
          </p:contentPart>
        </mc:Choice>
        <mc:Fallback>
          <p:sp>
            <p:nvSpPr>
              <p:cNvPr id="1051887" name=""/>
              <p:cNvSpPr/>
              <p:nvPr/>
            </p:nvSpPr>
            <p:spPr>
              <a:xfrm>
                <a:off x="1164752" y="1156220"/>
                <a:ext cx="211813" cy="520173"/>
              </a:xfrm>
            </p:spPr>
          </p:sp>
        </mc:Fallback>
      </mc:AlternateContent>
      <mc:AlternateContent xmlns:mc="http://schemas.openxmlformats.org/markup-compatibility/2006">
        <mc:Choice xmlns:p14="http://schemas.microsoft.com/office/powerpoint/2010/main" Requires="p14">
          <p:contentPart p14:bwMode="auto" r:id="rId21">
            <p14:nvContentPartPr>
              <p14:cNvPr id="1051888" name=""/>
              <p14:cNvContentPartPr/>
              <p14:nvPr/>
            </p14:nvContentPartPr>
            <p14:xfrm>
              <a:off x="1133439" y="1431668"/>
              <a:ext cx="414648" cy="129015"/>
            </p14:xfrm>
          </p:contentPart>
        </mc:Choice>
        <mc:Fallback>
          <p:sp>
            <p:nvSpPr>
              <p:cNvPr id="1051888" name=""/>
              <p:cNvSpPr/>
              <p:nvPr/>
            </p:nvSpPr>
            <p:spPr>
              <a:xfrm>
                <a:off x="1133439" y="1431668"/>
                <a:ext cx="414648" cy="129015"/>
              </a:xfrm>
            </p:spPr>
          </p:sp>
        </mc:Fallback>
      </mc:AlternateContent>
      <mc:AlternateContent xmlns:mc="http://schemas.openxmlformats.org/markup-compatibility/2006">
        <mc:Choice xmlns:p14="http://schemas.microsoft.com/office/powerpoint/2010/main" Requires="p14">
          <p:contentPart p14:bwMode="auto" r:id="rId22">
            <p14:nvContentPartPr>
              <p14:cNvPr id="1051889" name=""/>
              <p14:cNvContentPartPr/>
              <p14:nvPr/>
            </p14:nvContentPartPr>
            <p14:xfrm>
              <a:off x="1584652" y="1393323"/>
              <a:ext cx="256608" cy="143457"/>
            </p14:xfrm>
          </p:contentPart>
        </mc:Choice>
        <mc:Fallback>
          <p:sp>
            <p:nvSpPr>
              <p:cNvPr id="1051889" name=""/>
              <p:cNvSpPr/>
              <p:nvPr/>
            </p:nvSpPr>
            <p:spPr>
              <a:xfrm>
                <a:off x="1584652" y="1393323"/>
                <a:ext cx="256608" cy="143457"/>
              </a:xfrm>
            </p:spPr>
          </p:sp>
        </mc:Fallback>
      </mc:AlternateContent>
      <mc:AlternateContent xmlns:mc="http://schemas.openxmlformats.org/markup-compatibility/2006">
        <mc:Choice xmlns:p14="http://schemas.microsoft.com/office/powerpoint/2010/main" Requires="p14">
          <p:contentPart p14:bwMode="auto" r:id="rId23">
            <p14:nvContentPartPr>
              <p14:cNvPr id="1051890" name=""/>
              <p14:cNvContentPartPr/>
              <p14:nvPr/>
            </p14:nvContentPartPr>
            <p14:xfrm>
              <a:off x="1990506" y="1198165"/>
              <a:ext cx="283399" cy="306312"/>
            </p14:xfrm>
          </p:contentPart>
        </mc:Choice>
        <mc:Fallback>
          <p:sp>
            <p:nvSpPr>
              <p:cNvPr id="1051890" name=""/>
              <p:cNvSpPr/>
              <p:nvPr/>
            </p:nvSpPr>
            <p:spPr>
              <a:xfrm>
                <a:off x="1990506" y="1198165"/>
                <a:ext cx="283399" cy="306312"/>
              </a:xfrm>
            </p:spPr>
          </p:sp>
        </mc:Fallback>
      </mc:AlternateContent>
      <mc:AlternateContent xmlns:mc="http://schemas.openxmlformats.org/markup-compatibility/2006">
        <mc:Choice xmlns:p14="http://schemas.microsoft.com/office/powerpoint/2010/main" Requires="p14">
          <p:contentPart p14:bwMode="auto" r:id="rId24">
            <p14:nvContentPartPr>
              <p14:cNvPr id="1051891" name=""/>
              <p14:cNvContentPartPr/>
              <p14:nvPr/>
            </p14:nvContentPartPr>
            <p14:xfrm>
              <a:off x="2505160" y="1270464"/>
              <a:ext cx="344998" cy="436125"/>
            </p14:xfrm>
          </p:contentPart>
        </mc:Choice>
        <mc:Fallback>
          <p:sp>
            <p:nvSpPr>
              <p:cNvPr id="1051891" name=""/>
              <p:cNvSpPr/>
              <p:nvPr/>
            </p:nvSpPr>
            <p:spPr>
              <a:xfrm>
                <a:off x="2505160" y="1270464"/>
                <a:ext cx="344998" cy="436125"/>
              </a:xfrm>
            </p:spPr>
          </p:sp>
        </mc:Fallback>
      </mc:AlternateContent>
      <mc:AlternateContent xmlns:mc="http://schemas.openxmlformats.org/markup-compatibility/2006">
        <mc:Choice xmlns:p14="http://schemas.microsoft.com/office/powerpoint/2010/main" Requires="p14">
          <p:contentPart p14:bwMode="auto" r:id="rId25">
            <p14:nvContentPartPr>
              <p14:cNvPr id="1051892" name=""/>
              <p14:cNvContentPartPr/>
              <p14:nvPr/>
            </p14:nvContentPartPr>
            <p14:xfrm>
              <a:off x="2849967" y="1248984"/>
              <a:ext cx="457484" cy="190682"/>
            </p14:xfrm>
          </p:contentPart>
        </mc:Choice>
        <mc:Fallback>
          <p:sp>
            <p:nvSpPr>
              <p:cNvPr id="1051892" name=""/>
              <p:cNvSpPr/>
              <p:nvPr/>
            </p:nvSpPr>
            <p:spPr>
              <a:xfrm>
                <a:off x="2849967" y="1248984"/>
                <a:ext cx="457484" cy="190682"/>
              </a:xfrm>
            </p:spPr>
          </p:sp>
        </mc:Fallback>
      </mc:AlternateContent>
      <mc:AlternateContent xmlns:mc="http://schemas.openxmlformats.org/markup-compatibility/2006">
        <mc:Choice xmlns:p14="http://schemas.microsoft.com/office/powerpoint/2010/main" Requires="p14">
          <p:contentPart p14:bwMode="auto" r:id="rId26">
            <p14:nvContentPartPr>
              <p14:cNvPr id="1051893" name=""/>
              <p14:cNvContentPartPr/>
              <p14:nvPr/>
            </p14:nvContentPartPr>
            <p14:xfrm>
              <a:off x="3203867" y="1118069"/>
              <a:ext cx="10482" cy="32455"/>
            </p14:xfrm>
          </p:contentPart>
        </mc:Choice>
        <mc:Fallback>
          <p:sp>
            <p:nvSpPr>
              <p:cNvPr id="1051893" name=""/>
              <p:cNvSpPr/>
              <p:nvPr/>
            </p:nvSpPr>
            <p:spPr>
              <a:xfrm>
                <a:off x="3203867" y="1118069"/>
                <a:ext cx="10482" cy="32455"/>
              </a:xfrm>
            </p:spPr>
          </p:sp>
        </mc:Fallback>
      </mc:AlternateContent>
      <mc:AlternateContent xmlns:mc="http://schemas.openxmlformats.org/markup-compatibility/2006">
        <mc:Choice xmlns:p14="http://schemas.microsoft.com/office/powerpoint/2010/main" Requires="p14">
          <p:contentPart p14:bwMode="auto" r:id="rId27">
            <p14:nvContentPartPr>
              <p14:cNvPr id="1051894" name=""/>
              <p14:cNvContentPartPr/>
              <p14:nvPr/>
            </p14:nvContentPartPr>
            <p14:xfrm>
              <a:off x="3357312" y="1038397"/>
              <a:ext cx="152557" cy="326944"/>
            </p14:xfrm>
          </p:contentPart>
        </mc:Choice>
        <mc:Fallback>
          <p:sp>
            <p:nvSpPr>
              <p:cNvPr id="1051894" name=""/>
              <p:cNvSpPr/>
              <p:nvPr/>
            </p:nvSpPr>
            <p:spPr>
              <a:xfrm>
                <a:off x="3357312" y="1038397"/>
                <a:ext cx="152557" cy="326944"/>
              </a:xfrm>
            </p:spPr>
          </p:sp>
        </mc:Fallback>
      </mc:AlternateContent>
      <mc:AlternateContent xmlns:mc="http://schemas.openxmlformats.org/markup-compatibility/2006">
        <mc:Choice xmlns:p14="http://schemas.microsoft.com/office/powerpoint/2010/main" Requires="p14">
          <p:contentPart p14:bwMode="auto" r:id="rId28">
            <p14:nvContentPartPr>
              <p14:cNvPr id="1051895" name=""/>
              <p14:cNvContentPartPr/>
              <p14:nvPr/>
            </p14:nvContentPartPr>
            <p14:xfrm>
              <a:off x="3446711" y="1182911"/>
              <a:ext cx="224193" cy="123261"/>
            </p14:xfrm>
          </p:contentPart>
        </mc:Choice>
        <mc:Fallback>
          <p:sp>
            <p:nvSpPr>
              <p:cNvPr id="1051895" name=""/>
              <p:cNvSpPr/>
              <p:nvPr/>
            </p:nvSpPr>
            <p:spPr>
              <a:xfrm>
                <a:off x="3446711" y="1182911"/>
                <a:ext cx="224193" cy="123261"/>
              </a:xfrm>
            </p:spPr>
          </p:sp>
        </mc:Fallback>
      </mc:AlternateContent>
      <mc:AlternateContent xmlns:mc="http://schemas.openxmlformats.org/markup-compatibility/2006">
        <mc:Choice xmlns:p14="http://schemas.microsoft.com/office/powerpoint/2010/main" Requires="p14">
          <p:contentPart p14:bwMode="auto" r:id="rId29">
            <p14:nvContentPartPr>
              <p14:cNvPr id="1051896" name=""/>
              <p14:cNvContentPartPr/>
              <p14:nvPr/>
            </p14:nvContentPartPr>
            <p14:xfrm>
              <a:off x="3640631" y="1016555"/>
              <a:ext cx="4851" cy="284022"/>
            </p14:xfrm>
          </p:contentPart>
        </mc:Choice>
        <mc:Fallback>
          <p:sp>
            <p:nvSpPr>
              <p:cNvPr id="1051896" name=""/>
              <p:cNvSpPr/>
              <p:nvPr/>
            </p:nvSpPr>
            <p:spPr>
              <a:xfrm>
                <a:off x="3640631" y="1016555"/>
                <a:ext cx="4851" cy="284022"/>
              </a:xfrm>
            </p:spPr>
          </p:sp>
        </mc:Fallback>
      </mc:AlternateContent>
      <mc:AlternateContent xmlns:mc="http://schemas.openxmlformats.org/markup-compatibility/2006">
        <mc:Choice xmlns:p14="http://schemas.microsoft.com/office/powerpoint/2010/main" Requires="p14">
          <p:contentPart p14:bwMode="auto" r:id="rId30">
            <p14:nvContentPartPr>
              <p14:cNvPr id="1051897" name=""/>
              <p14:cNvContentPartPr/>
              <p14:nvPr/>
            </p14:nvContentPartPr>
            <p14:xfrm>
              <a:off x="3600438" y="1203107"/>
              <a:ext cx="218416" cy="128413"/>
            </p14:xfrm>
          </p:contentPart>
        </mc:Choice>
        <mc:Fallback>
          <p:sp>
            <p:nvSpPr>
              <p:cNvPr id="1051897" name=""/>
              <p:cNvSpPr/>
              <p:nvPr/>
            </p:nvSpPr>
            <p:spPr>
              <a:xfrm>
                <a:off x="3600438" y="1203107"/>
                <a:ext cx="218416" cy="128413"/>
              </a:xfrm>
            </p:spPr>
          </p:sp>
        </mc:Fallback>
      </mc:AlternateContent>
      <mc:AlternateContent xmlns:mc="http://schemas.openxmlformats.org/markup-compatibility/2006">
        <mc:Choice xmlns:p14="http://schemas.microsoft.com/office/powerpoint/2010/main" Requires="p14">
          <p:contentPart p14:bwMode="auto" r:id="rId31">
            <p14:nvContentPartPr>
              <p14:cNvPr id="1051898" name=""/>
              <p14:cNvContentPartPr/>
              <p14:nvPr/>
            </p14:nvContentPartPr>
            <p14:xfrm>
              <a:off x="3736341" y="1089030"/>
              <a:ext cx="16440" cy="30871"/>
            </p14:xfrm>
          </p:contentPart>
        </mc:Choice>
        <mc:Fallback>
          <p:sp>
            <p:nvSpPr>
              <p:cNvPr id="1051898" name=""/>
              <p:cNvSpPr/>
              <p:nvPr/>
            </p:nvSpPr>
            <p:spPr>
              <a:xfrm>
                <a:off x="3736341" y="1089030"/>
                <a:ext cx="16440" cy="30871"/>
              </a:xfrm>
            </p:spPr>
          </p:sp>
        </mc:Fallback>
      </mc:AlternateContent>
      <mc:AlternateContent xmlns:mc="http://schemas.openxmlformats.org/markup-compatibility/2006">
        <mc:Choice xmlns:p14="http://schemas.microsoft.com/office/powerpoint/2010/main" Requires="p14">
          <p:contentPart p14:bwMode="auto" r:id="rId32">
            <p14:nvContentPartPr>
              <p14:cNvPr id="1051899" name=""/>
              <p14:cNvContentPartPr/>
              <p14:nvPr/>
            </p14:nvContentPartPr>
            <p14:xfrm>
              <a:off x="3879746" y="1175900"/>
              <a:ext cx="1346" cy="30254"/>
            </p14:xfrm>
          </p:contentPart>
        </mc:Choice>
        <mc:Fallback>
          <p:sp>
            <p:nvSpPr>
              <p:cNvPr id="1051899" name=""/>
              <p:cNvSpPr/>
              <p:nvPr/>
            </p:nvSpPr>
            <p:spPr>
              <a:xfrm>
                <a:off x="3879746" y="1175900"/>
                <a:ext cx="1346" cy="30254"/>
              </a:xfrm>
            </p:spPr>
          </p:sp>
        </mc:Fallback>
      </mc:AlternateContent>
      <mc:AlternateContent xmlns:mc="http://schemas.openxmlformats.org/markup-compatibility/2006">
        <mc:Choice xmlns:p14="http://schemas.microsoft.com/office/powerpoint/2010/main" Requires="p14">
          <p:contentPart p14:bwMode="auto" r:id="rId33">
            <p14:nvContentPartPr>
              <p14:cNvPr id="1051900" name=""/>
              <p14:cNvContentPartPr/>
              <p14:nvPr/>
            </p14:nvContentPartPr>
            <p14:xfrm>
              <a:off x="3870160" y="1118069"/>
              <a:ext cx="345203" cy="197409"/>
            </p14:xfrm>
          </p:contentPart>
        </mc:Choice>
        <mc:Fallback>
          <p:sp>
            <p:nvSpPr>
              <p:cNvPr id="1051900" name=""/>
              <p:cNvSpPr/>
              <p:nvPr/>
            </p:nvSpPr>
            <p:spPr>
              <a:xfrm>
                <a:off x="3870160" y="1118069"/>
                <a:ext cx="345203" cy="197409"/>
              </a:xfrm>
            </p:spPr>
          </p:sp>
        </mc:Fallback>
      </mc:AlternateContent>
      <mc:AlternateContent xmlns:mc="http://schemas.openxmlformats.org/markup-compatibility/2006">
        <mc:Choice xmlns:p14="http://schemas.microsoft.com/office/powerpoint/2010/main" Requires="p14">
          <p:contentPart p14:bwMode="auto" r:id="rId34">
            <p14:nvContentPartPr>
              <p14:cNvPr id="1051901" name=""/>
              <p14:cNvContentPartPr/>
              <p14:nvPr/>
            </p14:nvContentPartPr>
            <p14:xfrm>
              <a:off x="1212360" y="1443956"/>
              <a:ext cx="2931691" cy="231028"/>
            </p14:xfrm>
          </p:contentPart>
        </mc:Choice>
        <mc:Fallback>
          <p:sp>
            <p:nvSpPr>
              <p:cNvPr id="1051901" name=""/>
              <p:cNvSpPr/>
              <p:nvPr/>
            </p:nvSpPr>
            <p:spPr>
              <a:xfrm>
                <a:off x="1212360" y="1443956"/>
                <a:ext cx="2931691" cy="231028"/>
              </a:xfrm>
            </p:spPr>
          </p:sp>
        </mc:Fallback>
      </mc:AlternateContent>
      <mc:AlternateContent xmlns:mc="http://schemas.openxmlformats.org/markup-compatibility/2006">
        <mc:Choice xmlns:p14="http://schemas.microsoft.com/office/powerpoint/2010/main" Requires="p14">
          <p:contentPart p14:bwMode="auto" r:id="rId35">
            <p14:nvContentPartPr>
              <p14:cNvPr id="1051902" name=""/>
              <p14:cNvContentPartPr/>
              <p14:nvPr/>
            </p14:nvContentPartPr>
            <p14:xfrm>
              <a:off x="798804" y="1523591"/>
              <a:ext cx="128450" cy="128607"/>
            </p14:xfrm>
          </p:contentPart>
        </mc:Choice>
        <mc:Fallback>
          <p:sp>
            <p:nvSpPr>
              <p:cNvPr id="1051902" name=""/>
              <p:cNvSpPr/>
              <p:nvPr/>
            </p:nvSpPr>
            <p:spPr>
              <a:xfrm>
                <a:off x="798804" y="1523591"/>
                <a:ext cx="128450" cy="128607"/>
              </a:xfrm>
            </p:spPr>
          </p:sp>
        </mc:Fallback>
      </mc:AlternateContent>
      <mc:AlternateContent xmlns:mc="http://schemas.openxmlformats.org/markup-compatibility/2006">
        <mc:Choice xmlns:p14="http://schemas.microsoft.com/office/powerpoint/2010/main" Requires="p14">
          <p:contentPart p14:bwMode="auto" r:id="rId36">
            <p14:nvContentPartPr>
              <p14:cNvPr id="1051903" name=""/>
              <p14:cNvContentPartPr/>
              <p14:nvPr/>
            </p14:nvContentPartPr>
            <p14:xfrm>
              <a:off x="6437655" y="1284611"/>
              <a:ext cx="145155" cy="181628"/>
            </p14:xfrm>
          </p:contentPart>
        </mc:Choice>
        <mc:Fallback>
          <p:sp>
            <p:nvSpPr>
              <p:cNvPr id="1051903" name=""/>
              <p:cNvSpPr/>
              <p:nvPr/>
            </p:nvSpPr>
            <p:spPr>
              <a:xfrm>
                <a:off x="6437655" y="1284611"/>
                <a:ext cx="145155" cy="181628"/>
              </a:xfrm>
            </p:spPr>
          </p:sp>
        </mc:Fallback>
      </mc:AlternateContent>
      <mc:AlternateContent xmlns:mc="http://schemas.openxmlformats.org/markup-compatibility/2006">
        <mc:Choice xmlns:p14="http://schemas.microsoft.com/office/powerpoint/2010/main" Requires="p14">
          <p:contentPart p14:bwMode="auto" r:id="rId37">
            <p14:nvContentPartPr>
              <p14:cNvPr id="1051904" name=""/>
              <p14:cNvContentPartPr/>
              <p14:nvPr/>
            </p14:nvContentPartPr>
            <p14:xfrm>
              <a:off x="6475588" y="1299007"/>
              <a:ext cx="74268" cy="107218"/>
            </p14:xfrm>
          </p:contentPart>
        </mc:Choice>
        <mc:Fallback>
          <p:sp>
            <p:nvSpPr>
              <p:cNvPr id="1051904" name=""/>
              <p:cNvSpPr/>
              <p:nvPr/>
            </p:nvSpPr>
            <p:spPr>
              <a:xfrm>
                <a:off x="6475588" y="1299007"/>
                <a:ext cx="74268" cy="107218"/>
              </a:xfrm>
            </p:spPr>
          </p:sp>
        </mc:Fallback>
      </mc:AlternateContent>
      <mc:AlternateContent xmlns:mc="http://schemas.openxmlformats.org/markup-compatibility/2006">
        <mc:Choice xmlns:p14="http://schemas.microsoft.com/office/powerpoint/2010/main" Requires="p14">
          <p:contentPart p14:bwMode="auto" r:id="rId38">
            <p14:nvContentPartPr>
              <p14:cNvPr id="1051905" name=""/>
              <p14:cNvContentPartPr/>
              <p14:nvPr/>
            </p14:nvContentPartPr>
            <p14:xfrm>
              <a:off x="6479801" y="1577613"/>
              <a:ext cx="189754" cy="205820"/>
            </p14:xfrm>
          </p:contentPart>
        </mc:Choice>
        <mc:Fallback>
          <p:sp>
            <p:nvSpPr>
              <p:cNvPr id="1051905" name=""/>
              <p:cNvSpPr/>
              <p:nvPr/>
            </p:nvSpPr>
            <p:spPr>
              <a:xfrm>
                <a:off x="6479801" y="1577613"/>
                <a:ext cx="189754" cy="205820"/>
              </a:xfrm>
            </p:spPr>
          </p:sp>
        </mc:Fallback>
      </mc:AlternateContent>
      <mc:AlternateContent xmlns:mc="http://schemas.openxmlformats.org/markup-compatibility/2006">
        <mc:Choice xmlns:p14="http://schemas.microsoft.com/office/powerpoint/2010/main" Requires="p14">
          <p:contentPart p14:bwMode="auto" r:id="rId39">
            <p14:nvContentPartPr>
              <p14:cNvPr id="1051906" name=""/>
              <p14:cNvContentPartPr/>
              <p14:nvPr/>
            </p14:nvContentPartPr>
            <p14:xfrm>
              <a:off x="6160950" y="857805"/>
              <a:ext cx="172472" cy="310201"/>
            </p14:xfrm>
          </p:contentPart>
        </mc:Choice>
        <mc:Fallback>
          <p:sp>
            <p:nvSpPr>
              <p:cNvPr id="1051906" name=""/>
              <p:cNvSpPr/>
              <p:nvPr/>
            </p:nvSpPr>
            <p:spPr>
              <a:xfrm>
                <a:off x="6160950" y="857805"/>
                <a:ext cx="172472" cy="310201"/>
              </a:xfrm>
            </p:spPr>
          </p:sp>
        </mc:Fallback>
      </mc:AlternateContent>
      <mc:AlternateContent xmlns:mc="http://schemas.openxmlformats.org/markup-compatibility/2006">
        <mc:Choice xmlns:p14="http://schemas.microsoft.com/office/powerpoint/2010/main" Requires="p14">
          <p:contentPart p14:bwMode="auto" r:id="rId40">
            <p14:nvContentPartPr>
              <p14:cNvPr id="1051907" name=""/>
              <p14:cNvContentPartPr/>
              <p14:nvPr/>
            </p14:nvContentPartPr>
            <p14:xfrm>
              <a:off x="6354246" y="791934"/>
              <a:ext cx="155704" cy="299495"/>
            </p14:xfrm>
          </p:contentPart>
        </mc:Choice>
        <mc:Fallback>
          <p:sp>
            <p:nvSpPr>
              <p:cNvPr id="1051907" name=""/>
              <p:cNvSpPr/>
              <p:nvPr/>
            </p:nvSpPr>
            <p:spPr>
              <a:xfrm>
                <a:off x="6354246" y="791934"/>
                <a:ext cx="155704" cy="299495"/>
              </a:xfrm>
            </p:spPr>
          </p:sp>
        </mc:Fallback>
      </mc:AlternateContent>
      <mc:AlternateContent xmlns:mc="http://schemas.openxmlformats.org/markup-compatibility/2006">
        <mc:Choice xmlns:p14="http://schemas.microsoft.com/office/powerpoint/2010/main" Requires="p14">
          <p:contentPart p14:bwMode="auto" r:id="rId41">
            <p14:nvContentPartPr>
              <p14:cNvPr id="1051908" name=""/>
              <p14:cNvContentPartPr/>
              <p14:nvPr/>
            </p14:nvContentPartPr>
            <p14:xfrm>
              <a:off x="6468528" y="828171"/>
              <a:ext cx="107371" cy="198392"/>
            </p14:xfrm>
          </p:contentPart>
        </mc:Choice>
        <mc:Fallback>
          <p:sp>
            <p:nvSpPr>
              <p:cNvPr id="1051908" name=""/>
              <p:cNvSpPr/>
              <p:nvPr/>
            </p:nvSpPr>
            <p:spPr>
              <a:xfrm>
                <a:off x="6468528" y="828171"/>
                <a:ext cx="107371" cy="198392"/>
              </a:xfrm>
            </p:spPr>
          </p:sp>
        </mc:Fallback>
      </mc:AlternateContent>
      <mc:AlternateContent xmlns:mc="http://schemas.openxmlformats.org/markup-compatibility/2006">
        <mc:Choice xmlns:p14="http://schemas.microsoft.com/office/powerpoint/2010/main" Requires="p14">
          <p:contentPart p14:bwMode="auto" r:id="rId42">
            <p14:nvContentPartPr>
              <p14:cNvPr id="1051909" name=""/>
              <p14:cNvContentPartPr/>
              <p14:nvPr/>
            </p14:nvContentPartPr>
            <p14:xfrm>
              <a:off x="6640172" y="735900"/>
              <a:ext cx="274855" cy="140740"/>
            </p14:xfrm>
          </p:contentPart>
        </mc:Choice>
        <mc:Fallback>
          <p:sp>
            <p:nvSpPr>
              <p:cNvPr id="1051909" name=""/>
              <p:cNvSpPr/>
              <p:nvPr/>
            </p:nvSpPr>
            <p:spPr>
              <a:xfrm>
                <a:off x="6640172" y="735900"/>
                <a:ext cx="274855" cy="140740"/>
              </a:xfrm>
            </p:spPr>
          </p:sp>
        </mc:Fallback>
      </mc:AlternateContent>
      <mc:AlternateContent xmlns:mc="http://schemas.openxmlformats.org/markup-compatibility/2006">
        <mc:Choice xmlns:p14="http://schemas.microsoft.com/office/powerpoint/2010/main" Requires="p14">
          <p:contentPart p14:bwMode="auto" r:id="rId43">
            <p14:nvContentPartPr>
              <p14:cNvPr id="1051910" name=""/>
              <p14:cNvContentPartPr/>
              <p14:nvPr/>
            </p14:nvContentPartPr>
            <p14:xfrm>
              <a:off x="8464251" y="564535"/>
              <a:ext cx="97526" cy="103007"/>
            </p14:xfrm>
          </p:contentPart>
        </mc:Choice>
        <mc:Fallback>
          <p:sp>
            <p:nvSpPr>
              <p:cNvPr id="1051910" name=""/>
              <p:cNvSpPr/>
              <p:nvPr/>
            </p:nvSpPr>
            <p:spPr>
              <a:xfrm>
                <a:off x="8464251" y="564535"/>
                <a:ext cx="97526" cy="103007"/>
              </a:xfrm>
            </p:spPr>
          </p:sp>
        </mc:Fallback>
      </mc:AlternateContent>
      <mc:AlternateContent xmlns:mc="http://schemas.openxmlformats.org/markup-compatibility/2006">
        <mc:Choice xmlns:p14="http://schemas.microsoft.com/office/powerpoint/2010/main" Requires="p14">
          <p:contentPart p14:bwMode="auto" r:id="rId44">
            <p14:nvContentPartPr>
              <p14:cNvPr id="1051911" name=""/>
              <p14:cNvContentPartPr/>
              <p14:nvPr/>
            </p14:nvContentPartPr>
            <p14:xfrm>
              <a:off x="8619571" y="671199"/>
              <a:ext cx="256549" cy="169976"/>
            </p14:xfrm>
          </p:contentPart>
        </mc:Choice>
        <mc:Fallback>
          <p:sp>
            <p:nvSpPr>
              <p:cNvPr id="1051911" name=""/>
              <p:cNvSpPr/>
              <p:nvPr/>
            </p:nvSpPr>
            <p:spPr>
              <a:xfrm>
                <a:off x="8619571" y="671199"/>
                <a:ext cx="256549" cy="169976"/>
              </a:xfrm>
            </p:spPr>
          </p:sp>
        </mc:Fallback>
      </mc:AlternateContent>
      <mc:AlternateContent xmlns:mc="http://schemas.openxmlformats.org/markup-compatibility/2006">
        <mc:Choice xmlns:p14="http://schemas.microsoft.com/office/powerpoint/2010/main" Requires="p14">
          <p:contentPart p14:bwMode="auto" r:id="rId45">
            <p14:nvContentPartPr>
              <p14:cNvPr id="1051912" name=""/>
              <p14:cNvContentPartPr/>
              <p14:nvPr/>
            </p14:nvContentPartPr>
            <p14:xfrm>
              <a:off x="8863363" y="805309"/>
              <a:ext cx="29363" cy="30556"/>
            </p14:xfrm>
          </p:contentPart>
        </mc:Choice>
        <mc:Fallback>
          <p:sp>
            <p:nvSpPr>
              <p:cNvPr id="1051912" name=""/>
              <p:cNvSpPr/>
              <p:nvPr/>
            </p:nvSpPr>
            <p:spPr>
              <a:xfrm>
                <a:off x="8863363" y="805309"/>
                <a:ext cx="29363" cy="30556"/>
              </a:xfrm>
            </p:spPr>
          </p:sp>
        </mc:Fallback>
      </mc:AlternateContent>
      <mc:AlternateContent xmlns:mc="http://schemas.openxmlformats.org/markup-compatibility/2006">
        <mc:Choice xmlns:p14="http://schemas.microsoft.com/office/powerpoint/2010/main" Requires="p14">
          <p:contentPart p14:bwMode="auto" r:id="rId46">
            <p14:nvContentPartPr>
              <p14:cNvPr id="1051913" name=""/>
              <p14:cNvContentPartPr/>
              <p14:nvPr/>
            </p14:nvContentPartPr>
            <p14:xfrm>
              <a:off x="7416738" y="625392"/>
              <a:ext cx="1089899" cy="390008"/>
            </p14:xfrm>
          </p:contentPart>
        </mc:Choice>
        <mc:Fallback>
          <p:sp>
            <p:nvSpPr>
              <p:cNvPr id="1051913" name=""/>
              <p:cNvSpPr/>
              <p:nvPr/>
            </p:nvSpPr>
            <p:spPr>
              <a:xfrm>
                <a:off x="7416738" y="625392"/>
                <a:ext cx="1089899" cy="390008"/>
              </a:xfrm>
            </p:spPr>
          </p:sp>
        </mc:Fallback>
      </mc:AlternateContent>
      <mc:AlternateContent xmlns:mc="http://schemas.openxmlformats.org/markup-compatibility/2006">
        <mc:Choice xmlns:p14="http://schemas.microsoft.com/office/powerpoint/2010/main" Requires="p14">
          <p:contentPart p14:bwMode="auto" r:id="rId47">
            <p14:nvContentPartPr>
              <p14:cNvPr id="1051914" name=""/>
              <p14:cNvContentPartPr/>
              <p14:nvPr/>
            </p14:nvContentPartPr>
            <p14:xfrm>
              <a:off x="7363546" y="813776"/>
              <a:ext cx="256189" cy="255981"/>
            </p14:xfrm>
          </p:contentPart>
        </mc:Choice>
        <mc:Fallback>
          <p:sp>
            <p:nvSpPr>
              <p:cNvPr id="1051914" name=""/>
              <p:cNvSpPr/>
              <p:nvPr/>
            </p:nvSpPr>
            <p:spPr>
              <a:xfrm>
                <a:off x="7363546" y="813776"/>
                <a:ext cx="256189" cy="255981"/>
              </a:xfrm>
            </p:spPr>
          </p:sp>
        </mc:Fallback>
      </mc:AlternateContent>
      <mc:AlternateContent xmlns:mc="http://schemas.openxmlformats.org/markup-compatibility/2006">
        <mc:Choice xmlns:p14="http://schemas.microsoft.com/office/powerpoint/2010/main" Requires="p14">
          <p:contentPart p14:bwMode="auto" r:id="rId48">
            <p14:nvContentPartPr>
              <p14:cNvPr id="1051915" name=""/>
              <p14:cNvContentPartPr/>
              <p14:nvPr/>
            </p14:nvContentPartPr>
            <p14:xfrm>
              <a:off x="7711424" y="1313651"/>
              <a:ext cx="7237" cy="388692"/>
            </p14:xfrm>
          </p:contentPart>
        </mc:Choice>
        <mc:Fallback>
          <p:sp>
            <p:nvSpPr>
              <p:cNvPr id="1051915" name=""/>
              <p:cNvSpPr/>
              <p:nvPr/>
            </p:nvSpPr>
            <p:spPr>
              <a:xfrm>
                <a:off x="7711424" y="1313651"/>
                <a:ext cx="7237" cy="388692"/>
              </a:xfrm>
            </p:spPr>
          </p:sp>
        </mc:Fallback>
      </mc:AlternateContent>
      <mc:AlternateContent xmlns:mc="http://schemas.openxmlformats.org/markup-compatibility/2006">
        <mc:Choice xmlns:p14="http://schemas.microsoft.com/office/powerpoint/2010/main" Requires="p14">
          <p:contentPart p14:bwMode="auto" r:id="rId49">
            <p14:nvContentPartPr>
              <p14:cNvPr id="1051916" name=""/>
              <p14:cNvContentPartPr/>
              <p14:nvPr/>
            </p14:nvContentPartPr>
            <p14:xfrm>
              <a:off x="7691217" y="1334813"/>
              <a:ext cx="222793" cy="7542"/>
            </p14:xfrm>
          </p:contentPart>
        </mc:Choice>
        <mc:Fallback>
          <p:sp>
            <p:nvSpPr>
              <p:cNvPr id="1051916" name=""/>
              <p:cNvSpPr/>
              <p:nvPr/>
            </p:nvSpPr>
            <p:spPr>
              <a:xfrm>
                <a:off x="7691217" y="1334813"/>
                <a:ext cx="222793" cy="7542"/>
              </a:xfrm>
            </p:spPr>
          </p:sp>
        </mc:Fallback>
      </mc:AlternateContent>
      <mc:AlternateContent xmlns:mc="http://schemas.openxmlformats.org/markup-compatibility/2006">
        <mc:Choice xmlns:p14="http://schemas.microsoft.com/office/powerpoint/2010/main" Requires="p14">
          <p:contentPart p14:bwMode="auto" r:id="rId50">
            <p14:nvContentPartPr>
              <p14:cNvPr id="1051917" name=""/>
              <p14:cNvContentPartPr/>
              <p14:nvPr/>
            </p14:nvContentPartPr>
            <p14:xfrm>
              <a:off x="7698718" y="1558523"/>
              <a:ext cx="212167" cy="2755"/>
            </p14:xfrm>
          </p:contentPart>
        </mc:Choice>
        <mc:Fallback>
          <p:sp>
            <p:nvSpPr>
              <p:cNvPr id="1051917" name=""/>
              <p:cNvSpPr/>
              <p:nvPr/>
            </p:nvSpPr>
            <p:spPr>
              <a:xfrm>
                <a:off x="7698718" y="1558523"/>
                <a:ext cx="212167" cy="2755"/>
              </a:xfrm>
            </p:spPr>
          </p:sp>
        </mc:Fallback>
      </mc:AlternateContent>
      <mc:AlternateContent xmlns:mc="http://schemas.openxmlformats.org/markup-compatibility/2006">
        <mc:Choice xmlns:p14="http://schemas.microsoft.com/office/powerpoint/2010/main" Requires="p14">
          <p:contentPart p14:bwMode="auto" r:id="rId51">
            <p14:nvContentPartPr>
              <p14:cNvPr id="1051918" name=""/>
              <p14:cNvContentPartPr/>
              <p14:nvPr/>
            </p14:nvContentPartPr>
            <p14:xfrm>
              <a:off x="7648417" y="1198667"/>
              <a:ext cx="328604" cy="28113"/>
            </p14:xfrm>
          </p:contentPart>
        </mc:Choice>
        <mc:Fallback>
          <p:sp>
            <p:nvSpPr>
              <p:cNvPr id="1051918" name=""/>
              <p:cNvSpPr/>
              <p:nvPr/>
            </p:nvSpPr>
            <p:spPr>
              <a:xfrm>
                <a:off x="7648417" y="1198667"/>
                <a:ext cx="328604" cy="28113"/>
              </a:xfrm>
            </p:spPr>
          </p:sp>
        </mc:Fallback>
      </mc:AlternateContent>
      <mc:AlternateContent xmlns:mc="http://schemas.openxmlformats.org/markup-compatibility/2006">
        <mc:Choice xmlns:p14="http://schemas.microsoft.com/office/powerpoint/2010/main" Requires="p14">
          <p:contentPart p14:bwMode="auto" r:id="rId52">
            <p14:nvContentPartPr>
              <p14:cNvPr id="1051919" name=""/>
              <p14:cNvContentPartPr/>
              <p14:nvPr/>
            </p14:nvContentPartPr>
            <p14:xfrm>
              <a:off x="7934343" y="1147108"/>
              <a:ext cx="133943" cy="189107"/>
            </p14:xfrm>
          </p:contentPart>
        </mc:Choice>
        <mc:Fallback>
          <p:sp>
            <p:nvSpPr>
              <p:cNvPr id="1051919" name=""/>
              <p:cNvSpPr/>
              <p:nvPr/>
            </p:nvSpPr>
            <p:spPr>
              <a:xfrm>
                <a:off x="7934343" y="1147108"/>
                <a:ext cx="133943" cy="189107"/>
              </a:xfrm>
            </p:spPr>
          </p:sp>
        </mc:Fallback>
      </mc:AlternateContent>
      <mc:AlternateContent xmlns:mc="http://schemas.openxmlformats.org/markup-compatibility/2006">
        <mc:Choice xmlns:p14="http://schemas.microsoft.com/office/powerpoint/2010/main" Requires="p14">
          <p:contentPart p14:bwMode="auto" r:id="rId53">
            <p14:nvContentPartPr>
              <p14:cNvPr id="1051920" name=""/>
              <p14:cNvContentPartPr/>
              <p14:nvPr/>
            </p14:nvContentPartPr>
            <p14:xfrm>
              <a:off x="8056127" y="1510932"/>
              <a:ext cx="156811" cy="12696"/>
            </p14:xfrm>
          </p:contentPart>
        </mc:Choice>
        <mc:Fallback>
          <p:sp>
            <p:nvSpPr>
              <p:cNvPr id="1051920" name=""/>
              <p:cNvSpPr/>
              <p:nvPr/>
            </p:nvSpPr>
            <p:spPr>
              <a:xfrm>
                <a:off x="8056127" y="1510932"/>
                <a:ext cx="156811" cy="12696"/>
              </a:xfrm>
            </p:spPr>
          </p:sp>
        </mc:Fallback>
      </mc:AlternateContent>
      <mc:AlternateContent xmlns:mc="http://schemas.openxmlformats.org/markup-compatibility/2006">
        <mc:Choice xmlns:p14="http://schemas.microsoft.com/office/powerpoint/2010/main" Requires="p14">
          <p:contentPart p14:bwMode="auto" r:id="rId54">
            <p14:nvContentPartPr>
              <p14:cNvPr id="1051921" name=""/>
              <p14:cNvContentPartPr/>
              <p14:nvPr/>
            </p14:nvContentPartPr>
            <p14:xfrm>
              <a:off x="8063186" y="1617985"/>
              <a:ext cx="169809" cy="14355"/>
            </p14:xfrm>
          </p:contentPart>
        </mc:Choice>
        <mc:Fallback>
          <p:sp>
            <p:nvSpPr>
              <p:cNvPr id="1051921" name=""/>
              <p:cNvSpPr/>
              <p:nvPr/>
            </p:nvSpPr>
            <p:spPr>
              <a:xfrm>
                <a:off x="8063186" y="1617985"/>
                <a:ext cx="169809" cy="14355"/>
              </a:xfrm>
            </p:spPr>
          </p:sp>
        </mc:Fallback>
      </mc:AlternateContent>
      <mc:AlternateContent xmlns:mc="http://schemas.openxmlformats.org/markup-compatibility/2006">
        <mc:Choice xmlns:p14="http://schemas.microsoft.com/office/powerpoint/2010/main" Requires="p14">
          <p:contentPart p14:bwMode="auto" r:id="rId55">
            <p14:nvContentPartPr>
              <p14:cNvPr id="1051922" name=""/>
              <p14:cNvContentPartPr/>
              <p14:nvPr/>
            </p14:nvContentPartPr>
            <p14:xfrm>
              <a:off x="8334993" y="1552916"/>
              <a:ext cx="214445" cy="6949"/>
            </p14:xfrm>
          </p:contentPart>
        </mc:Choice>
        <mc:Fallback>
          <p:sp>
            <p:nvSpPr>
              <p:cNvPr id="1051922" name=""/>
              <p:cNvSpPr/>
              <p:nvPr/>
            </p:nvSpPr>
            <p:spPr>
              <a:xfrm>
                <a:off x="8334993" y="1552916"/>
                <a:ext cx="214445" cy="6949"/>
              </a:xfrm>
            </p:spPr>
          </p:sp>
        </mc:Fallback>
      </mc:AlternateContent>
      <mc:AlternateContent xmlns:mc="http://schemas.openxmlformats.org/markup-compatibility/2006">
        <mc:Choice xmlns:p14="http://schemas.microsoft.com/office/powerpoint/2010/main" Requires="p14">
          <p:contentPart p14:bwMode="auto" r:id="rId56">
            <p14:nvContentPartPr>
              <p14:cNvPr id="1051923" name=""/>
              <p14:cNvContentPartPr/>
              <p14:nvPr/>
            </p14:nvContentPartPr>
            <p14:xfrm>
              <a:off x="8648931" y="1284611"/>
              <a:ext cx="240456" cy="323210"/>
            </p14:xfrm>
          </p:contentPart>
        </mc:Choice>
        <mc:Fallback>
          <p:sp>
            <p:nvSpPr>
              <p:cNvPr id="1051923" name=""/>
              <p:cNvSpPr/>
              <p:nvPr/>
            </p:nvSpPr>
            <p:spPr>
              <a:xfrm>
                <a:off x="8648931" y="1284611"/>
                <a:ext cx="240456" cy="323210"/>
              </a:xfrm>
            </p:spPr>
          </p:sp>
        </mc:Fallback>
      </mc:AlternateContent>
      <mc:AlternateContent xmlns:mc="http://schemas.openxmlformats.org/markup-compatibility/2006">
        <mc:Choice xmlns:p14="http://schemas.microsoft.com/office/powerpoint/2010/main" Requires="p14">
          <p:contentPart p14:bwMode="auto" r:id="rId57">
            <p14:nvContentPartPr>
              <p14:cNvPr id="1051924" name=""/>
              <p14:cNvContentPartPr/>
              <p14:nvPr/>
            </p14:nvContentPartPr>
            <p14:xfrm>
              <a:off x="9036131" y="1304983"/>
              <a:ext cx="241334" cy="162636"/>
            </p14:xfrm>
          </p:contentPart>
        </mc:Choice>
        <mc:Fallback>
          <p:sp>
            <p:nvSpPr>
              <p:cNvPr id="1051924" name=""/>
              <p:cNvSpPr/>
              <p:nvPr/>
            </p:nvSpPr>
            <p:spPr>
              <a:xfrm>
                <a:off x="9036131" y="1304983"/>
                <a:ext cx="241334" cy="162636"/>
              </a:xfrm>
            </p:spPr>
          </p:sp>
        </mc:Fallback>
      </mc:AlternateContent>
      <mc:AlternateContent xmlns:mc="http://schemas.openxmlformats.org/markup-compatibility/2006">
        <mc:Choice xmlns:p14="http://schemas.microsoft.com/office/powerpoint/2010/main" Requires="p14">
          <p:contentPart p14:bwMode="auto" r:id="rId58">
            <p14:nvContentPartPr>
              <p14:cNvPr id="1051925" name=""/>
              <p14:cNvContentPartPr/>
              <p14:nvPr/>
            </p14:nvContentPartPr>
            <p14:xfrm>
              <a:off x="9351946" y="1184911"/>
              <a:ext cx="222650" cy="223751"/>
            </p14:xfrm>
          </p:contentPart>
        </mc:Choice>
        <mc:Fallback>
          <p:sp>
            <p:nvSpPr>
              <p:cNvPr id="1051925" name=""/>
              <p:cNvSpPr/>
              <p:nvPr/>
            </p:nvSpPr>
            <p:spPr>
              <a:xfrm>
                <a:off x="9351946" y="1184911"/>
                <a:ext cx="222650" cy="223751"/>
              </a:xfrm>
            </p:spPr>
          </p:sp>
        </mc:Fallback>
      </mc:AlternateContent>
      <mc:AlternateContent xmlns:mc="http://schemas.openxmlformats.org/markup-compatibility/2006">
        <mc:Choice xmlns:p14="http://schemas.microsoft.com/office/powerpoint/2010/main" Requires="p14">
          <p:contentPart p14:bwMode="auto" r:id="rId59">
            <p14:nvContentPartPr>
              <p14:cNvPr id="1051926" name=""/>
              <p14:cNvContentPartPr/>
              <p14:nvPr/>
            </p14:nvContentPartPr>
            <p14:xfrm>
              <a:off x="8935968" y="1535651"/>
              <a:ext cx="750548" cy="60451"/>
            </p14:xfrm>
          </p:contentPart>
        </mc:Choice>
        <mc:Fallback>
          <p:sp>
            <p:nvSpPr>
              <p:cNvPr id="1051926" name=""/>
              <p:cNvSpPr/>
              <p:nvPr/>
            </p:nvSpPr>
            <p:spPr>
              <a:xfrm>
                <a:off x="8935968" y="1535651"/>
                <a:ext cx="750548" cy="60451"/>
              </a:xfrm>
            </p:spPr>
          </p:sp>
        </mc:Fallback>
      </mc:AlternateContent>
      <mc:AlternateContent xmlns:mc="http://schemas.openxmlformats.org/markup-compatibility/2006">
        <mc:Choice xmlns:p14="http://schemas.microsoft.com/office/powerpoint/2010/main" Requires="p14">
          <p:contentPart p14:bwMode="auto" r:id="rId60">
            <p14:nvContentPartPr>
              <p14:cNvPr id="1051927" name=""/>
              <p14:cNvContentPartPr/>
              <p14:nvPr/>
            </p14:nvContentPartPr>
            <p14:xfrm>
              <a:off x="8419395" y="128076"/>
              <a:ext cx="210518" cy="351578"/>
            </p14:xfrm>
          </p:contentPart>
        </mc:Choice>
        <mc:Fallback>
          <p:sp>
            <p:nvSpPr>
              <p:cNvPr id="1051927" name=""/>
              <p:cNvSpPr/>
              <p:nvPr/>
            </p:nvSpPr>
            <p:spPr>
              <a:xfrm>
                <a:off x="8419395" y="128076"/>
                <a:ext cx="210518" cy="351578"/>
              </a:xfrm>
            </p:spPr>
          </p:sp>
        </mc:Fallback>
      </mc:AlternateContent>
      <mc:AlternateContent xmlns:mc="http://schemas.openxmlformats.org/markup-compatibility/2006">
        <mc:Choice xmlns:p14="http://schemas.microsoft.com/office/powerpoint/2010/main" Requires="p14">
          <p:contentPart p14:bwMode="auto" r:id="rId61">
            <p14:nvContentPartPr>
              <p14:cNvPr id="1051928" name=""/>
              <p14:cNvContentPartPr/>
              <p14:nvPr/>
            </p14:nvContentPartPr>
            <p14:xfrm>
              <a:off x="9149596" y="1801362"/>
              <a:ext cx="152506" cy="184350"/>
            </p14:xfrm>
          </p:contentPart>
        </mc:Choice>
        <mc:Fallback>
          <p:sp>
            <p:nvSpPr>
              <p:cNvPr id="1051928" name=""/>
              <p:cNvSpPr/>
              <p:nvPr/>
            </p:nvSpPr>
            <p:spPr>
              <a:xfrm>
                <a:off x="9149596" y="1801362"/>
                <a:ext cx="152506" cy="184350"/>
              </a:xfrm>
            </p:spPr>
          </p:sp>
        </mc:Fallback>
      </mc:AlternateContent>
      <mc:AlternateContent xmlns:mc="http://schemas.openxmlformats.org/markup-compatibility/2006">
        <mc:Choice xmlns:p14="http://schemas.microsoft.com/office/powerpoint/2010/main" Requires="p14">
          <p:contentPart p14:bwMode="auto" r:id="rId62">
            <p14:nvContentPartPr>
              <p14:cNvPr id="1051929" name=""/>
              <p14:cNvContentPartPr/>
              <p14:nvPr/>
            </p14:nvContentPartPr>
            <p14:xfrm>
              <a:off x="9348763" y="1760027"/>
              <a:ext cx="147228" cy="234372"/>
            </p14:xfrm>
          </p:contentPart>
        </mc:Choice>
        <mc:Fallback>
          <p:sp>
            <p:nvSpPr>
              <p:cNvPr id="1051929" name=""/>
              <p:cNvSpPr/>
              <p:nvPr/>
            </p:nvSpPr>
            <p:spPr>
              <a:xfrm>
                <a:off x="9348763" y="1760027"/>
                <a:ext cx="147228" cy="234372"/>
              </a:xfrm>
            </p:spPr>
          </p:sp>
        </mc:Fallback>
      </mc:AlternateContent>
      <mc:AlternateContent xmlns:mc="http://schemas.openxmlformats.org/markup-compatibility/2006">
        <mc:Choice xmlns:p14="http://schemas.microsoft.com/office/powerpoint/2010/main" Requires="p14">
          <p:contentPart p14:bwMode="auto" r:id="rId63">
            <p14:nvContentPartPr>
              <p14:cNvPr id="1051930" name=""/>
              <p14:cNvContentPartPr/>
              <p14:nvPr/>
            </p14:nvContentPartPr>
            <p14:xfrm>
              <a:off x="9507821" y="1661227"/>
              <a:ext cx="142964" cy="137655"/>
            </p14:xfrm>
          </p:contentPart>
        </mc:Choice>
        <mc:Fallback>
          <p:sp>
            <p:nvSpPr>
              <p:cNvPr id="1051930" name=""/>
              <p:cNvSpPr/>
              <p:nvPr/>
            </p:nvSpPr>
            <p:spPr>
              <a:xfrm>
                <a:off x="9507821" y="1661227"/>
                <a:ext cx="142964" cy="137655"/>
              </a:xfrm>
            </p:spPr>
          </p:sp>
        </mc:Fallback>
      </mc:AlternateContent>
      <mc:AlternateContent xmlns:mc="http://schemas.openxmlformats.org/markup-compatibility/2006">
        <mc:Choice xmlns:p14="http://schemas.microsoft.com/office/powerpoint/2010/main" Requires="p14">
          <p:contentPart p14:bwMode="auto" r:id="rId64">
            <p14:nvContentPartPr>
              <p14:cNvPr id="1051931" name=""/>
              <p14:cNvContentPartPr/>
              <p14:nvPr/>
            </p14:nvContentPartPr>
            <p14:xfrm>
              <a:off x="9763233" y="1493502"/>
              <a:ext cx="32923" cy="36123"/>
            </p14:xfrm>
          </p:contentPart>
        </mc:Choice>
        <mc:Fallback>
          <p:sp>
            <p:nvSpPr>
              <p:cNvPr id="1051931" name=""/>
              <p:cNvSpPr/>
              <p:nvPr/>
            </p:nvSpPr>
            <p:spPr>
              <a:xfrm>
                <a:off x="9763233" y="1493502"/>
                <a:ext cx="32923" cy="36123"/>
              </a:xfrm>
            </p:spPr>
          </p:sp>
        </mc:Fallback>
      </mc:AlternateContent>
      <mc:AlternateContent xmlns:mc="http://schemas.openxmlformats.org/markup-compatibility/2006">
        <mc:Choice xmlns:p14="http://schemas.microsoft.com/office/powerpoint/2010/main" Requires="p14">
          <p:contentPart p14:bwMode="auto" r:id="rId65">
            <p14:nvContentPartPr>
              <p14:cNvPr id="1051932" name=""/>
              <p14:cNvContentPartPr/>
              <p14:nvPr/>
            </p14:nvContentPartPr>
            <p14:xfrm>
              <a:off x="9980750" y="1277569"/>
              <a:ext cx="193351" cy="208869"/>
            </p14:xfrm>
          </p:contentPart>
        </mc:Choice>
        <mc:Fallback>
          <p:sp>
            <p:nvSpPr>
              <p:cNvPr id="1051932" name=""/>
              <p:cNvSpPr/>
              <p:nvPr/>
            </p:nvSpPr>
            <p:spPr>
              <a:xfrm>
                <a:off x="9980750" y="1277569"/>
                <a:ext cx="193351" cy="208869"/>
              </a:xfrm>
            </p:spPr>
          </p:sp>
        </mc:Fallback>
      </mc:AlternateContent>
      <mc:AlternateContent xmlns:mc="http://schemas.openxmlformats.org/markup-compatibility/2006">
        <mc:Choice xmlns:p14="http://schemas.microsoft.com/office/powerpoint/2010/main" Requires="p14">
          <p:contentPart p14:bwMode="auto" r:id="rId66">
            <p14:nvContentPartPr>
              <p14:cNvPr id="1051933" name=""/>
              <p14:cNvContentPartPr/>
              <p14:nvPr/>
            </p14:nvContentPartPr>
            <p14:xfrm>
              <a:off x="10199066" y="1200557"/>
              <a:ext cx="194726" cy="293809"/>
            </p14:xfrm>
          </p:contentPart>
        </mc:Choice>
        <mc:Fallback>
          <p:sp>
            <p:nvSpPr>
              <p:cNvPr id="1051933" name=""/>
              <p:cNvSpPr/>
              <p:nvPr/>
            </p:nvSpPr>
            <p:spPr>
              <a:xfrm>
                <a:off x="10199066" y="1200557"/>
                <a:ext cx="194726" cy="293809"/>
              </a:xfrm>
            </p:spPr>
          </p:sp>
        </mc:Fallback>
      </mc:AlternateContent>
      <mc:AlternateContent xmlns:mc="http://schemas.openxmlformats.org/markup-compatibility/2006">
        <mc:Choice xmlns:p14="http://schemas.microsoft.com/office/powerpoint/2010/main" Requires="p14">
          <p:contentPart p14:bwMode="auto" r:id="rId67">
            <p14:nvContentPartPr>
              <p14:cNvPr id="1051934" name=""/>
              <p14:cNvContentPartPr/>
              <p14:nvPr/>
            </p14:nvContentPartPr>
            <p14:xfrm>
              <a:off x="10058439" y="1074882"/>
              <a:ext cx="329224" cy="50267"/>
            </p14:xfrm>
          </p:contentPart>
        </mc:Choice>
        <mc:Fallback>
          <p:sp>
            <p:nvSpPr>
              <p:cNvPr id="1051934" name=""/>
              <p:cNvSpPr/>
              <p:nvPr/>
            </p:nvSpPr>
            <p:spPr>
              <a:xfrm>
                <a:off x="10058439" y="1074882"/>
                <a:ext cx="329224" cy="50267"/>
              </a:xfrm>
            </p:spPr>
          </p:sp>
        </mc:Fallback>
      </mc:AlternateContent>
      <mc:AlternateContent xmlns:mc="http://schemas.openxmlformats.org/markup-compatibility/2006">
        <mc:Choice xmlns:p14="http://schemas.microsoft.com/office/powerpoint/2010/main" Requires="p14">
          <p:contentPart p14:bwMode="auto" r:id="rId68">
            <p14:nvContentPartPr>
              <p14:cNvPr id="1051935" name=""/>
              <p14:cNvContentPartPr/>
              <p14:nvPr/>
            </p14:nvContentPartPr>
            <p14:xfrm>
              <a:off x="10294560" y="995210"/>
              <a:ext cx="161264" cy="175389"/>
            </p14:xfrm>
          </p:contentPart>
        </mc:Choice>
        <mc:Fallback>
          <p:sp>
            <p:nvSpPr>
              <p:cNvPr id="1051935" name=""/>
              <p:cNvSpPr/>
              <p:nvPr/>
            </p:nvSpPr>
            <p:spPr>
              <a:xfrm>
                <a:off x="10294560" y="995210"/>
                <a:ext cx="161264" cy="175389"/>
              </a:xfrm>
            </p:spPr>
          </p:sp>
        </mc:Fallback>
      </mc:AlternateContent>
      <mc:AlternateContent xmlns:mc="http://schemas.openxmlformats.org/markup-compatibility/2006">
        <mc:Choice xmlns:p14="http://schemas.microsoft.com/office/powerpoint/2010/main" Requires="p14">
          <p:contentPart p14:bwMode="auto" r:id="rId69">
            <p14:nvContentPartPr>
              <p14:cNvPr id="1051936" name=""/>
              <p14:cNvContentPartPr/>
              <p14:nvPr/>
            </p14:nvContentPartPr>
            <p14:xfrm>
              <a:off x="9965833" y="1530996"/>
              <a:ext cx="449768" cy="36067"/>
            </p14:xfrm>
          </p:contentPart>
        </mc:Choice>
        <mc:Fallback>
          <p:sp>
            <p:nvSpPr>
              <p:cNvPr id="1051936" name=""/>
              <p:cNvSpPr/>
              <p:nvPr/>
            </p:nvSpPr>
            <p:spPr>
              <a:xfrm>
                <a:off x="9965833" y="1530996"/>
                <a:ext cx="449768" cy="36067"/>
              </a:xfrm>
            </p:spPr>
          </p:sp>
        </mc:Fallback>
      </mc:AlternateContent>
      <mc:AlternateContent xmlns:mc="http://schemas.openxmlformats.org/markup-compatibility/2006">
        <mc:Choice xmlns:p14="http://schemas.microsoft.com/office/powerpoint/2010/main" Requires="p14">
          <p:contentPart p14:bwMode="auto" r:id="rId70">
            <p14:nvContentPartPr>
              <p14:cNvPr id="1051937" name=""/>
              <p14:cNvContentPartPr/>
              <p14:nvPr/>
            </p14:nvContentPartPr>
            <p14:xfrm>
              <a:off x="10000245" y="1729031"/>
              <a:ext cx="213339" cy="150168"/>
            </p14:xfrm>
          </p:contentPart>
        </mc:Choice>
        <mc:Fallback>
          <p:sp>
            <p:nvSpPr>
              <p:cNvPr id="1051937" name=""/>
              <p:cNvSpPr/>
              <p:nvPr/>
            </p:nvSpPr>
            <p:spPr>
              <a:xfrm>
                <a:off x="10000245" y="1729031"/>
                <a:ext cx="213339" cy="150168"/>
              </a:xfrm>
            </p:spPr>
          </p:sp>
        </mc:Fallback>
      </mc:AlternateContent>
      <mc:AlternateContent xmlns:mc="http://schemas.openxmlformats.org/markup-compatibility/2006">
        <mc:Choice xmlns:p14="http://schemas.microsoft.com/office/powerpoint/2010/main" Requires="p14">
          <p:contentPart p14:bwMode="auto" r:id="rId71">
            <p14:nvContentPartPr>
              <p14:cNvPr id="1051938" name=""/>
              <p14:cNvContentPartPr/>
              <p14:nvPr/>
            </p14:nvContentPartPr>
            <p14:xfrm>
              <a:off x="10208550" y="1653081"/>
              <a:ext cx="134931" cy="255940"/>
            </p14:xfrm>
          </p:contentPart>
        </mc:Choice>
        <mc:Fallback>
          <p:sp>
            <p:nvSpPr>
              <p:cNvPr id="1051938" name=""/>
              <p:cNvSpPr/>
              <p:nvPr/>
            </p:nvSpPr>
            <p:spPr>
              <a:xfrm>
                <a:off x="10208550" y="1653081"/>
                <a:ext cx="134931" cy="255940"/>
              </a:xfrm>
            </p:spPr>
          </p:sp>
        </mc:Fallback>
      </mc:AlternateContent>
      <mc:AlternateContent xmlns:mc="http://schemas.openxmlformats.org/markup-compatibility/2006">
        <mc:Choice xmlns:p14="http://schemas.microsoft.com/office/powerpoint/2010/main" Requires="p14">
          <p:contentPart p14:bwMode="auto" r:id="rId72">
            <p14:nvContentPartPr>
              <p14:cNvPr id="1051939" name=""/>
              <p14:cNvContentPartPr/>
              <p14:nvPr/>
            </p14:nvContentPartPr>
            <p14:xfrm>
              <a:off x="10358982" y="1708860"/>
              <a:ext cx="10562" cy="32191"/>
            </p14:xfrm>
          </p:contentPart>
        </mc:Choice>
        <mc:Fallback>
          <p:sp>
            <p:nvSpPr>
              <p:cNvPr id="1051939" name=""/>
              <p:cNvSpPr/>
              <p:nvPr/>
            </p:nvSpPr>
            <p:spPr>
              <a:xfrm>
                <a:off x="10358982" y="1708860"/>
                <a:ext cx="10562" cy="32191"/>
              </a:xfrm>
            </p:spPr>
          </p:sp>
        </mc:Fallback>
      </mc:AlternateContent>
      <mc:AlternateContent xmlns:mc="http://schemas.openxmlformats.org/markup-compatibility/2006">
        <mc:Choice xmlns:p14="http://schemas.microsoft.com/office/powerpoint/2010/main" Requires="p14">
          <p:contentPart p14:bwMode="auto" r:id="rId73">
            <p14:nvContentPartPr>
              <p14:cNvPr id="1051940" name=""/>
              <p14:cNvContentPartPr/>
              <p14:nvPr/>
            </p14:nvContentPartPr>
            <p14:xfrm>
              <a:off x="8098927" y="2299380"/>
              <a:ext cx="220911" cy="13772"/>
            </p14:xfrm>
          </p:contentPart>
        </mc:Choice>
        <mc:Fallback>
          <p:sp>
            <p:nvSpPr>
              <p:cNvPr id="1051940" name=""/>
              <p:cNvSpPr/>
              <p:nvPr/>
            </p:nvSpPr>
            <p:spPr>
              <a:xfrm>
                <a:off x="8098927" y="2299380"/>
                <a:ext cx="220911" cy="13772"/>
              </a:xfrm>
            </p:spPr>
          </p:sp>
        </mc:Fallback>
      </mc:AlternateContent>
      <mc:AlternateContent xmlns:mc="http://schemas.openxmlformats.org/markup-compatibility/2006">
        <mc:Choice xmlns:p14="http://schemas.microsoft.com/office/powerpoint/2010/main" Requires="p14">
          <p:contentPart p14:bwMode="auto" r:id="rId74">
            <p14:nvContentPartPr>
              <p14:cNvPr id="1051941" name=""/>
              <p14:cNvContentPartPr/>
              <p14:nvPr/>
            </p14:nvContentPartPr>
            <p14:xfrm>
              <a:off x="8084807" y="2436756"/>
              <a:ext cx="229006" cy="7198"/>
            </p14:xfrm>
          </p:contentPart>
        </mc:Choice>
        <mc:Fallback>
          <p:sp>
            <p:nvSpPr>
              <p:cNvPr id="1051941" name=""/>
              <p:cNvSpPr/>
              <p:nvPr/>
            </p:nvSpPr>
            <p:spPr>
              <a:xfrm>
                <a:off x="8084807" y="2436756"/>
                <a:ext cx="229006" cy="7198"/>
              </a:xfrm>
            </p:spPr>
          </p:sp>
        </mc:Fallback>
      </mc:AlternateContent>
      <mc:AlternateContent xmlns:mc="http://schemas.openxmlformats.org/markup-compatibility/2006">
        <mc:Choice xmlns:p14="http://schemas.microsoft.com/office/powerpoint/2010/main" Requires="p14">
          <p:contentPart p14:bwMode="auto" r:id="rId75">
            <p14:nvContentPartPr>
              <p14:cNvPr id="1051942" name=""/>
              <p14:cNvContentPartPr/>
              <p14:nvPr/>
            </p14:nvContentPartPr>
            <p14:xfrm>
              <a:off x="8449275" y="2415102"/>
              <a:ext cx="157554" cy="13960"/>
            </p14:xfrm>
          </p:contentPart>
        </mc:Choice>
        <mc:Fallback>
          <p:sp>
            <p:nvSpPr>
              <p:cNvPr id="1051942" name=""/>
              <p:cNvSpPr/>
              <p:nvPr/>
            </p:nvSpPr>
            <p:spPr>
              <a:xfrm>
                <a:off x="8449275" y="2415102"/>
                <a:ext cx="157554" cy="13960"/>
              </a:xfrm>
            </p:spPr>
          </p:sp>
        </mc:Fallback>
      </mc:AlternateContent>
      <mc:AlternateContent xmlns:mc="http://schemas.openxmlformats.org/markup-compatibility/2006">
        <mc:Choice xmlns:p14="http://schemas.microsoft.com/office/powerpoint/2010/main" Requires="p14">
          <p:contentPart p14:bwMode="auto" r:id="rId76">
            <p14:nvContentPartPr>
              <p14:cNvPr id="1051943" name=""/>
              <p14:cNvContentPartPr/>
              <p14:nvPr/>
            </p14:nvContentPartPr>
            <p14:xfrm>
              <a:off x="8736195" y="2144478"/>
              <a:ext cx="282842" cy="301669"/>
            </p14:xfrm>
          </p:contentPart>
        </mc:Choice>
        <mc:Fallback>
          <p:sp>
            <p:nvSpPr>
              <p:cNvPr id="1051943" name=""/>
              <p:cNvSpPr/>
              <p:nvPr/>
            </p:nvSpPr>
            <p:spPr>
              <a:xfrm>
                <a:off x="8736195" y="2144478"/>
                <a:ext cx="282842" cy="301669"/>
              </a:xfrm>
            </p:spPr>
          </p:sp>
        </mc:Fallback>
      </mc:AlternateContent>
      <mc:AlternateContent xmlns:mc="http://schemas.openxmlformats.org/markup-compatibility/2006">
        <mc:Choice xmlns:p14="http://schemas.microsoft.com/office/powerpoint/2010/main" Requires="p14">
          <p:contentPart p14:bwMode="auto" r:id="rId77">
            <p14:nvContentPartPr>
              <p14:cNvPr id="1051944" name=""/>
              <p14:cNvContentPartPr/>
              <p14:nvPr/>
            </p14:nvContentPartPr>
            <p14:xfrm>
              <a:off x="9164533" y="2262520"/>
              <a:ext cx="181559" cy="174768"/>
            </p14:xfrm>
          </p:contentPart>
        </mc:Choice>
        <mc:Fallback>
          <p:sp>
            <p:nvSpPr>
              <p:cNvPr id="1051944" name=""/>
              <p:cNvSpPr/>
              <p:nvPr/>
            </p:nvSpPr>
            <p:spPr>
              <a:xfrm>
                <a:off x="9164533" y="2262520"/>
                <a:ext cx="181559" cy="174768"/>
              </a:xfrm>
            </p:spPr>
          </p:sp>
        </mc:Fallback>
      </mc:AlternateContent>
      <mc:AlternateContent xmlns:mc="http://schemas.openxmlformats.org/markup-compatibility/2006">
        <mc:Choice xmlns:p14="http://schemas.microsoft.com/office/powerpoint/2010/main" Requires="p14">
          <p:contentPart p14:bwMode="auto" r:id="rId78">
            <p14:nvContentPartPr>
              <p14:cNvPr id="1051945" name=""/>
              <p14:cNvContentPartPr/>
              <p14:nvPr/>
            </p14:nvContentPartPr>
            <p14:xfrm>
              <a:off x="9452890" y="2117902"/>
              <a:ext cx="186952" cy="273983"/>
            </p14:xfrm>
          </p:contentPart>
        </mc:Choice>
        <mc:Fallback>
          <p:sp>
            <p:nvSpPr>
              <p:cNvPr id="1051945" name=""/>
              <p:cNvSpPr/>
              <p:nvPr/>
            </p:nvSpPr>
            <p:spPr>
              <a:xfrm>
                <a:off x="9452890" y="2117902"/>
                <a:ext cx="186952" cy="273983"/>
              </a:xfrm>
            </p:spPr>
          </p:sp>
        </mc:Fallback>
      </mc:AlternateContent>
      <mc:AlternateContent xmlns:mc="http://schemas.openxmlformats.org/markup-compatibility/2006">
        <mc:Choice xmlns:p14="http://schemas.microsoft.com/office/powerpoint/2010/main" Requires="p14">
          <p:contentPart p14:bwMode="auto" r:id="rId79">
            <p14:nvContentPartPr>
              <p14:cNvPr id="1051946" name=""/>
              <p14:cNvContentPartPr/>
              <p14:nvPr/>
            </p14:nvContentPartPr>
            <p14:xfrm>
              <a:off x="9135852" y="2466483"/>
              <a:ext cx="626369" cy="27855"/>
            </p14:xfrm>
          </p:contentPart>
        </mc:Choice>
        <mc:Fallback>
          <p:sp>
            <p:nvSpPr>
              <p:cNvPr id="1051946" name=""/>
              <p:cNvSpPr/>
              <p:nvPr/>
            </p:nvSpPr>
            <p:spPr>
              <a:xfrm>
                <a:off x="9135852" y="2466483"/>
                <a:ext cx="626369" cy="27855"/>
              </a:xfrm>
            </p:spPr>
          </p:sp>
        </mc:Fallback>
      </mc:AlternateContent>
      <mc:AlternateContent xmlns:mc="http://schemas.openxmlformats.org/markup-compatibility/2006">
        <mc:Choice xmlns:p14="http://schemas.microsoft.com/office/powerpoint/2010/main" Requires="p14">
          <p:contentPart p14:bwMode="auto" r:id="rId80">
            <p14:nvContentPartPr>
              <p14:cNvPr id="1051947" name=""/>
              <p14:cNvContentPartPr/>
              <p14:nvPr/>
            </p14:nvContentPartPr>
            <p14:xfrm>
              <a:off x="9327782" y="2668895"/>
              <a:ext cx="170722" cy="212379"/>
            </p14:xfrm>
          </p:contentPart>
        </mc:Choice>
        <mc:Fallback>
          <p:sp>
            <p:nvSpPr>
              <p:cNvPr id="1051947" name=""/>
              <p:cNvSpPr/>
              <p:nvPr/>
            </p:nvSpPr>
            <p:spPr>
              <a:xfrm>
                <a:off x="9327782" y="2668895"/>
                <a:ext cx="170722" cy="212379"/>
              </a:xfrm>
            </p:spPr>
          </p:sp>
        </mc:Fallback>
      </mc:AlternateContent>
      <mc:AlternateContent xmlns:mc="http://schemas.openxmlformats.org/markup-compatibility/2006">
        <mc:Choice xmlns:p14="http://schemas.microsoft.com/office/powerpoint/2010/main" Requires="p14">
          <p:contentPart p14:bwMode="auto" r:id="rId81">
            <p14:nvContentPartPr>
              <p14:cNvPr id="1051948" name=""/>
              <p14:cNvContentPartPr/>
              <p14:nvPr/>
            </p14:nvContentPartPr>
            <p14:xfrm>
              <a:off x="9541587" y="2580928"/>
              <a:ext cx="159499" cy="182597"/>
            </p14:xfrm>
          </p:contentPart>
        </mc:Choice>
        <mc:Fallback>
          <p:sp>
            <p:nvSpPr>
              <p:cNvPr id="1051948" name=""/>
              <p:cNvSpPr/>
              <p:nvPr/>
            </p:nvSpPr>
            <p:spPr>
              <a:xfrm>
                <a:off x="9541587" y="2580928"/>
                <a:ext cx="159499" cy="182597"/>
              </a:xfrm>
            </p:spPr>
          </p:sp>
        </mc:Fallback>
      </mc:AlternateContent>
      <mc:AlternateContent xmlns:mc="http://schemas.openxmlformats.org/markup-compatibility/2006">
        <mc:Choice xmlns:p14="http://schemas.microsoft.com/office/powerpoint/2010/main" Requires="p14">
          <p:contentPart p14:bwMode="auto" r:id="rId82">
            <p14:nvContentPartPr>
              <p14:cNvPr id="1051949" name=""/>
              <p14:cNvContentPartPr/>
              <p14:nvPr/>
            </p14:nvContentPartPr>
            <p14:xfrm>
              <a:off x="9886850" y="2333866"/>
              <a:ext cx="364910" cy="261137"/>
            </p14:xfrm>
          </p:contentPart>
        </mc:Choice>
        <mc:Fallback>
          <p:sp>
            <p:nvSpPr>
              <p:cNvPr id="1051949" name=""/>
              <p:cNvSpPr/>
              <p:nvPr/>
            </p:nvSpPr>
            <p:spPr>
              <a:xfrm>
                <a:off x="9886850" y="2333866"/>
                <a:ext cx="364910" cy="261137"/>
              </a:xfrm>
            </p:spPr>
          </p:sp>
        </mc:Fallback>
      </mc:AlternateContent>
      <mc:AlternateContent xmlns:mc="http://schemas.openxmlformats.org/markup-compatibility/2006">
        <mc:Choice xmlns:p14="http://schemas.microsoft.com/office/powerpoint/2010/main" Requires="p14">
          <p:contentPart p14:bwMode="auto" r:id="rId83">
            <p14:nvContentPartPr>
              <p14:cNvPr id="1051950" name=""/>
              <p14:cNvContentPartPr/>
              <p14:nvPr/>
            </p14:nvContentPartPr>
            <p14:xfrm>
              <a:off x="9922591" y="2226531"/>
              <a:ext cx="200325" cy="21841"/>
            </p14:xfrm>
          </p:contentPart>
        </mc:Choice>
        <mc:Fallback>
          <p:sp>
            <p:nvSpPr>
              <p:cNvPr id="1051950" name=""/>
              <p:cNvSpPr/>
              <p:nvPr/>
            </p:nvSpPr>
            <p:spPr>
              <a:xfrm>
                <a:off x="9922591" y="2226531"/>
                <a:ext cx="200325" cy="21841"/>
              </a:xfrm>
            </p:spPr>
          </p:sp>
        </mc:Fallback>
      </mc:AlternateContent>
      <mc:AlternateContent xmlns:mc="http://schemas.openxmlformats.org/markup-compatibility/2006">
        <mc:Choice xmlns:p14="http://schemas.microsoft.com/office/powerpoint/2010/main" Requires="p14">
          <p:contentPart p14:bwMode="auto" r:id="rId84">
            <p14:nvContentPartPr>
              <p14:cNvPr id="1051951" name=""/>
              <p14:cNvContentPartPr/>
              <p14:nvPr/>
            </p14:nvContentPartPr>
            <p14:xfrm>
              <a:off x="10073056" y="2168700"/>
              <a:ext cx="119457" cy="123125"/>
            </p14:xfrm>
          </p:contentPart>
        </mc:Choice>
        <mc:Fallback>
          <p:sp>
            <p:nvSpPr>
              <p:cNvPr id="1051951" name=""/>
              <p:cNvSpPr/>
              <p:nvPr/>
            </p:nvSpPr>
            <p:spPr>
              <a:xfrm>
                <a:off x="10073056" y="2168700"/>
                <a:ext cx="119457" cy="123125"/>
              </a:xfrm>
            </p:spPr>
          </p:sp>
        </mc:Fallback>
      </mc:AlternateContent>
      <mc:AlternateContent xmlns:mc="http://schemas.openxmlformats.org/markup-compatibility/2006">
        <mc:Choice xmlns:p14="http://schemas.microsoft.com/office/powerpoint/2010/main" Requires="p14">
          <p:contentPart p14:bwMode="auto" r:id="rId85">
            <p14:nvContentPartPr>
              <p14:cNvPr id="1051952" name=""/>
              <p14:cNvContentPartPr/>
              <p14:nvPr/>
            </p14:nvContentPartPr>
            <p14:xfrm>
              <a:off x="6468528" y="1342690"/>
              <a:ext cx="101030" cy="107186"/>
            </p14:xfrm>
          </p:contentPart>
        </mc:Choice>
        <mc:Fallback>
          <p:sp>
            <p:nvSpPr>
              <p:cNvPr id="1051952" name=""/>
              <p:cNvSpPr/>
              <p:nvPr/>
            </p:nvSpPr>
            <p:spPr>
              <a:xfrm>
                <a:off x="6468528" y="1342690"/>
                <a:ext cx="101030" cy="107186"/>
              </a:xfrm>
            </p:spPr>
          </p:sp>
        </mc:Fallback>
      </mc:AlternateContent>
      <mc:AlternateContent xmlns:mc="http://schemas.openxmlformats.org/markup-compatibility/2006">
        <mc:Choice xmlns:p14="http://schemas.microsoft.com/office/powerpoint/2010/main" Requires="p14">
          <p:contentPart p14:bwMode="auto" r:id="rId86">
            <p14:nvContentPartPr>
              <p14:cNvPr id="1051953" name=""/>
              <p14:cNvContentPartPr/>
              <p14:nvPr/>
            </p14:nvContentPartPr>
            <p14:xfrm>
              <a:off x="6476465" y="1328046"/>
              <a:ext cx="70604" cy="120804"/>
            </p14:xfrm>
          </p:contentPart>
        </mc:Choice>
        <mc:Fallback>
          <p:sp>
            <p:nvSpPr>
              <p:cNvPr id="1051953" name=""/>
              <p:cNvSpPr/>
              <p:nvPr/>
            </p:nvSpPr>
            <p:spPr>
              <a:xfrm>
                <a:off x="6476465" y="1328046"/>
                <a:ext cx="70604" cy="120804"/>
              </a:xfrm>
            </p:spPr>
          </p:sp>
        </mc:Fallback>
      </mc:AlternateContent>
      <mc:AlternateContent xmlns:mc="http://schemas.openxmlformats.org/markup-compatibility/2006">
        <mc:Choice xmlns:p14="http://schemas.microsoft.com/office/powerpoint/2010/main" Requires="p14">
          <p:contentPart p14:bwMode="auto" r:id="rId87">
            <p14:nvContentPartPr>
              <p14:cNvPr id="1051954" name=""/>
              <p14:cNvContentPartPr/>
              <p14:nvPr/>
            </p14:nvContentPartPr>
            <p14:xfrm>
              <a:off x="1227639" y="2179373"/>
              <a:ext cx="180697" cy="498409"/>
            </p14:xfrm>
          </p:contentPart>
        </mc:Choice>
        <mc:Fallback>
          <p:sp>
            <p:nvSpPr>
              <p:cNvPr id="1051954" name=""/>
              <p:cNvSpPr/>
              <p:nvPr/>
            </p:nvSpPr>
            <p:spPr>
              <a:xfrm>
                <a:off x="1227639" y="2179373"/>
                <a:ext cx="180697" cy="498409"/>
              </a:xfrm>
            </p:spPr>
          </p:sp>
        </mc:Fallback>
      </mc:AlternateContent>
      <mc:AlternateContent xmlns:mc="http://schemas.openxmlformats.org/markup-compatibility/2006">
        <mc:Choice xmlns:p14="http://schemas.microsoft.com/office/powerpoint/2010/main" Requires="p14">
          <p:contentPart p14:bwMode="auto" r:id="rId88">
            <p14:nvContentPartPr>
              <p14:cNvPr id="1051955" name=""/>
              <p14:cNvContentPartPr/>
              <p14:nvPr/>
            </p14:nvContentPartPr>
            <p14:xfrm>
              <a:off x="1497907" y="2305955"/>
              <a:ext cx="239940" cy="325860"/>
            </p14:xfrm>
          </p:contentPart>
        </mc:Choice>
        <mc:Fallback>
          <p:sp>
            <p:nvSpPr>
              <p:cNvPr id="1051955" name=""/>
              <p:cNvSpPr/>
              <p:nvPr/>
            </p:nvSpPr>
            <p:spPr>
              <a:xfrm>
                <a:off x="1497907" y="2305955"/>
                <a:ext cx="239940" cy="325860"/>
              </a:xfrm>
            </p:spPr>
          </p:sp>
        </mc:Fallback>
      </mc:AlternateContent>
      <mc:AlternateContent xmlns:mc="http://schemas.openxmlformats.org/markup-compatibility/2006">
        <mc:Choice xmlns:p14="http://schemas.microsoft.com/office/powerpoint/2010/main" Requires="p14">
          <p:contentPart p14:bwMode="auto" r:id="rId89">
            <p14:nvContentPartPr>
              <p14:cNvPr id="1051956" name=""/>
              <p14:cNvContentPartPr/>
              <p14:nvPr/>
            </p14:nvContentPartPr>
            <p14:xfrm>
              <a:off x="1891497" y="2490864"/>
              <a:ext cx="111537" cy="3475"/>
            </p14:xfrm>
          </p:contentPart>
        </mc:Choice>
        <mc:Fallback>
          <p:sp>
            <p:nvSpPr>
              <p:cNvPr id="1051956" name=""/>
              <p:cNvSpPr/>
              <p:nvPr/>
            </p:nvSpPr>
            <p:spPr>
              <a:xfrm>
                <a:off x="1891497" y="2490864"/>
                <a:ext cx="111537" cy="3475"/>
              </a:xfrm>
            </p:spPr>
          </p:sp>
        </mc:Fallback>
      </mc:AlternateContent>
      <mc:AlternateContent xmlns:mc="http://schemas.openxmlformats.org/markup-compatibility/2006">
        <mc:Choice xmlns:p14="http://schemas.microsoft.com/office/powerpoint/2010/main" Requires="p14">
          <p:contentPart p14:bwMode="auto" r:id="rId90">
            <p14:nvContentPartPr>
              <p14:cNvPr id="1051957" name=""/>
              <p14:cNvContentPartPr/>
              <p14:nvPr/>
            </p14:nvContentPartPr>
            <p14:xfrm>
              <a:off x="1862817" y="2595852"/>
              <a:ext cx="178704" cy="14644"/>
            </p14:xfrm>
          </p:contentPart>
        </mc:Choice>
        <mc:Fallback>
          <p:sp>
            <p:nvSpPr>
              <p:cNvPr id="1051957" name=""/>
              <p:cNvSpPr/>
              <p:nvPr/>
            </p:nvSpPr>
            <p:spPr>
              <a:xfrm>
                <a:off x="1862817" y="2595852"/>
                <a:ext cx="178704" cy="14644"/>
              </a:xfrm>
            </p:spPr>
          </p:sp>
        </mc:Fallback>
      </mc:AlternateContent>
      <mc:AlternateContent xmlns:mc="http://schemas.openxmlformats.org/markup-compatibility/2006">
        <mc:Choice xmlns:p14="http://schemas.microsoft.com/office/powerpoint/2010/main" Requires="p14">
          <p:contentPart p14:bwMode="auto" r:id="rId91">
            <p14:nvContentPartPr>
              <p14:cNvPr id="1051958" name=""/>
              <p14:cNvContentPartPr/>
              <p14:nvPr/>
            </p14:nvContentPartPr>
            <p14:xfrm>
              <a:off x="2277587" y="2320599"/>
              <a:ext cx="7333" cy="372919"/>
            </p14:xfrm>
          </p:contentPart>
        </mc:Choice>
        <mc:Fallback>
          <p:sp>
            <p:nvSpPr>
              <p:cNvPr id="1051958" name=""/>
              <p:cNvSpPr/>
              <p:nvPr/>
            </p:nvSpPr>
            <p:spPr>
              <a:xfrm>
                <a:off x="2277587" y="2320599"/>
                <a:ext cx="7333" cy="372919"/>
              </a:xfrm>
            </p:spPr>
          </p:sp>
        </mc:Fallback>
      </mc:AlternateContent>
      <mc:AlternateContent xmlns:mc="http://schemas.openxmlformats.org/markup-compatibility/2006">
        <mc:Choice xmlns:p14="http://schemas.microsoft.com/office/powerpoint/2010/main" Requires="p14">
          <p:contentPart p14:bwMode="auto" r:id="rId92">
            <p14:nvContentPartPr>
              <p14:cNvPr id="1051959" name=""/>
              <p14:cNvContentPartPr/>
              <p14:nvPr/>
            </p14:nvContentPartPr>
            <p14:xfrm>
              <a:off x="2248906" y="2313152"/>
              <a:ext cx="298392" cy="26374"/>
            </p14:xfrm>
          </p:contentPart>
        </mc:Choice>
        <mc:Fallback>
          <p:sp>
            <p:nvSpPr>
              <p:cNvPr id="1051959" name=""/>
              <p:cNvSpPr/>
              <p:nvPr/>
            </p:nvSpPr>
            <p:spPr>
              <a:xfrm>
                <a:off x="2248906" y="2313152"/>
                <a:ext cx="298392" cy="26374"/>
              </a:xfrm>
            </p:spPr>
          </p:sp>
        </mc:Fallback>
      </mc:AlternateContent>
      <mc:AlternateContent xmlns:mc="http://schemas.openxmlformats.org/markup-compatibility/2006">
        <mc:Choice xmlns:p14="http://schemas.microsoft.com/office/powerpoint/2010/main" Requires="p14">
          <p:contentPart p14:bwMode="auto" r:id="rId93">
            <p14:nvContentPartPr>
              <p14:cNvPr id="1051960" name=""/>
              <p14:cNvContentPartPr/>
              <p14:nvPr/>
            </p14:nvContentPartPr>
            <p14:xfrm>
              <a:off x="2241846" y="2465299"/>
              <a:ext cx="278866" cy="36237"/>
            </p14:xfrm>
          </p:contentPart>
        </mc:Choice>
        <mc:Fallback>
          <p:sp>
            <p:nvSpPr>
              <p:cNvPr id="1051960" name=""/>
              <p:cNvSpPr/>
              <p:nvPr/>
            </p:nvSpPr>
            <p:spPr>
              <a:xfrm>
                <a:off x="2241846" y="2465299"/>
                <a:ext cx="278866" cy="36237"/>
              </a:xfrm>
            </p:spPr>
          </p:sp>
        </mc:Fallback>
      </mc:AlternateContent>
      <mc:AlternateContent xmlns:mc="http://schemas.openxmlformats.org/markup-compatibility/2006">
        <mc:Choice xmlns:p14="http://schemas.microsoft.com/office/powerpoint/2010/main" Requires="p14">
          <p:contentPart p14:bwMode="auto" r:id="rId94">
            <p14:nvContentPartPr>
              <p14:cNvPr id="1051961" name=""/>
              <p14:cNvContentPartPr/>
              <p14:nvPr/>
            </p14:nvContentPartPr>
            <p14:xfrm>
              <a:off x="2284647" y="2163779"/>
              <a:ext cx="293921" cy="11870"/>
            </p14:xfrm>
          </p:contentPart>
        </mc:Choice>
        <mc:Fallback>
          <p:sp>
            <p:nvSpPr>
              <p:cNvPr id="1051961" name=""/>
              <p:cNvSpPr/>
              <p:nvPr/>
            </p:nvSpPr>
            <p:spPr>
              <a:xfrm>
                <a:off x="2284647" y="2163779"/>
                <a:ext cx="293921" cy="11870"/>
              </a:xfrm>
            </p:spPr>
          </p:sp>
        </mc:Fallback>
      </mc:AlternateContent>
      <mc:AlternateContent xmlns:mc="http://schemas.openxmlformats.org/markup-compatibility/2006">
        <mc:Choice xmlns:p14="http://schemas.microsoft.com/office/powerpoint/2010/main" Requires="p14">
          <p:contentPart p14:bwMode="auto" r:id="rId95">
            <p14:nvContentPartPr>
              <p14:cNvPr id="1051962" name=""/>
              <p14:cNvContentPartPr/>
              <p14:nvPr/>
            </p14:nvContentPartPr>
            <p14:xfrm>
              <a:off x="2499091" y="2081334"/>
              <a:ext cx="157408" cy="193615"/>
            </p14:xfrm>
          </p:contentPart>
        </mc:Choice>
        <mc:Fallback>
          <p:sp>
            <p:nvSpPr>
              <p:cNvPr id="1051962" name=""/>
              <p:cNvSpPr/>
              <p:nvPr/>
            </p:nvSpPr>
            <p:spPr>
              <a:xfrm>
                <a:off x="2499091" y="2081334"/>
                <a:ext cx="157408" cy="193615"/>
              </a:xfrm>
            </p:spPr>
          </p:sp>
        </mc:Fallback>
      </mc:AlternateContent>
      <mc:AlternateContent xmlns:mc="http://schemas.openxmlformats.org/markup-compatibility/2006">
        <mc:Choice xmlns:p14="http://schemas.microsoft.com/office/powerpoint/2010/main" Requires="p14">
          <p:contentPart p14:bwMode="auto" r:id="rId96">
            <p14:nvContentPartPr>
              <p14:cNvPr id="1051963" name=""/>
              <p14:cNvContentPartPr/>
              <p14:nvPr/>
            </p14:nvContentPartPr>
            <p14:xfrm>
              <a:off x="2706476" y="2603050"/>
              <a:ext cx="4088" cy="31650"/>
            </p14:xfrm>
          </p:contentPart>
        </mc:Choice>
        <mc:Fallback>
          <p:sp>
            <p:nvSpPr>
              <p:cNvPr id="1051963" name=""/>
              <p:cNvSpPr/>
              <p:nvPr/>
            </p:nvSpPr>
            <p:spPr>
              <a:xfrm>
                <a:off x="2706476" y="2603050"/>
                <a:ext cx="4088" cy="31650"/>
              </a:xfrm>
            </p:spPr>
          </p:sp>
        </mc:Fallback>
      </mc:AlternateContent>
      <mc:AlternateContent xmlns:mc="http://schemas.openxmlformats.org/markup-compatibility/2006">
        <mc:Choice xmlns:p14="http://schemas.microsoft.com/office/powerpoint/2010/main" Requires="p14">
          <p:contentPart p14:bwMode="auto" r:id="rId97">
            <p14:nvContentPartPr>
              <p14:cNvPr id="1051964" name=""/>
              <p14:cNvContentPartPr/>
              <p14:nvPr/>
            </p14:nvContentPartPr>
            <p14:xfrm>
              <a:off x="2854337" y="2283186"/>
              <a:ext cx="228285" cy="398867"/>
            </p14:xfrm>
          </p:contentPart>
        </mc:Choice>
        <mc:Fallback>
          <p:sp>
            <p:nvSpPr>
              <p:cNvPr id="1051964" name=""/>
              <p:cNvSpPr/>
              <p:nvPr/>
            </p:nvSpPr>
            <p:spPr>
              <a:xfrm>
                <a:off x="2854337" y="2283186"/>
                <a:ext cx="228285" cy="398867"/>
              </a:xfrm>
            </p:spPr>
          </p:sp>
        </mc:Fallback>
      </mc:AlternateContent>
      <mc:AlternateContent xmlns:mc="http://schemas.openxmlformats.org/markup-compatibility/2006">
        <mc:Choice xmlns:p14="http://schemas.microsoft.com/office/powerpoint/2010/main" Requires="p14">
          <p:contentPart p14:bwMode="auto" r:id="rId98">
            <p14:nvContentPartPr>
              <p14:cNvPr id="1051965" name=""/>
              <p14:cNvContentPartPr/>
              <p14:nvPr/>
            </p14:nvContentPartPr>
            <p14:xfrm>
              <a:off x="3137068" y="2387583"/>
              <a:ext cx="205469" cy="247344"/>
            </p14:xfrm>
          </p:contentPart>
        </mc:Choice>
        <mc:Fallback>
          <p:sp>
            <p:nvSpPr>
              <p:cNvPr id="1051965" name=""/>
              <p:cNvSpPr/>
              <p:nvPr/>
            </p:nvSpPr>
            <p:spPr>
              <a:xfrm>
                <a:off x="3137068" y="2387583"/>
                <a:ext cx="205469" cy="247344"/>
              </a:xfrm>
            </p:spPr>
          </p:sp>
        </mc:Fallback>
      </mc:AlternateContent>
      <mc:AlternateContent xmlns:mc="http://schemas.openxmlformats.org/markup-compatibility/2006">
        <mc:Choice xmlns:p14="http://schemas.microsoft.com/office/powerpoint/2010/main" Requires="p14">
          <p:contentPart p14:bwMode="auto" r:id="rId99">
            <p14:nvContentPartPr>
              <p14:cNvPr id="1051966" name=""/>
              <p14:cNvContentPartPr/>
              <p14:nvPr/>
            </p14:nvContentPartPr>
            <p14:xfrm>
              <a:off x="3397498" y="2330362"/>
              <a:ext cx="176995" cy="337534"/>
            </p14:xfrm>
          </p:contentPart>
        </mc:Choice>
        <mc:Fallback>
          <p:sp>
            <p:nvSpPr>
              <p:cNvPr id="1051966" name=""/>
              <p:cNvSpPr/>
              <p:nvPr/>
            </p:nvSpPr>
            <p:spPr>
              <a:xfrm>
                <a:off x="3397498" y="2330362"/>
                <a:ext cx="176995" cy="337534"/>
              </a:xfrm>
            </p:spPr>
          </p:sp>
        </mc:Fallback>
      </mc:AlternateContent>
      <mc:AlternateContent xmlns:mc="http://schemas.openxmlformats.org/markup-compatibility/2006">
        <mc:Choice xmlns:p14="http://schemas.microsoft.com/office/powerpoint/2010/main" Requires="p14">
          <p:contentPart p14:bwMode="auto" r:id="rId100">
            <p14:nvContentPartPr>
              <p14:cNvPr id="1051967" name=""/>
              <p14:cNvContentPartPr/>
              <p14:nvPr/>
            </p14:nvContentPartPr>
            <p14:xfrm>
              <a:off x="3257149" y="2190045"/>
              <a:ext cx="279308" cy="21841"/>
            </p14:xfrm>
          </p:contentPart>
        </mc:Choice>
        <mc:Fallback>
          <p:sp>
            <p:nvSpPr>
              <p:cNvPr id="1051967" name=""/>
              <p:cNvSpPr/>
              <p:nvPr/>
            </p:nvSpPr>
            <p:spPr>
              <a:xfrm>
                <a:off x="3257149" y="2190045"/>
                <a:ext cx="279308" cy="21841"/>
              </a:xfrm>
            </p:spPr>
          </p:sp>
        </mc:Fallback>
      </mc:AlternateContent>
      <mc:AlternateContent xmlns:mc="http://schemas.openxmlformats.org/markup-compatibility/2006">
        <mc:Choice xmlns:p14="http://schemas.microsoft.com/office/powerpoint/2010/main" Requires="p14">
          <p:contentPart p14:bwMode="auto" r:id="rId101">
            <p14:nvContentPartPr>
              <p14:cNvPr id="1051968" name=""/>
              <p14:cNvContentPartPr/>
              <p14:nvPr/>
            </p14:nvContentPartPr>
            <p14:xfrm>
              <a:off x="3400554" y="2124757"/>
              <a:ext cx="183201" cy="159604"/>
            </p14:xfrm>
          </p:contentPart>
        </mc:Choice>
        <mc:Fallback>
          <p:sp>
            <p:nvSpPr>
              <p:cNvPr id="1051968" name=""/>
              <p:cNvSpPr/>
              <p:nvPr/>
            </p:nvSpPr>
            <p:spPr>
              <a:xfrm>
                <a:off x="3400554" y="2124757"/>
                <a:ext cx="183201" cy="159604"/>
              </a:xfrm>
            </p:spPr>
          </p:sp>
        </mc:Fallback>
      </mc:AlternateContent>
      <mc:AlternateContent xmlns:mc="http://schemas.openxmlformats.org/markup-compatibility/2006">
        <mc:Choice xmlns:p14="http://schemas.microsoft.com/office/powerpoint/2010/main" Requires="p14">
          <p:contentPart p14:bwMode="auto" r:id="rId102">
            <p14:nvContentPartPr>
              <p14:cNvPr id="1051969" name=""/>
              <p14:cNvContentPartPr/>
              <p14:nvPr/>
            </p14:nvContentPartPr>
            <p14:xfrm>
              <a:off x="6504269" y="446217"/>
              <a:ext cx="53404" cy="954304"/>
            </p14:xfrm>
          </p:contentPart>
        </mc:Choice>
        <mc:Fallback>
          <p:sp>
            <p:nvSpPr>
              <p:cNvPr id="1051969" name=""/>
              <p:cNvSpPr/>
              <p:nvPr/>
            </p:nvSpPr>
            <p:spPr>
              <a:xfrm>
                <a:off x="6504269" y="446217"/>
                <a:ext cx="53404" cy="954304"/>
              </a:xfrm>
            </p:spPr>
          </p:sp>
        </mc:Fallback>
      </mc:AlternateContent>
      <mc:AlternateContent xmlns:mc="http://schemas.openxmlformats.org/markup-compatibility/2006">
        <mc:Choice xmlns:p14="http://schemas.microsoft.com/office/powerpoint/2010/main" Requires="p14">
          <p:contentPart p14:bwMode="auto" r:id="rId103">
            <p14:nvContentPartPr>
              <p14:cNvPr id="1051970" name=""/>
              <p14:cNvContentPartPr/>
              <p14:nvPr/>
            </p14:nvContentPartPr>
            <p14:xfrm>
              <a:off x="6547070" y="1371481"/>
              <a:ext cx="633219" cy="30165"/>
            </p14:xfrm>
          </p:contentPart>
        </mc:Choice>
        <mc:Fallback>
          <p:sp>
            <p:nvSpPr>
              <p:cNvPr id="1051970" name=""/>
              <p:cNvSpPr/>
              <p:nvPr/>
            </p:nvSpPr>
            <p:spPr>
              <a:xfrm>
                <a:off x="6547070" y="1371481"/>
                <a:ext cx="633219" cy="30165"/>
              </a:xfrm>
            </p:spPr>
          </p:sp>
        </mc:Fallback>
      </mc:AlternateContent>
      <mc:AlternateContent xmlns:mc="http://schemas.openxmlformats.org/markup-compatibility/2006">
        <mc:Choice xmlns:p14="http://schemas.microsoft.com/office/powerpoint/2010/main" Requires="p14">
          <p:contentPart p14:bwMode="auto" r:id="rId104">
            <p14:nvContentPartPr>
              <p14:cNvPr id="1051971" name=""/>
              <p14:cNvContentPartPr/>
              <p14:nvPr/>
            </p14:nvContentPartPr>
            <p14:xfrm>
              <a:off x="7119364" y="1335244"/>
              <a:ext cx="96419" cy="181186"/>
            </p14:xfrm>
          </p:contentPart>
        </mc:Choice>
        <mc:Fallback>
          <p:sp>
            <p:nvSpPr>
              <p:cNvPr id="1051971" name=""/>
              <p:cNvSpPr/>
              <p:nvPr/>
            </p:nvSpPr>
            <p:spPr>
              <a:xfrm>
                <a:off x="7119364" y="1335244"/>
                <a:ext cx="96419" cy="181186"/>
              </a:xfrm>
            </p:spPr>
          </p:sp>
        </mc:Fallback>
      </mc:AlternateContent>
      <mc:AlternateContent xmlns:mc="http://schemas.openxmlformats.org/markup-compatibility/2006">
        <mc:Choice xmlns:p14="http://schemas.microsoft.com/office/powerpoint/2010/main" Requires="p14">
          <p:contentPart p14:bwMode="auto" r:id="rId105">
            <p14:nvContentPartPr>
              <p14:cNvPr id="1051972" name=""/>
              <p14:cNvContentPartPr/>
              <p14:nvPr/>
            </p14:nvContentPartPr>
            <p14:xfrm>
              <a:off x="6107316" y="1378679"/>
              <a:ext cx="396953" cy="422521"/>
            </p14:xfrm>
          </p:contentPart>
        </mc:Choice>
        <mc:Fallback>
          <p:sp>
            <p:nvSpPr>
              <p:cNvPr id="1051972" name=""/>
              <p:cNvSpPr/>
              <p:nvPr/>
            </p:nvSpPr>
            <p:spPr>
              <a:xfrm>
                <a:off x="6107316" y="1378679"/>
                <a:ext cx="396953" cy="422521"/>
              </a:xfrm>
            </p:spPr>
          </p:sp>
        </mc:Fallback>
      </mc:AlternateContent>
      <mc:AlternateContent xmlns:mc="http://schemas.openxmlformats.org/markup-compatibility/2006">
        <mc:Choice xmlns:p14="http://schemas.microsoft.com/office/powerpoint/2010/main" Requires="p14">
          <p:contentPart p14:bwMode="auto" r:id="rId106">
            <p14:nvContentPartPr>
              <p14:cNvPr id="1051973" name=""/>
              <p14:cNvContentPartPr/>
              <p14:nvPr/>
            </p14:nvContentPartPr>
            <p14:xfrm>
              <a:off x="6475588" y="424931"/>
              <a:ext cx="124245" cy="127986"/>
            </p14:xfrm>
          </p:contentPart>
        </mc:Choice>
        <mc:Fallback>
          <p:sp>
            <p:nvSpPr>
              <p:cNvPr id="1051973" name=""/>
              <p:cNvSpPr/>
              <p:nvPr/>
            </p:nvSpPr>
            <p:spPr>
              <a:xfrm>
                <a:off x="6475588" y="424931"/>
                <a:ext cx="124245" cy="127986"/>
              </a:xfrm>
            </p:spPr>
          </p:sp>
        </mc:Fallback>
      </mc:AlternateContent>
      <mc:AlternateContent xmlns:mc="http://schemas.openxmlformats.org/markup-compatibility/2006">
        <mc:Choice xmlns:p14="http://schemas.microsoft.com/office/powerpoint/2010/main" Requires="p14">
          <p:contentPart p14:bwMode="auto" r:id="rId107">
            <p14:nvContentPartPr>
              <p14:cNvPr id="1051974" name=""/>
              <p14:cNvContentPartPr/>
              <p14:nvPr/>
            </p14:nvContentPartPr>
            <p14:xfrm>
              <a:off x="6122270" y="1700843"/>
              <a:ext cx="138873" cy="72022"/>
            </p14:xfrm>
          </p:contentPart>
        </mc:Choice>
        <mc:Fallback>
          <p:sp>
            <p:nvSpPr>
              <p:cNvPr id="1051974" name=""/>
              <p:cNvSpPr/>
              <p:nvPr/>
            </p:nvSpPr>
            <p:spPr>
              <a:xfrm>
                <a:off x="6122270" y="1700843"/>
                <a:ext cx="138873" cy="72022"/>
              </a:xfrm>
            </p:spPr>
          </p:sp>
        </mc:Fallback>
      </mc:AlternateContent>
      <mc:AlternateContent xmlns:mc="http://schemas.openxmlformats.org/markup-compatibility/2006">
        <mc:Choice xmlns:p14="http://schemas.microsoft.com/office/powerpoint/2010/main" Requires="p14">
          <p:contentPart p14:bwMode="auto" r:id="rId108">
            <p14:nvContentPartPr>
              <p14:cNvPr id="1051975" name=""/>
              <p14:cNvContentPartPr/>
              <p14:nvPr/>
            </p14:nvContentPartPr>
            <p14:xfrm>
              <a:off x="4561078" y="2289691"/>
              <a:ext cx="198544" cy="332315"/>
            </p14:xfrm>
          </p:contentPart>
        </mc:Choice>
        <mc:Fallback>
          <p:sp>
            <p:nvSpPr>
              <p:cNvPr id="1051975" name=""/>
              <p:cNvSpPr/>
              <p:nvPr/>
            </p:nvSpPr>
            <p:spPr>
              <a:xfrm>
                <a:off x="4561078" y="2289691"/>
                <a:ext cx="198544" cy="332315"/>
              </a:xfrm>
            </p:spPr>
          </p:sp>
        </mc:Fallback>
      </mc:AlternateContent>
      <mc:AlternateContent xmlns:mc="http://schemas.openxmlformats.org/markup-compatibility/2006">
        <mc:Choice xmlns:p14="http://schemas.microsoft.com/office/powerpoint/2010/main" Requires="p14">
          <p:contentPart p14:bwMode="auto" r:id="rId109">
            <p14:nvContentPartPr>
              <p14:cNvPr id="1051976" name=""/>
              <p14:cNvContentPartPr/>
              <p14:nvPr/>
            </p14:nvContentPartPr>
            <p14:xfrm>
              <a:off x="4873570" y="2422371"/>
              <a:ext cx="132690" cy="183111"/>
            </p14:xfrm>
          </p:contentPart>
        </mc:Choice>
        <mc:Fallback>
          <p:sp>
            <p:nvSpPr>
              <p:cNvPr id="1051976" name=""/>
              <p:cNvSpPr/>
              <p:nvPr/>
            </p:nvSpPr>
            <p:spPr>
              <a:xfrm>
                <a:off x="4873570" y="2422371"/>
                <a:ext cx="132690" cy="183111"/>
              </a:xfrm>
            </p:spPr>
          </p:sp>
        </mc:Fallback>
      </mc:AlternateContent>
      <mc:AlternateContent xmlns:mc="http://schemas.openxmlformats.org/markup-compatibility/2006">
        <mc:Choice xmlns:p14="http://schemas.microsoft.com/office/powerpoint/2010/main" Requires="p14">
          <p:contentPart p14:bwMode="auto" r:id="rId110">
            <p14:nvContentPartPr>
              <p14:cNvPr id="1051977" name=""/>
              <p14:cNvContentPartPr/>
              <p14:nvPr/>
            </p14:nvContentPartPr>
            <p14:xfrm>
              <a:off x="5105524" y="2366444"/>
              <a:ext cx="139886" cy="297989"/>
            </p14:xfrm>
          </p:contentPart>
        </mc:Choice>
        <mc:Fallback>
          <p:sp>
            <p:nvSpPr>
              <p:cNvPr id="1051977" name=""/>
              <p:cNvSpPr/>
              <p:nvPr/>
            </p:nvSpPr>
            <p:spPr>
              <a:xfrm>
                <a:off x="5105524" y="2366444"/>
                <a:ext cx="139886" cy="297989"/>
              </a:xfrm>
            </p:spPr>
          </p:sp>
        </mc:Fallback>
      </mc:AlternateContent>
      <mc:AlternateContent xmlns:mc="http://schemas.openxmlformats.org/markup-compatibility/2006">
        <mc:Choice xmlns:p14="http://schemas.microsoft.com/office/powerpoint/2010/main" Requires="p14">
          <p:contentPart p14:bwMode="auto" r:id="rId111">
            <p14:nvContentPartPr>
              <p14:cNvPr id="1051978" name=""/>
              <p14:cNvContentPartPr/>
              <p14:nvPr/>
            </p14:nvContentPartPr>
            <p14:xfrm>
              <a:off x="4968939" y="2233480"/>
              <a:ext cx="291020" cy="39989"/>
            </p14:xfrm>
          </p:contentPart>
        </mc:Choice>
        <mc:Fallback>
          <p:sp>
            <p:nvSpPr>
              <p:cNvPr id="1051978" name=""/>
              <p:cNvSpPr/>
              <p:nvPr/>
            </p:nvSpPr>
            <p:spPr>
              <a:xfrm>
                <a:off x="4968939" y="2233480"/>
                <a:ext cx="291020" cy="39989"/>
              </a:xfrm>
            </p:spPr>
          </p:sp>
        </mc:Fallback>
      </mc:AlternateContent>
      <mc:AlternateContent xmlns:mc="http://schemas.openxmlformats.org/markup-compatibility/2006">
        <mc:Choice xmlns:p14="http://schemas.microsoft.com/office/powerpoint/2010/main" Requires="p14">
          <p:contentPart p14:bwMode="auto" r:id="rId112">
            <p14:nvContentPartPr>
              <p14:cNvPr id="1051979" name=""/>
              <p14:cNvContentPartPr/>
              <p14:nvPr/>
            </p14:nvContentPartPr>
            <p14:xfrm>
              <a:off x="5121850" y="2153808"/>
              <a:ext cx="170132" cy="173667"/>
            </p14:xfrm>
          </p:contentPart>
        </mc:Choice>
        <mc:Fallback>
          <p:sp>
            <p:nvSpPr>
              <p:cNvPr id="1051979" name=""/>
              <p:cNvSpPr/>
              <p:nvPr/>
            </p:nvSpPr>
            <p:spPr>
              <a:xfrm>
                <a:off x="5121850" y="2153808"/>
                <a:ext cx="170132" cy="173667"/>
              </a:xfrm>
            </p:spPr>
          </p:sp>
        </mc:Fallback>
      </mc:AlternateContent>
      <mc:AlternateContent xmlns:mc="http://schemas.openxmlformats.org/markup-compatibility/2006">
        <mc:Choice xmlns:p14="http://schemas.microsoft.com/office/powerpoint/2010/main" Requires="p14">
          <p:contentPart p14:bwMode="auto" r:id="rId113">
            <p14:nvContentPartPr>
              <p14:cNvPr id="1051980" name=""/>
              <p14:cNvContentPartPr/>
              <p14:nvPr/>
            </p14:nvContentPartPr>
            <p14:xfrm>
              <a:off x="5402922" y="2450904"/>
              <a:ext cx="146833" cy="17393"/>
            </p14:xfrm>
          </p:contentPart>
        </mc:Choice>
        <mc:Fallback>
          <p:sp>
            <p:nvSpPr>
              <p:cNvPr id="1051980" name=""/>
              <p:cNvSpPr/>
              <p:nvPr/>
            </p:nvSpPr>
            <p:spPr>
              <a:xfrm>
                <a:off x="5402922" y="2450904"/>
                <a:ext cx="146833" cy="17393"/>
              </a:xfrm>
            </p:spPr>
          </p:sp>
        </mc:Fallback>
      </mc:AlternateContent>
      <mc:AlternateContent xmlns:mc="http://schemas.openxmlformats.org/markup-compatibility/2006">
        <mc:Choice xmlns:p14="http://schemas.microsoft.com/office/powerpoint/2010/main" Requires="p14">
          <p:contentPart p14:bwMode="auto" r:id="rId114">
            <p14:nvContentPartPr>
              <p14:cNvPr id="1051981" name=""/>
              <p14:cNvContentPartPr/>
              <p14:nvPr/>
            </p14:nvContentPartPr>
            <p14:xfrm>
              <a:off x="5381301" y="2544184"/>
              <a:ext cx="161238" cy="16823"/>
            </p14:xfrm>
          </p:contentPart>
        </mc:Choice>
        <mc:Fallback>
          <p:sp>
            <p:nvSpPr>
              <p:cNvPr id="1051981" name=""/>
              <p:cNvSpPr/>
              <p:nvPr/>
            </p:nvSpPr>
            <p:spPr>
              <a:xfrm>
                <a:off x="5381301" y="2544184"/>
                <a:ext cx="161238" cy="16823"/>
              </a:xfrm>
            </p:spPr>
          </p:sp>
        </mc:Fallback>
      </mc:AlternateContent>
      <mc:AlternateContent xmlns:mc="http://schemas.openxmlformats.org/markup-compatibility/2006">
        <mc:Choice xmlns:p14="http://schemas.microsoft.com/office/powerpoint/2010/main" Requires="p14">
          <p:contentPart p14:bwMode="auto" r:id="rId115">
            <p14:nvContentPartPr>
              <p14:cNvPr id="1051982" name=""/>
              <p14:cNvContentPartPr/>
              <p14:nvPr/>
            </p14:nvContentPartPr>
            <p14:xfrm>
              <a:off x="5658149" y="1947554"/>
              <a:ext cx="60119" cy="1385392"/>
            </p14:xfrm>
          </p:contentPart>
        </mc:Choice>
        <mc:Fallback>
          <p:sp>
            <p:nvSpPr>
              <p:cNvPr id="1051982" name=""/>
              <p:cNvSpPr/>
              <p:nvPr/>
            </p:nvSpPr>
            <p:spPr>
              <a:xfrm>
                <a:off x="5658149" y="1947554"/>
                <a:ext cx="60119" cy="1385392"/>
              </a:xfrm>
            </p:spPr>
          </p:sp>
        </mc:Fallback>
      </mc:AlternateContent>
      <mc:AlternateContent xmlns:mc="http://schemas.openxmlformats.org/markup-compatibility/2006">
        <mc:Choice xmlns:p14="http://schemas.microsoft.com/office/powerpoint/2010/main" Requires="p14">
          <p:contentPart p14:bwMode="auto" r:id="rId116">
            <p14:nvContentPartPr>
              <p14:cNvPr id="1051983" name=""/>
              <p14:cNvContentPartPr/>
              <p14:nvPr/>
            </p14:nvContentPartPr>
            <p14:xfrm>
              <a:off x="5856842" y="1864407"/>
              <a:ext cx="352183" cy="364209"/>
            </p14:xfrm>
          </p:contentPart>
        </mc:Choice>
        <mc:Fallback>
          <p:sp>
            <p:nvSpPr>
              <p:cNvPr id="1051983" name=""/>
              <p:cNvSpPr/>
              <p:nvPr/>
            </p:nvSpPr>
            <p:spPr>
              <a:xfrm>
                <a:off x="5856842" y="1864407"/>
                <a:ext cx="352183" cy="364209"/>
              </a:xfrm>
            </p:spPr>
          </p:sp>
        </mc:Fallback>
      </mc:AlternateContent>
      <mc:AlternateContent xmlns:mc="http://schemas.openxmlformats.org/markup-compatibility/2006">
        <mc:Choice xmlns:p14="http://schemas.microsoft.com/office/powerpoint/2010/main" Requires="p14">
          <p:contentPart p14:bwMode="auto" r:id="rId117">
            <p14:nvContentPartPr>
              <p14:cNvPr id="1051984" name=""/>
              <p14:cNvContentPartPr/>
              <p14:nvPr/>
            </p14:nvContentPartPr>
            <p14:xfrm>
              <a:off x="5868954" y="2479943"/>
              <a:ext cx="193538" cy="200039"/>
            </p14:xfrm>
          </p:contentPart>
        </mc:Choice>
        <mc:Fallback>
          <p:sp>
            <p:nvSpPr>
              <p:cNvPr id="1051984" name=""/>
              <p:cNvSpPr/>
              <p:nvPr/>
            </p:nvSpPr>
            <p:spPr>
              <a:xfrm>
                <a:off x="5868954" y="2479943"/>
                <a:ext cx="193538" cy="200039"/>
              </a:xfrm>
            </p:spPr>
          </p:sp>
        </mc:Fallback>
      </mc:AlternateContent>
      <mc:AlternateContent xmlns:mc="http://schemas.openxmlformats.org/markup-compatibility/2006">
        <mc:Choice xmlns:p14="http://schemas.microsoft.com/office/powerpoint/2010/main" Requires="p14">
          <p:contentPart p14:bwMode="auto" r:id="rId118">
            <p14:nvContentPartPr>
              <p14:cNvPr id="1051985" name=""/>
              <p14:cNvContentPartPr/>
              <p14:nvPr/>
            </p14:nvContentPartPr>
            <p14:xfrm>
              <a:off x="6057554" y="2413812"/>
              <a:ext cx="393348" cy="249331"/>
            </p14:xfrm>
          </p:contentPart>
        </mc:Choice>
        <mc:Fallback>
          <p:sp>
            <p:nvSpPr>
              <p:cNvPr id="1051985" name=""/>
              <p:cNvSpPr/>
              <p:nvPr/>
            </p:nvSpPr>
            <p:spPr>
              <a:xfrm>
                <a:off x="6057554" y="2413812"/>
                <a:ext cx="393348" cy="249331"/>
              </a:xfrm>
            </p:spPr>
          </p:sp>
        </mc:Fallback>
      </mc:AlternateContent>
      <mc:AlternateContent xmlns:mc="http://schemas.openxmlformats.org/markup-compatibility/2006">
        <mc:Choice xmlns:p14="http://schemas.microsoft.com/office/powerpoint/2010/main" Requires="p14">
          <p:contentPart p14:bwMode="auto" r:id="rId119">
            <p14:nvContentPartPr>
              <p14:cNvPr id="1051986" name=""/>
              <p14:cNvContentPartPr/>
              <p14:nvPr/>
            </p14:nvContentPartPr>
            <p14:xfrm>
              <a:off x="5902546" y="3026039"/>
              <a:ext cx="151134" cy="195179"/>
            </p14:xfrm>
          </p:contentPart>
        </mc:Choice>
        <mc:Fallback>
          <p:sp>
            <p:nvSpPr>
              <p:cNvPr id="1051986" name=""/>
              <p:cNvSpPr/>
              <p:nvPr/>
            </p:nvSpPr>
            <p:spPr>
              <a:xfrm>
                <a:off x="5902546" y="3026039"/>
                <a:ext cx="151134" cy="195179"/>
              </a:xfrm>
            </p:spPr>
          </p:sp>
        </mc:Fallback>
      </mc:AlternateContent>
      <mc:AlternateContent xmlns:mc="http://schemas.openxmlformats.org/markup-compatibility/2006">
        <mc:Choice xmlns:p14="http://schemas.microsoft.com/office/powerpoint/2010/main" Requires="p14">
          <p:contentPart p14:bwMode="auto" r:id="rId120">
            <p14:nvContentPartPr>
              <p14:cNvPr id="1051987" name=""/>
              <p14:cNvContentPartPr/>
              <p14:nvPr/>
            </p14:nvContentPartPr>
            <p14:xfrm>
              <a:off x="6099685" y="2987016"/>
              <a:ext cx="89976" cy="202782"/>
            </p14:xfrm>
          </p:contentPart>
        </mc:Choice>
        <mc:Fallback>
          <p:sp>
            <p:nvSpPr>
              <p:cNvPr id="1051987" name=""/>
              <p:cNvSpPr/>
              <p:nvPr/>
            </p:nvSpPr>
            <p:spPr>
              <a:xfrm>
                <a:off x="6099685" y="2987016"/>
                <a:ext cx="89976" cy="202782"/>
              </a:xfrm>
            </p:spPr>
          </p:sp>
        </mc:Fallback>
      </mc:AlternateContent>
      <mc:AlternateContent xmlns:mc="http://schemas.openxmlformats.org/markup-compatibility/2006">
        <mc:Choice xmlns:p14="http://schemas.microsoft.com/office/powerpoint/2010/main" Requires="p14">
          <p:contentPart p14:bwMode="auto" r:id="rId121">
            <p14:nvContentPartPr>
              <p14:cNvPr id="1051988" name=""/>
              <p14:cNvContentPartPr/>
              <p14:nvPr/>
            </p14:nvContentPartPr>
            <p14:xfrm>
              <a:off x="6268123" y="3030699"/>
              <a:ext cx="14199" cy="173507"/>
            </p14:xfrm>
          </p:contentPart>
        </mc:Choice>
        <mc:Fallback>
          <p:sp>
            <p:nvSpPr>
              <p:cNvPr id="1051988" name=""/>
              <p:cNvSpPr/>
              <p:nvPr/>
            </p:nvSpPr>
            <p:spPr>
              <a:xfrm>
                <a:off x="6268123" y="3030699"/>
                <a:ext cx="14199" cy="173507"/>
              </a:xfrm>
            </p:spPr>
          </p:sp>
        </mc:Fallback>
      </mc:AlternateContent>
      <mc:AlternateContent xmlns:mc="http://schemas.openxmlformats.org/markup-compatibility/2006">
        <mc:Choice xmlns:p14="http://schemas.microsoft.com/office/powerpoint/2010/main" Requires="p14">
          <p:contentPart p14:bwMode="auto" r:id="rId122">
            <p14:nvContentPartPr>
              <p14:cNvPr id="1051989" name=""/>
              <p14:cNvContentPartPr/>
              <p14:nvPr/>
            </p14:nvContentPartPr>
            <p14:xfrm>
              <a:off x="6354246" y="3050465"/>
              <a:ext cx="119836" cy="145901"/>
            </p14:xfrm>
          </p:contentPart>
        </mc:Choice>
        <mc:Fallback>
          <p:sp>
            <p:nvSpPr>
              <p:cNvPr id="1051989" name=""/>
              <p:cNvSpPr/>
              <p:nvPr/>
            </p:nvSpPr>
            <p:spPr>
              <a:xfrm>
                <a:off x="6354246" y="3050465"/>
                <a:ext cx="119836" cy="145901"/>
              </a:xfrm>
            </p:spPr>
          </p:sp>
        </mc:Fallback>
      </mc:AlternateContent>
      <mc:AlternateContent xmlns:mc="http://schemas.openxmlformats.org/markup-compatibility/2006">
        <mc:Choice xmlns:p14="http://schemas.microsoft.com/office/powerpoint/2010/main" Requires="p14">
          <p:contentPart p14:bwMode="auto" r:id="rId123">
            <p14:nvContentPartPr>
              <p14:cNvPr id="1051990" name=""/>
              <p14:cNvContentPartPr/>
              <p14:nvPr/>
            </p14:nvContentPartPr>
            <p14:xfrm>
              <a:off x="6273977" y="2899898"/>
              <a:ext cx="1286" cy="31736"/>
            </p14:xfrm>
          </p:contentPart>
        </mc:Choice>
        <mc:Fallback>
          <p:sp>
            <p:nvSpPr>
              <p:cNvPr id="1051990" name=""/>
              <p:cNvSpPr/>
              <p:nvPr/>
            </p:nvSpPr>
            <p:spPr>
              <a:xfrm>
                <a:off x="6273977" y="2899898"/>
                <a:ext cx="1286" cy="31736"/>
              </a:xfrm>
            </p:spPr>
          </p:sp>
        </mc:Fallback>
      </mc:AlternateContent>
      <mc:AlternateContent xmlns:mc="http://schemas.openxmlformats.org/markup-compatibility/2006">
        <mc:Choice xmlns:p14="http://schemas.microsoft.com/office/powerpoint/2010/main" Requires="p14">
          <p:contentPart p14:bwMode="auto" r:id="rId124">
            <p14:nvContentPartPr>
              <p14:cNvPr id="1051991" name=""/>
              <p14:cNvContentPartPr/>
              <p14:nvPr/>
            </p14:nvContentPartPr>
            <p14:xfrm>
              <a:off x="6542652" y="2986732"/>
              <a:ext cx="140283" cy="206603"/>
            </p14:xfrm>
          </p:contentPart>
        </mc:Choice>
        <mc:Fallback>
          <p:sp>
            <p:nvSpPr>
              <p:cNvPr id="1051991" name=""/>
              <p:cNvSpPr/>
              <p:nvPr/>
            </p:nvSpPr>
            <p:spPr>
              <a:xfrm>
                <a:off x="6542652" y="2986732"/>
                <a:ext cx="140283" cy="206603"/>
              </a:xfrm>
            </p:spPr>
          </p:sp>
        </mc:Fallback>
      </mc:AlternateContent>
      <mc:AlternateContent xmlns:mc="http://schemas.openxmlformats.org/markup-compatibility/2006">
        <mc:Choice xmlns:p14="http://schemas.microsoft.com/office/powerpoint/2010/main" Requires="p14">
          <p:contentPart p14:bwMode="auto" r:id="rId125">
            <p14:nvContentPartPr>
              <p14:cNvPr id="1051992" name=""/>
              <p14:cNvContentPartPr/>
              <p14:nvPr/>
            </p14:nvContentPartPr>
            <p14:xfrm>
              <a:off x="6790389" y="2891943"/>
              <a:ext cx="113376" cy="282812"/>
            </p14:xfrm>
          </p:contentPart>
        </mc:Choice>
        <mc:Fallback>
          <p:sp>
            <p:nvSpPr>
              <p:cNvPr id="1051992" name=""/>
              <p:cNvSpPr/>
              <p:nvPr/>
            </p:nvSpPr>
            <p:spPr>
              <a:xfrm>
                <a:off x="6790389" y="2891943"/>
                <a:ext cx="113376" cy="282812"/>
              </a:xfrm>
            </p:spPr>
          </p:sp>
        </mc:Fallback>
      </mc:AlternateContent>
      <mc:AlternateContent xmlns:mc="http://schemas.openxmlformats.org/markup-compatibility/2006">
        <mc:Choice xmlns:p14="http://schemas.microsoft.com/office/powerpoint/2010/main" Requires="p14">
          <p:contentPart p14:bwMode="auto" r:id="rId126">
            <p14:nvContentPartPr>
              <p14:cNvPr id="1051993" name=""/>
              <p14:cNvContentPartPr/>
              <p14:nvPr/>
            </p14:nvContentPartPr>
            <p14:xfrm>
              <a:off x="6981881" y="3023501"/>
              <a:ext cx="207556" cy="276196"/>
            </p14:xfrm>
          </p:contentPart>
        </mc:Choice>
        <mc:Fallback>
          <p:sp>
            <p:nvSpPr>
              <p:cNvPr id="1051993" name=""/>
              <p:cNvSpPr/>
              <p:nvPr/>
            </p:nvSpPr>
            <p:spPr>
              <a:xfrm>
                <a:off x="6981881" y="3023501"/>
                <a:ext cx="207556" cy="276196"/>
              </a:xfrm>
            </p:spPr>
          </p:sp>
        </mc:Fallback>
      </mc:AlternateContent>
      <mc:AlternateContent xmlns:mc="http://schemas.openxmlformats.org/markup-compatibility/2006">
        <mc:Choice xmlns:p14="http://schemas.microsoft.com/office/powerpoint/2010/main" Requires="p14">
          <p:contentPart p14:bwMode="auto" r:id="rId127">
            <p14:nvContentPartPr>
              <p14:cNvPr id="1051994" name=""/>
              <p14:cNvContentPartPr/>
              <p14:nvPr/>
            </p14:nvContentPartPr>
            <p14:xfrm>
              <a:off x="7413271" y="2987016"/>
              <a:ext cx="99242" cy="456006"/>
            </p14:xfrm>
          </p:contentPart>
        </mc:Choice>
        <mc:Fallback>
          <p:sp>
            <p:nvSpPr>
              <p:cNvPr id="1051994" name=""/>
              <p:cNvSpPr/>
              <p:nvPr/>
            </p:nvSpPr>
            <p:spPr>
              <a:xfrm>
                <a:off x="7413271" y="2987016"/>
                <a:ext cx="99242" cy="456006"/>
              </a:xfrm>
            </p:spPr>
          </p:sp>
        </mc:Fallback>
      </mc:AlternateContent>
      <mc:AlternateContent xmlns:mc="http://schemas.openxmlformats.org/markup-compatibility/2006">
        <mc:Choice xmlns:p14="http://schemas.microsoft.com/office/powerpoint/2010/main" Requires="p14">
          <p:contentPart p14:bwMode="auto" r:id="rId128">
            <p14:nvContentPartPr>
              <p14:cNvPr id="1051995" name=""/>
              <p14:cNvContentPartPr/>
              <p14:nvPr/>
            </p14:nvContentPartPr>
            <p14:xfrm>
              <a:off x="7634297" y="3143529"/>
              <a:ext cx="370516" cy="318274"/>
            </p14:xfrm>
          </p:contentPart>
        </mc:Choice>
        <mc:Fallback>
          <p:sp>
            <p:nvSpPr>
              <p:cNvPr id="1051995" name=""/>
              <p:cNvSpPr/>
              <p:nvPr/>
            </p:nvSpPr>
            <p:spPr>
              <a:xfrm>
                <a:off x="7634297" y="3143529"/>
                <a:ext cx="370516" cy="318274"/>
              </a:xfrm>
            </p:spPr>
          </p:sp>
        </mc:Fallback>
      </mc:AlternateContent>
      <mc:AlternateContent xmlns:mc="http://schemas.openxmlformats.org/markup-compatibility/2006">
        <mc:Choice xmlns:p14="http://schemas.microsoft.com/office/powerpoint/2010/main" Requires="p14">
          <p:contentPart p14:bwMode="auto" r:id="rId129">
            <p14:nvContentPartPr>
              <p14:cNvPr id="1051996" name=""/>
              <p14:cNvContentPartPr/>
              <p14:nvPr/>
            </p14:nvContentPartPr>
            <p14:xfrm>
              <a:off x="7670037" y="3075778"/>
              <a:ext cx="207242" cy="12751"/>
            </p14:xfrm>
          </p:contentPart>
        </mc:Choice>
        <mc:Fallback>
          <p:sp>
            <p:nvSpPr>
              <p:cNvPr id="1051996" name=""/>
              <p:cNvSpPr/>
              <p:nvPr/>
            </p:nvSpPr>
            <p:spPr>
              <a:xfrm>
                <a:off x="7670037" y="3075778"/>
                <a:ext cx="207242" cy="12751"/>
              </a:xfrm>
            </p:spPr>
          </p:sp>
        </mc:Fallback>
      </mc:AlternateContent>
      <mc:AlternateContent xmlns:mc="http://schemas.openxmlformats.org/markup-compatibility/2006">
        <mc:Choice xmlns:p14="http://schemas.microsoft.com/office/powerpoint/2010/main" Requires="p14">
          <p:contentPart p14:bwMode="auto" r:id="rId130">
            <p14:nvContentPartPr>
              <p14:cNvPr id="1051997" name=""/>
              <p14:cNvContentPartPr/>
              <p14:nvPr/>
            </p14:nvContentPartPr>
            <p14:xfrm>
              <a:off x="7813000" y="2994214"/>
              <a:ext cx="105777" cy="207751"/>
            </p14:xfrm>
          </p:contentPart>
        </mc:Choice>
        <mc:Fallback>
          <p:sp>
            <p:nvSpPr>
              <p:cNvPr id="1051997" name=""/>
              <p:cNvSpPr/>
              <p:nvPr/>
            </p:nvSpPr>
            <p:spPr>
              <a:xfrm>
                <a:off x="7813000" y="2994214"/>
                <a:ext cx="105777" cy="207751"/>
              </a:xfrm>
            </p:spPr>
          </p:sp>
        </mc:Fallback>
      </mc:AlternateContent>
      <mc:AlternateContent xmlns:mc="http://schemas.openxmlformats.org/markup-compatibility/2006">
        <mc:Choice xmlns:p14="http://schemas.microsoft.com/office/powerpoint/2010/main" Requires="p14">
          <p:contentPart p14:bwMode="auto" r:id="rId131">
            <p14:nvContentPartPr>
              <p14:cNvPr id="1051998" name=""/>
              <p14:cNvContentPartPr/>
              <p14:nvPr/>
            </p14:nvContentPartPr>
            <p14:xfrm>
              <a:off x="8088959" y="3284111"/>
              <a:ext cx="53210" cy="165629"/>
            </p14:xfrm>
          </p:contentPart>
        </mc:Choice>
        <mc:Fallback>
          <p:sp>
            <p:nvSpPr>
              <p:cNvPr id="1051998" name=""/>
              <p:cNvSpPr/>
              <p:nvPr/>
            </p:nvSpPr>
            <p:spPr>
              <a:xfrm>
                <a:off x="8088959" y="3284111"/>
                <a:ext cx="53210" cy="165629"/>
              </a:xfrm>
            </p:spPr>
          </p:sp>
        </mc:Fallback>
      </mc:AlternateContent>
      <mc:AlternateContent xmlns:mc="http://schemas.openxmlformats.org/markup-compatibility/2006">
        <mc:Choice xmlns:p14="http://schemas.microsoft.com/office/powerpoint/2010/main" Requires="p14">
          <p:contentPart p14:bwMode="auto" r:id="rId132">
            <p14:nvContentPartPr>
              <p14:cNvPr id="1051999" name=""/>
              <p14:cNvContentPartPr/>
              <p14:nvPr/>
            </p14:nvContentPartPr>
            <p14:xfrm>
              <a:off x="8249392" y="3110836"/>
              <a:ext cx="406978" cy="326541"/>
            </p14:xfrm>
          </p:contentPart>
        </mc:Choice>
        <mc:Fallback>
          <p:sp>
            <p:nvSpPr>
              <p:cNvPr id="1051999" name=""/>
              <p:cNvSpPr/>
              <p:nvPr/>
            </p:nvSpPr>
            <p:spPr>
              <a:xfrm>
                <a:off x="8249392" y="3110836"/>
                <a:ext cx="406978" cy="326541"/>
              </a:xfrm>
            </p:spPr>
          </p:sp>
        </mc:Fallback>
      </mc:AlternateContent>
      <mc:AlternateContent xmlns:mc="http://schemas.openxmlformats.org/markup-compatibility/2006">
        <mc:Choice xmlns:p14="http://schemas.microsoft.com/office/powerpoint/2010/main" Requires="p14">
          <p:contentPart p14:bwMode="auto" r:id="rId133">
            <p14:nvContentPartPr>
              <p14:cNvPr id="1052000" name=""/>
              <p14:cNvContentPartPr/>
              <p14:nvPr/>
            </p14:nvContentPartPr>
            <p14:xfrm>
              <a:off x="8120547" y="3015807"/>
              <a:ext cx="287246" cy="13730"/>
            </p14:xfrm>
          </p:contentPart>
        </mc:Choice>
        <mc:Fallback>
          <p:sp>
            <p:nvSpPr>
              <p:cNvPr id="1052000" name=""/>
              <p:cNvSpPr/>
              <p:nvPr/>
            </p:nvSpPr>
            <p:spPr>
              <a:xfrm>
                <a:off x="8120547" y="3015807"/>
                <a:ext cx="287246" cy="13730"/>
              </a:xfrm>
            </p:spPr>
          </p:sp>
        </mc:Fallback>
      </mc:AlternateContent>
      <mc:AlternateContent xmlns:mc="http://schemas.openxmlformats.org/markup-compatibility/2006">
        <mc:Choice xmlns:p14="http://schemas.microsoft.com/office/powerpoint/2010/main" Requires="p14">
          <p:contentPart p14:bwMode="auto" r:id="rId134">
            <p14:nvContentPartPr>
              <p14:cNvPr id="1052001" name=""/>
              <p14:cNvContentPartPr/>
              <p14:nvPr/>
            </p14:nvContentPartPr>
            <p14:xfrm>
              <a:off x="8349554" y="2951027"/>
              <a:ext cx="93823" cy="219399"/>
            </p14:xfrm>
          </p:contentPart>
        </mc:Choice>
        <mc:Fallback>
          <p:sp>
            <p:nvSpPr>
              <p:cNvPr id="1052001" name=""/>
              <p:cNvSpPr/>
              <p:nvPr/>
            </p:nvSpPr>
            <p:spPr>
              <a:xfrm>
                <a:off x="8349554" y="2951027"/>
                <a:ext cx="93823" cy="219399"/>
              </a:xfrm>
            </p:spPr>
          </p:sp>
        </mc:Fallback>
      </mc:AlternateContent>
      <mc:AlternateContent xmlns:mc="http://schemas.openxmlformats.org/markup-compatibility/2006">
        <mc:Choice xmlns:p14="http://schemas.microsoft.com/office/powerpoint/2010/main" Requires="p14">
          <p:contentPart p14:bwMode="auto" r:id="rId135">
            <p14:nvContentPartPr>
              <p14:cNvPr id="1052002" name=""/>
              <p14:cNvContentPartPr/>
              <p14:nvPr/>
            </p14:nvContentPartPr>
            <p14:xfrm>
              <a:off x="8744518" y="3291309"/>
              <a:ext cx="12305" cy="115113"/>
            </p14:xfrm>
          </p:contentPart>
        </mc:Choice>
        <mc:Fallback>
          <p:sp>
            <p:nvSpPr>
              <p:cNvPr id="1052002" name=""/>
              <p:cNvSpPr/>
              <p:nvPr/>
            </p:nvSpPr>
            <p:spPr>
              <a:xfrm>
                <a:off x="8744518" y="3291309"/>
                <a:ext cx="12305" cy="115113"/>
              </a:xfrm>
            </p:spPr>
          </p:sp>
        </mc:Fallback>
      </mc:AlternateContent>
      <mc:AlternateContent xmlns:mc="http://schemas.openxmlformats.org/markup-compatibility/2006">
        <mc:Choice xmlns:p14="http://schemas.microsoft.com/office/powerpoint/2010/main" Requires="p14">
          <p:contentPart p14:bwMode="auto" r:id="rId136">
            <p14:nvContentPartPr>
              <p14:cNvPr id="1052003" name=""/>
              <p14:cNvContentPartPr/>
              <p14:nvPr/>
            </p14:nvContentPartPr>
            <p14:xfrm>
              <a:off x="8880059" y="3132825"/>
              <a:ext cx="322247" cy="383420"/>
            </p14:xfrm>
          </p:contentPart>
        </mc:Choice>
        <mc:Fallback>
          <p:sp>
            <p:nvSpPr>
              <p:cNvPr id="1052003" name=""/>
              <p:cNvSpPr/>
              <p:nvPr/>
            </p:nvSpPr>
            <p:spPr>
              <a:xfrm>
                <a:off x="8880059" y="3132825"/>
                <a:ext cx="322247" cy="383420"/>
              </a:xfrm>
            </p:spPr>
          </p:sp>
        </mc:Fallback>
      </mc:AlternateContent>
      <mc:AlternateContent xmlns:mc="http://schemas.openxmlformats.org/markup-compatibility/2006">
        <mc:Choice xmlns:p14="http://schemas.microsoft.com/office/powerpoint/2010/main" Requires="p14">
          <p:contentPart p14:bwMode="auto" r:id="rId137">
            <p14:nvContentPartPr>
              <p14:cNvPr id="1052004" name=""/>
              <p14:cNvContentPartPr/>
              <p14:nvPr/>
            </p14:nvContentPartPr>
            <p14:xfrm>
              <a:off x="8792564" y="3036313"/>
              <a:ext cx="193001" cy="16341"/>
            </p14:xfrm>
          </p:contentPart>
        </mc:Choice>
        <mc:Fallback>
          <p:sp>
            <p:nvSpPr>
              <p:cNvPr id="1052004" name=""/>
              <p:cNvSpPr/>
              <p:nvPr/>
            </p:nvSpPr>
            <p:spPr>
              <a:xfrm>
                <a:off x="8792564" y="3036313"/>
                <a:ext cx="193001" cy="16341"/>
              </a:xfrm>
            </p:spPr>
          </p:sp>
        </mc:Fallback>
      </mc:AlternateContent>
      <mc:AlternateContent xmlns:mc="http://schemas.openxmlformats.org/markup-compatibility/2006">
        <mc:Choice xmlns:p14="http://schemas.microsoft.com/office/powerpoint/2010/main" Requires="p14">
          <p:contentPart p14:bwMode="auto" r:id="rId138">
            <p14:nvContentPartPr>
              <p14:cNvPr id="1052005" name=""/>
              <p14:cNvContentPartPr/>
              <p14:nvPr/>
            </p14:nvContentPartPr>
            <p14:xfrm>
              <a:off x="8935968" y="2979818"/>
              <a:ext cx="67508" cy="162616"/>
            </p14:xfrm>
          </p:contentPart>
        </mc:Choice>
        <mc:Fallback>
          <p:sp>
            <p:nvSpPr>
              <p:cNvPr id="1052005" name=""/>
              <p:cNvSpPr/>
              <p:nvPr/>
            </p:nvSpPr>
            <p:spPr>
              <a:xfrm>
                <a:off x="8935968" y="2979818"/>
                <a:ext cx="67508" cy="162616"/>
              </a:xfrm>
            </p:spPr>
          </p:sp>
        </mc:Fallback>
      </mc:AlternateContent>
      <mc:AlternateContent xmlns:mc="http://schemas.openxmlformats.org/markup-compatibility/2006">
        <mc:Choice xmlns:p14="http://schemas.microsoft.com/office/powerpoint/2010/main" Requires="p14">
          <p:contentPart p14:bwMode="auto" r:id="rId139">
            <p14:nvContentPartPr>
              <p14:cNvPr id="1052006" name=""/>
              <p14:cNvContentPartPr/>
              <p14:nvPr/>
            </p14:nvContentPartPr>
            <p14:xfrm>
              <a:off x="9200274" y="3059738"/>
              <a:ext cx="178855" cy="687762"/>
            </p14:xfrm>
          </p:contentPart>
        </mc:Choice>
        <mc:Fallback>
          <p:sp>
            <p:nvSpPr>
              <p:cNvPr id="1052006" name=""/>
              <p:cNvSpPr/>
              <p:nvPr/>
            </p:nvSpPr>
            <p:spPr>
              <a:xfrm>
                <a:off x="9200274" y="3059738"/>
                <a:ext cx="178855" cy="687762"/>
              </a:xfrm>
            </p:spPr>
          </p:sp>
        </mc:Fallback>
      </mc:AlternateContent>
      <mc:AlternateContent xmlns:mc="http://schemas.openxmlformats.org/markup-compatibility/2006">
        <mc:Choice xmlns:p14="http://schemas.microsoft.com/office/powerpoint/2010/main" Requires="p14">
          <p:contentPart p14:bwMode="auto" r:id="rId140">
            <p14:nvContentPartPr>
              <p14:cNvPr id="1052007" name=""/>
              <p14:cNvContentPartPr/>
              <p14:nvPr/>
            </p14:nvContentPartPr>
            <p14:xfrm>
              <a:off x="1898558" y="3355973"/>
              <a:ext cx="128564" cy="7562"/>
            </p14:xfrm>
          </p:contentPart>
        </mc:Choice>
        <mc:Fallback>
          <p:sp>
            <p:nvSpPr>
              <p:cNvPr id="1052007" name=""/>
              <p:cNvSpPr/>
              <p:nvPr/>
            </p:nvSpPr>
            <p:spPr>
              <a:xfrm>
                <a:off x="1898558" y="3355973"/>
                <a:ext cx="128564" cy="7562"/>
              </a:xfrm>
            </p:spPr>
          </p:sp>
        </mc:Fallback>
      </mc:AlternateContent>
      <mc:AlternateContent xmlns:mc="http://schemas.openxmlformats.org/markup-compatibility/2006">
        <mc:Choice xmlns:p14="http://schemas.microsoft.com/office/powerpoint/2010/main" Requires="p14">
          <p:contentPart p14:bwMode="auto" r:id="rId141">
            <p14:nvContentPartPr>
              <p14:cNvPr id="1052008" name=""/>
              <p14:cNvContentPartPr/>
              <p14:nvPr/>
            </p14:nvContentPartPr>
            <p14:xfrm>
              <a:off x="1876936" y="3472247"/>
              <a:ext cx="193265" cy="50633"/>
            </p14:xfrm>
          </p:contentPart>
        </mc:Choice>
        <mc:Fallback>
          <p:sp>
            <p:nvSpPr>
              <p:cNvPr id="1052008" name=""/>
              <p:cNvSpPr/>
              <p:nvPr/>
            </p:nvSpPr>
            <p:spPr>
              <a:xfrm>
                <a:off x="1876936" y="3472247"/>
                <a:ext cx="193265" cy="50633"/>
              </a:xfrm>
            </p:spPr>
          </p:sp>
        </mc:Fallback>
      </mc:AlternateContent>
      <mc:AlternateContent xmlns:mc="http://schemas.openxmlformats.org/markup-compatibility/2006">
        <mc:Choice xmlns:p14="http://schemas.microsoft.com/office/powerpoint/2010/main" Requires="p14">
          <p:contentPart p14:bwMode="auto" r:id="rId142">
            <p14:nvContentPartPr>
              <p14:cNvPr id="1052009" name=""/>
              <p14:cNvContentPartPr/>
              <p14:nvPr/>
            </p14:nvContentPartPr>
            <p14:xfrm>
              <a:off x="2206105" y="3404221"/>
              <a:ext cx="133371" cy="31789"/>
            </p14:xfrm>
          </p:contentPart>
        </mc:Choice>
        <mc:Fallback>
          <p:sp>
            <p:nvSpPr>
              <p:cNvPr id="1052009" name=""/>
              <p:cNvSpPr/>
              <p:nvPr/>
            </p:nvSpPr>
            <p:spPr>
              <a:xfrm>
                <a:off x="2206105" y="3404221"/>
                <a:ext cx="133371" cy="31789"/>
              </a:xfrm>
            </p:spPr>
          </p:sp>
        </mc:Fallback>
      </mc:AlternateContent>
      <mc:AlternateContent xmlns:mc="http://schemas.openxmlformats.org/markup-compatibility/2006">
        <mc:Choice xmlns:p14="http://schemas.microsoft.com/office/powerpoint/2010/main" Requires="p14">
          <p:contentPart p14:bwMode="auto" r:id="rId143">
            <p14:nvContentPartPr>
              <p14:cNvPr id="1052010" name=""/>
              <p14:cNvContentPartPr/>
              <p14:nvPr/>
            </p14:nvContentPartPr>
            <p14:xfrm>
              <a:off x="2432163" y="3124519"/>
              <a:ext cx="253133" cy="322660"/>
            </p14:xfrm>
          </p:contentPart>
        </mc:Choice>
        <mc:Fallback>
          <p:sp>
            <p:nvSpPr>
              <p:cNvPr id="1052010" name=""/>
              <p:cNvSpPr/>
              <p:nvPr/>
            </p:nvSpPr>
            <p:spPr>
              <a:xfrm>
                <a:off x="2432163" y="3124519"/>
                <a:ext cx="253133" cy="322660"/>
              </a:xfrm>
            </p:spPr>
          </p:sp>
        </mc:Fallback>
      </mc:AlternateContent>
      <mc:AlternateContent xmlns:mc="http://schemas.openxmlformats.org/markup-compatibility/2006">
        <mc:Choice xmlns:p14="http://schemas.microsoft.com/office/powerpoint/2010/main" Requires="p14">
          <p:contentPart p14:bwMode="auto" r:id="rId144">
            <p14:nvContentPartPr>
              <p14:cNvPr id="1052011" name=""/>
              <p14:cNvContentPartPr/>
              <p14:nvPr/>
            </p14:nvContentPartPr>
            <p14:xfrm>
              <a:off x="2770898" y="3276666"/>
              <a:ext cx="185789" cy="152031"/>
            </p14:xfrm>
          </p:contentPart>
        </mc:Choice>
        <mc:Fallback>
          <p:sp>
            <p:nvSpPr>
              <p:cNvPr id="1052011" name=""/>
              <p:cNvSpPr/>
              <p:nvPr/>
            </p:nvSpPr>
            <p:spPr>
              <a:xfrm>
                <a:off x="2770898" y="3276666"/>
                <a:ext cx="185789" cy="152031"/>
              </a:xfrm>
            </p:spPr>
          </p:sp>
        </mc:Fallback>
      </mc:AlternateContent>
      <mc:AlternateContent xmlns:mc="http://schemas.openxmlformats.org/markup-compatibility/2006">
        <mc:Choice xmlns:p14="http://schemas.microsoft.com/office/powerpoint/2010/main" Requires="p14">
          <p:contentPart p14:bwMode="auto" r:id="rId145">
            <p14:nvContentPartPr>
              <p14:cNvPr id="1052012" name=""/>
              <p14:cNvContentPartPr/>
              <p14:nvPr/>
            </p14:nvContentPartPr>
            <p14:xfrm>
              <a:off x="3051854" y="3119757"/>
              <a:ext cx="234373" cy="259788"/>
            </p14:xfrm>
          </p:contentPart>
        </mc:Choice>
        <mc:Fallback>
          <p:sp>
            <p:nvSpPr>
              <p:cNvPr id="1052012" name=""/>
              <p:cNvSpPr/>
              <p:nvPr/>
            </p:nvSpPr>
            <p:spPr>
              <a:xfrm>
                <a:off x="3051854" y="3119757"/>
                <a:ext cx="234373" cy="259788"/>
              </a:xfrm>
            </p:spPr>
          </p:sp>
        </mc:Fallback>
      </mc:AlternateContent>
      <mc:AlternateContent xmlns:mc="http://schemas.openxmlformats.org/markup-compatibility/2006">
        <mc:Choice xmlns:p14="http://schemas.microsoft.com/office/powerpoint/2010/main" Requires="p14">
          <p:contentPart p14:bwMode="auto" r:id="rId146">
            <p14:nvContentPartPr>
              <p14:cNvPr id="1052013" name=""/>
              <p14:cNvContentPartPr/>
              <p14:nvPr/>
            </p14:nvContentPartPr>
            <p14:xfrm>
              <a:off x="2598153" y="3479445"/>
              <a:ext cx="723418" cy="85549"/>
            </p14:xfrm>
          </p:contentPart>
        </mc:Choice>
        <mc:Fallback>
          <p:sp>
            <p:nvSpPr>
              <p:cNvPr id="1052013" name=""/>
              <p:cNvSpPr/>
              <p:nvPr/>
            </p:nvSpPr>
            <p:spPr>
              <a:xfrm>
                <a:off x="2598153" y="3479445"/>
                <a:ext cx="723418" cy="85549"/>
              </a:xfrm>
            </p:spPr>
          </p:sp>
        </mc:Fallback>
      </mc:AlternateContent>
      <mc:AlternateContent xmlns:mc="http://schemas.openxmlformats.org/markup-compatibility/2006">
        <mc:Choice xmlns:p14="http://schemas.microsoft.com/office/powerpoint/2010/main" Requires="p14">
          <p:contentPart p14:bwMode="auto" r:id="rId147">
            <p14:nvContentPartPr>
              <p14:cNvPr id="1052014" name=""/>
              <p14:cNvContentPartPr/>
              <p14:nvPr/>
            </p14:nvContentPartPr>
            <p14:xfrm>
              <a:off x="2842380" y="3740303"/>
              <a:ext cx="203748" cy="256872"/>
            </p14:xfrm>
          </p:contentPart>
        </mc:Choice>
        <mc:Fallback>
          <p:sp>
            <p:nvSpPr>
              <p:cNvPr id="1052014" name=""/>
              <p:cNvSpPr/>
              <p:nvPr/>
            </p:nvSpPr>
            <p:spPr>
              <a:xfrm>
                <a:off x="2842380" y="3740303"/>
                <a:ext cx="203748" cy="256872"/>
              </a:xfrm>
            </p:spPr>
          </p:sp>
        </mc:Fallback>
      </mc:AlternateContent>
      <mc:AlternateContent xmlns:mc="http://schemas.openxmlformats.org/markup-compatibility/2006">
        <mc:Choice xmlns:p14="http://schemas.microsoft.com/office/powerpoint/2010/main" Requires="p14">
          <p:contentPart p14:bwMode="auto" r:id="rId148">
            <p14:nvContentPartPr>
              <p14:cNvPr id="1052015" name=""/>
              <p14:cNvContentPartPr/>
              <p14:nvPr/>
            </p14:nvContentPartPr>
            <p14:xfrm>
              <a:off x="3085506" y="3703460"/>
              <a:ext cx="109498" cy="209824"/>
            </p14:xfrm>
          </p:contentPart>
        </mc:Choice>
        <mc:Fallback>
          <p:sp>
            <p:nvSpPr>
              <p:cNvPr id="1052015" name=""/>
              <p:cNvSpPr/>
              <p:nvPr/>
            </p:nvSpPr>
            <p:spPr>
              <a:xfrm>
                <a:off x="3085506" y="3703460"/>
                <a:ext cx="109498" cy="209824"/>
              </a:xfrm>
            </p:spPr>
          </p:sp>
        </mc:Fallback>
      </mc:AlternateContent>
      <mc:AlternateContent xmlns:mc="http://schemas.openxmlformats.org/markup-compatibility/2006">
        <mc:Choice xmlns:p14="http://schemas.microsoft.com/office/powerpoint/2010/main" Requires="p14">
          <p:contentPart p14:bwMode="auto" r:id="rId149">
            <p14:nvContentPartPr>
              <p14:cNvPr id="1052016" name=""/>
              <p14:cNvContentPartPr/>
              <p14:nvPr/>
            </p14:nvContentPartPr>
            <p14:xfrm>
              <a:off x="3459085" y="3472247"/>
              <a:ext cx="20011" cy="31013"/>
            </p14:xfrm>
          </p:contentPart>
        </mc:Choice>
        <mc:Fallback>
          <p:sp>
            <p:nvSpPr>
              <p:cNvPr id="1052016" name=""/>
              <p:cNvSpPr/>
              <p:nvPr/>
            </p:nvSpPr>
            <p:spPr>
              <a:xfrm>
                <a:off x="3459085" y="3472247"/>
                <a:ext cx="20011" cy="31013"/>
              </a:xfrm>
            </p:spPr>
          </p:sp>
        </mc:Fallback>
      </mc:AlternateContent>
      <mc:AlternateContent xmlns:mc="http://schemas.openxmlformats.org/markup-compatibility/2006">
        <mc:Choice xmlns:p14="http://schemas.microsoft.com/office/powerpoint/2010/main" Requires="p14">
          <p:contentPart p14:bwMode="auto" r:id="rId150">
            <p14:nvContentPartPr>
              <p14:cNvPr id="1052017" name=""/>
              <p14:cNvContentPartPr/>
              <p14:nvPr/>
            </p14:nvContentPartPr>
            <p14:xfrm>
              <a:off x="3600850" y="3148988"/>
              <a:ext cx="149595" cy="342502"/>
            </p14:xfrm>
          </p:contentPart>
        </mc:Choice>
        <mc:Fallback>
          <p:sp>
            <p:nvSpPr>
              <p:cNvPr id="1052017" name=""/>
              <p:cNvSpPr/>
              <p:nvPr/>
            </p:nvSpPr>
            <p:spPr>
              <a:xfrm>
                <a:off x="3600850" y="3148988"/>
                <a:ext cx="149595" cy="342502"/>
              </a:xfrm>
            </p:spPr>
          </p:sp>
        </mc:Fallback>
      </mc:AlternateContent>
      <mc:AlternateContent xmlns:mc="http://schemas.openxmlformats.org/markup-compatibility/2006">
        <mc:Choice xmlns:p14="http://schemas.microsoft.com/office/powerpoint/2010/main" Requires="p14">
          <p:contentPart p14:bwMode="auto" r:id="rId151">
            <p14:nvContentPartPr>
              <p14:cNvPr id="1052018" name=""/>
              <p14:cNvContentPartPr/>
              <p14:nvPr/>
            </p14:nvContentPartPr>
            <p14:xfrm>
              <a:off x="3815324" y="3313586"/>
              <a:ext cx="221807" cy="222729"/>
            </p14:xfrm>
          </p:contentPart>
        </mc:Choice>
        <mc:Fallback>
          <p:sp>
            <p:nvSpPr>
              <p:cNvPr id="1052018" name=""/>
              <p:cNvSpPr/>
              <p:nvPr/>
            </p:nvSpPr>
            <p:spPr>
              <a:xfrm>
                <a:off x="3815324" y="3313586"/>
                <a:ext cx="221807" cy="222729"/>
              </a:xfrm>
            </p:spPr>
          </p:sp>
        </mc:Fallback>
      </mc:AlternateContent>
      <mc:AlternateContent xmlns:mc="http://schemas.openxmlformats.org/markup-compatibility/2006">
        <mc:Choice xmlns:p14="http://schemas.microsoft.com/office/powerpoint/2010/main" Requires="p14">
          <p:contentPart p14:bwMode="auto" r:id="rId152">
            <p14:nvContentPartPr>
              <p14:cNvPr id="1052019" name=""/>
              <p14:cNvContentPartPr/>
              <p14:nvPr/>
            </p14:nvContentPartPr>
            <p14:xfrm>
              <a:off x="1998720" y="4522630"/>
              <a:ext cx="245397" cy="6102"/>
            </p14:xfrm>
          </p:contentPart>
        </mc:Choice>
        <mc:Fallback>
          <p:sp>
            <p:nvSpPr>
              <p:cNvPr id="1052019" name=""/>
              <p:cNvSpPr/>
              <p:nvPr/>
            </p:nvSpPr>
            <p:spPr>
              <a:xfrm>
                <a:off x="1998720" y="4522630"/>
                <a:ext cx="245397" cy="6102"/>
              </a:xfrm>
            </p:spPr>
          </p:sp>
        </mc:Fallback>
      </mc:AlternateContent>
      <mc:AlternateContent xmlns:mc="http://schemas.openxmlformats.org/markup-compatibility/2006">
        <mc:Choice xmlns:p14="http://schemas.microsoft.com/office/powerpoint/2010/main" Requires="p14">
          <p:contentPart p14:bwMode="auto" r:id="rId153">
            <p14:nvContentPartPr>
              <p14:cNvPr id="1052020" name=""/>
              <p14:cNvContentPartPr/>
              <p14:nvPr/>
            </p14:nvContentPartPr>
            <p14:xfrm>
              <a:off x="2005780" y="4645986"/>
              <a:ext cx="229006" cy="13944"/>
            </p14:xfrm>
          </p:contentPart>
        </mc:Choice>
        <mc:Fallback>
          <p:sp>
            <p:nvSpPr>
              <p:cNvPr id="1052020" name=""/>
              <p:cNvSpPr/>
              <p:nvPr/>
            </p:nvSpPr>
            <p:spPr>
              <a:xfrm>
                <a:off x="2005780" y="4645986"/>
                <a:ext cx="229006" cy="13944"/>
              </a:xfrm>
            </p:spPr>
          </p:sp>
        </mc:Fallback>
      </mc:AlternateContent>
      <mc:AlternateContent xmlns:mc="http://schemas.openxmlformats.org/markup-compatibility/2006">
        <mc:Choice xmlns:p14="http://schemas.microsoft.com/office/powerpoint/2010/main" Requires="p14">
          <p:contentPart p14:bwMode="auto" r:id="rId154">
            <p14:nvContentPartPr>
              <p14:cNvPr id="1052021" name=""/>
              <p14:cNvContentPartPr/>
              <p14:nvPr/>
            </p14:nvContentPartPr>
            <p14:xfrm>
              <a:off x="2470271" y="4219731"/>
              <a:ext cx="152924" cy="403913"/>
            </p14:xfrm>
          </p:contentPart>
        </mc:Choice>
        <mc:Fallback>
          <p:sp>
            <p:nvSpPr>
              <p:cNvPr id="1052021" name=""/>
              <p:cNvSpPr/>
              <p:nvPr/>
            </p:nvSpPr>
            <p:spPr>
              <a:xfrm>
                <a:off x="2470271" y="4219731"/>
                <a:ext cx="152924" cy="403913"/>
              </a:xfrm>
            </p:spPr>
          </p:sp>
        </mc:Fallback>
      </mc:AlternateContent>
      <mc:AlternateContent xmlns:mc="http://schemas.openxmlformats.org/markup-compatibility/2006">
        <mc:Choice xmlns:p14="http://schemas.microsoft.com/office/powerpoint/2010/main" Requires="p14">
          <p:contentPart p14:bwMode="auto" r:id="rId155">
            <p14:nvContentPartPr>
              <p14:cNvPr id="1052022" name=""/>
              <p14:cNvContentPartPr/>
              <p14:nvPr/>
            </p14:nvContentPartPr>
            <p14:xfrm>
              <a:off x="2731294" y="4189793"/>
              <a:ext cx="194939" cy="968702"/>
            </p14:xfrm>
          </p:contentPart>
        </mc:Choice>
        <mc:Fallback>
          <p:sp>
            <p:nvSpPr>
              <p:cNvPr id="1052022" name=""/>
              <p:cNvSpPr/>
              <p:nvPr/>
            </p:nvSpPr>
            <p:spPr>
              <a:xfrm>
                <a:off x="2731294" y="4189793"/>
                <a:ext cx="194939" cy="968702"/>
              </a:xfrm>
            </p:spPr>
          </p:sp>
        </mc:Fallback>
      </mc:AlternateContent>
      <mc:AlternateContent xmlns:mc="http://schemas.openxmlformats.org/markup-compatibility/2006">
        <mc:Choice xmlns:p14="http://schemas.microsoft.com/office/powerpoint/2010/main" Requires="p14">
          <p:contentPart p14:bwMode="auto" r:id="rId156">
            <p14:nvContentPartPr>
              <p14:cNvPr id="1052023" name=""/>
              <p14:cNvContentPartPr/>
              <p14:nvPr/>
            </p14:nvContentPartPr>
            <p14:xfrm>
              <a:off x="2930329" y="4308560"/>
              <a:ext cx="190827" cy="382536"/>
            </p14:xfrm>
          </p:contentPart>
        </mc:Choice>
        <mc:Fallback>
          <p:sp>
            <p:nvSpPr>
              <p:cNvPr id="1052023" name=""/>
              <p:cNvSpPr/>
              <p:nvPr/>
            </p:nvSpPr>
            <p:spPr>
              <a:xfrm>
                <a:off x="2930329" y="4308560"/>
                <a:ext cx="190827" cy="382536"/>
              </a:xfrm>
            </p:spPr>
          </p:sp>
        </mc:Fallback>
      </mc:AlternateContent>
      <mc:AlternateContent xmlns:mc="http://schemas.openxmlformats.org/markup-compatibility/2006">
        <mc:Choice xmlns:p14="http://schemas.microsoft.com/office/powerpoint/2010/main" Requires="p14">
          <p:contentPart p14:bwMode="auto" r:id="rId157">
            <p14:nvContentPartPr>
              <p14:cNvPr id="1052024" name=""/>
              <p14:cNvContentPartPr/>
              <p14:nvPr/>
            </p14:nvContentPartPr>
            <p14:xfrm>
              <a:off x="3193169" y="4501285"/>
              <a:ext cx="198869" cy="162358"/>
            </p14:xfrm>
          </p:contentPart>
        </mc:Choice>
        <mc:Fallback>
          <p:sp>
            <p:nvSpPr>
              <p:cNvPr id="1052024" name=""/>
              <p:cNvSpPr/>
              <p:nvPr/>
            </p:nvSpPr>
            <p:spPr>
              <a:xfrm>
                <a:off x="3193169" y="4501285"/>
                <a:ext cx="198869" cy="162358"/>
              </a:xfrm>
            </p:spPr>
          </p:sp>
        </mc:Fallback>
      </mc:AlternateContent>
      <mc:AlternateContent xmlns:mc="http://schemas.openxmlformats.org/markup-compatibility/2006">
        <mc:Choice xmlns:p14="http://schemas.microsoft.com/office/powerpoint/2010/main" Requires="p14">
          <p:contentPart p14:bwMode="auto" r:id="rId158">
            <p14:nvContentPartPr>
              <p14:cNvPr id="1052025" name=""/>
              <p14:cNvContentPartPr/>
              <p14:nvPr/>
            </p14:nvContentPartPr>
            <p14:xfrm>
              <a:off x="3467120" y="4337773"/>
              <a:ext cx="226845" cy="306220"/>
            </p14:xfrm>
          </p:contentPart>
        </mc:Choice>
        <mc:Fallback>
          <p:sp>
            <p:nvSpPr>
              <p:cNvPr id="1052025" name=""/>
              <p:cNvSpPr/>
              <p:nvPr/>
            </p:nvSpPr>
            <p:spPr>
              <a:xfrm>
                <a:off x="3467120" y="4337773"/>
                <a:ext cx="226845" cy="306220"/>
              </a:xfrm>
            </p:spPr>
          </p:sp>
        </mc:Fallback>
      </mc:AlternateContent>
      <mc:AlternateContent xmlns:mc="http://schemas.openxmlformats.org/markup-compatibility/2006">
        <mc:Choice xmlns:p14="http://schemas.microsoft.com/office/powerpoint/2010/main" Requires="p14">
          <p:contentPart p14:bwMode="auto" r:id="rId159">
            <p14:nvContentPartPr>
              <p14:cNvPr id="1052026" name=""/>
              <p14:cNvContentPartPr/>
              <p14:nvPr/>
            </p14:nvContentPartPr>
            <p14:xfrm>
              <a:off x="3031238" y="4783736"/>
              <a:ext cx="688336" cy="27628"/>
            </p14:xfrm>
          </p:contentPart>
        </mc:Choice>
        <mc:Fallback>
          <p:sp>
            <p:nvSpPr>
              <p:cNvPr id="1052026" name=""/>
              <p:cNvSpPr/>
              <p:nvPr/>
            </p:nvSpPr>
            <p:spPr>
              <a:xfrm>
                <a:off x="3031238" y="4783736"/>
                <a:ext cx="688336" cy="27628"/>
              </a:xfrm>
            </p:spPr>
          </p:sp>
        </mc:Fallback>
      </mc:AlternateContent>
      <mc:AlternateContent xmlns:mc="http://schemas.openxmlformats.org/markup-compatibility/2006">
        <mc:Choice xmlns:p14="http://schemas.microsoft.com/office/powerpoint/2010/main" Requires="p14">
          <p:contentPart p14:bwMode="auto" r:id="rId160">
            <p14:nvContentPartPr>
              <p14:cNvPr id="1052027" name=""/>
              <p14:cNvContentPartPr/>
              <p14:nvPr/>
            </p14:nvContentPartPr>
            <p14:xfrm>
              <a:off x="3329073" y="4935883"/>
              <a:ext cx="230393" cy="160622"/>
            </p14:xfrm>
          </p:contentPart>
        </mc:Choice>
        <mc:Fallback>
          <p:sp>
            <p:nvSpPr>
              <p:cNvPr id="1052027" name=""/>
              <p:cNvSpPr/>
              <p:nvPr/>
            </p:nvSpPr>
            <p:spPr>
              <a:xfrm>
                <a:off x="3329073" y="4935883"/>
                <a:ext cx="230393" cy="160622"/>
              </a:xfrm>
            </p:spPr>
          </p:sp>
        </mc:Fallback>
      </mc:AlternateContent>
      <mc:AlternateContent xmlns:mc="http://schemas.openxmlformats.org/markup-compatibility/2006">
        <mc:Choice xmlns:p14="http://schemas.microsoft.com/office/powerpoint/2010/main" Requires="p14">
          <p:contentPart p14:bwMode="auto" r:id="rId161">
            <p14:nvContentPartPr>
              <p14:cNvPr id="1052028" name=""/>
              <p14:cNvContentPartPr/>
              <p14:nvPr/>
            </p14:nvContentPartPr>
            <p14:xfrm>
              <a:off x="3721052" y="4274430"/>
              <a:ext cx="240004" cy="1090640"/>
            </p14:xfrm>
          </p:contentPart>
        </mc:Choice>
        <mc:Fallback>
          <p:sp>
            <p:nvSpPr>
              <p:cNvPr id="1052028" name=""/>
              <p:cNvSpPr/>
              <p:nvPr/>
            </p:nvSpPr>
            <p:spPr>
              <a:xfrm>
                <a:off x="3721052" y="4274430"/>
                <a:ext cx="240004" cy="1090640"/>
              </a:xfrm>
            </p:spPr>
          </p:sp>
        </mc:Fallback>
      </mc:AlternateContent>
      <mc:AlternateContent xmlns:mc="http://schemas.openxmlformats.org/markup-compatibility/2006">
        <mc:Choice xmlns:p14="http://schemas.microsoft.com/office/powerpoint/2010/main" Requires="p14">
          <p:contentPart p14:bwMode="auto" r:id="rId162">
            <p14:nvContentPartPr>
              <p14:cNvPr id="1052029" name=""/>
              <p14:cNvContentPartPr/>
              <p14:nvPr/>
            </p14:nvContentPartPr>
            <p14:xfrm>
              <a:off x="975915" y="5160008"/>
              <a:ext cx="67408" cy="522621"/>
            </p14:xfrm>
          </p:contentPart>
        </mc:Choice>
        <mc:Fallback>
          <p:sp>
            <p:nvSpPr>
              <p:cNvPr id="1052029" name=""/>
              <p:cNvSpPr/>
              <p:nvPr/>
            </p:nvSpPr>
            <p:spPr>
              <a:xfrm>
                <a:off x="975915" y="5160008"/>
                <a:ext cx="67408" cy="522621"/>
              </a:xfrm>
            </p:spPr>
          </p:sp>
        </mc:Fallback>
      </mc:AlternateContent>
      <mc:AlternateContent xmlns:mc="http://schemas.openxmlformats.org/markup-compatibility/2006">
        <mc:Choice xmlns:p14="http://schemas.microsoft.com/office/powerpoint/2010/main" Requires="p14">
          <p:contentPart p14:bwMode="auto" r:id="rId163">
            <p14:nvContentPartPr>
              <p14:cNvPr id="1052030" name=""/>
              <p14:cNvContentPartPr/>
              <p14:nvPr/>
            </p14:nvContentPartPr>
            <p14:xfrm>
              <a:off x="911493" y="5145480"/>
              <a:ext cx="301503" cy="29420"/>
            </p14:xfrm>
          </p:contentPart>
        </mc:Choice>
        <mc:Fallback>
          <p:sp>
            <p:nvSpPr>
              <p:cNvPr id="1052030" name=""/>
              <p:cNvSpPr/>
              <p:nvPr/>
            </p:nvSpPr>
            <p:spPr>
              <a:xfrm>
                <a:off x="911493" y="5145480"/>
                <a:ext cx="301503" cy="29420"/>
              </a:xfrm>
            </p:spPr>
          </p:sp>
        </mc:Fallback>
      </mc:AlternateContent>
      <mc:AlternateContent xmlns:mc="http://schemas.openxmlformats.org/markup-compatibility/2006">
        <mc:Choice xmlns:p14="http://schemas.microsoft.com/office/powerpoint/2010/main" Requires="p14">
          <p:contentPart p14:bwMode="auto" r:id="rId164">
            <p14:nvContentPartPr>
              <p14:cNvPr id="1052031" name=""/>
              <p14:cNvContentPartPr/>
              <p14:nvPr/>
            </p14:nvContentPartPr>
            <p14:xfrm>
              <a:off x="961795" y="5268720"/>
              <a:ext cx="328727" cy="73979"/>
            </p14:xfrm>
          </p:contentPart>
        </mc:Choice>
        <mc:Fallback>
          <p:sp>
            <p:nvSpPr>
              <p:cNvPr id="1052031" name=""/>
              <p:cNvSpPr/>
              <p:nvPr/>
            </p:nvSpPr>
            <p:spPr>
              <a:xfrm>
                <a:off x="961795" y="5268720"/>
                <a:ext cx="328727" cy="73979"/>
              </a:xfrm>
            </p:spPr>
          </p:sp>
        </mc:Fallback>
      </mc:AlternateContent>
      <mc:AlternateContent xmlns:mc="http://schemas.openxmlformats.org/markup-compatibility/2006">
        <mc:Choice xmlns:p14="http://schemas.microsoft.com/office/powerpoint/2010/main" Requires="p14">
          <p:contentPart p14:bwMode="auto" r:id="rId165">
            <p14:nvContentPartPr>
              <p14:cNvPr id="1052032" name=""/>
              <p14:cNvContentPartPr/>
              <p14:nvPr/>
            </p14:nvContentPartPr>
            <p14:xfrm>
              <a:off x="918689" y="4976016"/>
              <a:ext cx="314912" cy="40130"/>
            </p14:xfrm>
          </p:contentPart>
        </mc:Choice>
        <mc:Fallback>
          <p:sp>
            <p:nvSpPr>
              <p:cNvPr id="1052032" name=""/>
              <p:cNvSpPr/>
              <p:nvPr/>
            </p:nvSpPr>
            <p:spPr>
              <a:xfrm>
                <a:off x="918689" y="4976016"/>
                <a:ext cx="314912" cy="40130"/>
              </a:xfrm>
            </p:spPr>
          </p:sp>
        </mc:Fallback>
      </mc:AlternateContent>
      <mc:AlternateContent xmlns:mc="http://schemas.openxmlformats.org/markup-compatibility/2006">
        <mc:Choice xmlns:p14="http://schemas.microsoft.com/office/powerpoint/2010/main" Requires="p14">
          <p:contentPart p14:bwMode="auto" r:id="rId166">
            <p14:nvContentPartPr>
              <p14:cNvPr id="1052033" name=""/>
              <p14:cNvContentPartPr/>
              <p14:nvPr/>
            </p14:nvContentPartPr>
            <p14:xfrm>
              <a:off x="1140499" y="4899398"/>
              <a:ext cx="181989" cy="281754"/>
            </p14:xfrm>
          </p:contentPart>
        </mc:Choice>
        <mc:Fallback>
          <p:sp>
            <p:nvSpPr>
              <p:cNvPr id="1052033" name=""/>
              <p:cNvSpPr/>
              <p:nvPr/>
            </p:nvSpPr>
            <p:spPr>
              <a:xfrm>
                <a:off x="1140499" y="4899398"/>
                <a:ext cx="181989" cy="281754"/>
              </a:xfrm>
            </p:spPr>
          </p:sp>
        </mc:Fallback>
      </mc:AlternateContent>
      <mc:AlternateContent xmlns:mc="http://schemas.openxmlformats.org/markup-compatibility/2006">
        <mc:Choice xmlns:p14="http://schemas.microsoft.com/office/powerpoint/2010/main" Requires="p14">
          <p:contentPart p14:bwMode="auto" r:id="rId167">
            <p14:nvContentPartPr>
              <p14:cNvPr id="1052034" name=""/>
              <p14:cNvContentPartPr/>
              <p14:nvPr/>
            </p14:nvContentPartPr>
            <p14:xfrm>
              <a:off x="1362004" y="5554595"/>
              <a:ext cx="233938" cy="166430"/>
            </p14:xfrm>
          </p:contentPart>
        </mc:Choice>
        <mc:Fallback>
          <p:sp>
            <p:nvSpPr>
              <p:cNvPr id="1052034" name=""/>
              <p:cNvSpPr/>
              <p:nvPr/>
            </p:nvSpPr>
            <p:spPr>
              <a:xfrm>
                <a:off x="1362004" y="5554595"/>
                <a:ext cx="233938" cy="166430"/>
              </a:xfrm>
            </p:spPr>
          </p:sp>
        </mc:Fallback>
      </mc:AlternateContent>
      <mc:AlternateContent xmlns:mc="http://schemas.openxmlformats.org/markup-compatibility/2006">
        <mc:Choice xmlns:p14="http://schemas.microsoft.com/office/powerpoint/2010/main" Requires="p14">
          <p:contentPart p14:bwMode="auto" r:id="rId168">
            <p14:nvContentPartPr>
              <p14:cNvPr id="1052035" name=""/>
              <p14:cNvContentPartPr/>
              <p14:nvPr/>
            </p14:nvContentPartPr>
            <p14:xfrm>
              <a:off x="1583950" y="5312403"/>
              <a:ext cx="158932" cy="355269"/>
            </p14:xfrm>
          </p:contentPart>
        </mc:Choice>
        <mc:Fallback>
          <p:sp>
            <p:nvSpPr>
              <p:cNvPr id="1052035" name=""/>
              <p:cNvSpPr/>
              <p:nvPr/>
            </p:nvSpPr>
            <p:spPr>
              <a:xfrm>
                <a:off x="1583950" y="5312403"/>
                <a:ext cx="158932" cy="355269"/>
              </a:xfrm>
            </p:spPr>
          </p:sp>
        </mc:Fallback>
      </mc:AlternateContent>
      <mc:AlternateContent xmlns:mc="http://schemas.openxmlformats.org/markup-compatibility/2006">
        <mc:Choice xmlns:p14="http://schemas.microsoft.com/office/powerpoint/2010/main" Requires="p14">
          <p:contentPart p14:bwMode="auto" r:id="rId169">
            <p14:nvContentPartPr>
              <p14:cNvPr id="1052036" name=""/>
              <p14:cNvContentPartPr/>
              <p14:nvPr/>
            </p14:nvContentPartPr>
            <p14:xfrm>
              <a:off x="1856459" y="5500787"/>
              <a:ext cx="432430" cy="290897"/>
            </p14:xfrm>
          </p:contentPart>
        </mc:Choice>
        <mc:Fallback>
          <p:sp>
            <p:nvSpPr>
              <p:cNvPr id="1052036" name=""/>
              <p:cNvSpPr/>
              <p:nvPr/>
            </p:nvSpPr>
            <p:spPr>
              <a:xfrm>
                <a:off x="1856459" y="5500787"/>
                <a:ext cx="432430" cy="290897"/>
              </a:xfrm>
            </p:spPr>
          </p:sp>
        </mc:Fallback>
      </mc:AlternateContent>
      <mc:AlternateContent xmlns:mc="http://schemas.openxmlformats.org/markup-compatibility/2006">
        <mc:Choice xmlns:p14="http://schemas.microsoft.com/office/powerpoint/2010/main" Requires="p14">
          <p:contentPart p14:bwMode="auto" r:id="rId170">
            <p14:nvContentPartPr>
              <p14:cNvPr id="1052037" name=""/>
              <p14:cNvContentPartPr/>
              <p14:nvPr/>
            </p14:nvContentPartPr>
            <p14:xfrm>
              <a:off x="2328825" y="5558866"/>
              <a:ext cx="676309" cy="309429"/>
            </p14:xfrm>
          </p:contentPart>
        </mc:Choice>
        <mc:Fallback>
          <p:sp>
            <p:nvSpPr>
              <p:cNvPr id="1052037" name=""/>
              <p:cNvSpPr/>
              <p:nvPr/>
            </p:nvSpPr>
            <p:spPr>
              <a:xfrm>
                <a:off x="2328825" y="5558866"/>
                <a:ext cx="676309" cy="309429"/>
              </a:xfrm>
            </p:spPr>
          </p:sp>
        </mc:Fallback>
      </mc:AlternateContent>
      <mc:AlternateContent xmlns:mc="http://schemas.openxmlformats.org/markup-compatibility/2006">
        <mc:Choice xmlns:p14="http://schemas.microsoft.com/office/powerpoint/2010/main" Requires="p14">
          <p:contentPart p14:bwMode="auto" r:id="rId171">
            <p14:nvContentPartPr>
              <p14:cNvPr id="1052038" name=""/>
              <p14:cNvContentPartPr/>
              <p14:nvPr/>
            </p14:nvContentPartPr>
            <p14:xfrm>
              <a:off x="2972832" y="5470041"/>
              <a:ext cx="687035" cy="401045"/>
            </p14:xfrm>
          </p:contentPart>
        </mc:Choice>
        <mc:Fallback>
          <p:sp>
            <p:nvSpPr>
              <p:cNvPr id="1052038" name=""/>
              <p:cNvSpPr/>
              <p:nvPr/>
            </p:nvSpPr>
            <p:spPr>
              <a:xfrm>
                <a:off x="2972832" y="5470041"/>
                <a:ext cx="687035" cy="401045"/>
              </a:xfrm>
            </p:spPr>
          </p:sp>
        </mc:Fallback>
      </mc:AlternateContent>
      <mc:AlternateContent xmlns:mc="http://schemas.openxmlformats.org/markup-compatibility/2006">
        <mc:Choice xmlns:p14="http://schemas.microsoft.com/office/powerpoint/2010/main" Requires="p14">
          <p:contentPart p14:bwMode="auto" r:id="rId172">
            <p14:nvContentPartPr>
              <p14:cNvPr id="1052039" name=""/>
              <p14:cNvContentPartPr/>
              <p14:nvPr/>
            </p14:nvContentPartPr>
            <p14:xfrm>
              <a:off x="3385993" y="5529826"/>
              <a:ext cx="5280" cy="32280"/>
            </p14:xfrm>
          </p:contentPart>
        </mc:Choice>
        <mc:Fallback>
          <p:sp>
            <p:nvSpPr>
              <p:cNvPr id="1052039" name=""/>
              <p:cNvSpPr/>
              <p:nvPr/>
            </p:nvSpPr>
            <p:spPr>
              <a:xfrm>
                <a:off x="3385993" y="5529826"/>
                <a:ext cx="5280" cy="32280"/>
              </a:xfrm>
            </p:spPr>
          </p:sp>
        </mc:Fallback>
      </mc:AlternateContent>
      <mc:AlternateContent xmlns:mc="http://schemas.openxmlformats.org/markup-compatibility/2006">
        <mc:Choice xmlns:p14="http://schemas.microsoft.com/office/powerpoint/2010/main" Requires="p14">
          <p:contentPart p14:bwMode="auto" r:id="rId173">
            <p14:nvContentPartPr>
              <p14:cNvPr id="1052040" name=""/>
              <p14:cNvContentPartPr/>
              <p14:nvPr/>
            </p14:nvContentPartPr>
            <p14:xfrm>
              <a:off x="3074928" y="5564683"/>
              <a:ext cx="168102" cy="12169"/>
            </p14:xfrm>
          </p:contentPart>
        </mc:Choice>
        <mc:Fallback>
          <p:sp>
            <p:nvSpPr>
              <p:cNvPr id="1052040" name=""/>
              <p:cNvSpPr/>
              <p:nvPr/>
            </p:nvSpPr>
            <p:spPr>
              <a:xfrm>
                <a:off x="3074928" y="5564683"/>
                <a:ext cx="168102" cy="12169"/>
              </a:xfrm>
            </p:spPr>
          </p:sp>
        </mc:Fallback>
      </mc:AlternateContent>
      <mc:AlternateContent xmlns:mc="http://schemas.openxmlformats.org/markup-compatibility/2006">
        <mc:Choice xmlns:p14="http://schemas.microsoft.com/office/powerpoint/2010/main" Requires="p14">
          <p:contentPart p14:bwMode="auto" r:id="rId174">
            <p14:nvContentPartPr>
              <p14:cNvPr id="1052041" name=""/>
              <p14:cNvContentPartPr/>
              <p14:nvPr/>
            </p14:nvContentPartPr>
            <p14:xfrm>
              <a:off x="1627383" y="5948912"/>
              <a:ext cx="1718456" cy="86497"/>
            </p14:xfrm>
          </p:contentPart>
        </mc:Choice>
        <mc:Fallback>
          <p:sp>
            <p:nvSpPr>
              <p:cNvPr id="1052041" name=""/>
              <p:cNvSpPr/>
              <p:nvPr/>
            </p:nvSpPr>
            <p:spPr>
              <a:xfrm>
                <a:off x="1627383" y="5948912"/>
                <a:ext cx="1718456" cy="86497"/>
              </a:xfrm>
            </p:spPr>
          </p:sp>
        </mc:Fallback>
      </mc:AlternateContent>
      <mc:AlternateContent xmlns:mc="http://schemas.openxmlformats.org/markup-compatibility/2006">
        <mc:Choice xmlns:p14="http://schemas.microsoft.com/office/powerpoint/2010/main" Requires="p14">
          <p:contentPart p14:bwMode="auto" r:id="rId175">
            <p14:nvContentPartPr>
              <p14:cNvPr id="1052042" name=""/>
              <p14:cNvContentPartPr/>
              <p14:nvPr/>
            </p14:nvContentPartPr>
            <p14:xfrm>
              <a:off x="1093460" y="1912899"/>
              <a:ext cx="353166" cy="983881"/>
            </p14:xfrm>
          </p:contentPart>
        </mc:Choice>
        <mc:Fallback>
          <p:sp>
            <p:nvSpPr>
              <p:cNvPr id="1052042" name=""/>
              <p:cNvSpPr/>
              <p:nvPr/>
            </p:nvSpPr>
            <p:spPr>
              <a:xfrm>
                <a:off x="1093460" y="1912899"/>
                <a:ext cx="353166" cy="983881"/>
              </a:xfrm>
            </p:spPr>
          </p:sp>
        </mc:Fallback>
      </mc:AlternateContent>
      <mc:AlternateContent xmlns:mc="http://schemas.openxmlformats.org/markup-compatibility/2006">
        <mc:Choice xmlns:p14="http://schemas.microsoft.com/office/powerpoint/2010/main" Requires="p14">
          <p:contentPart p14:bwMode="auto" r:id="rId176">
            <p14:nvContentPartPr>
              <p14:cNvPr id="1052043" name=""/>
              <p14:cNvContentPartPr/>
              <p14:nvPr/>
            </p14:nvContentPartPr>
            <p14:xfrm>
              <a:off x="2323237" y="4031397"/>
              <a:ext cx="413026" cy="802972"/>
            </p14:xfrm>
          </p:contentPart>
        </mc:Choice>
        <mc:Fallback>
          <p:sp>
            <p:nvSpPr>
              <p:cNvPr id="1052043" name=""/>
              <p:cNvSpPr/>
              <p:nvPr/>
            </p:nvSpPr>
            <p:spPr>
              <a:xfrm>
                <a:off x="2323237" y="4031397"/>
                <a:ext cx="413026" cy="802972"/>
              </a:xfrm>
            </p:spPr>
          </p:sp>
        </mc:Fallback>
      </mc:AlternateContent>
      <mc:AlternateContent xmlns:mc="http://schemas.openxmlformats.org/markup-compatibility/2006">
        <mc:Choice xmlns:p14="http://schemas.microsoft.com/office/powerpoint/2010/main" Requires="p14">
          <p:contentPart p14:bwMode="auto" r:id="rId177">
            <p14:nvContentPartPr>
              <p14:cNvPr id="1052044" name=""/>
              <p14:cNvContentPartPr/>
              <p14:nvPr/>
            </p14:nvContentPartPr>
            <p14:xfrm>
              <a:off x="1256227" y="2755445"/>
              <a:ext cx="1034612" cy="1530987"/>
            </p14:xfrm>
          </p:contentPart>
        </mc:Choice>
        <mc:Fallback>
          <p:sp>
            <p:nvSpPr>
              <p:cNvPr id="1052044" name=""/>
              <p:cNvSpPr/>
              <p:nvPr/>
            </p:nvSpPr>
            <p:spPr>
              <a:xfrm>
                <a:off x="1256227" y="2755445"/>
                <a:ext cx="1034612" cy="1530987"/>
              </a:xfrm>
            </p:spPr>
          </p:sp>
        </mc:Fallback>
      </mc:AlternateContent>
      <mc:AlternateContent xmlns:mc="http://schemas.openxmlformats.org/markup-compatibility/2006">
        <mc:Choice xmlns:p14="http://schemas.microsoft.com/office/powerpoint/2010/main" Requires="p14">
          <p:contentPart p14:bwMode="auto" r:id="rId178">
            <p14:nvContentPartPr>
              <p14:cNvPr id="1052045" name=""/>
              <p14:cNvContentPartPr/>
              <p14:nvPr/>
            </p14:nvContentPartPr>
            <p14:xfrm>
              <a:off x="2105943" y="4081082"/>
              <a:ext cx="155643" cy="266834"/>
            </p14:xfrm>
          </p:contentPart>
        </mc:Choice>
        <mc:Fallback>
          <p:sp>
            <p:nvSpPr>
              <p:cNvPr id="1052045" name=""/>
              <p:cNvSpPr/>
              <p:nvPr/>
            </p:nvSpPr>
            <p:spPr>
              <a:xfrm>
                <a:off x="2105943" y="4081082"/>
                <a:ext cx="155643" cy="266834"/>
              </a:xfrm>
            </p:spPr>
          </p:sp>
        </mc:Fallback>
      </mc:AlternateContent>
      <mc:AlternateContent xmlns:mc="http://schemas.openxmlformats.org/markup-compatibility/2006">
        <mc:Choice xmlns:p14="http://schemas.microsoft.com/office/powerpoint/2010/main" Requires="p14">
          <p:contentPart p14:bwMode="auto" r:id="rId179">
            <p14:nvContentPartPr>
              <p14:cNvPr id="1052046" name=""/>
              <p14:cNvContentPartPr/>
              <p14:nvPr/>
            </p14:nvContentPartPr>
            <p14:xfrm>
              <a:off x="1622780" y="6018532"/>
              <a:ext cx="1946615" cy="32218"/>
            </p14:xfrm>
          </p:contentPart>
        </mc:Choice>
        <mc:Fallback>
          <p:sp>
            <p:nvSpPr>
              <p:cNvPr id="1052046" name=""/>
              <p:cNvSpPr/>
              <p:nvPr/>
            </p:nvSpPr>
            <p:spPr>
              <a:xfrm>
                <a:off x="1622780" y="6018532"/>
                <a:ext cx="1946615" cy="32218"/>
              </a:xfrm>
            </p:spPr>
          </p:sp>
        </mc:Fallback>
      </mc:AlternateContent>
      <mc:AlternateContent xmlns:mc="http://schemas.openxmlformats.org/markup-compatibility/2006">
        <mc:Choice xmlns:p14="http://schemas.microsoft.com/office/powerpoint/2010/main" Requires="p14">
          <p:contentPart p14:bwMode="auto" r:id="rId180">
            <p14:nvContentPartPr>
              <p14:cNvPr id="1052047" name=""/>
              <p14:cNvContentPartPr/>
              <p14:nvPr/>
            </p14:nvContentPartPr>
            <p14:xfrm>
              <a:off x="4058450" y="4729168"/>
              <a:ext cx="169725" cy="3439"/>
            </p14:xfrm>
          </p:contentPart>
        </mc:Choice>
        <mc:Fallback>
          <p:sp>
            <p:nvSpPr>
              <p:cNvPr id="1052047" name=""/>
              <p:cNvSpPr/>
              <p:nvPr/>
            </p:nvSpPr>
            <p:spPr>
              <a:xfrm>
                <a:off x="4058450" y="4729168"/>
                <a:ext cx="169725" cy="3439"/>
              </a:xfrm>
            </p:spPr>
          </p:sp>
        </mc:Fallback>
      </mc:AlternateContent>
      <mc:AlternateContent xmlns:mc="http://schemas.openxmlformats.org/markup-compatibility/2006">
        <mc:Choice xmlns:p14="http://schemas.microsoft.com/office/powerpoint/2010/main" Requires="p14">
          <p:contentPart p14:bwMode="auto" r:id="rId181">
            <p14:nvContentPartPr>
              <p14:cNvPr id="1052048" name=""/>
              <p14:cNvContentPartPr/>
              <p14:nvPr/>
            </p14:nvContentPartPr>
            <p14:xfrm>
              <a:off x="4051390" y="4841567"/>
              <a:ext cx="192823" cy="28791"/>
            </p14:xfrm>
          </p:contentPart>
        </mc:Choice>
        <mc:Fallback>
          <p:sp>
            <p:nvSpPr>
              <p:cNvPr id="1052048" name=""/>
              <p:cNvSpPr/>
              <p:nvPr/>
            </p:nvSpPr>
            <p:spPr>
              <a:xfrm>
                <a:off x="4051390" y="4841567"/>
                <a:ext cx="192823" cy="28791"/>
              </a:xfrm>
            </p:spPr>
          </p:sp>
        </mc:Fallback>
      </mc:AlternateContent>
      <mc:AlternateContent xmlns:mc="http://schemas.openxmlformats.org/markup-compatibility/2006">
        <mc:Choice xmlns:p14="http://schemas.microsoft.com/office/powerpoint/2010/main" Requires="p14">
          <p:contentPart p14:bwMode="auto" r:id="rId182">
            <p14:nvContentPartPr>
              <p14:cNvPr id="1052049" name=""/>
              <p14:cNvContentPartPr/>
              <p14:nvPr/>
            </p14:nvContentPartPr>
            <p14:xfrm>
              <a:off x="4365998" y="4805082"/>
              <a:ext cx="209308" cy="13618"/>
            </p14:xfrm>
          </p:contentPart>
        </mc:Choice>
        <mc:Fallback>
          <p:sp>
            <p:nvSpPr>
              <p:cNvPr id="1052049" name=""/>
              <p:cNvSpPr/>
              <p:nvPr/>
            </p:nvSpPr>
            <p:spPr>
              <a:xfrm>
                <a:off x="4365998" y="4805082"/>
                <a:ext cx="209308" cy="13618"/>
              </a:xfrm>
            </p:spPr>
          </p:sp>
        </mc:Fallback>
      </mc:AlternateContent>
      <mc:AlternateContent xmlns:mc="http://schemas.openxmlformats.org/markup-compatibility/2006">
        <mc:Choice xmlns:p14="http://schemas.microsoft.com/office/powerpoint/2010/main" Requires="p14">
          <p:contentPart p14:bwMode="auto" r:id="rId183">
            <p14:nvContentPartPr>
              <p14:cNvPr id="1052050" name=""/>
              <p14:cNvContentPartPr/>
              <p14:nvPr/>
            </p14:nvContentPartPr>
            <p14:xfrm>
              <a:off x="4691360" y="4390140"/>
              <a:ext cx="189570" cy="528025"/>
            </p14:xfrm>
          </p:contentPart>
        </mc:Choice>
        <mc:Fallback>
          <p:sp>
            <p:nvSpPr>
              <p:cNvPr id="1052050" name=""/>
              <p:cNvSpPr/>
              <p:nvPr/>
            </p:nvSpPr>
            <p:spPr>
              <a:xfrm>
                <a:off x="4691360" y="4390140"/>
                <a:ext cx="189570" cy="528025"/>
              </a:xfrm>
            </p:spPr>
          </p:sp>
        </mc:Fallback>
      </mc:AlternateContent>
      <mc:AlternateContent xmlns:mc="http://schemas.openxmlformats.org/markup-compatibility/2006">
        <mc:Choice xmlns:p14="http://schemas.microsoft.com/office/powerpoint/2010/main" Requires="p14">
          <p:contentPart p14:bwMode="auto" r:id="rId184">
            <p14:nvContentPartPr>
              <p14:cNvPr id="1052051" name=""/>
              <p14:cNvContentPartPr/>
              <p14:nvPr/>
            </p14:nvContentPartPr>
            <p14:xfrm>
              <a:off x="5004071" y="4524907"/>
              <a:ext cx="162786" cy="355932"/>
            </p14:xfrm>
          </p:contentPart>
        </mc:Choice>
        <mc:Fallback>
          <p:sp>
            <p:nvSpPr>
              <p:cNvPr id="1052051" name=""/>
              <p:cNvSpPr/>
              <p:nvPr/>
            </p:nvSpPr>
            <p:spPr>
              <a:xfrm>
                <a:off x="5004071" y="4524907"/>
                <a:ext cx="162786" cy="355932"/>
              </a:xfrm>
            </p:spPr>
          </p:sp>
        </mc:Fallback>
      </mc:AlternateContent>
      <mc:AlternateContent xmlns:mc="http://schemas.openxmlformats.org/markup-compatibility/2006">
        <mc:Choice xmlns:p14="http://schemas.microsoft.com/office/powerpoint/2010/main" Requires="p14">
          <p:contentPart p14:bwMode="auto" r:id="rId185">
            <p14:nvContentPartPr>
              <p14:cNvPr id="1052052" name=""/>
              <p14:cNvContentPartPr/>
              <p14:nvPr/>
            </p14:nvContentPartPr>
            <p14:xfrm>
              <a:off x="4945352" y="4718211"/>
              <a:ext cx="221505" cy="8876"/>
            </p14:xfrm>
          </p:contentPart>
        </mc:Choice>
        <mc:Fallback>
          <p:sp>
            <p:nvSpPr>
              <p:cNvPr id="1052052" name=""/>
              <p:cNvSpPr/>
              <p:nvPr/>
            </p:nvSpPr>
            <p:spPr>
              <a:xfrm>
                <a:off x="4945352" y="4718211"/>
                <a:ext cx="221505" cy="8876"/>
              </a:xfrm>
            </p:spPr>
          </p:sp>
        </mc:Fallback>
      </mc:AlternateContent>
      <mc:AlternateContent xmlns:mc="http://schemas.openxmlformats.org/markup-compatibility/2006">
        <mc:Choice xmlns:p14="http://schemas.microsoft.com/office/powerpoint/2010/main" Requires="p14">
          <p:contentPart p14:bwMode="auto" r:id="rId186">
            <p14:nvContentPartPr>
              <p14:cNvPr id="1052053" name=""/>
              <p14:cNvContentPartPr/>
              <p14:nvPr/>
            </p14:nvContentPartPr>
            <p14:xfrm>
              <a:off x="5195682" y="4833464"/>
              <a:ext cx="174748" cy="352301"/>
            </p14:xfrm>
          </p:contentPart>
        </mc:Choice>
        <mc:Fallback>
          <p:sp>
            <p:nvSpPr>
              <p:cNvPr id="1052053" name=""/>
              <p:cNvSpPr/>
              <p:nvPr/>
            </p:nvSpPr>
            <p:spPr>
              <a:xfrm>
                <a:off x="5195682" y="4833464"/>
                <a:ext cx="174748" cy="352301"/>
              </a:xfrm>
            </p:spPr>
          </p:sp>
        </mc:Fallback>
      </mc:AlternateContent>
      <mc:AlternateContent xmlns:mc="http://schemas.openxmlformats.org/markup-compatibility/2006">
        <mc:Choice xmlns:p14="http://schemas.microsoft.com/office/powerpoint/2010/main" Requires="p14">
          <p:contentPart p14:bwMode="auto" r:id="rId187">
            <p14:nvContentPartPr>
              <p14:cNvPr id="1052054" name=""/>
              <p14:cNvContentPartPr/>
              <p14:nvPr/>
            </p14:nvContentPartPr>
            <p14:xfrm>
              <a:off x="5681789" y="4611697"/>
              <a:ext cx="274862" cy="5001"/>
            </p14:xfrm>
          </p:contentPart>
        </mc:Choice>
        <mc:Fallback>
          <p:sp>
            <p:nvSpPr>
              <p:cNvPr id="1052054" name=""/>
              <p:cNvSpPr/>
              <p:nvPr/>
            </p:nvSpPr>
            <p:spPr>
              <a:xfrm>
                <a:off x="5681789" y="4611697"/>
                <a:ext cx="274862" cy="5001"/>
              </a:xfrm>
            </p:spPr>
          </p:sp>
        </mc:Fallback>
      </mc:AlternateContent>
      <mc:AlternateContent xmlns:mc="http://schemas.openxmlformats.org/markup-compatibility/2006">
        <mc:Choice xmlns:p14="http://schemas.microsoft.com/office/powerpoint/2010/main" Requires="p14">
          <p:contentPart p14:bwMode="auto" r:id="rId188">
            <p14:nvContentPartPr>
              <p14:cNvPr id="1052055" name=""/>
              <p14:cNvContentPartPr/>
              <p14:nvPr/>
            </p14:nvContentPartPr>
            <p14:xfrm>
              <a:off x="5688849" y="4718211"/>
              <a:ext cx="236066" cy="29288"/>
            </p14:xfrm>
          </p:contentPart>
        </mc:Choice>
        <mc:Fallback>
          <p:sp>
            <p:nvSpPr>
              <p:cNvPr id="1052055" name=""/>
              <p:cNvSpPr/>
              <p:nvPr/>
            </p:nvSpPr>
            <p:spPr>
              <a:xfrm>
                <a:off x="5688849" y="4718211"/>
                <a:ext cx="236066" cy="29288"/>
              </a:xfrm>
            </p:spPr>
          </p:sp>
        </mc:Fallback>
      </mc:AlternateContent>
      <mc:AlternateContent xmlns:mc="http://schemas.openxmlformats.org/markup-compatibility/2006">
        <mc:Choice xmlns:p14="http://schemas.microsoft.com/office/powerpoint/2010/main" Requires="p14">
          <p:contentPart p14:bwMode="auto" r:id="rId189">
            <p14:nvContentPartPr>
              <p14:cNvPr id="1052056" name=""/>
              <p14:cNvContentPartPr/>
              <p14:nvPr/>
            </p14:nvContentPartPr>
            <p14:xfrm>
              <a:off x="5875054" y="4515432"/>
              <a:ext cx="155971" cy="281640"/>
            </p14:xfrm>
          </p:contentPart>
        </mc:Choice>
        <mc:Fallback>
          <p:sp>
            <p:nvSpPr>
              <p:cNvPr id="1052056" name=""/>
              <p:cNvSpPr/>
              <p:nvPr/>
            </p:nvSpPr>
            <p:spPr>
              <a:xfrm>
                <a:off x="5875054" y="4515432"/>
                <a:ext cx="155971" cy="281640"/>
              </a:xfrm>
            </p:spPr>
          </p:sp>
        </mc:Fallback>
      </mc:AlternateContent>
      <mc:AlternateContent xmlns:mc="http://schemas.openxmlformats.org/markup-compatibility/2006">
        <mc:Choice xmlns:p14="http://schemas.microsoft.com/office/powerpoint/2010/main" Requires="p14">
          <p:contentPart p14:bwMode="auto" r:id="rId190">
            <p14:nvContentPartPr>
              <p14:cNvPr id="1052057" name=""/>
              <p14:cNvContentPartPr/>
              <p14:nvPr/>
            </p14:nvContentPartPr>
            <p14:xfrm>
              <a:off x="6278354" y="4327049"/>
              <a:ext cx="254595" cy="473342"/>
            </p14:xfrm>
          </p:contentPart>
        </mc:Choice>
        <mc:Fallback>
          <p:sp>
            <p:nvSpPr>
              <p:cNvPr id="1052057" name=""/>
              <p:cNvSpPr/>
              <p:nvPr/>
            </p:nvSpPr>
            <p:spPr>
              <a:xfrm>
                <a:off x="6278354" y="4327049"/>
                <a:ext cx="254595" cy="473342"/>
              </a:xfrm>
            </p:spPr>
          </p:sp>
        </mc:Fallback>
      </mc:AlternateContent>
      <mc:AlternateContent xmlns:mc="http://schemas.openxmlformats.org/markup-compatibility/2006">
        <mc:Choice xmlns:p14="http://schemas.microsoft.com/office/powerpoint/2010/main" Requires="p14">
          <p:contentPart p14:bwMode="auto" r:id="rId191">
            <p14:nvContentPartPr>
              <p14:cNvPr id="1052058" name=""/>
              <p14:cNvContentPartPr/>
              <p14:nvPr/>
            </p14:nvContentPartPr>
            <p14:xfrm>
              <a:off x="6282323" y="4588154"/>
              <a:ext cx="121783" cy="35990"/>
            </p14:xfrm>
          </p:contentPart>
        </mc:Choice>
        <mc:Fallback>
          <p:sp>
            <p:nvSpPr>
              <p:cNvPr id="1052058" name=""/>
              <p:cNvSpPr/>
              <p:nvPr/>
            </p:nvSpPr>
            <p:spPr>
              <a:xfrm>
                <a:off x="6282323" y="4588154"/>
                <a:ext cx="121783" cy="35990"/>
              </a:xfrm>
            </p:spPr>
          </p:sp>
        </mc:Fallback>
      </mc:AlternateContent>
      <mc:AlternateContent xmlns:mc="http://schemas.openxmlformats.org/markup-compatibility/2006">
        <mc:Choice xmlns:p14="http://schemas.microsoft.com/office/powerpoint/2010/main" Requires="p14">
          <p:contentPart p14:bwMode="auto" r:id="rId192">
            <p14:nvContentPartPr>
              <p14:cNvPr id="1052059" name=""/>
              <p14:cNvContentPartPr/>
              <p14:nvPr/>
            </p14:nvContentPartPr>
            <p14:xfrm>
              <a:off x="6517088" y="4755308"/>
              <a:ext cx="116868" cy="358279"/>
            </p14:xfrm>
          </p:contentPart>
        </mc:Choice>
        <mc:Fallback>
          <p:sp>
            <p:nvSpPr>
              <p:cNvPr id="1052059" name=""/>
              <p:cNvSpPr/>
              <p:nvPr/>
            </p:nvSpPr>
            <p:spPr>
              <a:xfrm>
                <a:off x="6517088" y="4755308"/>
                <a:ext cx="116868" cy="358279"/>
              </a:xfrm>
            </p:spPr>
          </p:sp>
        </mc:Fallback>
      </mc:AlternateContent>
      <mc:AlternateContent xmlns:mc="http://schemas.openxmlformats.org/markup-compatibility/2006">
        <mc:Choice xmlns:p14="http://schemas.microsoft.com/office/powerpoint/2010/main" Requires="p14">
          <p:contentPart p14:bwMode="auto" r:id="rId193">
            <p14:nvContentPartPr>
              <p14:cNvPr id="1052060" name=""/>
              <p14:cNvContentPartPr/>
              <p14:nvPr/>
            </p14:nvContentPartPr>
            <p14:xfrm>
              <a:off x="6790586" y="4345167"/>
              <a:ext cx="71532" cy="535465"/>
            </p14:xfrm>
          </p:contentPart>
        </mc:Choice>
        <mc:Fallback>
          <p:sp>
            <p:nvSpPr>
              <p:cNvPr id="1052060" name=""/>
              <p:cNvSpPr/>
              <p:nvPr/>
            </p:nvSpPr>
            <p:spPr>
              <a:xfrm>
                <a:off x="6790586" y="4345167"/>
                <a:ext cx="71532" cy="535465"/>
              </a:xfrm>
            </p:spPr>
          </p:sp>
        </mc:Fallback>
      </mc:AlternateContent>
      <mc:AlternateContent xmlns:mc="http://schemas.openxmlformats.org/markup-compatibility/2006">
        <mc:Choice xmlns:p14="http://schemas.microsoft.com/office/powerpoint/2010/main" Requires="p14">
          <p:contentPart p14:bwMode="auto" r:id="rId194">
            <p14:nvContentPartPr>
              <p14:cNvPr id="1052061" name=""/>
              <p14:cNvContentPartPr/>
              <p14:nvPr/>
            </p14:nvContentPartPr>
            <p14:xfrm>
              <a:off x="6940660" y="4521873"/>
              <a:ext cx="137625" cy="234259"/>
            </p14:xfrm>
          </p:contentPart>
        </mc:Choice>
        <mc:Fallback>
          <p:sp>
            <p:nvSpPr>
              <p:cNvPr id="1052061" name=""/>
              <p:cNvSpPr/>
              <p:nvPr/>
            </p:nvSpPr>
            <p:spPr>
              <a:xfrm>
                <a:off x="6940660" y="4521873"/>
                <a:ext cx="137625" cy="234259"/>
              </a:xfrm>
            </p:spPr>
          </p:sp>
        </mc:Fallback>
      </mc:AlternateContent>
      <mc:AlternateContent xmlns:mc="http://schemas.openxmlformats.org/markup-compatibility/2006">
        <mc:Choice xmlns:p14="http://schemas.microsoft.com/office/powerpoint/2010/main" Requires="p14">
          <p:contentPart p14:bwMode="auto" r:id="rId195">
            <p14:nvContentPartPr>
              <p14:cNvPr id="1052062" name=""/>
              <p14:cNvContentPartPr/>
              <p14:nvPr/>
            </p14:nvContentPartPr>
            <p14:xfrm>
              <a:off x="7154296" y="4392573"/>
              <a:ext cx="63015" cy="536591"/>
            </p14:xfrm>
          </p:contentPart>
        </mc:Choice>
        <mc:Fallback>
          <p:sp>
            <p:nvSpPr>
              <p:cNvPr id="1052062" name=""/>
              <p:cNvSpPr/>
              <p:nvPr/>
            </p:nvSpPr>
            <p:spPr>
              <a:xfrm>
                <a:off x="7154296" y="4392573"/>
                <a:ext cx="63015" cy="536591"/>
              </a:xfrm>
            </p:spPr>
          </p:sp>
        </mc:Fallback>
      </mc:AlternateContent>
      <mc:AlternateContent xmlns:mc="http://schemas.openxmlformats.org/markup-compatibility/2006">
        <mc:Choice xmlns:p14="http://schemas.microsoft.com/office/powerpoint/2010/main" Requires="p14">
          <p:contentPart p14:bwMode="auto" r:id="rId196">
            <p14:nvContentPartPr>
              <p14:cNvPr id="1052063" name=""/>
              <p14:cNvContentPartPr/>
              <p14:nvPr/>
            </p14:nvContentPartPr>
            <p14:xfrm>
              <a:off x="7355430" y="4628289"/>
              <a:ext cx="118067" cy="4911"/>
            </p14:xfrm>
          </p:contentPart>
        </mc:Choice>
        <mc:Fallback>
          <p:sp>
            <p:nvSpPr>
              <p:cNvPr id="1052063" name=""/>
              <p:cNvSpPr/>
              <p:nvPr/>
            </p:nvSpPr>
            <p:spPr>
              <a:xfrm>
                <a:off x="7355430" y="4628289"/>
                <a:ext cx="118067" cy="4911"/>
              </a:xfrm>
            </p:spPr>
          </p:sp>
        </mc:Fallback>
      </mc:AlternateContent>
      <mc:AlternateContent xmlns:mc="http://schemas.openxmlformats.org/markup-compatibility/2006">
        <mc:Choice xmlns:p14="http://schemas.microsoft.com/office/powerpoint/2010/main" Requires="p14">
          <p:contentPart p14:bwMode="auto" r:id="rId197">
            <p14:nvContentPartPr>
              <p14:cNvPr id="1052064" name=""/>
              <p14:cNvContentPartPr/>
              <p14:nvPr/>
            </p14:nvContentPartPr>
            <p14:xfrm>
              <a:off x="7340869" y="4754697"/>
              <a:ext cx="86043" cy="3475"/>
            </p14:xfrm>
          </p:contentPart>
        </mc:Choice>
        <mc:Fallback>
          <p:sp>
            <p:nvSpPr>
              <p:cNvPr id="1052064" name=""/>
              <p:cNvSpPr/>
              <p:nvPr/>
            </p:nvSpPr>
            <p:spPr>
              <a:xfrm>
                <a:off x="7340869" y="4754697"/>
                <a:ext cx="86043" cy="3475"/>
              </a:xfrm>
            </p:spPr>
          </p:sp>
        </mc:Fallback>
      </mc:AlternateContent>
      <mc:AlternateContent xmlns:mc="http://schemas.openxmlformats.org/markup-compatibility/2006">
        <mc:Choice xmlns:p14="http://schemas.microsoft.com/office/powerpoint/2010/main" Requires="p14">
          <p:contentPart p14:bwMode="auto" r:id="rId198">
            <p14:nvContentPartPr>
              <p14:cNvPr id="1052065" name=""/>
              <p14:cNvContentPartPr/>
              <p14:nvPr/>
            </p14:nvContentPartPr>
            <p14:xfrm>
              <a:off x="7605616" y="4638787"/>
              <a:ext cx="171643" cy="29040"/>
            </p14:xfrm>
          </p:contentPart>
        </mc:Choice>
        <mc:Fallback>
          <p:sp>
            <p:nvSpPr>
              <p:cNvPr id="1052065" name=""/>
              <p:cNvSpPr/>
              <p:nvPr/>
            </p:nvSpPr>
            <p:spPr>
              <a:xfrm>
                <a:off x="7605616" y="4638787"/>
                <a:ext cx="171643" cy="29040"/>
              </a:xfrm>
            </p:spPr>
          </p:sp>
        </mc:Fallback>
      </mc:AlternateContent>
      <mc:AlternateContent xmlns:mc="http://schemas.openxmlformats.org/markup-compatibility/2006">
        <mc:Choice xmlns:p14="http://schemas.microsoft.com/office/powerpoint/2010/main" Requires="p14">
          <p:contentPart p14:bwMode="auto" r:id="rId199">
            <p14:nvContentPartPr>
              <p14:cNvPr id="1052066" name=""/>
              <p14:cNvContentPartPr/>
              <p14:nvPr/>
            </p14:nvContentPartPr>
            <p14:xfrm>
              <a:off x="7950111" y="4269466"/>
              <a:ext cx="179047" cy="415612"/>
            </p14:xfrm>
          </p:contentPart>
        </mc:Choice>
        <mc:Fallback>
          <p:sp>
            <p:nvSpPr>
              <p:cNvPr id="1052066" name=""/>
              <p:cNvSpPr/>
              <p:nvPr/>
            </p:nvSpPr>
            <p:spPr>
              <a:xfrm>
                <a:off x="7950111" y="4269466"/>
                <a:ext cx="179047" cy="415612"/>
              </a:xfrm>
            </p:spPr>
          </p:sp>
        </mc:Fallback>
      </mc:AlternateContent>
      <mc:AlternateContent xmlns:mc="http://schemas.openxmlformats.org/markup-compatibility/2006">
        <mc:Choice xmlns:p14="http://schemas.microsoft.com/office/powerpoint/2010/main" Requires="p14">
          <p:contentPart p14:bwMode="auto" r:id="rId200">
            <p14:nvContentPartPr>
              <p14:cNvPr id="1052067" name=""/>
              <p14:cNvContentPartPr/>
              <p14:nvPr/>
            </p14:nvContentPartPr>
            <p14:xfrm>
              <a:off x="8263319" y="4486393"/>
              <a:ext cx="159598" cy="205375"/>
            </p14:xfrm>
          </p:contentPart>
        </mc:Choice>
        <mc:Fallback>
          <p:sp>
            <p:nvSpPr>
              <p:cNvPr id="1052067" name=""/>
              <p:cNvSpPr/>
              <p:nvPr/>
            </p:nvSpPr>
            <p:spPr>
              <a:xfrm>
                <a:off x="8263319" y="4486393"/>
                <a:ext cx="159598" cy="205375"/>
              </a:xfrm>
            </p:spPr>
          </p:sp>
        </mc:Fallback>
      </mc:AlternateContent>
      <mc:AlternateContent xmlns:mc="http://schemas.openxmlformats.org/markup-compatibility/2006">
        <mc:Choice xmlns:p14="http://schemas.microsoft.com/office/powerpoint/2010/main" Requires="p14">
          <p:contentPart p14:bwMode="auto" r:id="rId201">
            <p14:nvContentPartPr>
              <p14:cNvPr id="1052068" name=""/>
              <p14:cNvContentPartPr/>
              <p14:nvPr/>
            </p14:nvContentPartPr>
            <p14:xfrm>
              <a:off x="8528629" y="4364144"/>
              <a:ext cx="202309" cy="282373"/>
            </p14:xfrm>
          </p:contentPart>
        </mc:Choice>
        <mc:Fallback>
          <p:sp>
            <p:nvSpPr>
              <p:cNvPr id="1052068" name=""/>
              <p:cNvSpPr/>
              <p:nvPr/>
            </p:nvSpPr>
            <p:spPr>
              <a:xfrm>
                <a:off x="8528629" y="4364144"/>
                <a:ext cx="202309" cy="282373"/>
              </a:xfrm>
            </p:spPr>
          </p:sp>
        </mc:Fallback>
      </mc:AlternateContent>
      <mc:AlternateContent xmlns:mc="http://schemas.openxmlformats.org/markup-compatibility/2006">
        <mc:Choice xmlns:p14="http://schemas.microsoft.com/office/powerpoint/2010/main" Requires="p14">
          <p:contentPart p14:bwMode="auto" r:id="rId202">
            <p14:nvContentPartPr>
              <p14:cNvPr id="1052069" name=""/>
              <p14:cNvContentPartPr/>
              <p14:nvPr/>
            </p14:nvContentPartPr>
            <p14:xfrm>
              <a:off x="8013326" y="4768845"/>
              <a:ext cx="719111" cy="14696"/>
            </p14:xfrm>
          </p:contentPart>
        </mc:Choice>
        <mc:Fallback>
          <p:sp>
            <p:nvSpPr>
              <p:cNvPr id="1052069" name=""/>
              <p:cNvSpPr/>
              <p:nvPr/>
            </p:nvSpPr>
            <p:spPr>
              <a:xfrm>
                <a:off x="8013326" y="4768845"/>
                <a:ext cx="719111" cy="14696"/>
              </a:xfrm>
            </p:spPr>
          </p:sp>
        </mc:Fallback>
      </mc:AlternateContent>
      <mc:AlternateContent xmlns:mc="http://schemas.openxmlformats.org/markup-compatibility/2006">
        <mc:Choice xmlns:p14="http://schemas.microsoft.com/office/powerpoint/2010/main" Requires="p14">
          <p:contentPart p14:bwMode="auto" r:id="rId203">
            <p14:nvContentPartPr>
              <p14:cNvPr id="1052070" name=""/>
              <p14:cNvContentPartPr/>
              <p14:nvPr/>
            </p14:nvContentPartPr>
            <p14:xfrm>
              <a:off x="8285132" y="4998872"/>
              <a:ext cx="157083" cy="297279"/>
            </p14:xfrm>
          </p:contentPart>
        </mc:Choice>
        <mc:Fallback>
          <p:sp>
            <p:nvSpPr>
              <p:cNvPr id="1052070" name=""/>
              <p:cNvSpPr/>
              <p:nvPr/>
            </p:nvSpPr>
            <p:spPr>
              <a:xfrm>
                <a:off x="8285132" y="4998872"/>
                <a:ext cx="157083" cy="297279"/>
              </a:xfrm>
            </p:spPr>
          </p:sp>
        </mc:Fallback>
      </mc:AlternateContent>
      <mc:AlternateContent xmlns:mc="http://schemas.openxmlformats.org/markup-compatibility/2006">
        <mc:Choice xmlns:p14="http://schemas.microsoft.com/office/powerpoint/2010/main" Requires="p14">
          <p:contentPart p14:bwMode="auto" r:id="rId204">
            <p14:nvContentPartPr>
              <p14:cNvPr id="1052071" name=""/>
              <p14:cNvContentPartPr/>
              <p14:nvPr/>
            </p14:nvContentPartPr>
            <p14:xfrm>
              <a:off x="8971709" y="4720566"/>
              <a:ext cx="199000" cy="15189"/>
            </p14:xfrm>
          </p:contentPart>
        </mc:Choice>
        <mc:Fallback>
          <p:sp>
            <p:nvSpPr>
              <p:cNvPr id="1052071" name=""/>
              <p:cNvSpPr/>
              <p:nvPr/>
            </p:nvSpPr>
            <p:spPr>
              <a:xfrm>
                <a:off x="8971709" y="4720566"/>
                <a:ext cx="199000" cy="15189"/>
              </a:xfrm>
            </p:spPr>
          </p:sp>
        </mc:Fallback>
      </mc:AlternateContent>
      <mc:AlternateContent xmlns:mc="http://schemas.openxmlformats.org/markup-compatibility/2006">
        <mc:Choice xmlns:p14="http://schemas.microsoft.com/office/powerpoint/2010/main" Requires="p14">
          <p:contentPart p14:bwMode="auto" r:id="rId205">
            <p14:nvContentPartPr>
              <p14:cNvPr id="1052072" name=""/>
              <p14:cNvContentPartPr/>
              <p14:nvPr/>
            </p14:nvContentPartPr>
            <p14:xfrm>
              <a:off x="9069388" y="4631342"/>
              <a:ext cx="22560" cy="239160"/>
            </p14:xfrm>
          </p:contentPart>
        </mc:Choice>
        <mc:Fallback>
          <p:sp>
            <p:nvSpPr>
              <p:cNvPr id="1052072" name=""/>
              <p:cNvSpPr/>
              <p:nvPr/>
            </p:nvSpPr>
            <p:spPr>
              <a:xfrm>
                <a:off x="9069388" y="4631342"/>
                <a:ext cx="22560" cy="239160"/>
              </a:xfrm>
            </p:spPr>
          </p:sp>
        </mc:Fallback>
      </mc:AlternateContent>
      <mc:AlternateContent xmlns:mc="http://schemas.openxmlformats.org/markup-compatibility/2006">
        <mc:Choice xmlns:p14="http://schemas.microsoft.com/office/powerpoint/2010/main" Requires="p14">
          <p:contentPart p14:bwMode="auto" r:id="rId206">
            <p14:nvContentPartPr>
              <p14:cNvPr id="1052073" name=""/>
              <p14:cNvContentPartPr/>
              <p14:nvPr/>
            </p14:nvContentPartPr>
            <p14:xfrm>
              <a:off x="9271535" y="4594911"/>
              <a:ext cx="220495" cy="220664"/>
            </p14:xfrm>
          </p:contentPart>
        </mc:Choice>
        <mc:Fallback>
          <p:sp>
            <p:nvSpPr>
              <p:cNvPr id="1052073" name=""/>
              <p:cNvSpPr/>
              <p:nvPr/>
            </p:nvSpPr>
            <p:spPr>
              <a:xfrm>
                <a:off x="9271535" y="4594911"/>
                <a:ext cx="220495" cy="220664"/>
              </a:xfrm>
            </p:spPr>
          </p:sp>
        </mc:Fallback>
      </mc:AlternateContent>
      <mc:AlternateContent xmlns:mc="http://schemas.openxmlformats.org/markup-compatibility/2006">
        <mc:Choice xmlns:p14="http://schemas.microsoft.com/office/powerpoint/2010/main" Requires="p14">
          <p:contentPart p14:bwMode="auto" r:id="rId207">
            <p14:nvContentPartPr>
              <p14:cNvPr id="1052074" name=""/>
              <p14:cNvContentPartPr/>
              <p14:nvPr/>
            </p14:nvContentPartPr>
            <p14:xfrm>
              <a:off x="6109851" y="4020546"/>
              <a:ext cx="3612415" cy="1349423"/>
            </p14:xfrm>
          </p:contentPart>
        </mc:Choice>
        <mc:Fallback>
          <p:sp>
            <p:nvSpPr>
              <p:cNvPr id="1052074" name=""/>
              <p:cNvSpPr/>
              <p:nvPr/>
            </p:nvSpPr>
            <p:spPr>
              <a:xfrm>
                <a:off x="6109851" y="4020546"/>
                <a:ext cx="3612415" cy="1349423"/>
              </a:xfrm>
            </p:spPr>
          </p:sp>
        </mc:Fallback>
      </mc:AlternateContent>
      <mc:AlternateContent xmlns:mc="http://schemas.openxmlformats.org/markup-compatibility/2006">
        <mc:Choice xmlns:p14="http://schemas.microsoft.com/office/powerpoint/2010/main" Requires="p14">
          <p:contentPart p14:bwMode="auto" r:id="rId208">
            <p14:nvContentPartPr>
              <p14:cNvPr id="1052075" name=""/>
              <p14:cNvContentPartPr/>
              <p14:nvPr/>
            </p14:nvContentPartPr>
            <p14:xfrm>
              <a:off x="9622045" y="4174405"/>
              <a:ext cx="88143" cy="1083915"/>
            </p14:xfrm>
          </p:contentPart>
        </mc:Choice>
        <mc:Fallback>
          <p:sp>
            <p:nvSpPr>
              <p:cNvPr id="1052075" name=""/>
              <p:cNvSpPr/>
              <p:nvPr/>
            </p:nvSpPr>
            <p:spPr>
              <a:xfrm>
                <a:off x="9622045" y="4174405"/>
                <a:ext cx="88143" cy="1083915"/>
              </a:xfrm>
            </p:spPr>
          </p:sp>
        </mc:Fallback>
      </mc:AlternateContent>
      <mc:AlternateContent xmlns:mc="http://schemas.openxmlformats.org/markup-compatibility/2006">
        <mc:Choice xmlns:p14="http://schemas.microsoft.com/office/powerpoint/2010/main" Requires="p14">
          <p:contentPart p14:bwMode="auto" r:id="rId209">
            <p14:nvContentPartPr>
              <p14:cNvPr id="1052076" name=""/>
              <p14:cNvContentPartPr/>
              <p14:nvPr/>
            </p14:nvContentPartPr>
            <p14:xfrm>
              <a:off x="5993131" y="5732606"/>
              <a:ext cx="308606" cy="534578"/>
            </p14:xfrm>
          </p:contentPart>
        </mc:Choice>
        <mc:Fallback>
          <p:sp>
            <p:nvSpPr>
              <p:cNvPr id="1052076" name=""/>
              <p:cNvSpPr/>
              <p:nvPr/>
            </p:nvSpPr>
            <p:spPr>
              <a:xfrm>
                <a:off x="5993131" y="5732606"/>
                <a:ext cx="308606" cy="534578"/>
              </a:xfrm>
            </p:spPr>
          </p:sp>
        </mc:Fallback>
      </mc:AlternateContent>
      <mc:AlternateContent xmlns:mc="http://schemas.openxmlformats.org/markup-compatibility/2006">
        <mc:Choice xmlns:p14="http://schemas.microsoft.com/office/powerpoint/2010/main" Requires="p14">
          <p:contentPart p14:bwMode="auto" r:id="rId210">
            <p14:nvContentPartPr>
              <p14:cNvPr id="1052077" name=""/>
              <p14:cNvContentPartPr/>
              <p14:nvPr/>
            </p14:nvContentPartPr>
            <p14:xfrm>
              <a:off x="6446907" y="6035833"/>
              <a:ext cx="110752" cy="4541"/>
            </p14:xfrm>
          </p:contentPart>
        </mc:Choice>
        <mc:Fallback>
          <p:sp>
            <p:nvSpPr>
              <p:cNvPr id="1052077" name=""/>
              <p:cNvSpPr/>
              <p:nvPr/>
            </p:nvSpPr>
            <p:spPr>
              <a:xfrm>
                <a:off x="6446907" y="6035833"/>
                <a:ext cx="110752" cy="4541"/>
              </a:xfrm>
            </p:spPr>
          </p:sp>
        </mc:Fallback>
      </mc:AlternateContent>
      <mc:AlternateContent xmlns:mc="http://schemas.openxmlformats.org/markup-compatibility/2006">
        <mc:Choice xmlns:p14="http://schemas.microsoft.com/office/powerpoint/2010/main" Requires="p14">
          <p:contentPart p14:bwMode="auto" r:id="rId211">
            <p14:nvContentPartPr>
              <p14:cNvPr id="1052078" name=""/>
              <p14:cNvContentPartPr/>
              <p14:nvPr/>
            </p14:nvContentPartPr>
            <p14:xfrm>
              <a:off x="6446907" y="6062443"/>
              <a:ext cx="151792" cy="111958"/>
            </p14:xfrm>
          </p:contentPart>
        </mc:Choice>
        <mc:Fallback>
          <p:sp>
            <p:nvSpPr>
              <p:cNvPr id="1052078" name=""/>
              <p:cNvSpPr/>
              <p:nvPr/>
            </p:nvSpPr>
            <p:spPr>
              <a:xfrm>
                <a:off x="6446907" y="6062443"/>
                <a:ext cx="151792" cy="111958"/>
              </a:xfrm>
            </p:spPr>
          </p:sp>
        </mc:Fallback>
      </mc:AlternateContent>
      <mc:AlternateContent xmlns:mc="http://schemas.openxmlformats.org/markup-compatibility/2006">
        <mc:Choice xmlns:p14="http://schemas.microsoft.com/office/powerpoint/2010/main" Requires="p14">
          <p:contentPart p14:bwMode="auto" r:id="rId212">
            <p14:nvContentPartPr>
              <p14:cNvPr id="1052079" name=""/>
              <p14:cNvContentPartPr/>
              <p14:nvPr/>
            </p14:nvContentPartPr>
            <p14:xfrm>
              <a:off x="6747395" y="6065938"/>
              <a:ext cx="124277" cy="14147"/>
            </p14:xfrm>
          </p:contentPart>
        </mc:Choice>
        <mc:Fallback>
          <p:sp>
            <p:nvSpPr>
              <p:cNvPr id="1052079" name=""/>
              <p:cNvSpPr/>
              <p:nvPr/>
            </p:nvSpPr>
            <p:spPr>
              <a:xfrm>
                <a:off x="6747395" y="6065938"/>
                <a:ext cx="124277" cy="14147"/>
              </a:xfrm>
            </p:spPr>
          </p:sp>
        </mc:Fallback>
      </mc:AlternateContent>
      <mc:AlternateContent xmlns:mc="http://schemas.openxmlformats.org/markup-compatibility/2006">
        <mc:Choice xmlns:p14="http://schemas.microsoft.com/office/powerpoint/2010/main" Requires="p14">
          <p:contentPart p14:bwMode="auto" r:id="rId213">
            <p14:nvContentPartPr>
              <p14:cNvPr id="1052080" name=""/>
              <p14:cNvContentPartPr/>
              <p14:nvPr/>
            </p14:nvContentPartPr>
            <p14:xfrm>
              <a:off x="7012142" y="5736320"/>
              <a:ext cx="217475" cy="401229"/>
            </p14:xfrm>
          </p:contentPart>
        </mc:Choice>
        <mc:Fallback>
          <p:sp>
            <p:nvSpPr>
              <p:cNvPr id="1052080" name=""/>
              <p:cNvSpPr/>
              <p:nvPr/>
            </p:nvSpPr>
            <p:spPr>
              <a:xfrm>
                <a:off x="7012142" y="5736320"/>
                <a:ext cx="217475" cy="401229"/>
              </a:xfrm>
            </p:spPr>
          </p:sp>
        </mc:Fallback>
      </mc:AlternateContent>
      <mc:AlternateContent xmlns:mc="http://schemas.openxmlformats.org/markup-compatibility/2006">
        <mc:Choice xmlns:p14="http://schemas.microsoft.com/office/powerpoint/2010/main" Requires="p14">
          <p:contentPart p14:bwMode="auto" r:id="rId214">
            <p14:nvContentPartPr>
              <p14:cNvPr id="1052081" name=""/>
              <p14:cNvContentPartPr/>
              <p14:nvPr/>
            </p14:nvContentPartPr>
            <p14:xfrm>
              <a:off x="7317678" y="5710021"/>
              <a:ext cx="173823" cy="392129"/>
            </p14:xfrm>
          </p:contentPart>
        </mc:Choice>
        <mc:Fallback>
          <p:sp>
            <p:nvSpPr>
              <p:cNvPr id="1052081" name=""/>
              <p:cNvSpPr/>
              <p:nvPr/>
            </p:nvSpPr>
            <p:spPr>
              <a:xfrm>
                <a:off x="7317678" y="5710021"/>
                <a:ext cx="173823" cy="392129"/>
              </a:xfrm>
            </p:spPr>
          </p:sp>
        </mc:Fallback>
      </mc:AlternateContent>
      <mc:AlternateContent xmlns:mc="http://schemas.openxmlformats.org/markup-compatibility/2006">
        <mc:Choice xmlns:p14="http://schemas.microsoft.com/office/powerpoint/2010/main" Requires="p14">
          <p:contentPart p14:bwMode="auto" r:id="rId215">
            <p14:nvContentPartPr>
              <p14:cNvPr id="1052082" name=""/>
              <p14:cNvContentPartPr/>
              <p14:nvPr/>
            </p14:nvContentPartPr>
            <p14:xfrm>
              <a:off x="7347929" y="5903119"/>
              <a:ext cx="121783" cy="46909"/>
            </p14:xfrm>
          </p:contentPart>
        </mc:Choice>
        <mc:Fallback>
          <p:sp>
            <p:nvSpPr>
              <p:cNvPr id="1052082" name=""/>
              <p:cNvSpPr/>
              <p:nvPr/>
            </p:nvSpPr>
            <p:spPr>
              <a:xfrm>
                <a:off x="7347929" y="5903119"/>
                <a:ext cx="121783" cy="46909"/>
              </a:xfrm>
            </p:spPr>
          </p:sp>
        </mc:Fallback>
      </mc:AlternateContent>
      <mc:AlternateContent xmlns:mc="http://schemas.openxmlformats.org/markup-compatibility/2006">
        <mc:Choice xmlns:p14="http://schemas.microsoft.com/office/powerpoint/2010/main" Requires="p14">
          <p:contentPart p14:bwMode="auto" r:id="rId216">
            <p14:nvContentPartPr>
              <p14:cNvPr id="1052083" name=""/>
              <p14:cNvContentPartPr/>
              <p14:nvPr/>
            </p14:nvContentPartPr>
            <p14:xfrm>
              <a:off x="7564580" y="5933476"/>
              <a:ext cx="102908" cy="441050"/>
            </p14:xfrm>
          </p:contentPart>
        </mc:Choice>
        <mc:Fallback>
          <p:sp>
            <p:nvSpPr>
              <p:cNvPr id="1052083" name=""/>
              <p:cNvSpPr/>
              <p:nvPr/>
            </p:nvSpPr>
            <p:spPr>
              <a:xfrm>
                <a:off x="7564580" y="5933476"/>
                <a:ext cx="102908" cy="441050"/>
              </a:xfrm>
            </p:spPr>
          </p:sp>
        </mc:Fallback>
      </mc:AlternateContent>
      <mc:AlternateContent xmlns:mc="http://schemas.openxmlformats.org/markup-compatibility/2006">
        <mc:Choice xmlns:p14="http://schemas.microsoft.com/office/powerpoint/2010/main" Requires="p14">
          <p:contentPart p14:bwMode="auto" r:id="rId217">
            <p14:nvContentPartPr>
              <p14:cNvPr id="1052084" name=""/>
              <p14:cNvContentPartPr/>
              <p14:nvPr/>
            </p14:nvContentPartPr>
            <p14:xfrm>
              <a:off x="5768237" y="5515297"/>
              <a:ext cx="2101604" cy="1100841"/>
            </p14:xfrm>
          </p:contentPart>
        </mc:Choice>
        <mc:Fallback>
          <p:sp>
            <p:nvSpPr>
              <p:cNvPr id="1052084" name=""/>
              <p:cNvSpPr/>
              <p:nvPr/>
            </p:nvSpPr>
            <p:spPr>
              <a:xfrm>
                <a:off x="5768237" y="5515297"/>
                <a:ext cx="2101604" cy="1100841"/>
              </a:xfrm>
            </p:spPr>
          </p:sp>
        </mc:Fallback>
      </mc:AlternateContent>
      <mc:AlternateContent xmlns:mc="http://schemas.openxmlformats.org/markup-compatibility/2006">
        <mc:Choice xmlns:p14="http://schemas.microsoft.com/office/powerpoint/2010/main" Requires="p14">
          <p:contentPart p14:bwMode="auto" r:id="rId218">
            <p14:nvContentPartPr>
              <p14:cNvPr id="1052085" name=""/>
              <p14:cNvContentPartPr/>
              <p14:nvPr/>
            </p14:nvContentPartPr>
            <p14:xfrm>
              <a:off x="1669552" y="6024211"/>
              <a:ext cx="1960145" cy="72995"/>
            </p14:xfrm>
          </p:contentPart>
        </mc:Choice>
        <mc:Fallback>
          <p:sp>
            <p:nvSpPr>
              <p:cNvPr id="1052085" name=""/>
              <p:cNvSpPr/>
              <p:nvPr/>
            </p:nvSpPr>
            <p:spPr>
              <a:xfrm>
                <a:off x="1669552" y="6024211"/>
                <a:ext cx="1960145" cy="72995"/>
              </a:xfrm>
            </p:spPr>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2086" name=""/>
              <p14:cNvContentPartPr/>
              <p14:nvPr/>
            </p14:nvContentPartPr>
            <p14:xfrm>
              <a:off x="554716" y="227031"/>
              <a:ext cx="307401" cy="672647"/>
            </p14:xfrm>
          </p:contentPart>
        </mc:Choice>
        <mc:Fallback>
          <p:sp>
            <p:nvSpPr>
              <p:cNvPr id="1052086" name=""/>
              <p:cNvSpPr/>
              <p:nvPr/>
            </p:nvSpPr>
            <p:spPr>
              <a:xfrm>
                <a:off x="554716" y="227031"/>
                <a:ext cx="307401" cy="672647"/>
              </a:xfrm>
            </p:spPr>
          </p:sp>
        </mc:Fallback>
      </mc:AlternateContent>
      <mc:AlternateContent xmlns:mc="http://schemas.openxmlformats.org/markup-compatibility/2006">
        <mc:Choice xmlns:p14="http://schemas.microsoft.com/office/powerpoint/2010/main" Requires="p14">
          <p:contentPart p14:bwMode="auto" r:id="rId2">
            <p14:nvContentPartPr>
              <p14:cNvPr id="1052087" name=""/>
              <p14:cNvContentPartPr/>
              <p14:nvPr/>
            </p14:nvContentPartPr>
            <p14:xfrm>
              <a:off x="1104758" y="323054"/>
              <a:ext cx="500371" cy="719752"/>
            </p14:xfrm>
          </p:contentPart>
        </mc:Choice>
        <mc:Fallback>
          <p:sp>
            <p:nvSpPr>
              <p:cNvPr id="1052087" name=""/>
              <p:cNvSpPr/>
              <p:nvPr/>
            </p:nvSpPr>
            <p:spPr>
              <a:xfrm>
                <a:off x="1104758" y="323054"/>
                <a:ext cx="500371" cy="719752"/>
              </a:xfrm>
            </p:spPr>
          </p:sp>
        </mc:Fallback>
      </mc:AlternateContent>
      <mc:AlternateContent xmlns:mc="http://schemas.openxmlformats.org/markup-compatibility/2006">
        <mc:Choice xmlns:p14="http://schemas.microsoft.com/office/powerpoint/2010/main" Requires="p14">
          <p:contentPart p14:bwMode="auto" r:id="rId3">
            <p14:nvContentPartPr>
              <p14:cNvPr id="1052089" name=""/>
              <p14:cNvContentPartPr/>
              <p14:nvPr/>
            </p14:nvContentPartPr>
            <p14:xfrm>
              <a:off x="1654085" y="538522"/>
              <a:ext cx="330074" cy="225563"/>
            </p14:xfrm>
          </p:contentPart>
        </mc:Choice>
        <mc:Fallback>
          <p:sp>
            <p:nvSpPr>
              <p:cNvPr id="1052089" name=""/>
              <p:cNvSpPr/>
              <p:nvPr/>
            </p:nvSpPr>
            <p:spPr>
              <a:xfrm>
                <a:off x="1654085" y="538522"/>
                <a:ext cx="330074" cy="225563"/>
              </a:xfrm>
            </p:spPr>
          </p:sp>
        </mc:Fallback>
      </mc:AlternateContent>
      <mc:AlternateContent xmlns:mc="http://schemas.openxmlformats.org/markup-compatibility/2006">
        <mc:Choice xmlns:p14="http://schemas.microsoft.com/office/powerpoint/2010/main" Requires="p14">
          <p:contentPart p14:bwMode="auto" r:id="rId4">
            <p14:nvContentPartPr>
              <p14:cNvPr id="1052090" name=""/>
              <p14:cNvContentPartPr/>
              <p14:nvPr/>
            </p14:nvContentPartPr>
            <p14:xfrm>
              <a:off x="2220225" y="516680"/>
              <a:ext cx="359450" cy="210082"/>
            </p14:xfrm>
          </p:contentPart>
        </mc:Choice>
        <mc:Fallback>
          <p:sp>
            <p:nvSpPr>
              <p:cNvPr id="1052090" name=""/>
              <p:cNvSpPr/>
              <p:nvPr/>
            </p:nvSpPr>
            <p:spPr>
              <a:xfrm>
                <a:off x="2220225" y="516680"/>
                <a:ext cx="359450" cy="210082"/>
              </a:xfrm>
            </p:spPr>
          </p:sp>
        </mc:Fallback>
      </mc:AlternateContent>
      <mc:AlternateContent xmlns:mc="http://schemas.openxmlformats.org/markup-compatibility/2006">
        <mc:Choice xmlns:p14="http://schemas.microsoft.com/office/powerpoint/2010/main" Requires="p14">
          <p:contentPart p14:bwMode="auto" r:id="rId5">
            <p14:nvContentPartPr>
              <p14:cNvPr id="1052091" name=""/>
              <p14:cNvContentPartPr/>
              <p14:nvPr/>
            </p14:nvContentPartPr>
            <p14:xfrm>
              <a:off x="2621865" y="538522"/>
              <a:ext cx="190969" cy="158222"/>
            </p14:xfrm>
          </p:contentPart>
        </mc:Choice>
        <mc:Fallback>
          <p:sp>
            <p:nvSpPr>
              <p:cNvPr id="1052091" name=""/>
              <p:cNvSpPr/>
              <p:nvPr/>
            </p:nvSpPr>
            <p:spPr>
              <a:xfrm>
                <a:off x="2621865" y="538522"/>
                <a:ext cx="190969" cy="158222"/>
              </a:xfrm>
            </p:spPr>
          </p:sp>
        </mc:Fallback>
      </mc:AlternateContent>
      <mc:AlternateContent xmlns:mc="http://schemas.openxmlformats.org/markup-compatibility/2006">
        <mc:Choice xmlns:p14="http://schemas.microsoft.com/office/powerpoint/2010/main" Requires="p14">
          <p:contentPart p14:bwMode="auto" r:id="rId6">
            <p14:nvContentPartPr>
              <p14:cNvPr id="1052092" name=""/>
              <p14:cNvContentPartPr/>
              <p14:nvPr/>
            </p14:nvContentPartPr>
            <p14:xfrm>
              <a:off x="2834817" y="466047"/>
              <a:ext cx="153814" cy="451577"/>
            </p14:xfrm>
          </p:contentPart>
        </mc:Choice>
        <mc:Fallback>
          <p:sp>
            <p:nvSpPr>
              <p:cNvPr id="1052092" name=""/>
              <p:cNvSpPr/>
              <p:nvPr/>
            </p:nvSpPr>
            <p:spPr>
              <a:xfrm>
                <a:off x="2834817" y="466047"/>
                <a:ext cx="153814" cy="451577"/>
              </a:xfrm>
            </p:spPr>
          </p:sp>
        </mc:Fallback>
      </mc:AlternateContent>
      <mc:AlternateContent xmlns:mc="http://schemas.openxmlformats.org/markup-compatibility/2006">
        <mc:Choice xmlns:p14="http://schemas.microsoft.com/office/powerpoint/2010/main" Requires="p14">
          <p:contentPart p14:bwMode="auto" r:id="rId7">
            <p14:nvContentPartPr>
              <p14:cNvPr id="1052093" name=""/>
              <p14:cNvContentPartPr/>
              <p14:nvPr/>
            </p14:nvContentPartPr>
            <p14:xfrm>
              <a:off x="3042705" y="444551"/>
              <a:ext cx="394512" cy="229422"/>
            </p14:xfrm>
          </p:contentPart>
        </mc:Choice>
        <mc:Fallback>
          <p:sp>
            <p:nvSpPr>
              <p:cNvPr id="1052093" name=""/>
              <p:cNvSpPr/>
              <p:nvPr/>
            </p:nvSpPr>
            <p:spPr>
              <a:xfrm>
                <a:off x="3042705" y="444551"/>
                <a:ext cx="394512" cy="229422"/>
              </a:xfrm>
            </p:spPr>
          </p:sp>
        </mc:Fallback>
      </mc:AlternateContent>
      <mc:AlternateContent xmlns:mc="http://schemas.openxmlformats.org/markup-compatibility/2006">
        <mc:Choice xmlns:p14="http://schemas.microsoft.com/office/powerpoint/2010/main" Requires="p14">
          <p:contentPart p14:bwMode="auto" r:id="rId8">
            <p14:nvContentPartPr>
              <p14:cNvPr id="1052094" name=""/>
              <p14:cNvContentPartPr/>
              <p14:nvPr/>
            </p14:nvContentPartPr>
            <p14:xfrm>
              <a:off x="3228910" y="277663"/>
              <a:ext cx="235624" cy="101513"/>
            </p14:xfrm>
          </p:contentPart>
        </mc:Choice>
        <mc:Fallback>
          <p:sp>
            <p:nvSpPr>
              <p:cNvPr id="1052094" name=""/>
              <p:cNvSpPr/>
              <p:nvPr/>
            </p:nvSpPr>
            <p:spPr>
              <a:xfrm>
                <a:off x="3228910" y="277663"/>
                <a:ext cx="235624" cy="101513"/>
              </a:xfrm>
            </p:spPr>
          </p:sp>
        </mc:Fallback>
      </mc:AlternateContent>
      <mc:AlternateContent xmlns:mc="http://schemas.openxmlformats.org/markup-compatibility/2006">
        <mc:Choice xmlns:p14="http://schemas.microsoft.com/office/powerpoint/2010/main" Requires="p14">
          <p:contentPart p14:bwMode="auto" r:id="rId9">
            <p14:nvContentPartPr>
              <p14:cNvPr id="1052095" name=""/>
              <p14:cNvContentPartPr/>
              <p14:nvPr/>
            </p14:nvContentPartPr>
            <p14:xfrm>
              <a:off x="3507564" y="241426"/>
              <a:ext cx="71694" cy="361876"/>
            </p14:xfrm>
          </p:contentPart>
        </mc:Choice>
        <mc:Fallback>
          <p:sp>
            <p:nvSpPr>
              <p:cNvPr id="1052095" name=""/>
              <p:cNvSpPr/>
              <p:nvPr/>
            </p:nvSpPr>
            <p:spPr>
              <a:xfrm>
                <a:off x="3507564" y="241426"/>
                <a:ext cx="71694" cy="361876"/>
              </a:xfrm>
            </p:spPr>
          </p:sp>
        </mc:Fallback>
      </mc:AlternateContent>
      <mc:AlternateContent xmlns:mc="http://schemas.openxmlformats.org/markup-compatibility/2006">
        <mc:Choice xmlns:p14="http://schemas.microsoft.com/office/powerpoint/2010/main" Requires="p14">
          <p:contentPart p14:bwMode="auto" r:id="rId10">
            <p14:nvContentPartPr>
              <p14:cNvPr id="1052096" name=""/>
              <p14:cNvContentPartPr/>
              <p14:nvPr/>
            </p14:nvContentPartPr>
            <p14:xfrm>
              <a:off x="3500717" y="459625"/>
              <a:ext cx="199803" cy="138783"/>
            </p14:xfrm>
          </p:contentPart>
        </mc:Choice>
        <mc:Fallback>
          <p:sp>
            <p:nvSpPr>
              <p:cNvPr id="1052096" name=""/>
              <p:cNvSpPr/>
              <p:nvPr/>
            </p:nvSpPr>
            <p:spPr>
              <a:xfrm>
                <a:off x="3500717" y="459625"/>
                <a:ext cx="199803" cy="138783"/>
              </a:xfrm>
            </p:spPr>
          </p:sp>
        </mc:Fallback>
      </mc:AlternateContent>
      <mc:AlternateContent xmlns:mc="http://schemas.openxmlformats.org/markup-compatibility/2006">
        <mc:Choice xmlns:p14="http://schemas.microsoft.com/office/powerpoint/2010/main" Requires="p14">
          <p:contentPart p14:bwMode="auto" r:id="rId11">
            <p14:nvContentPartPr>
              <p14:cNvPr id="1052097" name=""/>
              <p14:cNvContentPartPr/>
              <p14:nvPr/>
            </p14:nvContentPartPr>
            <p14:xfrm>
              <a:off x="3679169" y="364285"/>
              <a:ext cx="251" cy="74608"/>
            </p14:xfrm>
          </p:contentPart>
        </mc:Choice>
        <mc:Fallback>
          <p:sp>
            <p:nvSpPr>
              <p:cNvPr id="1052097" name=""/>
              <p:cNvSpPr/>
              <p:nvPr/>
            </p:nvSpPr>
            <p:spPr>
              <a:xfrm>
                <a:off x="3679169" y="364285"/>
                <a:ext cx="251" cy="74608"/>
              </a:xfrm>
            </p:spPr>
          </p:sp>
        </mc:Fallback>
      </mc:AlternateContent>
      <mc:AlternateContent xmlns:mc="http://schemas.openxmlformats.org/markup-compatibility/2006">
        <mc:Choice xmlns:p14="http://schemas.microsoft.com/office/powerpoint/2010/main" Requires="p14">
          <p:contentPart p14:bwMode="auto" r:id="rId12">
            <p14:nvContentPartPr>
              <p14:cNvPr id="1052098" name=""/>
              <p14:cNvContentPartPr/>
              <p14:nvPr/>
            </p14:nvContentPartPr>
            <p14:xfrm>
              <a:off x="3736341" y="402541"/>
              <a:ext cx="193042" cy="464016"/>
            </p14:xfrm>
          </p:contentPart>
        </mc:Choice>
        <mc:Fallback>
          <p:sp>
            <p:nvSpPr>
              <p:cNvPr id="1052098" name=""/>
              <p:cNvSpPr/>
              <p:nvPr/>
            </p:nvSpPr>
            <p:spPr>
              <a:xfrm>
                <a:off x="3736341" y="402541"/>
                <a:ext cx="193042" cy="464016"/>
              </a:xfrm>
            </p:spPr>
          </p:sp>
        </mc:Fallback>
      </mc:AlternateContent>
      <mc:AlternateContent xmlns:mc="http://schemas.openxmlformats.org/markup-compatibility/2006">
        <mc:Choice xmlns:p14="http://schemas.microsoft.com/office/powerpoint/2010/main" Requires="p14">
          <p:contentPart p14:bwMode="auto" r:id="rId13">
            <p14:nvContentPartPr>
              <p14:cNvPr id="1052099" name=""/>
              <p14:cNvContentPartPr/>
              <p14:nvPr/>
            </p14:nvContentPartPr>
            <p14:xfrm>
              <a:off x="3924298" y="415663"/>
              <a:ext cx="302423" cy="195573"/>
            </p14:xfrm>
          </p:contentPart>
        </mc:Choice>
        <mc:Fallback>
          <p:sp>
            <p:nvSpPr>
              <p:cNvPr id="1052099" name=""/>
              <p:cNvSpPr/>
              <p:nvPr/>
            </p:nvSpPr>
            <p:spPr>
              <a:xfrm>
                <a:off x="3924298" y="415663"/>
                <a:ext cx="302423" cy="195573"/>
              </a:xfrm>
            </p:spPr>
          </p:sp>
        </mc:Fallback>
      </mc:AlternateContent>
      <mc:AlternateContent xmlns:mc="http://schemas.openxmlformats.org/markup-compatibility/2006">
        <mc:Choice xmlns:p14="http://schemas.microsoft.com/office/powerpoint/2010/main" Requires="p14">
          <p:contentPart p14:bwMode="auto" r:id="rId14">
            <p14:nvContentPartPr>
              <p14:cNvPr id="1052100" name=""/>
              <p14:cNvContentPartPr/>
              <p14:nvPr/>
            </p14:nvContentPartPr>
            <p14:xfrm>
              <a:off x="4411222" y="274506"/>
              <a:ext cx="326643" cy="323676"/>
            </p14:xfrm>
          </p:contentPart>
        </mc:Choice>
        <mc:Fallback>
          <p:sp>
            <p:nvSpPr>
              <p:cNvPr id="1052100" name=""/>
              <p:cNvSpPr/>
              <p:nvPr/>
            </p:nvSpPr>
            <p:spPr>
              <a:xfrm>
                <a:off x="4411222" y="274506"/>
                <a:ext cx="326643" cy="323676"/>
              </a:xfrm>
            </p:spPr>
          </p:sp>
        </mc:Fallback>
      </mc:AlternateContent>
      <mc:AlternateContent xmlns:mc="http://schemas.openxmlformats.org/markup-compatibility/2006">
        <mc:Choice xmlns:p14="http://schemas.microsoft.com/office/powerpoint/2010/main" Requires="p14">
          <p:contentPart p14:bwMode="auto" r:id="rId15">
            <p14:nvContentPartPr>
              <p14:cNvPr id="1052101" name=""/>
              <p14:cNvContentPartPr/>
              <p14:nvPr/>
            </p14:nvContentPartPr>
            <p14:xfrm>
              <a:off x="4909344" y="176398"/>
              <a:ext cx="1054809" cy="529925"/>
            </p14:xfrm>
          </p:contentPart>
        </mc:Choice>
        <mc:Fallback>
          <p:sp>
            <p:nvSpPr>
              <p:cNvPr id="1052101" name=""/>
              <p:cNvSpPr/>
              <p:nvPr/>
            </p:nvSpPr>
            <p:spPr>
              <a:xfrm>
                <a:off x="4909344" y="176398"/>
                <a:ext cx="1054809" cy="529925"/>
              </a:xfrm>
            </p:spPr>
          </p:sp>
        </mc:Fallback>
      </mc:AlternateContent>
      <mc:AlternateContent xmlns:mc="http://schemas.openxmlformats.org/markup-compatibility/2006">
        <mc:Choice xmlns:p14="http://schemas.microsoft.com/office/powerpoint/2010/main" Requires="p14">
          <p:contentPart p14:bwMode="auto" r:id="rId16">
            <p14:nvContentPartPr>
              <p14:cNvPr id="1052102" name=""/>
              <p14:cNvContentPartPr/>
              <p14:nvPr/>
            </p14:nvContentPartPr>
            <p14:xfrm>
              <a:off x="5595746" y="321099"/>
              <a:ext cx="307547" cy="43186"/>
            </p14:xfrm>
          </p:contentPart>
        </mc:Choice>
        <mc:Fallback>
          <p:sp>
            <p:nvSpPr>
              <p:cNvPr id="1052102" name=""/>
              <p:cNvSpPr/>
              <p:nvPr/>
            </p:nvSpPr>
            <p:spPr>
              <a:xfrm>
                <a:off x="5595746" y="321099"/>
                <a:ext cx="307547" cy="43186"/>
              </a:xfrm>
            </p:spPr>
          </p:sp>
        </mc:Fallback>
      </mc:AlternateContent>
      <mc:AlternateContent xmlns:mc="http://schemas.openxmlformats.org/markup-compatibility/2006">
        <mc:Choice xmlns:p14="http://schemas.microsoft.com/office/powerpoint/2010/main" Requires="p14">
          <p:contentPart p14:bwMode="auto" r:id="rId17">
            <p14:nvContentPartPr>
              <p14:cNvPr id="1052103" name=""/>
              <p14:cNvContentPartPr/>
              <p14:nvPr/>
            </p14:nvContentPartPr>
            <p14:xfrm>
              <a:off x="6085969" y="393573"/>
              <a:ext cx="10589" cy="83643"/>
            </p14:xfrm>
          </p:contentPart>
        </mc:Choice>
        <mc:Fallback>
          <p:sp>
            <p:nvSpPr>
              <p:cNvPr id="1052103" name=""/>
              <p:cNvSpPr/>
              <p:nvPr/>
            </p:nvSpPr>
            <p:spPr>
              <a:xfrm>
                <a:off x="6085969" y="393573"/>
                <a:ext cx="10589" cy="83643"/>
              </a:xfrm>
            </p:spPr>
          </p:sp>
        </mc:Fallback>
      </mc:AlternateContent>
      <mc:AlternateContent xmlns:mc="http://schemas.openxmlformats.org/markup-compatibility/2006">
        <mc:Choice xmlns:p14="http://schemas.microsoft.com/office/powerpoint/2010/main" Requires="p14">
          <p:contentPart p14:bwMode="auto" r:id="rId18">
            <p14:nvContentPartPr>
              <p14:cNvPr id="1052104" name=""/>
              <p14:cNvContentPartPr/>
              <p14:nvPr/>
            </p14:nvContentPartPr>
            <p14:xfrm>
              <a:off x="6108157" y="559867"/>
              <a:ext cx="2521" cy="70294"/>
            </p14:xfrm>
          </p:contentPart>
        </mc:Choice>
        <mc:Fallback>
          <p:sp>
            <p:nvSpPr>
              <p:cNvPr id="1052104" name=""/>
              <p:cNvSpPr/>
              <p:nvPr/>
            </p:nvSpPr>
            <p:spPr>
              <a:xfrm>
                <a:off x="6108157" y="559867"/>
                <a:ext cx="2521" cy="70294"/>
              </a:xfrm>
            </p:spPr>
          </p:sp>
        </mc:Fallback>
      </mc:AlternateContent>
      <mc:AlternateContent xmlns:mc="http://schemas.openxmlformats.org/markup-compatibility/2006">
        <mc:Choice xmlns:p14="http://schemas.microsoft.com/office/powerpoint/2010/main" Requires="p14">
          <p:contentPart p14:bwMode="auto" r:id="rId19">
            <p14:nvContentPartPr>
              <p14:cNvPr id="1052105" name=""/>
              <p14:cNvContentPartPr/>
              <p14:nvPr/>
            </p14:nvContentPartPr>
            <p14:xfrm>
              <a:off x="2241846" y="1149702"/>
              <a:ext cx="222427" cy="658592"/>
            </p14:xfrm>
          </p:contentPart>
        </mc:Choice>
        <mc:Fallback>
          <p:sp>
            <p:nvSpPr>
              <p:cNvPr id="1052105" name=""/>
              <p:cNvSpPr/>
              <p:nvPr/>
            </p:nvSpPr>
            <p:spPr>
              <a:xfrm>
                <a:off x="2241846" y="1149702"/>
                <a:ext cx="222427" cy="658592"/>
              </a:xfrm>
            </p:spPr>
          </p:sp>
        </mc:Fallback>
      </mc:AlternateContent>
      <mc:AlternateContent xmlns:mc="http://schemas.openxmlformats.org/markup-compatibility/2006">
        <mc:Choice xmlns:p14="http://schemas.microsoft.com/office/powerpoint/2010/main" Requires="p14">
          <p:contentPart p14:bwMode="auto" r:id="rId20">
            <p14:nvContentPartPr>
              <p14:cNvPr id="1052106" name=""/>
              <p14:cNvContentPartPr/>
              <p14:nvPr/>
            </p14:nvContentPartPr>
            <p14:xfrm>
              <a:off x="2234786" y="1094932"/>
              <a:ext cx="214445" cy="1295"/>
            </p14:xfrm>
          </p:contentPart>
        </mc:Choice>
        <mc:Fallback>
          <p:sp>
            <p:nvSpPr>
              <p:cNvPr id="1052106" name=""/>
              <p:cNvSpPr/>
              <p:nvPr/>
            </p:nvSpPr>
            <p:spPr>
              <a:xfrm>
                <a:off x="2234786" y="1094932"/>
                <a:ext cx="214445" cy="1295"/>
              </a:xfrm>
            </p:spPr>
          </p:sp>
        </mc:Fallback>
      </mc:AlternateContent>
      <mc:AlternateContent xmlns:mc="http://schemas.openxmlformats.org/markup-compatibility/2006">
        <mc:Choice xmlns:p14="http://schemas.microsoft.com/office/powerpoint/2010/main" Requires="p14">
          <p:contentPart p14:bwMode="auto" r:id="rId21">
            <p14:nvContentPartPr>
              <p14:cNvPr id="1052107" name=""/>
              <p14:cNvContentPartPr/>
              <p14:nvPr/>
            </p14:nvContentPartPr>
            <p14:xfrm>
              <a:off x="2406430" y="1031447"/>
              <a:ext cx="94446" cy="166559"/>
            </p14:xfrm>
          </p:contentPart>
        </mc:Choice>
        <mc:Fallback>
          <p:sp>
            <p:nvSpPr>
              <p:cNvPr id="1052107" name=""/>
              <p:cNvSpPr/>
              <p:nvPr/>
            </p:nvSpPr>
            <p:spPr>
              <a:xfrm>
                <a:off x="2406430" y="1031447"/>
                <a:ext cx="94446" cy="166559"/>
              </a:xfrm>
            </p:spPr>
          </p:sp>
        </mc:Fallback>
      </mc:AlternateContent>
      <mc:AlternateContent xmlns:mc="http://schemas.openxmlformats.org/markup-compatibility/2006">
        <mc:Choice xmlns:p14="http://schemas.microsoft.com/office/powerpoint/2010/main" Requires="p14">
          <p:contentPart p14:bwMode="auto" r:id="rId22">
            <p14:nvContentPartPr>
              <p14:cNvPr id="1052108" name=""/>
              <p14:cNvContentPartPr/>
              <p14:nvPr/>
            </p14:nvContentPartPr>
            <p14:xfrm>
              <a:off x="2578074" y="1379481"/>
              <a:ext cx="152037" cy="7892"/>
            </p14:xfrm>
          </p:contentPart>
        </mc:Choice>
        <mc:Fallback>
          <p:sp>
            <p:nvSpPr>
              <p:cNvPr id="1052108" name=""/>
              <p:cNvSpPr/>
              <p:nvPr/>
            </p:nvSpPr>
            <p:spPr>
              <a:xfrm>
                <a:off x="2578074" y="1379481"/>
                <a:ext cx="152037" cy="7892"/>
              </a:xfrm>
            </p:spPr>
          </p:sp>
        </mc:Fallback>
      </mc:AlternateContent>
      <mc:AlternateContent xmlns:mc="http://schemas.openxmlformats.org/markup-compatibility/2006">
        <mc:Choice xmlns:p14="http://schemas.microsoft.com/office/powerpoint/2010/main" Requires="p14">
          <p:contentPart p14:bwMode="auto" r:id="rId23">
            <p14:nvContentPartPr>
              <p14:cNvPr id="1052109" name=""/>
              <p14:cNvContentPartPr/>
              <p14:nvPr/>
            </p14:nvContentPartPr>
            <p14:xfrm>
              <a:off x="2599254" y="1502195"/>
              <a:ext cx="130679" cy="14235"/>
            </p14:xfrm>
          </p:contentPart>
        </mc:Choice>
        <mc:Fallback>
          <p:sp>
            <p:nvSpPr>
              <p:cNvPr id="1052109" name=""/>
              <p:cNvSpPr/>
              <p:nvPr/>
            </p:nvSpPr>
            <p:spPr>
              <a:xfrm>
                <a:off x="2599254" y="1502195"/>
                <a:ext cx="130679" cy="14235"/>
              </a:xfrm>
            </p:spPr>
          </p:sp>
        </mc:Fallback>
      </mc:AlternateContent>
      <mc:AlternateContent xmlns:mc="http://schemas.openxmlformats.org/markup-compatibility/2006">
        <mc:Choice xmlns:p14="http://schemas.microsoft.com/office/powerpoint/2010/main" Requires="p14">
          <p:contentPart p14:bwMode="auto" r:id="rId24">
            <p14:nvContentPartPr>
              <p14:cNvPr id="1052110" name=""/>
              <p14:cNvContentPartPr/>
              <p14:nvPr/>
            </p14:nvContentPartPr>
            <p14:xfrm>
              <a:off x="2876639" y="1263018"/>
              <a:ext cx="193716" cy="526630"/>
            </p14:xfrm>
          </p:contentPart>
        </mc:Choice>
        <mc:Fallback>
          <p:sp>
            <p:nvSpPr>
              <p:cNvPr id="1052110" name=""/>
              <p:cNvSpPr/>
              <p:nvPr/>
            </p:nvSpPr>
            <p:spPr>
              <a:xfrm>
                <a:off x="2876639" y="1263018"/>
                <a:ext cx="193716" cy="526630"/>
              </a:xfrm>
            </p:spPr>
          </p:sp>
        </mc:Fallback>
      </mc:AlternateContent>
      <mc:AlternateContent xmlns:mc="http://schemas.openxmlformats.org/markup-compatibility/2006">
        <mc:Choice xmlns:p14="http://schemas.microsoft.com/office/powerpoint/2010/main" Requires="p14">
          <p:contentPart p14:bwMode="auto" r:id="rId25">
            <p14:nvContentPartPr>
              <p14:cNvPr id="1052111" name=""/>
              <p14:cNvContentPartPr/>
              <p14:nvPr/>
            </p14:nvContentPartPr>
            <p14:xfrm>
              <a:off x="3235970" y="1176737"/>
              <a:ext cx="327702" cy="255424"/>
            </p14:xfrm>
          </p:contentPart>
        </mc:Choice>
        <mc:Fallback>
          <p:sp>
            <p:nvSpPr>
              <p:cNvPr id="1052111" name=""/>
              <p:cNvSpPr/>
              <p:nvPr/>
            </p:nvSpPr>
            <p:spPr>
              <a:xfrm>
                <a:off x="3235970" y="1176737"/>
                <a:ext cx="327702" cy="255424"/>
              </a:xfrm>
            </p:spPr>
          </p:sp>
        </mc:Fallback>
      </mc:AlternateContent>
      <mc:AlternateContent xmlns:mc="http://schemas.openxmlformats.org/markup-compatibility/2006">
        <mc:Choice xmlns:p14="http://schemas.microsoft.com/office/powerpoint/2010/main" Requires="p14">
          <p:contentPart p14:bwMode="auto" r:id="rId26">
            <p14:nvContentPartPr>
              <p14:cNvPr id="1052112" name=""/>
              <p14:cNvContentPartPr/>
              <p14:nvPr/>
            </p14:nvContentPartPr>
            <p14:xfrm>
              <a:off x="3293332" y="1074638"/>
              <a:ext cx="370403" cy="14391"/>
            </p14:xfrm>
          </p:contentPart>
        </mc:Choice>
        <mc:Fallback>
          <p:sp>
            <p:nvSpPr>
              <p:cNvPr id="1052112" name=""/>
              <p:cNvSpPr/>
              <p:nvPr/>
            </p:nvSpPr>
            <p:spPr>
              <a:xfrm>
                <a:off x="3293332" y="1074638"/>
                <a:ext cx="370403" cy="14391"/>
              </a:xfrm>
            </p:spPr>
          </p:sp>
        </mc:Fallback>
      </mc:AlternateContent>
      <mc:AlternateContent xmlns:mc="http://schemas.openxmlformats.org/markup-compatibility/2006">
        <mc:Choice xmlns:p14="http://schemas.microsoft.com/office/powerpoint/2010/main" Requires="p14">
          <p:contentPart p14:bwMode="auto" r:id="rId27">
            <p14:nvContentPartPr>
              <p14:cNvPr id="1052113" name=""/>
              <p14:cNvContentPartPr/>
              <p14:nvPr/>
            </p14:nvContentPartPr>
            <p14:xfrm>
              <a:off x="3528956" y="1037160"/>
              <a:ext cx="161925" cy="145614"/>
            </p14:xfrm>
          </p:contentPart>
        </mc:Choice>
        <mc:Fallback>
          <p:sp>
            <p:nvSpPr>
              <p:cNvPr id="1052113" name=""/>
              <p:cNvSpPr/>
              <p:nvPr/>
            </p:nvSpPr>
            <p:spPr>
              <a:xfrm>
                <a:off x="3528956" y="1037160"/>
                <a:ext cx="161925" cy="145614"/>
              </a:xfrm>
            </p:spPr>
          </p:sp>
        </mc:Fallback>
      </mc:AlternateContent>
      <mc:AlternateContent xmlns:mc="http://schemas.openxmlformats.org/markup-compatibility/2006">
        <mc:Choice xmlns:p14="http://schemas.microsoft.com/office/powerpoint/2010/main" Requires="p14">
          <p:contentPart p14:bwMode="auto" r:id="rId28">
            <p14:nvContentPartPr>
              <p14:cNvPr id="1052114" name=""/>
              <p14:cNvContentPartPr/>
              <p14:nvPr/>
            </p14:nvContentPartPr>
            <p14:xfrm>
              <a:off x="3641434" y="1226781"/>
              <a:ext cx="166388" cy="186860"/>
            </p14:xfrm>
          </p:contentPart>
        </mc:Choice>
        <mc:Fallback>
          <p:sp>
            <p:nvSpPr>
              <p:cNvPr id="1052114" name=""/>
              <p:cNvSpPr/>
              <p:nvPr/>
            </p:nvSpPr>
            <p:spPr>
              <a:xfrm>
                <a:off x="3641434" y="1226781"/>
                <a:ext cx="166388" cy="186860"/>
              </a:xfrm>
            </p:spPr>
          </p:sp>
        </mc:Fallback>
      </mc:AlternateContent>
      <mc:AlternateContent xmlns:mc="http://schemas.openxmlformats.org/markup-compatibility/2006">
        <mc:Choice xmlns:p14="http://schemas.microsoft.com/office/powerpoint/2010/main" Requires="p14">
          <p:contentPart p14:bwMode="auto" r:id="rId29">
            <p14:nvContentPartPr>
              <p14:cNvPr id="1052115" name=""/>
              <p14:cNvContentPartPr/>
              <p14:nvPr/>
            </p14:nvContentPartPr>
            <p14:xfrm>
              <a:off x="3800763" y="1248374"/>
              <a:ext cx="39186" cy="168629"/>
            </p14:xfrm>
          </p:contentPart>
        </mc:Choice>
        <mc:Fallback>
          <p:sp>
            <p:nvSpPr>
              <p:cNvPr id="1052115" name=""/>
              <p:cNvSpPr/>
              <p:nvPr/>
            </p:nvSpPr>
            <p:spPr>
              <a:xfrm>
                <a:off x="3800763" y="1248374"/>
                <a:ext cx="39186" cy="168629"/>
              </a:xfrm>
            </p:spPr>
          </p:sp>
        </mc:Fallback>
      </mc:AlternateContent>
      <mc:AlternateContent xmlns:mc="http://schemas.openxmlformats.org/markup-compatibility/2006">
        <mc:Choice xmlns:p14="http://schemas.microsoft.com/office/powerpoint/2010/main" Requires="p14">
          <p:contentPart p14:bwMode="auto" r:id="rId30">
            <p14:nvContentPartPr>
              <p14:cNvPr id="1052116" name=""/>
              <p14:cNvContentPartPr/>
              <p14:nvPr/>
            </p14:nvContentPartPr>
            <p14:xfrm>
              <a:off x="3981917" y="1132465"/>
              <a:ext cx="55964" cy="276155"/>
            </p14:xfrm>
          </p:contentPart>
        </mc:Choice>
        <mc:Fallback>
          <p:sp>
            <p:nvSpPr>
              <p:cNvPr id="1052116" name=""/>
              <p:cNvSpPr/>
              <p:nvPr/>
            </p:nvSpPr>
            <p:spPr>
              <a:xfrm>
                <a:off x="3981917" y="1132465"/>
                <a:ext cx="55964" cy="276155"/>
              </a:xfrm>
            </p:spPr>
          </p:sp>
        </mc:Fallback>
      </mc:AlternateContent>
      <mc:AlternateContent xmlns:mc="http://schemas.openxmlformats.org/markup-compatibility/2006">
        <mc:Choice xmlns:p14="http://schemas.microsoft.com/office/powerpoint/2010/main" Requires="p14">
          <p:contentPart p14:bwMode="auto" r:id="rId31">
            <p14:nvContentPartPr>
              <p14:cNvPr id="1052117" name=""/>
              <p14:cNvContentPartPr/>
              <p14:nvPr/>
            </p14:nvContentPartPr>
            <p14:xfrm>
              <a:off x="3915487" y="1067843"/>
              <a:ext cx="279897" cy="350003"/>
            </p14:xfrm>
          </p:contentPart>
        </mc:Choice>
        <mc:Fallback>
          <p:sp>
            <p:nvSpPr>
              <p:cNvPr id="1052117" name=""/>
              <p:cNvSpPr/>
              <p:nvPr/>
            </p:nvSpPr>
            <p:spPr>
              <a:xfrm>
                <a:off x="3915487" y="1067843"/>
                <a:ext cx="279897" cy="350003"/>
              </a:xfrm>
            </p:spPr>
          </p:sp>
        </mc:Fallback>
      </mc:AlternateContent>
      <mc:AlternateContent xmlns:mc="http://schemas.openxmlformats.org/markup-compatibility/2006">
        <mc:Choice xmlns:p14="http://schemas.microsoft.com/office/powerpoint/2010/main" Requires="p14">
          <p:contentPart p14:bwMode="auto" r:id="rId32">
            <p14:nvContentPartPr>
              <p14:cNvPr id="1052118" name=""/>
              <p14:cNvContentPartPr/>
              <p14:nvPr/>
            </p14:nvContentPartPr>
            <p14:xfrm>
              <a:off x="4001088" y="951527"/>
              <a:ext cx="307547" cy="14395"/>
            </p14:xfrm>
          </p:contentPart>
        </mc:Choice>
        <mc:Fallback>
          <p:sp>
            <p:nvSpPr>
              <p:cNvPr id="1052118" name=""/>
              <p:cNvSpPr/>
              <p:nvPr/>
            </p:nvSpPr>
            <p:spPr>
              <a:xfrm>
                <a:off x="4001088" y="951527"/>
                <a:ext cx="307547" cy="14395"/>
              </a:xfrm>
            </p:spPr>
          </p:sp>
        </mc:Fallback>
      </mc:AlternateContent>
      <mc:AlternateContent xmlns:mc="http://schemas.openxmlformats.org/markup-compatibility/2006">
        <mc:Choice xmlns:p14="http://schemas.microsoft.com/office/powerpoint/2010/main" Requires="p14">
          <p:contentPart p14:bwMode="auto" r:id="rId33">
            <p14:nvContentPartPr>
              <p14:cNvPr id="1052119" name=""/>
              <p14:cNvContentPartPr/>
              <p14:nvPr/>
            </p14:nvContentPartPr>
            <p14:xfrm>
              <a:off x="4165672" y="886498"/>
              <a:ext cx="147811" cy="177241"/>
            </p14:xfrm>
          </p:contentPart>
        </mc:Choice>
        <mc:Fallback>
          <p:sp>
            <p:nvSpPr>
              <p:cNvPr id="1052119" name=""/>
              <p:cNvSpPr/>
              <p:nvPr/>
            </p:nvSpPr>
            <p:spPr>
              <a:xfrm>
                <a:off x="4165672" y="886498"/>
                <a:ext cx="147811" cy="177241"/>
              </a:xfrm>
            </p:spPr>
          </p:sp>
        </mc:Fallback>
      </mc:AlternateContent>
      <mc:AlternateContent xmlns:mc="http://schemas.openxmlformats.org/markup-compatibility/2006">
        <mc:Choice xmlns:p14="http://schemas.microsoft.com/office/powerpoint/2010/main" Requires="p14">
          <p:contentPart p14:bwMode="auto" r:id="rId34">
            <p14:nvContentPartPr>
              <p14:cNvPr id="1052120" name=""/>
              <p14:cNvContentPartPr/>
              <p14:nvPr/>
            </p14:nvContentPartPr>
            <p14:xfrm>
              <a:off x="1992378" y="787052"/>
              <a:ext cx="2516583" cy="1130692"/>
            </p14:xfrm>
          </p:contentPart>
        </mc:Choice>
        <mc:Fallback>
          <p:sp>
            <p:nvSpPr>
              <p:cNvPr id="1052120" name=""/>
              <p:cNvSpPr/>
              <p:nvPr/>
            </p:nvSpPr>
            <p:spPr>
              <a:xfrm>
                <a:off x="1992378" y="787052"/>
                <a:ext cx="2516583" cy="1130692"/>
              </a:xfrm>
            </p:spPr>
          </p:sp>
        </mc:Fallback>
      </mc:AlternateContent>
      <mc:AlternateContent xmlns:mc="http://schemas.openxmlformats.org/markup-compatibility/2006">
        <mc:Choice xmlns:p14="http://schemas.microsoft.com/office/powerpoint/2010/main" Requires="p14">
          <p:contentPart p14:bwMode="auto" r:id="rId35">
            <p14:nvContentPartPr>
              <p14:cNvPr id="1052121" name=""/>
              <p14:cNvContentPartPr/>
              <p14:nvPr/>
            </p14:nvContentPartPr>
            <p14:xfrm>
              <a:off x="4275606" y="842815"/>
              <a:ext cx="226294" cy="1015891"/>
            </p14:xfrm>
          </p:contentPart>
        </mc:Choice>
        <mc:Fallback>
          <p:sp>
            <p:nvSpPr>
              <p:cNvPr id="1052121" name=""/>
              <p:cNvSpPr/>
              <p:nvPr/>
            </p:nvSpPr>
            <p:spPr>
              <a:xfrm>
                <a:off x="4275606" y="842815"/>
                <a:ext cx="226294" cy="1015891"/>
              </a:xfrm>
            </p:spPr>
          </p:sp>
        </mc:Fallback>
      </mc:AlternateContent>
      <mc:AlternateContent xmlns:mc="http://schemas.openxmlformats.org/markup-compatibility/2006">
        <mc:Choice xmlns:p14="http://schemas.microsoft.com/office/powerpoint/2010/main" Requires="p14">
          <p:contentPart p14:bwMode="auto" r:id="rId36">
            <p14:nvContentPartPr>
              <p14:cNvPr id="1052122" name=""/>
              <p14:cNvContentPartPr/>
              <p14:nvPr/>
            </p14:nvContentPartPr>
            <p14:xfrm>
              <a:off x="4043889" y="1842317"/>
              <a:ext cx="243125" cy="8757"/>
            </p14:xfrm>
          </p:contentPart>
        </mc:Choice>
        <mc:Fallback>
          <p:sp>
            <p:nvSpPr>
              <p:cNvPr id="1052122" name=""/>
              <p:cNvSpPr/>
              <p:nvPr/>
            </p:nvSpPr>
            <p:spPr>
              <a:xfrm>
                <a:off x="4043889" y="1842317"/>
                <a:ext cx="243125" cy="8757"/>
              </a:xfrm>
            </p:spPr>
          </p:sp>
        </mc:Fallback>
      </mc:AlternateContent>
      <mc:AlternateContent xmlns:mc="http://schemas.openxmlformats.org/markup-compatibility/2006">
        <mc:Choice xmlns:p14="http://schemas.microsoft.com/office/powerpoint/2010/main" Requires="p14">
          <p:contentPart p14:bwMode="auto" r:id="rId37">
            <p14:nvContentPartPr>
              <p14:cNvPr id="1052123" name=""/>
              <p14:cNvContentPartPr/>
              <p14:nvPr/>
            </p14:nvContentPartPr>
            <p14:xfrm>
              <a:off x="1353899" y="2328045"/>
              <a:ext cx="258732" cy="587845"/>
            </p14:xfrm>
          </p:contentPart>
        </mc:Choice>
        <mc:Fallback>
          <p:sp>
            <p:nvSpPr>
              <p:cNvPr id="1052123" name=""/>
              <p:cNvSpPr/>
              <p:nvPr/>
            </p:nvSpPr>
            <p:spPr>
              <a:xfrm>
                <a:off x="1353899" y="2328045"/>
                <a:ext cx="258732" cy="587845"/>
              </a:xfrm>
            </p:spPr>
          </p:sp>
        </mc:Fallback>
      </mc:AlternateContent>
      <mc:AlternateContent xmlns:mc="http://schemas.openxmlformats.org/markup-compatibility/2006">
        <mc:Choice xmlns:p14="http://schemas.microsoft.com/office/powerpoint/2010/main" Requires="p14">
          <p:contentPart p14:bwMode="auto" r:id="rId38">
            <p14:nvContentPartPr>
              <p14:cNvPr id="1052124" name=""/>
              <p14:cNvContentPartPr/>
              <p14:nvPr/>
            </p14:nvContentPartPr>
            <p14:xfrm>
              <a:off x="1412306" y="2283623"/>
              <a:ext cx="278642" cy="269042"/>
            </p14:xfrm>
          </p:contentPart>
        </mc:Choice>
        <mc:Fallback>
          <p:sp>
            <p:nvSpPr>
              <p:cNvPr id="1052124" name=""/>
              <p:cNvSpPr/>
              <p:nvPr/>
            </p:nvSpPr>
            <p:spPr>
              <a:xfrm>
                <a:off x="1412306" y="2283623"/>
                <a:ext cx="278642" cy="269042"/>
              </a:xfrm>
            </p:spPr>
          </p:sp>
        </mc:Fallback>
      </mc:AlternateContent>
      <mc:AlternateContent xmlns:mc="http://schemas.openxmlformats.org/markup-compatibility/2006">
        <mc:Choice xmlns:p14="http://schemas.microsoft.com/office/powerpoint/2010/main" Requires="p14">
          <p:contentPart p14:bwMode="auto" r:id="rId39">
            <p14:nvContentPartPr>
              <p14:cNvPr id="1052125" name=""/>
              <p14:cNvContentPartPr/>
              <p14:nvPr/>
            </p14:nvContentPartPr>
            <p14:xfrm>
              <a:off x="1621684" y="2357084"/>
              <a:ext cx="269813" cy="651525"/>
            </p14:xfrm>
          </p:contentPart>
        </mc:Choice>
        <mc:Fallback>
          <p:sp>
            <p:nvSpPr>
              <p:cNvPr id="1052125" name=""/>
              <p:cNvSpPr/>
              <p:nvPr/>
            </p:nvSpPr>
            <p:spPr>
              <a:xfrm>
                <a:off x="1621684" y="2357084"/>
                <a:ext cx="269813" cy="651525"/>
              </a:xfrm>
            </p:spPr>
          </p:sp>
        </mc:Fallback>
      </mc:AlternateContent>
      <mc:AlternateContent xmlns:mc="http://schemas.openxmlformats.org/markup-compatibility/2006">
        <mc:Choice xmlns:p14="http://schemas.microsoft.com/office/powerpoint/2010/main" Requires="p14">
          <p:contentPart p14:bwMode="auto" r:id="rId40">
            <p14:nvContentPartPr>
              <p14:cNvPr id="1052126" name=""/>
              <p14:cNvContentPartPr/>
              <p14:nvPr/>
            </p14:nvContentPartPr>
            <p14:xfrm>
              <a:off x="1905617" y="2550131"/>
              <a:ext cx="250921" cy="566875"/>
            </p14:xfrm>
          </p:contentPart>
        </mc:Choice>
        <mc:Fallback>
          <p:sp>
            <p:nvSpPr>
              <p:cNvPr id="1052126" name=""/>
              <p:cNvSpPr/>
              <p:nvPr/>
            </p:nvSpPr>
            <p:spPr>
              <a:xfrm>
                <a:off x="1905617" y="2550131"/>
                <a:ext cx="250921" cy="566875"/>
              </a:xfrm>
            </p:spPr>
          </p:sp>
        </mc:Fallback>
      </mc:AlternateContent>
      <mc:AlternateContent xmlns:mc="http://schemas.openxmlformats.org/markup-compatibility/2006">
        <mc:Choice xmlns:p14="http://schemas.microsoft.com/office/powerpoint/2010/main" Requires="p14">
          <p:contentPart p14:bwMode="auto" r:id="rId41">
            <p14:nvContentPartPr>
              <p14:cNvPr id="1052127" name=""/>
              <p14:cNvContentPartPr/>
              <p14:nvPr/>
            </p14:nvContentPartPr>
            <p14:xfrm>
              <a:off x="1962979" y="2495191"/>
              <a:ext cx="162964" cy="13543"/>
            </p14:xfrm>
          </p:contentPart>
        </mc:Choice>
        <mc:Fallback>
          <p:sp>
            <p:nvSpPr>
              <p:cNvPr id="1052127" name=""/>
              <p:cNvSpPr/>
              <p:nvPr/>
            </p:nvSpPr>
            <p:spPr>
              <a:xfrm>
                <a:off x="1962979" y="2495191"/>
                <a:ext cx="162964" cy="13543"/>
              </a:xfrm>
            </p:spPr>
          </p:sp>
        </mc:Fallback>
      </mc:AlternateContent>
      <mc:AlternateContent xmlns:mc="http://schemas.openxmlformats.org/markup-compatibility/2006">
        <mc:Choice xmlns:p14="http://schemas.microsoft.com/office/powerpoint/2010/main" Requires="p14">
          <p:contentPart p14:bwMode="auto" r:id="rId42">
            <p14:nvContentPartPr>
              <p14:cNvPr id="1052128" name=""/>
              <p14:cNvContentPartPr/>
              <p14:nvPr/>
            </p14:nvContentPartPr>
            <p14:xfrm>
              <a:off x="2056082" y="2443954"/>
              <a:ext cx="96191" cy="104988"/>
            </p14:xfrm>
          </p:contentPart>
        </mc:Choice>
        <mc:Fallback>
          <p:sp>
            <p:nvSpPr>
              <p:cNvPr id="1052128" name=""/>
              <p:cNvSpPr/>
              <p:nvPr/>
            </p:nvSpPr>
            <p:spPr>
              <a:xfrm>
                <a:off x="2056082" y="2443954"/>
                <a:ext cx="96191" cy="104988"/>
              </a:xfrm>
            </p:spPr>
          </p:sp>
        </mc:Fallback>
      </mc:AlternateContent>
      <mc:AlternateContent xmlns:mc="http://schemas.openxmlformats.org/markup-compatibility/2006">
        <mc:Choice xmlns:p14="http://schemas.microsoft.com/office/powerpoint/2010/main" Requires="p14">
          <p:contentPart p14:bwMode="auto" r:id="rId43">
            <p14:nvContentPartPr>
              <p14:cNvPr id="1052129" name=""/>
              <p14:cNvContentPartPr/>
              <p14:nvPr/>
            </p14:nvContentPartPr>
            <p14:xfrm>
              <a:off x="2184411" y="2443954"/>
              <a:ext cx="171617" cy="584136"/>
            </p14:xfrm>
          </p:contentPart>
        </mc:Choice>
        <mc:Fallback>
          <p:sp>
            <p:nvSpPr>
              <p:cNvPr id="1052129" name=""/>
              <p:cNvSpPr/>
              <p:nvPr/>
            </p:nvSpPr>
            <p:spPr>
              <a:xfrm>
                <a:off x="2184411" y="2443954"/>
                <a:ext cx="171617" cy="584136"/>
              </a:xfrm>
            </p:spPr>
          </p:sp>
        </mc:Fallback>
      </mc:AlternateContent>
      <mc:AlternateContent xmlns:mc="http://schemas.openxmlformats.org/markup-compatibility/2006">
        <mc:Choice xmlns:p14="http://schemas.microsoft.com/office/powerpoint/2010/main" Requires="p14">
          <p:contentPart p14:bwMode="auto" r:id="rId44">
            <p14:nvContentPartPr>
              <p14:cNvPr id="1052130" name=""/>
              <p14:cNvContentPartPr/>
              <p14:nvPr/>
            </p14:nvContentPartPr>
            <p14:xfrm>
              <a:off x="2470852" y="2719208"/>
              <a:ext cx="169388" cy="9169"/>
            </p14:xfrm>
          </p:contentPart>
        </mc:Choice>
        <mc:Fallback>
          <p:sp>
            <p:nvSpPr>
              <p:cNvPr id="1052130" name=""/>
              <p:cNvSpPr/>
              <p:nvPr/>
            </p:nvSpPr>
            <p:spPr>
              <a:xfrm>
                <a:off x="2470852" y="2719208"/>
                <a:ext cx="169388" cy="9169"/>
              </a:xfrm>
            </p:spPr>
          </p:sp>
        </mc:Fallback>
      </mc:AlternateContent>
      <mc:AlternateContent xmlns:mc="http://schemas.openxmlformats.org/markup-compatibility/2006">
        <mc:Choice xmlns:p14="http://schemas.microsoft.com/office/powerpoint/2010/main" Requires="p14">
          <p:contentPart p14:bwMode="auto" r:id="rId45">
            <p14:nvContentPartPr>
              <p14:cNvPr id="1052131" name=""/>
              <p14:cNvContentPartPr/>
              <p14:nvPr/>
            </p14:nvContentPartPr>
            <p14:xfrm>
              <a:off x="2484972" y="2819258"/>
              <a:ext cx="158926" cy="16330"/>
            </p14:xfrm>
          </p:contentPart>
        </mc:Choice>
        <mc:Fallback>
          <p:sp>
            <p:nvSpPr>
              <p:cNvPr id="1052131" name=""/>
              <p:cNvSpPr/>
              <p:nvPr/>
            </p:nvSpPr>
            <p:spPr>
              <a:xfrm>
                <a:off x="2484972" y="2819258"/>
                <a:ext cx="158926" cy="16330"/>
              </a:xfrm>
            </p:spPr>
          </p:sp>
        </mc:Fallback>
      </mc:AlternateContent>
      <mc:AlternateContent xmlns:mc="http://schemas.openxmlformats.org/markup-compatibility/2006">
        <mc:Choice xmlns:p14="http://schemas.microsoft.com/office/powerpoint/2010/main" Requires="p14">
          <p:contentPart p14:bwMode="auto" r:id="rId46">
            <p14:nvContentPartPr>
              <p14:cNvPr id="1052132" name=""/>
              <p14:cNvContentPartPr/>
              <p14:nvPr/>
            </p14:nvContentPartPr>
            <p14:xfrm>
              <a:off x="2835320" y="2464861"/>
              <a:ext cx="200324" cy="661173"/>
            </p14:xfrm>
          </p:contentPart>
        </mc:Choice>
        <mc:Fallback>
          <p:sp>
            <p:nvSpPr>
              <p:cNvPr id="1052132" name=""/>
              <p:cNvSpPr/>
              <p:nvPr/>
            </p:nvSpPr>
            <p:spPr>
              <a:xfrm>
                <a:off x="2835320" y="2464861"/>
                <a:ext cx="200324" cy="661173"/>
              </a:xfrm>
            </p:spPr>
          </p:sp>
        </mc:Fallback>
      </mc:AlternateContent>
      <mc:AlternateContent xmlns:mc="http://schemas.openxmlformats.org/markup-compatibility/2006">
        <mc:Choice xmlns:p14="http://schemas.microsoft.com/office/powerpoint/2010/main" Requires="p14">
          <p:contentPart p14:bwMode="auto" r:id="rId47">
            <p14:nvContentPartPr>
              <p14:cNvPr id="1052133" name=""/>
              <p14:cNvContentPartPr/>
              <p14:nvPr/>
            </p14:nvContentPartPr>
            <p14:xfrm>
              <a:off x="2842380" y="2398147"/>
              <a:ext cx="206551" cy="11935"/>
            </p14:xfrm>
          </p:contentPart>
        </mc:Choice>
        <mc:Fallback>
          <p:sp>
            <p:nvSpPr>
              <p:cNvPr id="1052133" name=""/>
              <p:cNvSpPr/>
              <p:nvPr/>
            </p:nvSpPr>
            <p:spPr>
              <a:xfrm>
                <a:off x="2842380" y="2398147"/>
                <a:ext cx="206551" cy="11935"/>
              </a:xfrm>
            </p:spPr>
          </p:sp>
        </mc:Fallback>
      </mc:AlternateContent>
      <mc:AlternateContent xmlns:mc="http://schemas.openxmlformats.org/markup-compatibility/2006">
        <mc:Choice xmlns:p14="http://schemas.microsoft.com/office/powerpoint/2010/main" Requires="p14">
          <p:contentPart p14:bwMode="auto" r:id="rId48">
            <p14:nvContentPartPr>
              <p14:cNvPr id="1052134" name=""/>
              <p14:cNvContentPartPr/>
              <p14:nvPr/>
            </p14:nvContentPartPr>
            <p14:xfrm>
              <a:off x="2992844" y="2328045"/>
              <a:ext cx="93917" cy="198377"/>
            </p14:xfrm>
          </p:contentPart>
        </mc:Choice>
        <mc:Fallback>
          <p:sp>
            <p:nvSpPr>
              <p:cNvPr id="1052134" name=""/>
              <p:cNvSpPr/>
              <p:nvPr/>
            </p:nvSpPr>
            <p:spPr>
              <a:xfrm>
                <a:off x="2992844" y="2328045"/>
                <a:ext cx="93917" cy="198377"/>
              </a:xfrm>
            </p:spPr>
          </p:sp>
        </mc:Fallback>
      </mc:AlternateContent>
      <mc:AlternateContent xmlns:mc="http://schemas.openxmlformats.org/markup-compatibility/2006">
        <mc:Choice xmlns:p14="http://schemas.microsoft.com/office/powerpoint/2010/main" Requires="p14">
          <p:contentPart p14:bwMode="auto" r:id="rId49">
            <p14:nvContentPartPr>
              <p14:cNvPr id="1052135" name=""/>
              <p14:cNvContentPartPr/>
              <p14:nvPr/>
            </p14:nvContentPartPr>
            <p14:xfrm>
              <a:off x="3135039" y="2711762"/>
              <a:ext cx="768" cy="63589"/>
            </p14:xfrm>
          </p:contentPart>
        </mc:Choice>
        <mc:Fallback>
          <p:sp>
            <p:nvSpPr>
              <p:cNvPr id="1052135" name=""/>
              <p:cNvSpPr/>
              <p:nvPr/>
            </p:nvSpPr>
            <p:spPr>
              <a:xfrm>
                <a:off x="3135039" y="2711762"/>
                <a:ext cx="768" cy="63589"/>
              </a:xfrm>
            </p:spPr>
          </p:sp>
        </mc:Fallback>
      </mc:AlternateContent>
      <mc:AlternateContent xmlns:mc="http://schemas.openxmlformats.org/markup-compatibility/2006">
        <mc:Choice xmlns:p14="http://schemas.microsoft.com/office/powerpoint/2010/main" Requires="p14">
          <p:contentPart p14:bwMode="auto" r:id="rId50">
            <p14:nvContentPartPr>
              <p14:cNvPr id="1052136" name=""/>
              <p14:cNvContentPartPr/>
              <p14:nvPr/>
            </p14:nvContentPartPr>
            <p14:xfrm>
              <a:off x="3257150" y="2623102"/>
              <a:ext cx="321579" cy="210869"/>
            </p14:xfrm>
          </p:contentPart>
        </mc:Choice>
        <mc:Fallback>
          <p:sp>
            <p:nvSpPr>
              <p:cNvPr id="1052136" name=""/>
              <p:cNvSpPr/>
              <p:nvPr/>
            </p:nvSpPr>
            <p:spPr>
              <a:xfrm>
                <a:off x="3257150" y="2623102"/>
                <a:ext cx="321579" cy="210869"/>
              </a:xfrm>
            </p:spPr>
          </p:sp>
        </mc:Fallback>
      </mc:AlternateContent>
      <mc:AlternateContent xmlns:mc="http://schemas.openxmlformats.org/markup-compatibility/2006">
        <mc:Choice xmlns:p14="http://schemas.microsoft.com/office/powerpoint/2010/main" Requires="p14">
          <p:contentPart p14:bwMode="auto" r:id="rId51">
            <p14:nvContentPartPr>
              <p14:cNvPr id="1052137" name=""/>
              <p14:cNvContentPartPr/>
              <p14:nvPr/>
            </p14:nvContentPartPr>
            <p14:xfrm>
              <a:off x="3300392" y="2487141"/>
              <a:ext cx="284921" cy="10404"/>
            </p14:xfrm>
          </p:contentPart>
        </mc:Choice>
        <mc:Fallback>
          <p:sp>
            <p:nvSpPr>
              <p:cNvPr id="1052137" name=""/>
              <p:cNvSpPr/>
              <p:nvPr/>
            </p:nvSpPr>
            <p:spPr>
              <a:xfrm>
                <a:off x="3300392" y="2487141"/>
                <a:ext cx="284921" cy="10404"/>
              </a:xfrm>
            </p:spPr>
          </p:sp>
        </mc:Fallback>
      </mc:AlternateContent>
      <mc:AlternateContent xmlns:mc="http://schemas.openxmlformats.org/markup-compatibility/2006">
        <mc:Choice xmlns:p14="http://schemas.microsoft.com/office/powerpoint/2010/main" Requires="p14">
          <p:contentPart p14:bwMode="auto" r:id="rId52">
            <p14:nvContentPartPr>
              <p14:cNvPr id="1052138" name=""/>
              <p14:cNvContentPartPr/>
              <p14:nvPr/>
            </p14:nvContentPartPr>
            <p14:xfrm>
              <a:off x="3507777" y="2429062"/>
              <a:ext cx="80378" cy="172093"/>
            </p14:xfrm>
          </p:contentPart>
        </mc:Choice>
        <mc:Fallback>
          <p:sp>
            <p:nvSpPr>
              <p:cNvPr id="1052138" name=""/>
              <p:cNvSpPr/>
              <p:nvPr/>
            </p:nvSpPr>
            <p:spPr>
              <a:xfrm>
                <a:off x="3507777" y="2429062"/>
                <a:ext cx="80378" cy="172093"/>
              </a:xfrm>
            </p:spPr>
          </p:sp>
        </mc:Fallback>
      </mc:AlternateContent>
      <mc:AlternateContent xmlns:mc="http://schemas.openxmlformats.org/markup-compatibility/2006">
        <mc:Choice xmlns:p14="http://schemas.microsoft.com/office/powerpoint/2010/main" Requires="p14">
          <p:contentPart p14:bwMode="auto" r:id="rId53">
            <p14:nvContentPartPr>
              <p14:cNvPr id="1052139" name=""/>
              <p14:cNvContentPartPr/>
              <p14:nvPr/>
            </p14:nvContentPartPr>
            <p14:xfrm>
              <a:off x="3750902" y="2710021"/>
              <a:ext cx="171242" cy="13364"/>
            </p14:xfrm>
          </p:contentPart>
        </mc:Choice>
        <mc:Fallback>
          <p:sp>
            <p:nvSpPr>
              <p:cNvPr id="1052139" name=""/>
              <p:cNvSpPr/>
              <p:nvPr/>
            </p:nvSpPr>
            <p:spPr>
              <a:xfrm>
                <a:off x="3750902" y="2710021"/>
                <a:ext cx="171242" cy="13364"/>
              </a:xfrm>
            </p:spPr>
          </p:sp>
        </mc:Fallback>
      </mc:AlternateContent>
      <mc:AlternateContent xmlns:mc="http://schemas.openxmlformats.org/markup-compatibility/2006">
        <mc:Choice xmlns:p14="http://schemas.microsoft.com/office/powerpoint/2010/main" Requires="p14">
          <p:contentPart p14:bwMode="auto" r:id="rId54">
            <p14:nvContentPartPr>
              <p14:cNvPr id="1052140" name=""/>
              <p14:cNvContentPartPr/>
              <p14:nvPr/>
            </p14:nvContentPartPr>
            <p14:xfrm>
              <a:off x="3750902" y="2806050"/>
              <a:ext cx="176894" cy="21870"/>
            </p14:xfrm>
          </p:contentPart>
        </mc:Choice>
        <mc:Fallback>
          <p:sp>
            <p:nvSpPr>
              <p:cNvPr id="1052140" name=""/>
              <p:cNvSpPr/>
              <p:nvPr/>
            </p:nvSpPr>
            <p:spPr>
              <a:xfrm>
                <a:off x="3750902" y="2806050"/>
                <a:ext cx="176894" cy="21870"/>
              </a:xfrm>
            </p:spPr>
          </p:sp>
        </mc:Fallback>
      </mc:AlternateContent>
      <mc:AlternateContent xmlns:mc="http://schemas.openxmlformats.org/markup-compatibility/2006">
        <mc:Choice xmlns:p14="http://schemas.microsoft.com/office/powerpoint/2010/main" Requires="p14">
          <p:contentPart p14:bwMode="auto" r:id="rId55">
            <p14:nvContentPartPr>
              <p14:cNvPr id="1052141" name=""/>
              <p14:cNvContentPartPr/>
              <p14:nvPr/>
            </p14:nvContentPartPr>
            <p14:xfrm>
              <a:off x="4042963" y="2624644"/>
              <a:ext cx="212490" cy="208667"/>
            </p14:xfrm>
          </p:contentPart>
        </mc:Choice>
        <mc:Fallback>
          <p:sp>
            <p:nvSpPr>
              <p:cNvPr id="1052141" name=""/>
              <p:cNvSpPr/>
              <p:nvPr/>
            </p:nvSpPr>
            <p:spPr>
              <a:xfrm>
                <a:off x="4042963" y="2624644"/>
                <a:ext cx="212490" cy="208667"/>
              </a:xfrm>
            </p:spPr>
          </p:sp>
        </mc:Fallback>
      </mc:AlternateContent>
      <mc:AlternateContent xmlns:mc="http://schemas.openxmlformats.org/markup-compatibility/2006">
        <mc:Choice xmlns:p14="http://schemas.microsoft.com/office/powerpoint/2010/main" Requires="p14">
          <p:contentPart p14:bwMode="auto" r:id="rId56">
            <p14:nvContentPartPr>
              <p14:cNvPr id="1052142" name=""/>
              <p14:cNvContentPartPr/>
              <p14:nvPr/>
            </p14:nvContentPartPr>
            <p14:xfrm>
              <a:off x="3293332" y="1407845"/>
              <a:ext cx="941446" cy="179375"/>
            </p14:xfrm>
          </p:contentPart>
        </mc:Choice>
        <mc:Fallback>
          <p:sp>
            <p:nvSpPr>
              <p:cNvPr id="1052142" name=""/>
              <p:cNvSpPr/>
              <p:nvPr/>
            </p:nvSpPr>
            <p:spPr>
              <a:xfrm>
                <a:off x="3293332" y="1407845"/>
                <a:ext cx="941446" cy="179375"/>
              </a:xfrm>
            </p:spPr>
          </p:sp>
        </mc:Fallback>
      </mc:AlternateContent>
      <mc:AlternateContent xmlns:mc="http://schemas.openxmlformats.org/markup-compatibility/2006">
        <mc:Choice xmlns:p14="http://schemas.microsoft.com/office/powerpoint/2010/main" Requires="p14">
          <p:contentPart p14:bwMode="auto" r:id="rId57">
            <p14:nvContentPartPr>
              <p14:cNvPr id="1052143" name=""/>
              <p14:cNvContentPartPr/>
              <p14:nvPr/>
            </p14:nvContentPartPr>
            <p14:xfrm>
              <a:off x="3886806" y="1545470"/>
              <a:ext cx="693636" cy="426939"/>
            </p14:xfrm>
          </p:contentPart>
        </mc:Choice>
        <mc:Fallback>
          <p:sp>
            <p:nvSpPr>
              <p:cNvPr id="1052143" name=""/>
              <p:cNvSpPr/>
              <p:nvPr/>
            </p:nvSpPr>
            <p:spPr>
              <a:xfrm>
                <a:off x="3886806" y="1545470"/>
                <a:ext cx="693636" cy="426939"/>
              </a:xfrm>
            </p:spPr>
          </p:sp>
        </mc:Fallback>
      </mc:AlternateContent>
      <mc:AlternateContent xmlns:mc="http://schemas.openxmlformats.org/markup-compatibility/2006">
        <mc:Choice xmlns:p14="http://schemas.microsoft.com/office/powerpoint/2010/main" Requires="p14">
          <p:contentPart p14:bwMode="auto" r:id="rId58">
            <p14:nvContentPartPr>
              <p14:cNvPr id="1052144" name=""/>
              <p14:cNvContentPartPr/>
              <p14:nvPr/>
            </p14:nvContentPartPr>
            <p14:xfrm>
              <a:off x="4880930" y="1842317"/>
              <a:ext cx="24709" cy="290145"/>
            </p14:xfrm>
          </p:contentPart>
        </mc:Choice>
        <mc:Fallback>
          <p:sp>
            <p:nvSpPr>
              <p:cNvPr id="1052144" name=""/>
              <p:cNvSpPr/>
              <p:nvPr/>
            </p:nvSpPr>
            <p:spPr>
              <a:xfrm>
                <a:off x="4880930" y="1842317"/>
                <a:ext cx="24709" cy="290145"/>
              </a:xfrm>
            </p:spPr>
          </p:sp>
        </mc:Fallback>
      </mc:AlternateContent>
      <mc:AlternateContent xmlns:mc="http://schemas.openxmlformats.org/markup-compatibility/2006">
        <mc:Choice xmlns:p14="http://schemas.microsoft.com/office/powerpoint/2010/main" Requires="p14">
          <p:contentPart p14:bwMode="auto" r:id="rId59">
            <p14:nvContentPartPr>
              <p14:cNvPr id="1052145" name=""/>
              <p14:cNvContentPartPr/>
              <p14:nvPr/>
            </p14:nvContentPartPr>
            <p14:xfrm>
              <a:off x="4666044" y="2148194"/>
              <a:ext cx="395224" cy="20506"/>
            </p14:xfrm>
          </p:contentPart>
        </mc:Choice>
        <mc:Fallback>
          <p:sp>
            <p:nvSpPr>
              <p:cNvPr id="1052145" name=""/>
              <p:cNvSpPr/>
              <p:nvPr/>
            </p:nvSpPr>
            <p:spPr>
              <a:xfrm>
                <a:off x="4666044" y="2148194"/>
                <a:ext cx="395224" cy="20506"/>
              </a:xfrm>
            </p:spPr>
          </p:sp>
        </mc:Fallback>
      </mc:AlternateContent>
      <mc:AlternateContent xmlns:mc="http://schemas.openxmlformats.org/markup-compatibility/2006">
        <mc:Choice xmlns:p14="http://schemas.microsoft.com/office/powerpoint/2010/main" Requires="p14">
          <p:contentPart p14:bwMode="auto" r:id="rId60">
            <p14:nvContentPartPr>
              <p14:cNvPr id="1052146" name=""/>
              <p14:cNvContentPartPr/>
              <p14:nvPr/>
            </p14:nvContentPartPr>
            <p14:xfrm>
              <a:off x="5095375" y="1950050"/>
              <a:ext cx="300573" cy="202151"/>
            </p14:xfrm>
          </p:contentPart>
        </mc:Choice>
        <mc:Fallback>
          <p:sp>
            <p:nvSpPr>
              <p:cNvPr id="1052146" name=""/>
              <p:cNvSpPr/>
              <p:nvPr/>
            </p:nvSpPr>
            <p:spPr>
              <a:xfrm>
                <a:off x="5095375" y="1950050"/>
                <a:ext cx="300573" cy="202151"/>
              </a:xfrm>
            </p:spPr>
          </p:sp>
        </mc:Fallback>
      </mc:AlternateContent>
      <mc:AlternateContent xmlns:mc="http://schemas.openxmlformats.org/markup-compatibility/2006">
        <mc:Choice xmlns:p14="http://schemas.microsoft.com/office/powerpoint/2010/main" Requires="p14">
          <p:contentPart p14:bwMode="auto" r:id="rId61">
            <p14:nvContentPartPr>
              <p14:cNvPr id="1052147" name=""/>
              <p14:cNvContentPartPr/>
              <p14:nvPr/>
            </p14:nvContentPartPr>
            <p14:xfrm>
              <a:off x="5095375" y="1828917"/>
              <a:ext cx="303245" cy="13400"/>
            </p14:xfrm>
          </p:contentPart>
        </mc:Choice>
        <mc:Fallback>
          <p:sp>
            <p:nvSpPr>
              <p:cNvPr id="1052147" name=""/>
              <p:cNvSpPr/>
              <p:nvPr/>
            </p:nvSpPr>
            <p:spPr>
              <a:xfrm>
                <a:off x="5095375" y="1828917"/>
                <a:ext cx="303245" cy="13400"/>
              </a:xfrm>
            </p:spPr>
          </p:sp>
        </mc:Fallback>
      </mc:AlternateContent>
      <mc:AlternateContent xmlns:mc="http://schemas.openxmlformats.org/markup-compatibility/2006">
        <mc:Choice xmlns:p14="http://schemas.microsoft.com/office/powerpoint/2010/main" Requires="p14">
          <p:contentPart p14:bwMode="auto" r:id="rId62">
            <p14:nvContentPartPr>
              <p14:cNvPr id="1052148" name=""/>
              <p14:cNvContentPartPr/>
              <p14:nvPr/>
            </p14:nvContentPartPr>
            <p14:xfrm>
              <a:off x="5324381" y="1777537"/>
              <a:ext cx="118673" cy="126633"/>
            </p14:xfrm>
          </p:contentPart>
        </mc:Choice>
        <mc:Fallback>
          <p:sp>
            <p:nvSpPr>
              <p:cNvPr id="1052148" name=""/>
              <p:cNvSpPr/>
              <p:nvPr/>
            </p:nvSpPr>
            <p:spPr>
              <a:xfrm>
                <a:off x="5324381" y="1777537"/>
                <a:ext cx="118673" cy="126633"/>
              </a:xfrm>
            </p:spPr>
          </p:sp>
        </mc:Fallback>
      </mc:AlternateContent>
      <mc:AlternateContent xmlns:mc="http://schemas.openxmlformats.org/markup-compatibility/2006">
        <mc:Choice xmlns:p14="http://schemas.microsoft.com/office/powerpoint/2010/main" Requires="p14">
          <p:contentPart p14:bwMode="auto" r:id="rId63">
            <p14:nvContentPartPr>
              <p14:cNvPr id="1052149" name=""/>
              <p14:cNvContentPartPr/>
              <p14:nvPr/>
            </p14:nvContentPartPr>
            <p14:xfrm>
              <a:off x="1382252" y="3145314"/>
              <a:ext cx="2712821" cy="50935"/>
            </p14:xfrm>
          </p:contentPart>
        </mc:Choice>
        <mc:Fallback>
          <p:sp>
            <p:nvSpPr>
              <p:cNvPr id="1052149" name=""/>
              <p:cNvSpPr/>
              <p:nvPr/>
            </p:nvSpPr>
            <p:spPr>
              <a:xfrm>
                <a:off x="1382252" y="3145314"/>
                <a:ext cx="2712821" cy="50935"/>
              </a:xfrm>
            </p:spPr>
          </p:sp>
        </mc:Fallback>
      </mc:AlternateContent>
      <mc:AlternateContent xmlns:mc="http://schemas.openxmlformats.org/markup-compatibility/2006">
        <mc:Choice xmlns:p14="http://schemas.microsoft.com/office/powerpoint/2010/main" Requires="p14">
          <p:contentPart p14:bwMode="auto" r:id="rId64">
            <p14:nvContentPartPr>
              <p14:cNvPr id="1052150" name=""/>
              <p14:cNvContentPartPr/>
              <p14:nvPr/>
            </p14:nvContentPartPr>
            <p14:xfrm>
              <a:off x="656766" y="3697116"/>
              <a:ext cx="18661" cy="411082"/>
            </p14:xfrm>
          </p:contentPart>
        </mc:Choice>
        <mc:Fallback>
          <p:sp>
            <p:nvSpPr>
              <p:cNvPr id="1052150" name=""/>
              <p:cNvSpPr/>
              <p:nvPr/>
            </p:nvSpPr>
            <p:spPr>
              <a:xfrm>
                <a:off x="656766" y="3697116"/>
                <a:ext cx="18661" cy="411082"/>
              </a:xfrm>
            </p:spPr>
          </p:sp>
        </mc:Fallback>
      </mc:AlternateContent>
      <mc:AlternateContent xmlns:mc="http://schemas.openxmlformats.org/markup-compatibility/2006">
        <mc:Choice xmlns:p14="http://schemas.microsoft.com/office/powerpoint/2010/main" Requires="p14">
          <p:contentPart p14:bwMode="auto" r:id="rId65">
            <p14:nvContentPartPr>
              <p14:cNvPr id="1052151" name=""/>
              <p14:cNvContentPartPr/>
              <p14:nvPr/>
            </p14:nvContentPartPr>
            <p14:xfrm>
              <a:off x="663857" y="3732223"/>
              <a:ext cx="100677" cy="119712"/>
            </p14:xfrm>
          </p:contentPart>
        </mc:Choice>
        <mc:Fallback>
          <p:sp>
            <p:nvSpPr>
              <p:cNvPr id="1052151" name=""/>
              <p:cNvSpPr/>
              <p:nvPr/>
            </p:nvSpPr>
            <p:spPr>
              <a:xfrm>
                <a:off x="663857" y="3732223"/>
                <a:ext cx="100677" cy="119712"/>
              </a:xfrm>
            </p:spPr>
          </p:sp>
        </mc:Fallback>
      </mc:AlternateContent>
      <mc:AlternateContent xmlns:mc="http://schemas.openxmlformats.org/markup-compatibility/2006">
        <mc:Choice xmlns:p14="http://schemas.microsoft.com/office/powerpoint/2010/main" Requires="p14">
          <p:contentPart p14:bwMode="auto" r:id="rId66">
            <p14:nvContentPartPr>
              <p14:cNvPr id="1052152" name=""/>
              <p14:cNvContentPartPr/>
              <p14:nvPr/>
            </p14:nvContentPartPr>
            <p14:xfrm>
              <a:off x="924249" y="3703435"/>
              <a:ext cx="187569" cy="409995"/>
            </p14:xfrm>
          </p:contentPart>
        </mc:Choice>
        <mc:Fallback>
          <p:sp>
            <p:nvSpPr>
              <p:cNvPr id="1052152" name=""/>
              <p:cNvSpPr/>
              <p:nvPr/>
            </p:nvSpPr>
            <p:spPr>
              <a:xfrm>
                <a:off x="924249" y="3703435"/>
                <a:ext cx="187569" cy="409995"/>
              </a:xfrm>
            </p:spPr>
          </p:sp>
        </mc:Fallback>
      </mc:AlternateContent>
      <mc:AlternateContent xmlns:mc="http://schemas.openxmlformats.org/markup-compatibility/2006">
        <mc:Choice xmlns:p14="http://schemas.microsoft.com/office/powerpoint/2010/main" Requires="p14">
          <p:contentPart p14:bwMode="auto" r:id="rId67">
            <p14:nvContentPartPr>
              <p14:cNvPr id="1052153" name=""/>
              <p14:cNvContentPartPr/>
              <p14:nvPr/>
            </p14:nvContentPartPr>
            <p14:xfrm>
              <a:off x="911493" y="3976077"/>
              <a:ext cx="187972" cy="3830"/>
            </p14:xfrm>
          </p:contentPart>
        </mc:Choice>
        <mc:Fallback>
          <p:sp>
            <p:nvSpPr>
              <p:cNvPr id="1052153" name=""/>
              <p:cNvSpPr/>
              <p:nvPr/>
            </p:nvSpPr>
            <p:spPr>
              <a:xfrm>
                <a:off x="911493" y="3976077"/>
                <a:ext cx="187972" cy="3830"/>
              </a:xfrm>
            </p:spPr>
          </p:sp>
        </mc:Fallback>
      </mc:AlternateContent>
      <mc:AlternateContent xmlns:mc="http://schemas.openxmlformats.org/markup-compatibility/2006">
        <mc:Choice xmlns:p14="http://schemas.microsoft.com/office/powerpoint/2010/main" Requires="p14">
          <p:contentPart p14:bwMode="auto" r:id="rId68">
            <p14:nvContentPartPr>
              <p14:cNvPr id="1052154" name=""/>
              <p14:cNvContentPartPr/>
              <p14:nvPr/>
            </p14:nvContentPartPr>
            <p14:xfrm>
              <a:off x="825892" y="3986518"/>
              <a:ext cx="28760" cy="62537"/>
            </p14:xfrm>
          </p:contentPart>
        </mc:Choice>
        <mc:Fallback>
          <p:sp>
            <p:nvSpPr>
              <p:cNvPr id="1052154" name=""/>
              <p:cNvSpPr/>
              <p:nvPr/>
            </p:nvSpPr>
            <p:spPr>
              <a:xfrm>
                <a:off x="825892" y="3986518"/>
                <a:ext cx="28760" cy="62537"/>
              </a:xfrm>
            </p:spPr>
          </p:sp>
        </mc:Fallback>
      </mc:AlternateContent>
      <mc:AlternateContent xmlns:mc="http://schemas.openxmlformats.org/markup-compatibility/2006">
        <mc:Choice xmlns:p14="http://schemas.microsoft.com/office/powerpoint/2010/main" Requires="p14">
          <p:contentPart p14:bwMode="auto" r:id="rId69">
            <p14:nvContentPartPr>
              <p14:cNvPr id="1052155" name=""/>
              <p14:cNvContentPartPr/>
              <p14:nvPr/>
            </p14:nvContentPartPr>
            <p14:xfrm>
              <a:off x="1137100" y="4037399"/>
              <a:ext cx="10459" cy="72525"/>
            </p14:xfrm>
          </p:contentPart>
        </mc:Choice>
        <mc:Fallback>
          <p:sp>
            <p:nvSpPr>
              <p:cNvPr id="1052155" name=""/>
              <p:cNvSpPr/>
              <p:nvPr/>
            </p:nvSpPr>
            <p:spPr>
              <a:xfrm>
                <a:off x="1137100" y="4037399"/>
                <a:ext cx="10459" cy="72525"/>
              </a:xfrm>
            </p:spPr>
          </p:sp>
        </mc:Fallback>
      </mc:AlternateContent>
      <mc:AlternateContent xmlns:mc="http://schemas.openxmlformats.org/markup-compatibility/2006">
        <mc:Choice xmlns:p14="http://schemas.microsoft.com/office/powerpoint/2010/main" Requires="p14">
          <p:contentPart p14:bwMode="auto" r:id="rId70">
            <p14:nvContentPartPr>
              <p14:cNvPr id="1052156" name=""/>
              <p14:cNvContentPartPr/>
              <p14:nvPr/>
            </p14:nvContentPartPr>
            <p14:xfrm>
              <a:off x="1286088" y="3771678"/>
              <a:ext cx="147506" cy="331054"/>
            </p14:xfrm>
          </p:contentPart>
        </mc:Choice>
        <mc:Fallback>
          <p:sp>
            <p:nvSpPr>
              <p:cNvPr id="1052156" name=""/>
              <p:cNvSpPr/>
              <p:nvPr/>
            </p:nvSpPr>
            <p:spPr>
              <a:xfrm>
                <a:off x="1286088" y="3771678"/>
                <a:ext cx="147506" cy="331054"/>
              </a:xfrm>
            </p:spPr>
          </p:sp>
        </mc:Fallback>
      </mc:AlternateContent>
      <mc:AlternateContent xmlns:mc="http://schemas.openxmlformats.org/markup-compatibility/2006">
        <mc:Choice xmlns:p14="http://schemas.microsoft.com/office/powerpoint/2010/main" Requires="p14">
          <p:contentPart p14:bwMode="auto" r:id="rId71">
            <p14:nvContentPartPr>
              <p14:cNvPr id="1052157" name=""/>
              <p14:cNvContentPartPr/>
              <p14:nvPr/>
            </p14:nvContentPartPr>
            <p14:xfrm>
              <a:off x="1633810" y="3899648"/>
              <a:ext cx="0" cy="79919"/>
            </p14:xfrm>
          </p:contentPart>
        </mc:Choice>
        <mc:Fallback>
          <p:sp>
            <p:nvSpPr>
              <p:cNvPr id="1052157" name=""/>
              <p:cNvSpPr/>
              <p:nvPr/>
            </p:nvSpPr>
            <p:spPr>
              <a:xfrm>
                <a:off x="1633810" y="3899648"/>
                <a:ext cx="0" cy="79919"/>
              </a:xfrm>
            </p:spPr>
          </p:sp>
        </mc:Fallback>
      </mc:AlternateContent>
      <mc:AlternateContent xmlns:mc="http://schemas.openxmlformats.org/markup-compatibility/2006">
        <mc:Choice xmlns:p14="http://schemas.microsoft.com/office/powerpoint/2010/main" Requires="p14">
          <p:contentPart p14:bwMode="auto" r:id="rId72">
            <p14:nvContentPartPr>
              <p14:cNvPr id="1052158" name=""/>
              <p14:cNvContentPartPr/>
              <p14:nvPr/>
            </p14:nvContentPartPr>
            <p14:xfrm>
              <a:off x="1640871" y="4059240"/>
              <a:ext cx="14711" cy="66957"/>
            </p14:xfrm>
          </p:contentPart>
        </mc:Choice>
        <mc:Fallback>
          <p:sp>
            <p:nvSpPr>
              <p:cNvPr id="1052158" name=""/>
              <p:cNvSpPr/>
              <p:nvPr/>
            </p:nvSpPr>
            <p:spPr>
              <a:xfrm>
                <a:off x="1640871" y="4059240"/>
                <a:ext cx="14711" cy="66957"/>
              </a:xfrm>
            </p:spPr>
          </p:sp>
        </mc:Fallback>
      </mc:AlternateContent>
      <mc:AlternateContent xmlns:mc="http://schemas.openxmlformats.org/markup-compatibility/2006">
        <mc:Choice xmlns:p14="http://schemas.microsoft.com/office/powerpoint/2010/main" Requires="p14">
          <p:contentPart p14:bwMode="auto" r:id="rId73">
            <p14:nvContentPartPr>
              <p14:cNvPr id="1052159" name=""/>
              <p14:cNvContentPartPr/>
              <p14:nvPr/>
            </p14:nvContentPartPr>
            <p14:xfrm>
              <a:off x="658094" y="4196042"/>
              <a:ext cx="875553" cy="51334"/>
            </p14:xfrm>
          </p:contentPart>
        </mc:Choice>
        <mc:Fallback>
          <p:sp>
            <p:nvSpPr>
              <p:cNvPr id="1052159" name=""/>
              <p:cNvSpPr/>
              <p:nvPr/>
            </p:nvSpPr>
            <p:spPr>
              <a:xfrm>
                <a:off x="658094" y="4196042"/>
                <a:ext cx="875553" cy="51334"/>
              </a:xfrm>
            </p:spPr>
          </p:sp>
        </mc:Fallback>
      </mc:AlternateContent>
      <mc:AlternateContent xmlns:mc="http://schemas.openxmlformats.org/markup-compatibility/2006">
        <mc:Choice xmlns:p14="http://schemas.microsoft.com/office/powerpoint/2010/main" Requires="p14">
          <p:contentPart p14:bwMode="auto" r:id="rId74">
            <p14:nvContentPartPr>
              <p14:cNvPr id="1052160" name=""/>
              <p14:cNvContentPartPr/>
              <p14:nvPr/>
            </p14:nvContentPartPr>
            <p14:xfrm>
              <a:off x="1984159" y="3972370"/>
              <a:ext cx="293427" cy="211648"/>
            </p14:xfrm>
          </p:contentPart>
        </mc:Choice>
        <mc:Fallback>
          <p:sp>
            <p:nvSpPr>
              <p:cNvPr id="1052160" name=""/>
              <p:cNvSpPr/>
              <p:nvPr/>
            </p:nvSpPr>
            <p:spPr>
              <a:xfrm>
                <a:off x="1984159" y="3972370"/>
                <a:ext cx="293427" cy="211648"/>
              </a:xfrm>
            </p:spPr>
          </p:sp>
        </mc:Fallback>
      </mc:AlternateContent>
      <mc:AlternateContent xmlns:mc="http://schemas.openxmlformats.org/markup-compatibility/2006">
        <mc:Choice xmlns:p14="http://schemas.microsoft.com/office/powerpoint/2010/main" Requires="p14">
          <p:contentPart p14:bwMode="auto" r:id="rId75">
            <p14:nvContentPartPr>
              <p14:cNvPr id="1052161" name=""/>
              <p14:cNvContentPartPr/>
              <p14:nvPr/>
            </p14:nvContentPartPr>
            <p14:xfrm>
              <a:off x="2449634" y="3701670"/>
              <a:ext cx="191724" cy="432564"/>
            </p14:xfrm>
          </p:contentPart>
        </mc:Choice>
        <mc:Fallback>
          <p:sp>
            <p:nvSpPr>
              <p:cNvPr id="1052161" name=""/>
              <p:cNvSpPr/>
              <p:nvPr/>
            </p:nvSpPr>
            <p:spPr>
              <a:xfrm>
                <a:off x="2449634" y="3701670"/>
                <a:ext cx="191724" cy="432564"/>
              </a:xfrm>
            </p:spPr>
          </p:sp>
        </mc:Fallback>
      </mc:AlternateContent>
      <mc:AlternateContent xmlns:mc="http://schemas.openxmlformats.org/markup-compatibility/2006">
        <mc:Choice xmlns:p14="http://schemas.microsoft.com/office/powerpoint/2010/main" Requires="p14">
          <p:contentPart p14:bwMode="auto" r:id="rId76">
            <p14:nvContentPartPr>
              <p14:cNvPr id="1052162" name=""/>
              <p14:cNvContentPartPr/>
              <p14:nvPr/>
            </p14:nvContentPartPr>
            <p14:xfrm>
              <a:off x="2735157" y="3914043"/>
              <a:ext cx="268621" cy="219641"/>
            </p14:xfrm>
          </p:contentPart>
        </mc:Choice>
        <mc:Fallback>
          <p:sp>
            <p:nvSpPr>
              <p:cNvPr id="1052162" name=""/>
              <p:cNvSpPr/>
              <p:nvPr/>
            </p:nvSpPr>
            <p:spPr>
              <a:xfrm>
                <a:off x="2735157" y="3914043"/>
                <a:ext cx="268621" cy="219641"/>
              </a:xfrm>
            </p:spPr>
          </p:sp>
        </mc:Fallback>
      </mc:AlternateContent>
      <mc:AlternateContent xmlns:mc="http://schemas.openxmlformats.org/markup-compatibility/2006">
        <mc:Choice xmlns:p14="http://schemas.microsoft.com/office/powerpoint/2010/main" Requires="p14">
          <p:contentPart p14:bwMode="auto" r:id="rId77">
            <p14:nvContentPartPr>
              <p14:cNvPr id="1052163" name=""/>
              <p14:cNvContentPartPr/>
              <p14:nvPr/>
            </p14:nvContentPartPr>
            <p14:xfrm>
              <a:off x="2728097" y="3798630"/>
              <a:ext cx="205286" cy="9400"/>
            </p14:xfrm>
          </p:contentPart>
        </mc:Choice>
        <mc:Fallback>
          <p:sp>
            <p:nvSpPr>
              <p:cNvPr id="1052163" name=""/>
              <p:cNvSpPr/>
              <p:nvPr/>
            </p:nvSpPr>
            <p:spPr>
              <a:xfrm>
                <a:off x="2728097" y="3798630"/>
                <a:ext cx="205286" cy="9400"/>
              </a:xfrm>
            </p:spPr>
          </p:sp>
        </mc:Fallback>
      </mc:AlternateContent>
      <mc:AlternateContent xmlns:mc="http://schemas.openxmlformats.org/markup-compatibility/2006">
        <mc:Choice xmlns:p14="http://schemas.microsoft.com/office/powerpoint/2010/main" Requires="p14">
          <p:contentPart p14:bwMode="auto" r:id="rId78">
            <p14:nvContentPartPr>
              <p14:cNvPr id="1052164" name=""/>
              <p14:cNvContentPartPr/>
              <p14:nvPr/>
            </p14:nvContentPartPr>
            <p14:xfrm>
              <a:off x="2878121" y="3718462"/>
              <a:ext cx="136333" cy="152870"/>
            </p14:xfrm>
          </p:contentPart>
        </mc:Choice>
        <mc:Fallback>
          <p:sp>
            <p:nvSpPr>
              <p:cNvPr id="1052164" name=""/>
              <p:cNvSpPr/>
              <p:nvPr/>
            </p:nvSpPr>
            <p:spPr>
              <a:xfrm>
                <a:off x="2878121" y="3718462"/>
                <a:ext cx="136333" cy="152870"/>
              </a:xfrm>
            </p:spPr>
          </p:sp>
        </mc:Fallback>
      </mc:AlternateContent>
      <mc:AlternateContent xmlns:mc="http://schemas.openxmlformats.org/markup-compatibility/2006">
        <mc:Choice xmlns:p14="http://schemas.microsoft.com/office/powerpoint/2010/main" Requires="p14">
          <p:contentPart p14:bwMode="auto" r:id="rId79">
            <p14:nvContentPartPr>
              <p14:cNvPr id="1052165" name=""/>
              <p14:cNvContentPartPr/>
              <p14:nvPr/>
            </p14:nvContentPartPr>
            <p14:xfrm>
              <a:off x="2456291" y="4231580"/>
              <a:ext cx="509211" cy="8598"/>
            </p14:xfrm>
          </p:contentPart>
        </mc:Choice>
        <mc:Fallback>
          <p:sp>
            <p:nvSpPr>
              <p:cNvPr id="1052165" name=""/>
              <p:cNvSpPr/>
              <p:nvPr/>
            </p:nvSpPr>
            <p:spPr>
              <a:xfrm>
                <a:off x="2456291" y="4231580"/>
                <a:ext cx="509211" cy="8598"/>
              </a:xfrm>
            </p:spPr>
          </p:sp>
        </mc:Fallback>
      </mc:AlternateContent>
      <mc:AlternateContent xmlns:mc="http://schemas.openxmlformats.org/markup-compatibility/2006">
        <mc:Choice xmlns:p14="http://schemas.microsoft.com/office/powerpoint/2010/main" Requires="p14">
          <p:contentPart p14:bwMode="auto" r:id="rId80">
            <p14:nvContentPartPr>
              <p14:cNvPr id="1052166" name=""/>
              <p14:cNvContentPartPr/>
              <p14:nvPr/>
            </p14:nvContentPartPr>
            <p14:xfrm>
              <a:off x="2481290" y="4325532"/>
              <a:ext cx="308215" cy="373622"/>
            </p14:xfrm>
          </p:contentPart>
        </mc:Choice>
        <mc:Fallback>
          <p:sp>
            <p:nvSpPr>
              <p:cNvPr id="1052166" name=""/>
              <p:cNvSpPr/>
              <p:nvPr/>
            </p:nvSpPr>
            <p:spPr>
              <a:xfrm>
                <a:off x="2481290" y="4325532"/>
                <a:ext cx="308215" cy="373622"/>
              </a:xfrm>
            </p:spPr>
          </p:sp>
        </mc:Fallback>
      </mc:AlternateContent>
      <mc:AlternateContent xmlns:mc="http://schemas.openxmlformats.org/markup-compatibility/2006">
        <mc:Choice xmlns:p14="http://schemas.microsoft.com/office/powerpoint/2010/main" Requires="p14">
          <p:contentPart p14:bwMode="auto" r:id="rId81">
            <p14:nvContentPartPr>
              <p14:cNvPr id="1052167" name=""/>
              <p14:cNvContentPartPr/>
              <p14:nvPr/>
            </p14:nvContentPartPr>
            <p14:xfrm>
              <a:off x="2835320" y="4392573"/>
              <a:ext cx="28199" cy="345909"/>
            </p14:xfrm>
          </p:contentPart>
        </mc:Choice>
        <mc:Fallback>
          <p:sp>
            <p:nvSpPr>
              <p:cNvPr id="1052167" name=""/>
              <p:cNvSpPr/>
              <p:nvPr/>
            </p:nvSpPr>
            <p:spPr>
              <a:xfrm>
                <a:off x="2835320" y="4392573"/>
                <a:ext cx="28199" cy="345909"/>
              </a:xfrm>
            </p:spPr>
          </p:sp>
        </mc:Fallback>
      </mc:AlternateContent>
      <mc:AlternateContent xmlns:mc="http://schemas.openxmlformats.org/markup-compatibility/2006">
        <mc:Choice xmlns:p14="http://schemas.microsoft.com/office/powerpoint/2010/main" Requires="p14">
          <p:contentPart p14:bwMode="auto" r:id="rId82">
            <p14:nvContentPartPr>
              <p14:cNvPr id="1052168" name=""/>
              <p14:cNvContentPartPr/>
              <p14:nvPr/>
            </p14:nvContentPartPr>
            <p14:xfrm>
              <a:off x="2785459" y="4563737"/>
              <a:ext cx="190848" cy="31017"/>
            </p14:xfrm>
          </p:contentPart>
        </mc:Choice>
        <mc:Fallback>
          <p:sp>
            <p:nvSpPr>
              <p:cNvPr id="1052168" name=""/>
              <p:cNvSpPr/>
              <p:nvPr/>
            </p:nvSpPr>
            <p:spPr>
              <a:xfrm>
                <a:off x="2785459" y="4563737"/>
                <a:ext cx="190848" cy="31017"/>
              </a:xfrm>
            </p:spPr>
          </p:sp>
        </mc:Fallback>
      </mc:AlternateContent>
      <mc:AlternateContent xmlns:mc="http://schemas.openxmlformats.org/markup-compatibility/2006">
        <mc:Choice xmlns:p14="http://schemas.microsoft.com/office/powerpoint/2010/main" Requires="p14">
          <p:contentPart p14:bwMode="auto" r:id="rId83">
            <p14:nvContentPartPr>
              <p14:cNvPr id="1052169" name=""/>
              <p14:cNvContentPartPr/>
              <p14:nvPr/>
            </p14:nvContentPartPr>
            <p14:xfrm>
              <a:off x="3100067" y="4244559"/>
              <a:ext cx="115688" cy="2817"/>
            </p14:xfrm>
          </p:contentPart>
        </mc:Choice>
        <mc:Fallback>
          <p:sp>
            <p:nvSpPr>
              <p:cNvPr id="1052169" name=""/>
              <p:cNvSpPr/>
              <p:nvPr/>
            </p:nvSpPr>
            <p:spPr>
              <a:xfrm>
                <a:off x="3100067" y="4244559"/>
                <a:ext cx="115688" cy="2817"/>
              </a:xfrm>
            </p:spPr>
          </p:sp>
        </mc:Fallback>
      </mc:AlternateContent>
      <mc:AlternateContent xmlns:mc="http://schemas.openxmlformats.org/markup-compatibility/2006">
        <mc:Choice xmlns:p14="http://schemas.microsoft.com/office/powerpoint/2010/main" Requires="p14">
          <p:contentPart p14:bwMode="auto" r:id="rId84">
            <p14:nvContentPartPr>
              <p14:cNvPr id="1052170" name=""/>
              <p14:cNvContentPartPr/>
              <p14:nvPr/>
            </p14:nvContentPartPr>
            <p14:xfrm>
              <a:off x="3128748" y="4318802"/>
              <a:ext cx="139223" cy="15444"/>
            </p14:xfrm>
          </p:contentPart>
        </mc:Choice>
        <mc:Fallback>
          <p:sp>
            <p:nvSpPr>
              <p:cNvPr id="1052170" name=""/>
              <p:cNvSpPr/>
              <p:nvPr/>
            </p:nvSpPr>
            <p:spPr>
              <a:xfrm>
                <a:off x="3128748" y="4318802"/>
                <a:ext cx="139223" cy="15444"/>
              </a:xfrm>
            </p:spPr>
          </p:sp>
        </mc:Fallback>
      </mc:AlternateContent>
      <mc:AlternateContent xmlns:mc="http://schemas.openxmlformats.org/markup-compatibility/2006">
        <mc:Choice xmlns:p14="http://schemas.microsoft.com/office/powerpoint/2010/main" Requires="p14">
          <p:contentPart p14:bwMode="auto" r:id="rId85">
            <p14:nvContentPartPr>
              <p14:cNvPr id="1052171" name=""/>
              <p14:cNvContentPartPr/>
              <p14:nvPr/>
            </p14:nvContentPartPr>
            <p14:xfrm>
              <a:off x="3395829" y="4123815"/>
              <a:ext cx="163705" cy="389224"/>
            </p14:xfrm>
          </p:contentPart>
        </mc:Choice>
        <mc:Fallback>
          <p:sp>
            <p:nvSpPr>
              <p:cNvPr id="1052171" name=""/>
              <p:cNvSpPr/>
              <p:nvPr/>
            </p:nvSpPr>
            <p:spPr>
              <a:xfrm>
                <a:off x="3395829" y="4123815"/>
                <a:ext cx="163705" cy="389224"/>
              </a:xfrm>
            </p:spPr>
          </p:sp>
        </mc:Fallback>
      </mc:AlternateContent>
      <mc:AlternateContent xmlns:mc="http://schemas.openxmlformats.org/markup-compatibility/2006">
        <mc:Choice xmlns:p14="http://schemas.microsoft.com/office/powerpoint/2010/main" Requires="p14">
          <p:contentPart p14:bwMode="auto" r:id="rId86">
            <p14:nvContentPartPr>
              <p14:cNvPr id="1052172" name=""/>
              <p14:cNvContentPartPr/>
              <p14:nvPr/>
            </p14:nvContentPartPr>
            <p14:xfrm>
              <a:off x="3686481" y="4076607"/>
              <a:ext cx="271806" cy="213364"/>
            </p14:xfrm>
          </p:contentPart>
        </mc:Choice>
        <mc:Fallback>
          <p:sp>
            <p:nvSpPr>
              <p:cNvPr id="1052172" name=""/>
              <p:cNvSpPr/>
              <p:nvPr/>
            </p:nvSpPr>
            <p:spPr>
              <a:xfrm>
                <a:off x="3686481" y="4076607"/>
                <a:ext cx="271806" cy="213364"/>
              </a:xfrm>
            </p:spPr>
          </p:sp>
        </mc:Fallback>
      </mc:AlternateContent>
      <mc:AlternateContent xmlns:mc="http://schemas.openxmlformats.org/markup-compatibility/2006">
        <mc:Choice xmlns:p14="http://schemas.microsoft.com/office/powerpoint/2010/main" Requires="p14">
          <p:contentPart p14:bwMode="auto" r:id="rId87">
            <p14:nvContentPartPr>
              <p14:cNvPr id="1052173" name=""/>
              <p14:cNvContentPartPr/>
              <p14:nvPr/>
            </p14:nvContentPartPr>
            <p14:xfrm>
              <a:off x="3679399" y="3948328"/>
              <a:ext cx="264327" cy="16844"/>
            </p14:xfrm>
          </p:contentPart>
        </mc:Choice>
        <mc:Fallback>
          <p:sp>
            <p:nvSpPr>
              <p:cNvPr id="1052173" name=""/>
              <p:cNvSpPr/>
              <p:nvPr/>
            </p:nvSpPr>
            <p:spPr>
              <a:xfrm>
                <a:off x="3679399" y="3948328"/>
                <a:ext cx="264327" cy="16844"/>
              </a:xfrm>
            </p:spPr>
          </p:sp>
        </mc:Fallback>
      </mc:AlternateContent>
      <mc:AlternateContent xmlns:mc="http://schemas.openxmlformats.org/markup-compatibility/2006">
        <mc:Choice xmlns:p14="http://schemas.microsoft.com/office/powerpoint/2010/main" Requires="p14">
          <p:contentPart p14:bwMode="auto" r:id="rId88">
            <p14:nvContentPartPr>
              <p14:cNvPr id="1052174" name=""/>
              <p14:cNvContentPartPr/>
              <p14:nvPr/>
            </p14:nvContentPartPr>
            <p14:xfrm>
              <a:off x="3858125" y="3878302"/>
              <a:ext cx="171553" cy="148424"/>
            </p14:xfrm>
          </p:contentPart>
        </mc:Choice>
        <mc:Fallback>
          <p:sp>
            <p:nvSpPr>
              <p:cNvPr id="1052174" name=""/>
              <p:cNvSpPr/>
              <p:nvPr/>
            </p:nvSpPr>
            <p:spPr>
              <a:xfrm>
                <a:off x="3858125" y="3878302"/>
                <a:ext cx="171553" cy="148424"/>
              </a:xfrm>
            </p:spPr>
          </p:sp>
        </mc:Fallback>
      </mc:AlternateContent>
      <mc:AlternateContent xmlns:mc="http://schemas.openxmlformats.org/markup-compatibility/2006">
        <mc:Choice xmlns:p14="http://schemas.microsoft.com/office/powerpoint/2010/main" Requires="p14">
          <p:contentPart p14:bwMode="auto" r:id="rId89">
            <p14:nvContentPartPr>
              <p14:cNvPr id="1052175" name=""/>
              <p14:cNvContentPartPr/>
              <p14:nvPr/>
            </p14:nvContentPartPr>
            <p14:xfrm>
              <a:off x="4054768" y="4153309"/>
              <a:ext cx="96343" cy="196483"/>
            </p14:xfrm>
          </p:contentPart>
        </mc:Choice>
        <mc:Fallback>
          <p:sp>
            <p:nvSpPr>
              <p:cNvPr id="1052175" name=""/>
              <p:cNvSpPr/>
              <p:nvPr/>
            </p:nvSpPr>
            <p:spPr>
              <a:xfrm>
                <a:off x="4054768" y="4153309"/>
                <a:ext cx="96343" cy="196483"/>
              </a:xfrm>
            </p:spPr>
          </p:sp>
        </mc:Fallback>
      </mc:AlternateContent>
      <mc:AlternateContent xmlns:mc="http://schemas.openxmlformats.org/markup-compatibility/2006">
        <mc:Choice xmlns:p14="http://schemas.microsoft.com/office/powerpoint/2010/main" Requires="p14">
          <p:contentPart p14:bwMode="auto" r:id="rId90">
            <p14:nvContentPartPr>
              <p14:cNvPr id="1052176" name=""/>
              <p14:cNvContentPartPr/>
              <p14:nvPr/>
            </p14:nvContentPartPr>
            <p14:xfrm>
              <a:off x="4144051" y="4138664"/>
              <a:ext cx="62786" cy="204041"/>
            </p14:xfrm>
          </p:contentPart>
        </mc:Choice>
        <mc:Fallback>
          <p:sp>
            <p:nvSpPr>
              <p:cNvPr id="1052176" name=""/>
              <p:cNvSpPr/>
              <p:nvPr/>
            </p:nvSpPr>
            <p:spPr>
              <a:xfrm>
                <a:off x="4144051" y="4138664"/>
                <a:ext cx="62786" cy="204041"/>
              </a:xfrm>
            </p:spPr>
          </p:sp>
        </mc:Fallback>
      </mc:AlternateContent>
      <mc:AlternateContent xmlns:mc="http://schemas.openxmlformats.org/markup-compatibility/2006">
        <mc:Choice xmlns:p14="http://schemas.microsoft.com/office/powerpoint/2010/main" Requires="p14">
          <p:contentPart p14:bwMode="auto" r:id="rId91">
            <p14:nvContentPartPr>
              <p14:cNvPr id="1052177" name=""/>
              <p14:cNvContentPartPr/>
              <p14:nvPr/>
            </p14:nvContentPartPr>
            <p14:xfrm>
              <a:off x="4318321" y="4117319"/>
              <a:ext cx="14036" cy="218244"/>
            </p14:xfrm>
          </p:contentPart>
        </mc:Choice>
        <mc:Fallback>
          <p:sp>
            <p:nvSpPr>
              <p:cNvPr id="1052177" name=""/>
              <p:cNvSpPr/>
              <p:nvPr/>
            </p:nvSpPr>
            <p:spPr>
              <a:xfrm>
                <a:off x="4318321" y="4117319"/>
                <a:ext cx="14036" cy="218244"/>
              </a:xfrm>
            </p:spPr>
          </p:sp>
        </mc:Fallback>
      </mc:AlternateContent>
      <mc:AlternateContent xmlns:mc="http://schemas.openxmlformats.org/markup-compatibility/2006">
        <mc:Choice xmlns:p14="http://schemas.microsoft.com/office/powerpoint/2010/main" Requires="p14">
          <p:contentPart p14:bwMode="auto" r:id="rId92">
            <p14:nvContentPartPr>
              <p14:cNvPr id="1052178" name=""/>
              <p14:cNvContentPartPr/>
              <p14:nvPr/>
            </p14:nvContentPartPr>
            <p14:xfrm>
              <a:off x="4272895" y="4050149"/>
              <a:ext cx="235330" cy="341608"/>
            </p14:xfrm>
          </p:contentPart>
        </mc:Choice>
        <mc:Fallback>
          <p:sp>
            <p:nvSpPr>
              <p:cNvPr id="1052178" name=""/>
              <p:cNvSpPr/>
              <p:nvPr/>
            </p:nvSpPr>
            <p:spPr>
              <a:xfrm>
                <a:off x="4272895" y="4050149"/>
                <a:ext cx="235330" cy="341608"/>
              </a:xfrm>
            </p:spPr>
          </p:sp>
        </mc:Fallback>
      </mc:AlternateContent>
      <mc:AlternateContent xmlns:mc="http://schemas.openxmlformats.org/markup-compatibility/2006">
        <mc:Choice xmlns:p14="http://schemas.microsoft.com/office/powerpoint/2010/main" Requires="p14">
          <p:contentPart p14:bwMode="auto" r:id="rId93">
            <p14:nvContentPartPr>
              <p14:cNvPr id="1052179" name=""/>
              <p14:cNvContentPartPr/>
              <p14:nvPr/>
            </p14:nvContentPartPr>
            <p14:xfrm>
              <a:off x="4215533" y="3906846"/>
              <a:ext cx="257686" cy="15120"/>
            </p14:xfrm>
          </p:contentPart>
        </mc:Choice>
        <mc:Fallback>
          <p:sp>
            <p:nvSpPr>
              <p:cNvPr id="1052179" name=""/>
              <p:cNvSpPr/>
              <p:nvPr/>
            </p:nvSpPr>
            <p:spPr>
              <a:xfrm>
                <a:off x="4215533" y="3906846"/>
                <a:ext cx="257686" cy="15120"/>
              </a:xfrm>
            </p:spPr>
          </p:sp>
        </mc:Fallback>
      </mc:AlternateContent>
      <mc:AlternateContent xmlns:mc="http://schemas.openxmlformats.org/markup-compatibility/2006">
        <mc:Choice xmlns:p14="http://schemas.microsoft.com/office/powerpoint/2010/main" Requires="p14">
          <p:contentPart p14:bwMode="auto" r:id="rId94">
            <p14:nvContentPartPr>
              <p14:cNvPr id="1052180" name=""/>
              <p14:cNvContentPartPr/>
              <p14:nvPr/>
            </p14:nvContentPartPr>
            <p14:xfrm>
              <a:off x="4422918" y="3834371"/>
              <a:ext cx="121077" cy="163899"/>
            </p14:xfrm>
          </p:contentPart>
        </mc:Choice>
        <mc:Fallback>
          <p:sp>
            <p:nvSpPr>
              <p:cNvPr id="1052180" name=""/>
              <p:cNvSpPr/>
              <p:nvPr/>
            </p:nvSpPr>
            <p:spPr>
              <a:xfrm>
                <a:off x="4422918" y="3834371"/>
                <a:ext cx="121077" cy="163899"/>
              </a:xfrm>
            </p:spPr>
          </p:sp>
        </mc:Fallback>
      </mc:AlternateContent>
      <mc:AlternateContent xmlns:mc="http://schemas.openxmlformats.org/markup-compatibility/2006">
        <mc:Choice xmlns:p14="http://schemas.microsoft.com/office/powerpoint/2010/main" Requires="p14">
          <p:contentPart p14:bwMode="auto" r:id="rId95">
            <p14:nvContentPartPr>
              <p14:cNvPr id="1052181" name=""/>
              <p14:cNvContentPartPr/>
              <p14:nvPr/>
            </p14:nvContentPartPr>
            <p14:xfrm>
              <a:off x="1718517" y="4736285"/>
              <a:ext cx="2955028" cy="151920"/>
            </p14:xfrm>
          </p:contentPart>
        </mc:Choice>
        <mc:Fallback>
          <p:sp>
            <p:nvSpPr>
              <p:cNvPr id="1052181" name=""/>
              <p:cNvSpPr/>
              <p:nvPr/>
            </p:nvSpPr>
            <p:spPr>
              <a:xfrm>
                <a:off x="1718517" y="4736285"/>
                <a:ext cx="2955028" cy="151920"/>
              </a:xfrm>
            </p:spPr>
          </p:sp>
        </mc:Fallback>
      </mc:AlternateContent>
      <mc:AlternateContent xmlns:mc="http://schemas.openxmlformats.org/markup-compatibility/2006">
        <mc:Choice xmlns:p14="http://schemas.microsoft.com/office/powerpoint/2010/main" Requires="p14">
          <p:contentPart p14:bwMode="auto" r:id="rId96">
            <p14:nvContentPartPr>
              <p14:cNvPr id="1052182" name=""/>
              <p14:cNvContentPartPr/>
              <p14:nvPr/>
            </p14:nvContentPartPr>
            <p14:xfrm>
              <a:off x="1802398" y="3563575"/>
              <a:ext cx="2879277" cy="1262592"/>
            </p14:xfrm>
          </p:contentPart>
        </mc:Choice>
        <mc:Fallback>
          <p:sp>
            <p:nvSpPr>
              <p:cNvPr id="1052182" name=""/>
              <p:cNvSpPr/>
              <p:nvPr/>
            </p:nvSpPr>
            <p:spPr>
              <a:xfrm>
                <a:off x="1802398" y="3563575"/>
                <a:ext cx="2879277" cy="1262592"/>
              </a:xfrm>
            </p:spPr>
          </p:sp>
        </mc:Fallback>
      </mc:AlternateContent>
      <mc:AlternateContent xmlns:mc="http://schemas.openxmlformats.org/markup-compatibility/2006">
        <mc:Choice xmlns:p14="http://schemas.microsoft.com/office/powerpoint/2010/main" Requires="p14">
          <p:contentPart p14:bwMode="auto" r:id="rId97">
            <p14:nvContentPartPr>
              <p14:cNvPr id="1052183" name=""/>
              <p14:cNvContentPartPr/>
              <p14:nvPr/>
            </p14:nvContentPartPr>
            <p14:xfrm>
              <a:off x="1291779" y="5008358"/>
              <a:ext cx="229536" cy="524966"/>
            </p14:xfrm>
          </p:contentPart>
        </mc:Choice>
        <mc:Fallback>
          <p:sp>
            <p:nvSpPr>
              <p:cNvPr id="1052183" name=""/>
              <p:cNvSpPr/>
              <p:nvPr/>
            </p:nvSpPr>
            <p:spPr>
              <a:xfrm>
                <a:off x="1291779" y="5008358"/>
                <a:ext cx="229536" cy="524966"/>
              </a:xfrm>
            </p:spPr>
          </p:sp>
        </mc:Fallback>
      </mc:AlternateContent>
      <mc:AlternateContent xmlns:mc="http://schemas.openxmlformats.org/markup-compatibility/2006">
        <mc:Choice xmlns:p14="http://schemas.microsoft.com/office/powerpoint/2010/main" Requires="p14">
          <p:contentPart p14:bwMode="auto" r:id="rId98">
            <p14:nvContentPartPr>
              <p14:cNvPr id="1052184" name=""/>
              <p14:cNvContentPartPr/>
              <p14:nvPr/>
            </p14:nvContentPartPr>
            <p14:xfrm>
              <a:off x="1591010" y="5304957"/>
              <a:ext cx="308010" cy="264301"/>
            </p14:xfrm>
          </p:contentPart>
        </mc:Choice>
        <mc:Fallback>
          <p:sp>
            <p:nvSpPr>
              <p:cNvPr id="1052184" name=""/>
              <p:cNvSpPr/>
              <p:nvPr/>
            </p:nvSpPr>
            <p:spPr>
              <a:xfrm>
                <a:off x="1591010" y="5304957"/>
                <a:ext cx="308010" cy="264301"/>
              </a:xfrm>
            </p:spPr>
          </p:sp>
        </mc:Fallback>
      </mc:AlternateContent>
      <mc:AlternateContent xmlns:mc="http://schemas.openxmlformats.org/markup-compatibility/2006">
        <mc:Choice xmlns:p14="http://schemas.microsoft.com/office/powerpoint/2010/main" Requires="p14">
          <p:contentPart p14:bwMode="auto" r:id="rId99">
            <p14:nvContentPartPr>
              <p14:cNvPr id="1052185" name=""/>
              <p14:cNvContentPartPr/>
              <p14:nvPr/>
            </p14:nvContentPartPr>
            <p14:xfrm>
              <a:off x="1577505" y="5154143"/>
              <a:ext cx="242511" cy="16045"/>
            </p14:xfrm>
          </p:contentPart>
        </mc:Choice>
        <mc:Fallback>
          <p:sp>
            <p:nvSpPr>
              <p:cNvPr id="1052185" name=""/>
              <p:cNvSpPr/>
              <p:nvPr/>
            </p:nvSpPr>
            <p:spPr>
              <a:xfrm>
                <a:off x="1577505" y="5154143"/>
                <a:ext cx="242511" cy="16045"/>
              </a:xfrm>
            </p:spPr>
          </p:sp>
        </mc:Fallback>
      </mc:AlternateContent>
      <mc:AlternateContent xmlns:mc="http://schemas.openxmlformats.org/markup-compatibility/2006">
        <mc:Choice xmlns:p14="http://schemas.microsoft.com/office/powerpoint/2010/main" Requires="p14">
          <p:contentPart p14:bwMode="auto" r:id="rId100">
            <p14:nvContentPartPr>
              <p14:cNvPr id="1052186" name=""/>
              <p14:cNvContentPartPr/>
              <p14:nvPr/>
            </p14:nvContentPartPr>
            <p14:xfrm>
              <a:off x="1719853" y="5058991"/>
              <a:ext cx="158571" cy="163234"/>
            </p14:xfrm>
          </p:contentPart>
        </mc:Choice>
        <mc:Fallback>
          <p:sp>
            <p:nvSpPr>
              <p:cNvPr id="1052186" name=""/>
              <p:cNvSpPr/>
              <p:nvPr/>
            </p:nvSpPr>
            <p:spPr>
              <a:xfrm>
                <a:off x="1719853" y="5058991"/>
                <a:ext cx="158571" cy="163234"/>
              </a:xfrm>
            </p:spPr>
          </p:sp>
        </mc:Fallback>
      </mc:AlternateContent>
      <mc:AlternateContent xmlns:mc="http://schemas.openxmlformats.org/markup-compatibility/2006">
        <mc:Choice xmlns:p14="http://schemas.microsoft.com/office/powerpoint/2010/main" Requires="p14">
          <p:contentPart p14:bwMode="auto" r:id="rId101">
            <p14:nvContentPartPr>
              <p14:cNvPr id="1052187" name=""/>
              <p14:cNvContentPartPr/>
              <p14:nvPr/>
            </p14:nvContentPartPr>
            <p14:xfrm>
              <a:off x="1338346" y="5558866"/>
              <a:ext cx="595952" cy="103733"/>
            </p14:xfrm>
          </p:contentPart>
        </mc:Choice>
        <mc:Fallback>
          <p:sp>
            <p:nvSpPr>
              <p:cNvPr id="1052187" name=""/>
              <p:cNvSpPr/>
              <p:nvPr/>
            </p:nvSpPr>
            <p:spPr>
              <a:xfrm>
                <a:off x="1338346" y="5558866"/>
                <a:ext cx="595952" cy="103733"/>
              </a:xfrm>
            </p:spPr>
          </p:sp>
        </mc:Fallback>
      </mc:AlternateContent>
      <mc:AlternateContent xmlns:mc="http://schemas.openxmlformats.org/markup-compatibility/2006">
        <mc:Choice xmlns:p14="http://schemas.microsoft.com/office/powerpoint/2010/main" Requires="p14">
          <p:contentPart p14:bwMode="auto" r:id="rId102">
            <p14:nvContentPartPr>
              <p14:cNvPr id="1052188" name=""/>
              <p14:cNvContentPartPr/>
              <p14:nvPr/>
            </p14:nvContentPartPr>
            <p14:xfrm>
              <a:off x="1472288" y="5739555"/>
              <a:ext cx="440389" cy="447081"/>
            </p14:xfrm>
          </p:contentPart>
        </mc:Choice>
        <mc:Fallback>
          <p:sp>
            <p:nvSpPr>
              <p:cNvPr id="1052188" name=""/>
              <p:cNvSpPr/>
              <p:nvPr/>
            </p:nvSpPr>
            <p:spPr>
              <a:xfrm>
                <a:off x="1472288" y="5739555"/>
                <a:ext cx="440389" cy="447081"/>
              </a:xfrm>
            </p:spPr>
          </p:sp>
        </mc:Fallback>
      </mc:AlternateContent>
      <mc:AlternateContent xmlns:mc="http://schemas.openxmlformats.org/markup-compatibility/2006">
        <mc:Choice xmlns:p14="http://schemas.microsoft.com/office/powerpoint/2010/main" Requires="p14">
          <p:contentPart p14:bwMode="auto" r:id="rId103">
            <p14:nvContentPartPr>
              <p14:cNvPr id="1052189" name=""/>
              <p14:cNvContentPartPr/>
              <p14:nvPr/>
            </p14:nvContentPartPr>
            <p14:xfrm>
              <a:off x="2034461" y="5551171"/>
              <a:ext cx="165061" cy="11129"/>
            </p14:xfrm>
          </p:contentPart>
        </mc:Choice>
        <mc:Fallback>
          <p:sp>
            <p:nvSpPr>
              <p:cNvPr id="1052189" name=""/>
              <p:cNvSpPr/>
              <p:nvPr/>
            </p:nvSpPr>
            <p:spPr>
              <a:xfrm>
                <a:off x="2034461" y="5551171"/>
                <a:ext cx="165061" cy="11129"/>
              </a:xfrm>
            </p:spPr>
          </p:sp>
        </mc:Fallback>
      </mc:AlternateContent>
      <mc:AlternateContent xmlns:mc="http://schemas.openxmlformats.org/markup-compatibility/2006">
        <mc:Choice xmlns:p14="http://schemas.microsoft.com/office/powerpoint/2010/main" Requires="p14">
          <p:contentPart p14:bwMode="auto" r:id="rId104">
            <p14:nvContentPartPr>
              <p14:cNvPr id="1052190" name=""/>
              <p14:cNvContentPartPr/>
              <p14:nvPr/>
            </p14:nvContentPartPr>
            <p14:xfrm>
              <a:off x="2056082" y="5703347"/>
              <a:ext cx="169945" cy="4798"/>
            </p14:xfrm>
          </p:contentPart>
        </mc:Choice>
        <mc:Fallback>
          <p:sp>
            <p:nvSpPr>
              <p:cNvPr id="1052190" name=""/>
              <p:cNvSpPr/>
              <p:nvPr/>
            </p:nvSpPr>
            <p:spPr>
              <a:xfrm>
                <a:off x="2056082" y="5703347"/>
                <a:ext cx="169945" cy="4798"/>
              </a:xfrm>
            </p:spPr>
          </p:sp>
        </mc:Fallback>
      </mc:AlternateContent>
      <mc:AlternateContent xmlns:mc="http://schemas.openxmlformats.org/markup-compatibility/2006">
        <mc:Choice xmlns:p14="http://schemas.microsoft.com/office/powerpoint/2010/main" Requires="p14">
          <p:contentPart p14:bwMode="auto" r:id="rId105">
            <p14:nvContentPartPr>
              <p14:cNvPr id="1052191" name=""/>
              <p14:cNvContentPartPr/>
              <p14:nvPr/>
            </p14:nvContentPartPr>
            <p14:xfrm>
              <a:off x="2386568" y="5321614"/>
              <a:ext cx="162825" cy="352822"/>
            </p14:xfrm>
          </p:contentPart>
        </mc:Choice>
        <mc:Fallback>
          <p:sp>
            <p:nvSpPr>
              <p:cNvPr id="1052191" name=""/>
              <p:cNvSpPr/>
              <p:nvPr/>
            </p:nvSpPr>
            <p:spPr>
              <a:xfrm>
                <a:off x="2386568" y="5321614"/>
                <a:ext cx="162825" cy="352822"/>
              </a:xfrm>
            </p:spPr>
          </p:sp>
        </mc:Fallback>
      </mc:AlternateContent>
      <mc:AlternateContent xmlns:mc="http://schemas.openxmlformats.org/markup-compatibility/2006">
        <mc:Choice xmlns:p14="http://schemas.microsoft.com/office/powerpoint/2010/main" Requires="p14">
          <p:contentPart p14:bwMode="auto" r:id="rId106">
            <p14:nvContentPartPr>
              <p14:cNvPr id="1052192" name=""/>
              <p14:cNvContentPartPr/>
              <p14:nvPr/>
            </p14:nvContentPartPr>
            <p14:xfrm>
              <a:off x="2384809" y="5718210"/>
              <a:ext cx="245613" cy="37537"/>
            </p14:xfrm>
          </p:contentPart>
        </mc:Choice>
        <mc:Fallback>
          <p:sp>
            <p:nvSpPr>
              <p:cNvPr id="1052192" name=""/>
              <p:cNvSpPr/>
              <p:nvPr/>
            </p:nvSpPr>
            <p:spPr>
              <a:xfrm>
                <a:off x="2384809" y="5718210"/>
                <a:ext cx="245613" cy="37537"/>
              </a:xfrm>
            </p:spPr>
          </p:sp>
        </mc:Fallback>
      </mc:AlternateContent>
      <mc:AlternateContent xmlns:mc="http://schemas.openxmlformats.org/markup-compatibility/2006">
        <mc:Choice xmlns:p14="http://schemas.microsoft.com/office/powerpoint/2010/main" Requires="p14">
          <p:contentPart p14:bwMode="auto" r:id="rId107">
            <p14:nvContentPartPr>
              <p14:cNvPr id="1052193" name=""/>
              <p14:cNvContentPartPr/>
              <p14:nvPr/>
            </p14:nvContentPartPr>
            <p14:xfrm>
              <a:off x="2491886" y="5870357"/>
              <a:ext cx="234043" cy="191636"/>
            </p14:xfrm>
          </p:contentPart>
        </mc:Choice>
        <mc:Fallback>
          <p:sp>
            <p:nvSpPr>
              <p:cNvPr id="1052193" name=""/>
              <p:cNvSpPr/>
              <p:nvPr/>
            </p:nvSpPr>
            <p:spPr>
              <a:xfrm>
                <a:off x="2491886" y="5870357"/>
                <a:ext cx="234043" cy="191636"/>
              </a:xfrm>
            </p:spPr>
          </p:sp>
        </mc:Fallback>
      </mc:AlternateContent>
      <mc:AlternateContent xmlns:mc="http://schemas.openxmlformats.org/markup-compatibility/2006">
        <mc:Choice xmlns:p14="http://schemas.microsoft.com/office/powerpoint/2010/main" Requires="p14">
          <p:contentPart p14:bwMode="auto" r:id="rId108">
            <p14:nvContentPartPr>
              <p14:cNvPr id="1052194" name=""/>
              <p14:cNvContentPartPr/>
              <p14:nvPr/>
            </p14:nvContentPartPr>
            <p14:xfrm>
              <a:off x="2792519" y="5587409"/>
              <a:ext cx="272173" cy="243573"/>
            </p14:xfrm>
          </p:contentPart>
        </mc:Choice>
        <mc:Fallback>
          <p:sp>
            <p:nvSpPr>
              <p:cNvPr id="1052194" name=""/>
              <p:cNvSpPr/>
              <p:nvPr/>
            </p:nvSpPr>
            <p:spPr>
              <a:xfrm>
                <a:off x="2792519" y="5587409"/>
                <a:ext cx="272173" cy="243573"/>
              </a:xfrm>
            </p:spPr>
          </p:sp>
        </mc:Fallback>
      </mc:AlternateContent>
      <mc:AlternateContent xmlns:mc="http://schemas.openxmlformats.org/markup-compatibility/2006">
        <mc:Choice xmlns:p14="http://schemas.microsoft.com/office/powerpoint/2010/main" Requires="p14">
          <p:contentPart p14:bwMode="auto" r:id="rId109">
            <p14:nvContentPartPr>
              <p14:cNvPr id="1052195" name=""/>
              <p14:cNvContentPartPr/>
              <p14:nvPr/>
            </p14:nvContentPartPr>
            <p14:xfrm>
              <a:off x="2821200" y="5435262"/>
              <a:ext cx="217753" cy="18836"/>
            </p14:xfrm>
          </p:contentPart>
        </mc:Choice>
        <mc:Fallback>
          <p:sp>
            <p:nvSpPr>
              <p:cNvPr id="1052195" name=""/>
              <p:cNvSpPr/>
              <p:nvPr/>
            </p:nvSpPr>
            <p:spPr>
              <a:xfrm>
                <a:off x="2821200" y="5435262"/>
                <a:ext cx="217753" cy="18836"/>
              </a:xfrm>
            </p:spPr>
          </p:sp>
        </mc:Fallback>
      </mc:AlternateContent>
      <mc:AlternateContent xmlns:mc="http://schemas.openxmlformats.org/markup-compatibility/2006">
        <mc:Choice xmlns:p14="http://schemas.microsoft.com/office/powerpoint/2010/main" Requires="p14">
          <p:contentPart p14:bwMode="auto" r:id="rId110">
            <p14:nvContentPartPr>
              <p14:cNvPr id="1052196" name=""/>
              <p14:cNvContentPartPr/>
              <p14:nvPr/>
            </p14:nvContentPartPr>
            <p14:xfrm>
              <a:off x="2935482" y="5355590"/>
              <a:ext cx="133186" cy="204676"/>
            </p14:xfrm>
          </p:contentPart>
        </mc:Choice>
        <mc:Fallback>
          <p:sp>
            <p:nvSpPr>
              <p:cNvPr id="1052196" name=""/>
              <p:cNvSpPr/>
              <p:nvPr/>
            </p:nvSpPr>
            <p:spPr>
              <a:xfrm>
                <a:off x="2935482" y="5355590"/>
                <a:ext cx="133186" cy="204676"/>
              </a:xfrm>
            </p:spPr>
          </p:sp>
        </mc:Fallback>
      </mc:AlternateContent>
      <mc:AlternateContent xmlns:mc="http://schemas.openxmlformats.org/markup-compatibility/2006">
        <mc:Choice xmlns:p14="http://schemas.microsoft.com/office/powerpoint/2010/main" Requires="p14">
          <p:contentPart p14:bwMode="auto" r:id="rId111">
            <p14:nvContentPartPr>
              <p14:cNvPr id="1052197" name=""/>
              <p14:cNvContentPartPr/>
              <p14:nvPr/>
            </p14:nvContentPartPr>
            <p14:xfrm>
              <a:off x="3104709" y="5652685"/>
              <a:ext cx="66839" cy="176502"/>
            </p14:xfrm>
          </p:contentPart>
        </mc:Choice>
        <mc:Fallback>
          <p:sp>
            <p:nvSpPr>
              <p:cNvPr id="1052197" name=""/>
              <p:cNvSpPr/>
              <p:nvPr/>
            </p:nvSpPr>
            <p:spPr>
              <a:xfrm>
                <a:off x="3104709" y="5652685"/>
                <a:ext cx="66839" cy="176502"/>
              </a:xfrm>
            </p:spPr>
          </p:sp>
        </mc:Fallback>
      </mc:AlternateContent>
      <mc:AlternateContent xmlns:mc="http://schemas.openxmlformats.org/markup-compatibility/2006">
        <mc:Choice xmlns:p14="http://schemas.microsoft.com/office/powerpoint/2010/main" Requires="p14">
          <p:contentPart p14:bwMode="auto" r:id="rId112">
            <p14:nvContentPartPr>
              <p14:cNvPr id="1052198" name=""/>
              <p14:cNvContentPartPr/>
              <p14:nvPr/>
            </p14:nvContentPartPr>
            <p14:xfrm>
              <a:off x="3171548" y="5674775"/>
              <a:ext cx="71481" cy="159343"/>
            </p14:xfrm>
          </p:contentPart>
        </mc:Choice>
        <mc:Fallback>
          <p:sp>
            <p:nvSpPr>
              <p:cNvPr id="1052198" name=""/>
              <p:cNvSpPr/>
              <p:nvPr/>
            </p:nvSpPr>
            <p:spPr>
              <a:xfrm>
                <a:off x="3171548" y="5674775"/>
                <a:ext cx="71481" cy="159343"/>
              </a:xfrm>
            </p:spPr>
          </p:sp>
        </mc:Fallback>
      </mc:AlternateContent>
      <mc:AlternateContent xmlns:mc="http://schemas.openxmlformats.org/markup-compatibility/2006">
        <mc:Choice xmlns:p14="http://schemas.microsoft.com/office/powerpoint/2010/main" Requires="p14">
          <p:contentPart p14:bwMode="auto" r:id="rId113">
            <p14:nvContentPartPr>
              <p14:cNvPr id="1052199" name=""/>
              <p14:cNvContentPartPr/>
              <p14:nvPr/>
            </p14:nvContentPartPr>
            <p14:xfrm>
              <a:off x="3354240" y="5518947"/>
              <a:ext cx="188513" cy="391282"/>
            </p14:xfrm>
          </p:contentPart>
        </mc:Choice>
        <mc:Fallback>
          <p:sp>
            <p:nvSpPr>
              <p:cNvPr id="1052199" name=""/>
              <p:cNvSpPr/>
              <p:nvPr/>
            </p:nvSpPr>
            <p:spPr>
              <a:xfrm>
                <a:off x="3354240" y="5518947"/>
                <a:ext cx="188513" cy="391282"/>
              </a:xfrm>
            </p:spPr>
          </p:sp>
        </mc:Fallback>
      </mc:AlternateContent>
      <mc:AlternateContent xmlns:mc="http://schemas.openxmlformats.org/markup-compatibility/2006">
        <mc:Choice xmlns:p14="http://schemas.microsoft.com/office/powerpoint/2010/main" Requires="p14">
          <p:contentPart p14:bwMode="auto" r:id="rId114">
            <p14:nvContentPartPr>
              <p14:cNvPr id="1052200" name=""/>
              <p14:cNvContentPartPr/>
              <p14:nvPr/>
            </p14:nvContentPartPr>
            <p14:xfrm>
              <a:off x="3298544" y="5393645"/>
              <a:ext cx="234824" cy="3890"/>
            </p14:xfrm>
          </p:contentPart>
        </mc:Choice>
        <mc:Fallback>
          <p:sp>
            <p:nvSpPr>
              <p:cNvPr id="1052200" name=""/>
              <p:cNvSpPr/>
              <p:nvPr/>
            </p:nvSpPr>
            <p:spPr>
              <a:xfrm>
                <a:off x="3298544" y="5393645"/>
                <a:ext cx="234824" cy="3890"/>
              </a:xfrm>
            </p:spPr>
          </p:sp>
        </mc:Fallback>
      </mc:AlternateContent>
      <mc:AlternateContent xmlns:mc="http://schemas.openxmlformats.org/markup-compatibility/2006">
        <mc:Choice xmlns:p14="http://schemas.microsoft.com/office/powerpoint/2010/main" Requires="p14">
          <p:contentPart p14:bwMode="auto" r:id="rId115">
            <p14:nvContentPartPr>
              <p14:cNvPr id="1052201" name=""/>
              <p14:cNvContentPartPr/>
              <p14:nvPr/>
            </p14:nvContentPartPr>
            <p14:xfrm>
              <a:off x="3457475" y="5297759"/>
              <a:ext cx="125837" cy="173201"/>
            </p14:xfrm>
          </p:contentPart>
        </mc:Choice>
        <mc:Fallback>
          <p:sp>
            <p:nvSpPr>
              <p:cNvPr id="1052201" name=""/>
              <p:cNvSpPr/>
              <p:nvPr/>
            </p:nvSpPr>
            <p:spPr>
              <a:xfrm>
                <a:off x="3457475" y="5297759"/>
                <a:ext cx="125837" cy="173201"/>
              </a:xfrm>
            </p:spPr>
          </p:sp>
        </mc:Fallback>
      </mc:AlternateContent>
      <mc:AlternateContent xmlns:mc="http://schemas.openxmlformats.org/markup-compatibility/2006">
        <mc:Choice xmlns:p14="http://schemas.microsoft.com/office/powerpoint/2010/main" Requires="p14">
          <p:contentPart p14:bwMode="auto" r:id="rId116">
            <p14:nvContentPartPr>
              <p14:cNvPr id="1052202" name=""/>
              <p14:cNvContentPartPr/>
              <p14:nvPr/>
            </p14:nvContentPartPr>
            <p14:xfrm>
              <a:off x="3657800" y="5215605"/>
              <a:ext cx="229022" cy="1198062"/>
            </p14:xfrm>
          </p:contentPart>
        </mc:Choice>
        <mc:Fallback>
          <p:sp>
            <p:nvSpPr>
              <p:cNvPr id="1052202" name=""/>
              <p:cNvSpPr/>
              <p:nvPr/>
            </p:nvSpPr>
            <p:spPr>
              <a:xfrm>
                <a:off x="3657800" y="5215605"/>
                <a:ext cx="229022" cy="1198062"/>
              </a:xfrm>
            </p:spPr>
          </p:sp>
        </mc:Fallback>
      </mc:AlternateContent>
      <mc:AlternateContent xmlns:mc="http://schemas.openxmlformats.org/markup-compatibility/2006">
        <mc:Choice xmlns:p14="http://schemas.microsoft.com/office/powerpoint/2010/main" Requires="p14">
          <p:contentPart p14:bwMode="auto" r:id="rId117">
            <p14:nvContentPartPr>
              <p14:cNvPr id="1052203" name=""/>
              <p14:cNvContentPartPr/>
              <p14:nvPr/>
            </p14:nvContentPartPr>
            <p14:xfrm>
              <a:off x="1333764" y="5623645"/>
              <a:ext cx="113841" cy="225863"/>
            </p14:xfrm>
          </p:contentPart>
        </mc:Choice>
        <mc:Fallback>
          <p:sp>
            <p:nvSpPr>
              <p:cNvPr id="1052203" name=""/>
              <p:cNvSpPr/>
              <p:nvPr/>
            </p:nvSpPr>
            <p:spPr>
              <a:xfrm>
                <a:off x="1333764" y="5623645"/>
                <a:ext cx="113841" cy="225863"/>
              </a:xfrm>
            </p:spPr>
          </p:sp>
        </mc:Fallback>
      </mc:AlternateContent>
      <mc:AlternateContent xmlns:mc="http://schemas.openxmlformats.org/markup-compatibility/2006">
        <mc:Choice xmlns:p14="http://schemas.microsoft.com/office/powerpoint/2010/main" Requires="p14">
          <p:contentPart p14:bwMode="auto" r:id="rId118">
            <p14:nvContentPartPr>
              <p14:cNvPr id="1052204" name=""/>
              <p14:cNvContentPartPr/>
              <p14:nvPr/>
            </p14:nvContentPartPr>
            <p14:xfrm>
              <a:off x="1086534" y="4819726"/>
              <a:ext cx="182809" cy="1286136"/>
            </p14:xfrm>
          </p:contentPart>
        </mc:Choice>
        <mc:Fallback>
          <p:sp>
            <p:nvSpPr>
              <p:cNvPr id="1052204" name=""/>
              <p:cNvSpPr/>
              <p:nvPr/>
            </p:nvSpPr>
            <p:spPr>
              <a:xfrm>
                <a:off x="1086534" y="4819726"/>
                <a:ext cx="182809" cy="1286136"/>
              </a:xfrm>
            </p:spPr>
          </p:sp>
        </mc:Fallback>
      </mc:AlternateContent>
      <mc:AlternateContent xmlns:mc="http://schemas.openxmlformats.org/markup-compatibility/2006">
        <mc:Choice xmlns:p14="http://schemas.microsoft.com/office/powerpoint/2010/main" Requires="p14">
          <p:contentPart p14:bwMode="auto" r:id="rId119">
            <p14:nvContentPartPr>
              <p14:cNvPr id="1052205" name=""/>
              <p14:cNvContentPartPr/>
              <p14:nvPr/>
            </p14:nvContentPartPr>
            <p14:xfrm>
              <a:off x="632627" y="5495952"/>
              <a:ext cx="264746" cy="268745"/>
            </p14:xfrm>
          </p:contentPart>
        </mc:Choice>
        <mc:Fallback>
          <p:sp>
            <p:nvSpPr>
              <p:cNvPr id="1052205" name=""/>
              <p:cNvSpPr/>
              <p:nvPr/>
            </p:nvSpPr>
            <p:spPr>
              <a:xfrm>
                <a:off x="632627" y="5495952"/>
                <a:ext cx="264746" cy="268745"/>
              </a:xfrm>
            </p:spPr>
          </p:sp>
        </mc:Fallback>
      </mc:AlternateContent>
      <mc:AlternateContent xmlns:mc="http://schemas.openxmlformats.org/markup-compatibility/2006">
        <mc:Choice xmlns:p14="http://schemas.microsoft.com/office/powerpoint/2010/main" Requires="p14">
          <p:contentPart p14:bwMode="auto" r:id="rId120">
            <p14:nvContentPartPr>
              <p14:cNvPr id="1052206" name=""/>
              <p14:cNvContentPartPr/>
              <p14:nvPr/>
            </p14:nvContentPartPr>
            <p14:xfrm>
              <a:off x="639687" y="5303750"/>
              <a:ext cx="224828" cy="186688"/>
            </p14:xfrm>
          </p:contentPart>
        </mc:Choice>
        <mc:Fallback>
          <p:sp>
            <p:nvSpPr>
              <p:cNvPr id="1052206" name=""/>
              <p:cNvSpPr/>
              <p:nvPr/>
            </p:nvSpPr>
            <p:spPr>
              <a:xfrm>
                <a:off x="639687" y="5303750"/>
                <a:ext cx="224828" cy="186688"/>
              </a:xfrm>
            </p:spPr>
          </p:sp>
        </mc:Fallback>
      </mc:AlternateContent>
      <mc:AlternateContent xmlns:mc="http://schemas.openxmlformats.org/markup-compatibility/2006">
        <mc:Choice xmlns:p14="http://schemas.microsoft.com/office/powerpoint/2010/main" Requires="p14">
          <p:contentPart p14:bwMode="auto" r:id="rId121">
            <p14:nvContentPartPr>
              <p14:cNvPr id="1052207" name=""/>
              <p14:cNvContentPartPr/>
              <p14:nvPr/>
            </p14:nvContentPartPr>
            <p14:xfrm>
              <a:off x="918553" y="5732606"/>
              <a:ext cx="22568" cy="68965"/>
            </p14:xfrm>
          </p:contentPart>
        </mc:Choice>
        <mc:Fallback>
          <p:sp>
            <p:nvSpPr>
              <p:cNvPr id="1052207" name=""/>
              <p:cNvSpPr/>
              <p:nvPr/>
            </p:nvSpPr>
            <p:spPr>
              <a:xfrm>
                <a:off x="918553" y="5732606"/>
                <a:ext cx="22568" cy="68965"/>
              </a:xfrm>
            </p:spPr>
          </p:sp>
        </mc:Fallback>
      </mc:AlternateContent>
      <mc:AlternateContent xmlns:mc="http://schemas.openxmlformats.org/markup-compatibility/2006">
        <mc:Choice xmlns:p14="http://schemas.microsoft.com/office/powerpoint/2010/main" Requires="p14">
          <p:contentPart p14:bwMode="auto" r:id="rId122">
            <p14:nvContentPartPr>
              <p14:cNvPr id="1052208" name=""/>
              <p14:cNvContentPartPr/>
              <p14:nvPr/>
            </p14:nvContentPartPr>
            <p14:xfrm>
              <a:off x="4339678" y="5271371"/>
              <a:ext cx="175982" cy="428244"/>
            </p14:xfrm>
          </p:contentPart>
        </mc:Choice>
        <mc:Fallback>
          <p:sp>
            <p:nvSpPr>
              <p:cNvPr id="1052208" name=""/>
              <p:cNvSpPr/>
              <p:nvPr/>
            </p:nvSpPr>
            <p:spPr>
              <a:xfrm>
                <a:off x="4339678" y="5271371"/>
                <a:ext cx="175982" cy="428244"/>
              </a:xfrm>
            </p:spPr>
          </p:sp>
        </mc:Fallback>
      </mc:AlternateContent>
      <mc:AlternateContent xmlns:mc="http://schemas.openxmlformats.org/markup-compatibility/2006">
        <mc:Choice xmlns:p14="http://schemas.microsoft.com/office/powerpoint/2010/main" Requires="p14">
          <p:contentPart p14:bwMode="auto" r:id="rId123">
            <p14:nvContentPartPr>
              <p14:cNvPr id="1052209" name=""/>
              <p14:cNvContentPartPr/>
              <p14:nvPr/>
            </p14:nvContentPartPr>
            <p14:xfrm>
              <a:off x="4358496" y="5775087"/>
              <a:ext cx="279018" cy="25360"/>
            </p14:xfrm>
          </p:contentPart>
        </mc:Choice>
        <mc:Fallback>
          <p:sp>
            <p:nvSpPr>
              <p:cNvPr id="1052209" name=""/>
              <p:cNvSpPr/>
              <p:nvPr/>
            </p:nvSpPr>
            <p:spPr>
              <a:xfrm>
                <a:off x="4358496" y="5775087"/>
                <a:ext cx="279018" cy="25360"/>
              </a:xfrm>
            </p:spPr>
          </p:sp>
        </mc:Fallback>
      </mc:AlternateContent>
      <mc:AlternateContent xmlns:mc="http://schemas.openxmlformats.org/markup-compatibility/2006">
        <mc:Choice xmlns:p14="http://schemas.microsoft.com/office/powerpoint/2010/main" Requires="p14">
          <p:contentPart p14:bwMode="auto" r:id="rId124">
            <p14:nvContentPartPr>
              <p14:cNvPr id="1052210" name=""/>
              <p14:cNvContentPartPr/>
              <p14:nvPr/>
            </p14:nvContentPartPr>
            <p14:xfrm>
              <a:off x="4357419" y="5900389"/>
              <a:ext cx="333876" cy="418703"/>
            </p14:xfrm>
          </p:contentPart>
        </mc:Choice>
        <mc:Fallback>
          <p:sp>
            <p:nvSpPr>
              <p:cNvPr id="1052210" name=""/>
              <p:cNvSpPr/>
              <p:nvPr/>
            </p:nvSpPr>
            <p:spPr>
              <a:xfrm>
                <a:off x="4357419" y="5900389"/>
                <a:ext cx="333876" cy="418703"/>
              </a:xfrm>
            </p:spPr>
          </p:sp>
        </mc:Fallback>
      </mc:AlternateContent>
      <mc:AlternateContent xmlns:mc="http://schemas.openxmlformats.org/markup-compatibility/2006">
        <mc:Choice xmlns:p14="http://schemas.microsoft.com/office/powerpoint/2010/main" Requires="p14">
          <p:contentPart p14:bwMode="auto" r:id="rId125">
            <p14:nvContentPartPr>
              <p14:cNvPr id="1052211" name=""/>
              <p14:cNvContentPartPr/>
              <p14:nvPr/>
            </p14:nvContentPartPr>
            <p14:xfrm>
              <a:off x="4794887" y="5592092"/>
              <a:ext cx="286368" cy="243372"/>
            </p14:xfrm>
          </p:contentPart>
        </mc:Choice>
        <mc:Fallback>
          <p:sp>
            <p:nvSpPr>
              <p:cNvPr id="1052211" name=""/>
              <p:cNvSpPr/>
              <p:nvPr/>
            </p:nvSpPr>
            <p:spPr>
              <a:xfrm>
                <a:off x="4794887" y="5592092"/>
                <a:ext cx="286368" cy="243372"/>
              </a:xfrm>
            </p:spPr>
          </p:sp>
        </mc:Fallback>
      </mc:AlternateContent>
      <mc:AlternateContent xmlns:mc="http://schemas.openxmlformats.org/markup-compatibility/2006">
        <mc:Choice xmlns:p14="http://schemas.microsoft.com/office/powerpoint/2010/main" Requires="p14">
          <p:contentPart p14:bwMode="auto" r:id="rId126">
            <p14:nvContentPartPr>
              <p14:cNvPr id="1052212" name=""/>
              <p14:cNvContentPartPr/>
              <p14:nvPr/>
            </p14:nvContentPartPr>
            <p14:xfrm>
              <a:off x="4809448" y="5471499"/>
              <a:ext cx="212097" cy="41447"/>
            </p14:xfrm>
          </p:contentPart>
        </mc:Choice>
        <mc:Fallback>
          <p:sp>
            <p:nvSpPr>
              <p:cNvPr id="1052212" name=""/>
              <p:cNvSpPr/>
              <p:nvPr/>
            </p:nvSpPr>
            <p:spPr>
              <a:xfrm>
                <a:off x="4809448" y="5471499"/>
                <a:ext cx="212097" cy="41447"/>
              </a:xfrm>
            </p:spPr>
          </p:sp>
        </mc:Fallback>
      </mc:AlternateContent>
      <mc:AlternateContent xmlns:mc="http://schemas.openxmlformats.org/markup-compatibility/2006">
        <mc:Choice xmlns:p14="http://schemas.microsoft.com/office/powerpoint/2010/main" Requires="p14">
          <p:contentPart p14:bwMode="auto" r:id="rId127">
            <p14:nvContentPartPr>
              <p14:cNvPr id="1052213" name=""/>
              <p14:cNvContentPartPr/>
              <p14:nvPr/>
            </p14:nvContentPartPr>
            <p14:xfrm>
              <a:off x="4995212" y="5435262"/>
              <a:ext cx="62827" cy="141474"/>
            </p14:xfrm>
          </p:contentPart>
        </mc:Choice>
        <mc:Fallback>
          <p:sp>
            <p:nvSpPr>
              <p:cNvPr id="1052213" name=""/>
              <p:cNvSpPr/>
              <p:nvPr/>
            </p:nvSpPr>
            <p:spPr>
              <a:xfrm>
                <a:off x="4995212" y="5435262"/>
                <a:ext cx="62827" cy="141474"/>
              </a:xfrm>
            </p:spPr>
          </p:sp>
        </mc:Fallback>
      </mc:AlternateContent>
      <mc:AlternateContent xmlns:mc="http://schemas.openxmlformats.org/markup-compatibility/2006">
        <mc:Choice xmlns:p14="http://schemas.microsoft.com/office/powerpoint/2010/main" Requires="p14">
          <p:contentPart p14:bwMode="auto" r:id="rId128">
            <p14:nvContentPartPr>
              <p14:cNvPr id="1052214" name=""/>
              <p14:cNvContentPartPr/>
              <p14:nvPr/>
            </p14:nvContentPartPr>
            <p14:xfrm>
              <a:off x="5059634" y="5406471"/>
              <a:ext cx="170240" cy="240658"/>
            </p14:xfrm>
          </p:contentPart>
        </mc:Choice>
        <mc:Fallback>
          <p:sp>
            <p:nvSpPr>
              <p:cNvPr id="1052214" name=""/>
              <p:cNvSpPr/>
              <p:nvPr/>
            </p:nvSpPr>
            <p:spPr>
              <a:xfrm>
                <a:off x="5059634" y="5406471"/>
                <a:ext cx="170240" cy="240658"/>
              </a:xfrm>
            </p:spPr>
          </p:sp>
        </mc:Fallback>
      </mc:AlternateContent>
      <mc:AlternateContent xmlns:mc="http://schemas.openxmlformats.org/markup-compatibility/2006">
        <mc:Choice xmlns:p14="http://schemas.microsoft.com/office/powerpoint/2010/main" Requires="p14">
          <p:contentPart p14:bwMode="auto" r:id="rId129">
            <p14:nvContentPartPr>
              <p14:cNvPr id="1052215" name=""/>
              <p14:cNvContentPartPr/>
              <p14:nvPr/>
            </p14:nvContentPartPr>
            <p14:xfrm>
              <a:off x="4810358" y="5846530"/>
              <a:ext cx="326494" cy="88813"/>
            </p14:xfrm>
          </p:contentPart>
        </mc:Choice>
        <mc:Fallback>
          <p:sp>
            <p:nvSpPr>
              <p:cNvPr id="1052215" name=""/>
              <p:cNvSpPr/>
              <p:nvPr/>
            </p:nvSpPr>
            <p:spPr>
              <a:xfrm>
                <a:off x="4810358" y="5846530"/>
                <a:ext cx="326494" cy="88813"/>
              </a:xfrm>
            </p:spPr>
          </p:sp>
        </mc:Fallback>
      </mc:AlternateContent>
      <mc:AlternateContent xmlns:mc="http://schemas.openxmlformats.org/markup-compatibility/2006">
        <mc:Choice xmlns:p14="http://schemas.microsoft.com/office/powerpoint/2010/main" Requires="p14">
          <p:contentPart p14:bwMode="auto" r:id="rId130">
            <p14:nvContentPartPr>
              <p14:cNvPr id="1052216" name=""/>
              <p14:cNvContentPartPr/>
              <p14:nvPr/>
            </p14:nvContentPartPr>
            <p14:xfrm>
              <a:off x="4916671" y="5986994"/>
              <a:ext cx="185764" cy="228415"/>
            </p14:xfrm>
          </p:contentPart>
        </mc:Choice>
        <mc:Fallback>
          <p:sp>
            <p:nvSpPr>
              <p:cNvPr id="1052216" name=""/>
              <p:cNvSpPr/>
              <p:nvPr/>
            </p:nvSpPr>
            <p:spPr>
              <a:xfrm>
                <a:off x="4916671" y="5986994"/>
                <a:ext cx="185764" cy="228415"/>
              </a:xfrm>
            </p:spPr>
          </p:sp>
        </mc:Fallback>
      </mc:AlternateContent>
      <mc:AlternateContent xmlns:mc="http://schemas.openxmlformats.org/markup-compatibility/2006">
        <mc:Choice xmlns:p14="http://schemas.microsoft.com/office/powerpoint/2010/main" Requires="p14">
          <p:contentPart p14:bwMode="auto" r:id="rId131">
            <p14:nvContentPartPr>
              <p14:cNvPr id="1052217" name=""/>
              <p14:cNvContentPartPr/>
              <p14:nvPr/>
            </p14:nvContentPartPr>
            <p14:xfrm>
              <a:off x="5408232" y="5768595"/>
              <a:ext cx="202075" cy="18753"/>
            </p14:xfrm>
          </p:contentPart>
        </mc:Choice>
        <mc:Fallback>
          <p:sp>
            <p:nvSpPr>
              <p:cNvPr id="1052217" name=""/>
              <p:cNvSpPr/>
              <p:nvPr/>
            </p:nvSpPr>
            <p:spPr>
              <a:xfrm>
                <a:off x="5408232" y="5768595"/>
                <a:ext cx="202075" cy="18753"/>
              </a:xfrm>
            </p:spPr>
          </p:sp>
        </mc:Fallback>
      </mc:AlternateContent>
      <mc:AlternateContent xmlns:mc="http://schemas.openxmlformats.org/markup-compatibility/2006">
        <mc:Choice xmlns:p14="http://schemas.microsoft.com/office/powerpoint/2010/main" Requires="p14">
          <p:contentPart p14:bwMode="auto" r:id="rId132">
            <p14:nvContentPartPr>
              <p14:cNvPr id="1052218" name=""/>
              <p14:cNvContentPartPr/>
              <p14:nvPr/>
            </p14:nvContentPartPr>
            <p14:xfrm>
              <a:off x="5420550" y="5890176"/>
              <a:ext cx="132395" cy="8972"/>
            </p14:xfrm>
          </p:contentPart>
        </mc:Choice>
        <mc:Fallback>
          <p:sp>
            <p:nvSpPr>
              <p:cNvPr id="1052218" name=""/>
              <p:cNvSpPr/>
              <p:nvPr/>
            </p:nvSpPr>
            <p:spPr>
              <a:xfrm>
                <a:off x="5420550" y="5890176"/>
                <a:ext cx="132395" cy="8972"/>
              </a:xfrm>
            </p:spPr>
          </p:sp>
        </mc:Fallback>
      </mc:AlternateContent>
      <mc:AlternateContent xmlns:mc="http://schemas.openxmlformats.org/markup-compatibility/2006">
        <mc:Choice xmlns:p14="http://schemas.microsoft.com/office/powerpoint/2010/main" Requires="p14">
          <p:contentPart p14:bwMode="auto" r:id="rId133">
            <p14:nvContentPartPr>
              <p14:cNvPr id="1052219" name=""/>
              <p14:cNvContentPartPr/>
              <p14:nvPr/>
            </p14:nvContentPartPr>
            <p14:xfrm>
              <a:off x="5696184" y="5732606"/>
              <a:ext cx="156207" cy="217575"/>
            </p14:xfrm>
          </p:contentPart>
        </mc:Choice>
        <mc:Fallback>
          <p:sp>
            <p:nvSpPr>
              <p:cNvPr id="1052219" name=""/>
              <p:cNvSpPr/>
              <p:nvPr/>
            </p:nvSpPr>
            <p:spPr>
              <a:xfrm>
                <a:off x="5696184" y="5732606"/>
                <a:ext cx="156207" cy="217575"/>
              </a:xfrm>
            </p:spPr>
          </p:sp>
        </mc:Fallback>
      </mc:AlternateContent>
      <mc:AlternateContent xmlns:mc="http://schemas.openxmlformats.org/markup-compatibility/2006">
        <mc:Choice xmlns:p14="http://schemas.microsoft.com/office/powerpoint/2010/main" Requires="p14">
          <p:contentPart p14:bwMode="auto" r:id="rId134">
            <p14:nvContentPartPr>
              <p14:cNvPr id="1052220" name=""/>
              <p14:cNvContentPartPr/>
              <p14:nvPr/>
            </p14:nvContentPartPr>
            <p14:xfrm>
              <a:off x="6046698" y="5732606"/>
              <a:ext cx="217928" cy="4824"/>
            </p14:xfrm>
          </p:contentPart>
        </mc:Choice>
        <mc:Fallback>
          <p:sp>
            <p:nvSpPr>
              <p:cNvPr id="1052220" name=""/>
              <p:cNvSpPr/>
              <p:nvPr/>
            </p:nvSpPr>
            <p:spPr>
              <a:xfrm>
                <a:off x="6046698" y="5732606"/>
                <a:ext cx="217928" cy="4824"/>
              </a:xfrm>
            </p:spPr>
          </p:sp>
        </mc:Fallback>
      </mc:AlternateContent>
      <mc:AlternateContent xmlns:mc="http://schemas.openxmlformats.org/markup-compatibility/2006">
        <mc:Choice xmlns:p14="http://schemas.microsoft.com/office/powerpoint/2010/main" Requires="p14">
          <p:contentPart p14:bwMode="auto" r:id="rId135">
            <p14:nvContentPartPr>
              <p14:cNvPr id="1052221" name=""/>
              <p14:cNvContentPartPr/>
              <p14:nvPr/>
            </p14:nvContentPartPr>
            <p14:xfrm>
              <a:off x="6110679" y="5811654"/>
              <a:ext cx="189647" cy="22465"/>
            </p14:xfrm>
          </p:contentPart>
        </mc:Choice>
        <mc:Fallback>
          <p:sp>
            <p:nvSpPr>
              <p:cNvPr id="1052221" name=""/>
              <p:cNvSpPr/>
              <p:nvPr/>
            </p:nvSpPr>
            <p:spPr>
              <a:xfrm>
                <a:off x="6110679" y="5811654"/>
                <a:ext cx="189647" cy="22465"/>
              </a:xfrm>
            </p:spPr>
          </p:sp>
        </mc:Fallback>
      </mc:AlternateContent>
      <mc:AlternateContent xmlns:mc="http://schemas.openxmlformats.org/markup-compatibility/2006">
        <mc:Choice xmlns:p14="http://schemas.microsoft.com/office/powerpoint/2010/main" Requires="p14">
          <p:contentPart p14:bwMode="auto" r:id="rId136">
            <p14:nvContentPartPr>
              <p14:cNvPr id="1052222" name=""/>
              <p14:cNvContentPartPr/>
              <p14:nvPr/>
            </p14:nvContentPartPr>
            <p14:xfrm>
              <a:off x="6225402" y="5681725"/>
              <a:ext cx="128431" cy="243879"/>
            </p14:xfrm>
          </p:contentPart>
        </mc:Choice>
        <mc:Fallback>
          <p:sp>
            <p:nvSpPr>
              <p:cNvPr id="1052222" name=""/>
              <p:cNvSpPr/>
              <p:nvPr/>
            </p:nvSpPr>
            <p:spPr>
              <a:xfrm>
                <a:off x="6225402" y="5681725"/>
                <a:ext cx="128431" cy="243879"/>
              </a:xfrm>
            </p:spPr>
          </p:sp>
        </mc:Fallback>
      </mc:AlternateContent>
      <mc:AlternateContent xmlns:mc="http://schemas.openxmlformats.org/markup-compatibility/2006">
        <mc:Choice xmlns:p14="http://schemas.microsoft.com/office/powerpoint/2010/main" Requires="p14">
          <p:contentPart p14:bwMode="auto" r:id="rId137">
            <p14:nvContentPartPr>
              <p14:cNvPr id="1052223" name=""/>
              <p14:cNvContentPartPr/>
              <p14:nvPr/>
            </p14:nvContentPartPr>
            <p14:xfrm>
              <a:off x="6439847" y="5583823"/>
              <a:ext cx="306123" cy="276973"/>
            </p14:xfrm>
          </p:contentPart>
        </mc:Choice>
        <mc:Fallback>
          <p:sp>
            <p:nvSpPr>
              <p:cNvPr id="1052223" name=""/>
              <p:cNvSpPr/>
              <p:nvPr/>
            </p:nvSpPr>
            <p:spPr>
              <a:xfrm>
                <a:off x="6439847" y="5583823"/>
                <a:ext cx="306123" cy="276973"/>
              </a:xfrm>
            </p:spPr>
          </p:sp>
        </mc:Fallback>
      </mc:AlternateContent>
      <mc:AlternateContent xmlns:mc="http://schemas.openxmlformats.org/markup-compatibility/2006">
        <mc:Choice xmlns:p14="http://schemas.microsoft.com/office/powerpoint/2010/main" Requires="p14">
          <p:contentPart p14:bwMode="auto" r:id="rId138">
            <p14:nvContentPartPr>
              <p14:cNvPr id="1052224" name=""/>
              <p14:cNvContentPartPr/>
              <p14:nvPr/>
            </p14:nvContentPartPr>
            <p14:xfrm>
              <a:off x="6461468" y="5464301"/>
              <a:ext cx="221505" cy="43683"/>
            </p14:xfrm>
          </p:contentPart>
        </mc:Choice>
        <mc:Fallback>
          <p:sp>
            <p:nvSpPr>
              <p:cNvPr id="1052224" name=""/>
              <p:cNvSpPr/>
              <p:nvPr/>
            </p:nvSpPr>
            <p:spPr>
              <a:xfrm>
                <a:off x="6461468" y="5464301"/>
                <a:ext cx="221505" cy="43683"/>
              </a:xfrm>
            </p:spPr>
          </p:sp>
        </mc:Fallback>
      </mc:AlternateContent>
      <mc:AlternateContent xmlns:mc="http://schemas.openxmlformats.org/markup-compatibility/2006">
        <mc:Choice xmlns:p14="http://schemas.microsoft.com/office/powerpoint/2010/main" Requires="p14">
          <p:contentPart p14:bwMode="auto" r:id="rId139">
            <p14:nvContentPartPr>
              <p14:cNvPr id="1052225" name=""/>
              <p14:cNvContentPartPr/>
              <p14:nvPr/>
            </p14:nvContentPartPr>
            <p14:xfrm>
              <a:off x="6597371" y="5428064"/>
              <a:ext cx="130108" cy="144948"/>
            </p14:xfrm>
          </p:contentPart>
        </mc:Choice>
        <mc:Fallback>
          <p:sp>
            <p:nvSpPr>
              <p:cNvPr id="1052225" name=""/>
              <p:cNvSpPr/>
              <p:nvPr/>
            </p:nvSpPr>
            <p:spPr>
              <a:xfrm>
                <a:off x="6597371" y="5428064"/>
                <a:ext cx="130108" cy="144948"/>
              </a:xfrm>
            </p:spPr>
          </p:sp>
        </mc:Fallback>
      </mc:AlternateContent>
      <mc:AlternateContent xmlns:mc="http://schemas.openxmlformats.org/markup-compatibility/2006">
        <mc:Choice xmlns:p14="http://schemas.microsoft.com/office/powerpoint/2010/main" Requires="p14">
          <p:contentPart p14:bwMode="auto" r:id="rId140">
            <p14:nvContentPartPr>
              <p14:cNvPr id="1052226" name=""/>
              <p14:cNvContentPartPr/>
              <p14:nvPr/>
            </p14:nvContentPartPr>
            <p14:xfrm>
              <a:off x="6783136" y="5420694"/>
              <a:ext cx="236150" cy="269993"/>
            </p14:xfrm>
          </p:contentPart>
        </mc:Choice>
        <mc:Fallback>
          <p:sp>
            <p:nvSpPr>
              <p:cNvPr id="1052226" name=""/>
              <p:cNvSpPr/>
              <p:nvPr/>
            </p:nvSpPr>
            <p:spPr>
              <a:xfrm>
                <a:off x="6783136" y="5420694"/>
                <a:ext cx="236150" cy="269993"/>
              </a:xfrm>
            </p:spPr>
          </p:sp>
        </mc:Fallback>
      </mc:AlternateContent>
      <mc:AlternateContent xmlns:mc="http://schemas.openxmlformats.org/markup-compatibility/2006">
        <mc:Choice xmlns:p14="http://schemas.microsoft.com/office/powerpoint/2010/main" Requires="p14">
          <p:contentPart p14:bwMode="auto" r:id="rId141">
            <p14:nvContentPartPr>
              <p14:cNvPr id="1052227" name=""/>
              <p14:cNvContentPartPr/>
              <p14:nvPr/>
            </p14:nvContentPartPr>
            <p14:xfrm>
              <a:off x="6958310" y="5696368"/>
              <a:ext cx="146493" cy="40722"/>
            </p14:xfrm>
          </p:contentPart>
        </mc:Choice>
        <mc:Fallback>
          <p:sp>
            <p:nvSpPr>
              <p:cNvPr id="1052227" name=""/>
              <p:cNvSpPr/>
              <p:nvPr/>
            </p:nvSpPr>
            <p:spPr>
              <a:xfrm>
                <a:off x="6958310" y="5696368"/>
                <a:ext cx="146493" cy="40722"/>
              </a:xfrm>
            </p:spPr>
          </p:sp>
        </mc:Fallback>
      </mc:AlternateContent>
      <mc:AlternateContent xmlns:mc="http://schemas.openxmlformats.org/markup-compatibility/2006">
        <mc:Choice xmlns:p14="http://schemas.microsoft.com/office/powerpoint/2010/main" Requires="p14">
          <p:contentPart p14:bwMode="auto" r:id="rId142">
            <p14:nvContentPartPr>
              <p14:cNvPr id="1052228" name=""/>
              <p14:cNvContentPartPr/>
              <p14:nvPr/>
            </p14:nvContentPartPr>
            <p14:xfrm>
              <a:off x="6961345" y="5812632"/>
              <a:ext cx="120954" cy="18509"/>
            </p14:xfrm>
          </p:contentPart>
        </mc:Choice>
        <mc:Fallback>
          <p:sp>
            <p:nvSpPr>
              <p:cNvPr id="1052228" name=""/>
              <p:cNvSpPr/>
              <p:nvPr/>
            </p:nvSpPr>
            <p:spPr>
              <a:xfrm>
                <a:off x="6961345" y="5812632"/>
                <a:ext cx="120954" cy="18509"/>
              </a:xfrm>
            </p:spPr>
          </p:sp>
        </mc:Fallback>
      </mc:AlternateContent>
      <mc:AlternateContent xmlns:mc="http://schemas.openxmlformats.org/markup-compatibility/2006">
        <mc:Choice xmlns:p14="http://schemas.microsoft.com/office/powerpoint/2010/main" Requires="p14">
          <p:contentPart p14:bwMode="auto" r:id="rId143">
            <p14:nvContentPartPr>
              <p14:cNvPr id="1052229" name=""/>
              <p14:cNvContentPartPr/>
              <p14:nvPr/>
            </p14:nvContentPartPr>
            <p14:xfrm>
              <a:off x="7219873" y="5489959"/>
              <a:ext cx="296452" cy="481415"/>
            </p14:xfrm>
          </p:contentPart>
        </mc:Choice>
        <mc:Fallback>
          <p:sp>
            <p:nvSpPr>
              <p:cNvPr id="1052229" name=""/>
              <p:cNvSpPr/>
              <p:nvPr/>
            </p:nvSpPr>
            <p:spPr>
              <a:xfrm>
                <a:off x="7219873" y="5489959"/>
                <a:ext cx="296452" cy="481415"/>
              </a:xfrm>
            </p:spPr>
          </p:sp>
        </mc:Fallback>
      </mc:AlternateContent>
      <mc:AlternateContent xmlns:mc="http://schemas.openxmlformats.org/markup-compatibility/2006">
        <mc:Choice xmlns:p14="http://schemas.microsoft.com/office/powerpoint/2010/main" Requires="p14">
          <p:contentPart p14:bwMode="auto" r:id="rId144">
            <p14:nvContentPartPr>
              <p14:cNvPr id="1052230" name=""/>
              <p14:cNvContentPartPr/>
              <p14:nvPr/>
            </p14:nvContentPartPr>
            <p14:xfrm>
              <a:off x="7301487" y="5630844"/>
              <a:ext cx="168225" cy="7418"/>
            </p14:xfrm>
          </p:contentPart>
        </mc:Choice>
        <mc:Fallback>
          <p:sp>
            <p:nvSpPr>
              <p:cNvPr id="1052230" name=""/>
              <p:cNvSpPr/>
              <p:nvPr/>
            </p:nvSpPr>
            <p:spPr>
              <a:xfrm>
                <a:off x="7301487" y="5630844"/>
                <a:ext cx="168225" cy="7418"/>
              </a:xfrm>
            </p:spPr>
          </p:sp>
        </mc:Fallback>
      </mc:AlternateContent>
      <mc:AlternateContent xmlns:mc="http://schemas.openxmlformats.org/markup-compatibility/2006">
        <mc:Choice xmlns:p14="http://schemas.microsoft.com/office/powerpoint/2010/main" Requires="p14">
          <p:contentPart p14:bwMode="auto" r:id="rId145">
            <p14:nvContentPartPr>
              <p14:cNvPr id="1052231" name=""/>
              <p14:cNvContentPartPr/>
              <p14:nvPr/>
            </p14:nvContentPartPr>
            <p14:xfrm>
              <a:off x="7748579" y="5761397"/>
              <a:ext cx="260665" cy="3491"/>
            </p14:xfrm>
          </p:contentPart>
        </mc:Choice>
        <mc:Fallback>
          <p:sp>
            <p:nvSpPr>
              <p:cNvPr id="1052231" name=""/>
              <p:cNvSpPr/>
              <p:nvPr/>
            </p:nvSpPr>
            <p:spPr>
              <a:xfrm>
                <a:off x="7748579" y="5761397"/>
                <a:ext cx="260665" cy="3491"/>
              </a:xfrm>
            </p:spPr>
          </p:sp>
        </mc:Fallback>
      </mc:AlternateContent>
      <mc:AlternateContent xmlns:mc="http://schemas.openxmlformats.org/markup-compatibility/2006">
        <mc:Choice xmlns:p14="http://schemas.microsoft.com/office/powerpoint/2010/main" Requires="p14">
          <p:contentPart p14:bwMode="auto" r:id="rId146">
            <p14:nvContentPartPr>
              <p14:cNvPr id="1052232" name=""/>
              <p14:cNvContentPartPr/>
              <p14:nvPr/>
            </p14:nvContentPartPr>
            <p14:xfrm>
              <a:off x="7820060" y="5819227"/>
              <a:ext cx="257687" cy="29040"/>
            </p14:xfrm>
          </p:contentPart>
        </mc:Choice>
        <mc:Fallback>
          <p:sp>
            <p:nvSpPr>
              <p:cNvPr id="1052232" name=""/>
              <p:cNvSpPr/>
              <p:nvPr/>
            </p:nvSpPr>
            <p:spPr>
              <a:xfrm>
                <a:off x="7820060" y="5819227"/>
                <a:ext cx="257687" cy="29040"/>
              </a:xfrm>
            </p:spPr>
          </p:sp>
        </mc:Fallback>
      </mc:AlternateContent>
      <mc:AlternateContent xmlns:mc="http://schemas.openxmlformats.org/markup-compatibility/2006">
        <mc:Choice xmlns:p14="http://schemas.microsoft.com/office/powerpoint/2010/main" Requires="p14">
          <p:contentPart p14:bwMode="auto" r:id="rId147">
            <p14:nvContentPartPr>
              <p14:cNvPr id="1052233" name=""/>
              <p14:cNvContentPartPr/>
              <p14:nvPr/>
            </p14:nvContentPartPr>
            <p14:xfrm>
              <a:off x="8020385" y="5696368"/>
              <a:ext cx="113521" cy="232532"/>
            </p14:xfrm>
          </p:contentPart>
        </mc:Choice>
        <mc:Fallback>
          <p:sp>
            <p:nvSpPr>
              <p:cNvPr id="1052233" name=""/>
              <p:cNvSpPr/>
              <p:nvPr/>
            </p:nvSpPr>
            <p:spPr>
              <a:xfrm>
                <a:off x="8020385" y="5696368"/>
                <a:ext cx="113521" cy="232532"/>
              </a:xfrm>
            </p:spPr>
          </p:sp>
        </mc:Fallback>
      </mc:AlternateContent>
      <mc:AlternateContent xmlns:mc="http://schemas.openxmlformats.org/markup-compatibility/2006">
        <mc:Choice xmlns:p14="http://schemas.microsoft.com/office/powerpoint/2010/main" Requires="p14">
          <p:contentPart p14:bwMode="auto" r:id="rId148">
            <p14:nvContentPartPr>
              <p14:cNvPr id="1052234" name=""/>
              <p14:cNvContentPartPr/>
              <p14:nvPr/>
            </p14:nvContentPartPr>
            <p14:xfrm>
              <a:off x="8277631" y="5543974"/>
              <a:ext cx="54843" cy="451432"/>
            </p14:xfrm>
          </p:contentPart>
        </mc:Choice>
        <mc:Fallback>
          <p:sp>
            <p:nvSpPr>
              <p:cNvPr id="1052234" name=""/>
              <p:cNvSpPr/>
              <p:nvPr/>
            </p:nvSpPr>
            <p:spPr>
              <a:xfrm>
                <a:off x="8277631" y="5543974"/>
                <a:ext cx="54843" cy="451432"/>
              </a:xfrm>
            </p:spPr>
          </p:sp>
        </mc:Fallback>
      </mc:AlternateContent>
      <mc:AlternateContent xmlns:mc="http://schemas.openxmlformats.org/markup-compatibility/2006">
        <mc:Choice xmlns:p14="http://schemas.microsoft.com/office/powerpoint/2010/main" Requires="p14">
          <p:contentPart p14:bwMode="auto" r:id="rId149">
            <p14:nvContentPartPr>
              <p14:cNvPr id="1052235" name=""/>
              <p14:cNvContentPartPr/>
              <p14:nvPr/>
            </p14:nvContentPartPr>
            <p14:xfrm>
              <a:off x="8358760" y="5580211"/>
              <a:ext cx="29867" cy="425776"/>
            </p14:xfrm>
          </p:contentPart>
        </mc:Choice>
        <mc:Fallback>
          <p:sp>
            <p:nvSpPr>
              <p:cNvPr id="1052235" name=""/>
              <p:cNvSpPr/>
              <p:nvPr/>
            </p:nvSpPr>
            <p:spPr>
              <a:xfrm>
                <a:off x="8358760" y="5580211"/>
                <a:ext cx="29867" cy="425776"/>
              </a:xfrm>
            </p:spPr>
          </p:sp>
        </mc:Fallback>
      </mc:AlternateContent>
      <mc:AlternateContent xmlns:mc="http://schemas.openxmlformats.org/markup-compatibility/2006">
        <mc:Choice xmlns:p14="http://schemas.microsoft.com/office/powerpoint/2010/main" Requires="p14">
          <p:contentPart p14:bwMode="auto" r:id="rId150">
            <p14:nvContentPartPr>
              <p14:cNvPr id="1052236" name=""/>
              <p14:cNvContentPartPr/>
              <p14:nvPr/>
            </p14:nvContentPartPr>
            <p14:xfrm>
              <a:off x="8485458" y="5754447"/>
              <a:ext cx="275035" cy="211764"/>
            </p14:xfrm>
          </p:contentPart>
        </mc:Choice>
        <mc:Fallback>
          <p:sp>
            <p:nvSpPr>
              <p:cNvPr id="1052236" name=""/>
              <p:cNvSpPr/>
              <p:nvPr/>
            </p:nvSpPr>
            <p:spPr>
              <a:xfrm>
                <a:off x="8485458" y="5754447"/>
                <a:ext cx="275035" cy="211764"/>
              </a:xfrm>
            </p:spPr>
          </p:sp>
        </mc:Fallback>
      </mc:AlternateContent>
      <mc:AlternateContent xmlns:mc="http://schemas.openxmlformats.org/markup-compatibility/2006">
        <mc:Choice xmlns:p14="http://schemas.microsoft.com/office/powerpoint/2010/main" Requires="p14">
          <p:contentPart p14:bwMode="auto" r:id="rId151">
            <p14:nvContentPartPr>
              <p14:cNvPr id="1052237" name=""/>
              <p14:cNvContentPartPr/>
              <p14:nvPr/>
            </p14:nvContentPartPr>
            <p14:xfrm>
              <a:off x="8528258" y="5573013"/>
              <a:ext cx="182079" cy="19694"/>
            </p14:xfrm>
          </p:contentPart>
        </mc:Choice>
        <mc:Fallback>
          <p:sp>
            <p:nvSpPr>
              <p:cNvPr id="1052237" name=""/>
              <p:cNvSpPr/>
              <p:nvPr/>
            </p:nvSpPr>
            <p:spPr>
              <a:xfrm>
                <a:off x="8528258" y="5573013"/>
                <a:ext cx="182079" cy="19694"/>
              </a:xfrm>
            </p:spPr>
          </p:sp>
        </mc:Fallback>
      </mc:AlternateContent>
      <mc:AlternateContent xmlns:mc="http://schemas.openxmlformats.org/markup-compatibility/2006">
        <mc:Choice xmlns:p14="http://schemas.microsoft.com/office/powerpoint/2010/main" Requires="p14">
          <p:contentPart p14:bwMode="auto" r:id="rId152">
            <p14:nvContentPartPr>
              <p14:cNvPr id="1052238" name=""/>
              <p14:cNvContentPartPr/>
              <p14:nvPr/>
            </p14:nvContentPartPr>
            <p14:xfrm>
              <a:off x="8664162" y="5500787"/>
              <a:ext cx="59341" cy="168059"/>
            </p14:xfrm>
          </p:contentPart>
        </mc:Choice>
        <mc:Fallback>
          <p:sp>
            <p:nvSpPr>
              <p:cNvPr id="1052238" name=""/>
              <p:cNvSpPr/>
              <p:nvPr/>
            </p:nvSpPr>
            <p:spPr>
              <a:xfrm>
                <a:off x="8664162" y="5500787"/>
                <a:ext cx="59341" cy="168059"/>
              </a:xfrm>
            </p:spPr>
          </p:sp>
        </mc:Fallback>
      </mc:AlternateContent>
      <mc:AlternateContent xmlns:mc="http://schemas.openxmlformats.org/markup-compatibility/2006">
        <mc:Choice xmlns:p14="http://schemas.microsoft.com/office/powerpoint/2010/main" Requires="p14">
          <p:contentPart p14:bwMode="auto" r:id="rId153">
            <p14:nvContentPartPr>
              <p14:cNvPr id="1052239" name=""/>
              <p14:cNvContentPartPr/>
              <p14:nvPr/>
            </p14:nvContentPartPr>
            <p14:xfrm>
              <a:off x="8842865" y="5630844"/>
              <a:ext cx="50181" cy="369246"/>
            </p14:xfrm>
          </p:contentPart>
        </mc:Choice>
        <mc:Fallback>
          <p:sp>
            <p:nvSpPr>
              <p:cNvPr id="1052239" name=""/>
              <p:cNvSpPr/>
              <p:nvPr/>
            </p:nvSpPr>
            <p:spPr>
              <a:xfrm>
                <a:off x="8842865" y="5630844"/>
                <a:ext cx="50181" cy="369246"/>
              </a:xfrm>
            </p:spPr>
          </p:sp>
        </mc:Fallback>
      </mc:AlternateContent>
      <mc:AlternateContent xmlns:mc="http://schemas.openxmlformats.org/markup-compatibility/2006">
        <mc:Choice xmlns:p14="http://schemas.microsoft.com/office/powerpoint/2010/main" Requires="p14">
          <p:contentPart p14:bwMode="auto" r:id="rId154">
            <p14:nvContentPartPr>
              <p14:cNvPr id="1052240" name=""/>
              <p14:cNvContentPartPr/>
              <p14:nvPr/>
            </p14:nvContentPartPr>
            <p14:xfrm>
              <a:off x="8935968" y="5659883"/>
              <a:ext cx="42801" cy="373292"/>
            </p14:xfrm>
          </p:contentPart>
        </mc:Choice>
        <mc:Fallback>
          <p:sp>
            <p:nvSpPr>
              <p:cNvPr id="1052240" name=""/>
              <p:cNvSpPr/>
              <p:nvPr/>
            </p:nvSpPr>
            <p:spPr>
              <a:xfrm>
                <a:off x="8935968" y="5659883"/>
                <a:ext cx="42801" cy="373292"/>
              </a:xfrm>
            </p:spPr>
          </p:sp>
        </mc:Fallback>
      </mc:AlternateContent>
      <mc:AlternateContent xmlns:mc="http://schemas.openxmlformats.org/markup-compatibility/2006">
        <mc:Choice xmlns:p14="http://schemas.microsoft.com/office/powerpoint/2010/main" Requires="p14">
          <p:contentPart p14:bwMode="auto" r:id="rId155">
            <p14:nvContentPartPr>
              <p14:cNvPr id="1052241" name=""/>
              <p14:cNvContentPartPr/>
              <p14:nvPr/>
            </p14:nvContentPartPr>
            <p14:xfrm>
              <a:off x="9007450" y="5874350"/>
              <a:ext cx="125073" cy="10154"/>
            </p14:xfrm>
          </p:contentPart>
        </mc:Choice>
        <mc:Fallback>
          <p:sp>
            <p:nvSpPr>
              <p:cNvPr id="1052241" name=""/>
              <p:cNvSpPr/>
              <p:nvPr/>
            </p:nvSpPr>
            <p:spPr>
              <a:xfrm>
                <a:off x="9007450" y="5874350"/>
                <a:ext cx="125073" cy="10154"/>
              </a:xfrm>
            </p:spPr>
          </p:sp>
        </mc:Fallback>
      </mc:AlternateContent>
      <mc:AlternateContent xmlns:mc="http://schemas.openxmlformats.org/markup-compatibility/2006">
        <mc:Choice xmlns:p14="http://schemas.microsoft.com/office/powerpoint/2010/main" Requires="p14">
          <p:contentPart p14:bwMode="auto" r:id="rId156">
            <p14:nvContentPartPr>
              <p14:cNvPr id="1052242" name=""/>
              <p14:cNvContentPartPr/>
              <p14:nvPr/>
            </p14:nvContentPartPr>
            <p14:xfrm>
              <a:off x="9028630" y="5903924"/>
              <a:ext cx="156919" cy="31212"/>
            </p14:xfrm>
          </p:contentPart>
        </mc:Choice>
        <mc:Fallback>
          <p:sp>
            <p:nvSpPr>
              <p:cNvPr id="1052242" name=""/>
              <p:cNvSpPr/>
              <p:nvPr/>
            </p:nvSpPr>
            <p:spPr>
              <a:xfrm>
                <a:off x="9028630" y="5903924"/>
                <a:ext cx="156919" cy="31212"/>
              </a:xfrm>
            </p:spPr>
          </p:sp>
        </mc:Fallback>
      </mc:AlternateContent>
      <mc:AlternateContent xmlns:mc="http://schemas.openxmlformats.org/markup-compatibility/2006">
        <mc:Choice xmlns:p14="http://schemas.microsoft.com/office/powerpoint/2010/main" Requires="p14">
          <p:contentPart p14:bwMode="auto" r:id="rId157">
            <p14:nvContentPartPr>
              <p14:cNvPr id="1052243" name=""/>
              <p14:cNvContentPartPr/>
              <p14:nvPr/>
            </p14:nvContentPartPr>
            <p14:xfrm>
              <a:off x="9215832" y="5513335"/>
              <a:ext cx="279125" cy="519709"/>
            </p14:xfrm>
          </p:contentPart>
        </mc:Choice>
        <mc:Fallback>
          <p:sp>
            <p:nvSpPr>
              <p:cNvPr id="1052243" name=""/>
              <p:cNvSpPr/>
              <p:nvPr/>
            </p:nvSpPr>
            <p:spPr>
              <a:xfrm>
                <a:off x="9215832" y="5513335"/>
                <a:ext cx="279125" cy="519709"/>
              </a:xfrm>
            </p:spPr>
          </p:sp>
        </mc:Fallback>
      </mc:AlternateContent>
      <mc:AlternateContent xmlns:mc="http://schemas.openxmlformats.org/markup-compatibility/2006">
        <mc:Choice xmlns:p14="http://schemas.microsoft.com/office/powerpoint/2010/main" Requires="p14">
          <p:contentPart p14:bwMode="auto" r:id="rId158">
            <p14:nvContentPartPr>
              <p14:cNvPr id="1052244" name=""/>
              <p14:cNvContentPartPr/>
              <p14:nvPr/>
            </p14:nvContentPartPr>
            <p14:xfrm>
              <a:off x="9273719" y="5667081"/>
              <a:ext cx="119820" cy="22996"/>
            </p14:xfrm>
          </p:contentPart>
        </mc:Choice>
        <mc:Fallback>
          <p:sp>
            <p:nvSpPr>
              <p:cNvPr id="1052244" name=""/>
              <p:cNvSpPr/>
              <p:nvPr/>
            </p:nvSpPr>
            <p:spPr>
              <a:xfrm>
                <a:off x="9273719" y="5667081"/>
                <a:ext cx="119820" cy="22996"/>
              </a:xfrm>
            </p:spPr>
          </p:sp>
        </mc:Fallback>
      </mc:AlternateContent>
      <mc:AlternateContent xmlns:mc="http://schemas.openxmlformats.org/markup-compatibility/2006">
        <mc:Choice xmlns:p14="http://schemas.microsoft.com/office/powerpoint/2010/main" Requires="p14">
          <p:contentPart p14:bwMode="auto" r:id="rId159">
            <p14:nvContentPartPr>
              <p14:cNvPr id="1052245" name=""/>
              <p14:cNvContentPartPr/>
              <p14:nvPr/>
            </p14:nvContentPartPr>
            <p14:xfrm>
              <a:off x="8251398" y="6143918"/>
              <a:ext cx="1184941" cy="30483"/>
            </p14:xfrm>
          </p:contentPart>
        </mc:Choice>
        <mc:Fallback>
          <p:sp>
            <p:nvSpPr>
              <p:cNvPr id="1052245" name=""/>
              <p:cNvSpPr/>
              <p:nvPr/>
            </p:nvSpPr>
            <p:spPr>
              <a:xfrm>
                <a:off x="8251398" y="6143918"/>
                <a:ext cx="1184941" cy="30483"/>
              </a:xfrm>
            </p:spPr>
          </p:sp>
        </mc:Fallback>
      </mc:AlternateContent>
      <mc:AlternateContent xmlns:mc="http://schemas.openxmlformats.org/markup-compatibility/2006">
        <mc:Choice xmlns:p14="http://schemas.microsoft.com/office/powerpoint/2010/main" Requires="p14">
          <p:contentPart p14:bwMode="auto" r:id="rId160">
            <p14:nvContentPartPr>
              <p14:cNvPr id="1052246" name=""/>
              <p14:cNvContentPartPr/>
              <p14:nvPr/>
            </p14:nvContentPartPr>
            <p14:xfrm>
              <a:off x="9393539" y="5822468"/>
              <a:ext cx="98263" cy="74521"/>
            </p14:xfrm>
          </p:contentPart>
        </mc:Choice>
        <mc:Fallback>
          <p:sp>
            <p:nvSpPr>
              <p:cNvPr id="1052246" name=""/>
              <p:cNvSpPr/>
              <p:nvPr/>
            </p:nvSpPr>
            <p:spPr>
              <a:xfrm>
                <a:off x="9393539" y="5822468"/>
                <a:ext cx="98263" cy="74521"/>
              </a:xfrm>
            </p:spPr>
          </p:sp>
        </mc:Fallback>
      </mc:AlternateContent>
      <mc:AlternateContent xmlns:mc="http://schemas.openxmlformats.org/markup-compatibility/2006">
        <mc:Choice xmlns:p14="http://schemas.microsoft.com/office/powerpoint/2010/main" Requires="p14">
          <p:contentPart p14:bwMode="auto" r:id="rId161">
            <p14:nvContentPartPr>
              <p14:cNvPr id="1052247" name=""/>
              <p14:cNvContentPartPr/>
              <p14:nvPr/>
            </p14:nvContentPartPr>
            <p14:xfrm>
              <a:off x="775590" y="5235922"/>
              <a:ext cx="172327" cy="221384"/>
            </p14:xfrm>
          </p:contentPart>
        </mc:Choice>
        <mc:Fallback>
          <p:sp>
            <p:nvSpPr>
              <p:cNvPr id="1052247" name=""/>
              <p:cNvSpPr/>
              <p:nvPr/>
            </p:nvSpPr>
            <p:spPr>
              <a:xfrm>
                <a:off x="775590" y="5235922"/>
                <a:ext cx="172327" cy="221384"/>
              </a:xfrm>
            </p:spPr>
          </p:sp>
        </mc:Fallback>
      </mc:AlternateContent>
      <mc:AlternateContent xmlns:mc="http://schemas.openxmlformats.org/markup-compatibility/2006">
        <mc:Choice xmlns:p14="http://schemas.microsoft.com/office/powerpoint/2010/main" Requires="p14">
          <p:contentPart p14:bwMode="auto" r:id="rId162">
            <p14:nvContentPartPr>
              <p14:cNvPr id="1052248" name=""/>
              <p14:cNvContentPartPr/>
              <p14:nvPr/>
            </p14:nvContentPartPr>
            <p14:xfrm>
              <a:off x="4616183" y="1132465"/>
              <a:ext cx="2503180" cy="2882554"/>
            </p14:xfrm>
          </p:contentPart>
        </mc:Choice>
        <mc:Fallback>
          <p:sp>
            <p:nvSpPr>
              <p:cNvPr id="1052248" name=""/>
              <p:cNvSpPr/>
              <p:nvPr/>
            </p:nvSpPr>
            <p:spPr>
              <a:xfrm>
                <a:off x="4616183" y="1132465"/>
                <a:ext cx="2503180" cy="2882554"/>
              </a:xfrm>
            </p:spPr>
          </p:sp>
        </mc:Fallback>
      </mc:AlternateContent>
      <mc:AlternateContent xmlns:mc="http://schemas.openxmlformats.org/markup-compatibility/2006">
        <mc:Choice xmlns:p14="http://schemas.microsoft.com/office/powerpoint/2010/main" Requires="p14">
          <p:contentPart p14:bwMode="auto" r:id="rId163">
            <p14:nvContentPartPr>
              <p14:cNvPr id="1052249" name=""/>
              <p14:cNvContentPartPr/>
              <p14:nvPr/>
            </p14:nvContentPartPr>
            <p14:xfrm>
              <a:off x="6983461" y="1061675"/>
              <a:ext cx="189705" cy="241569"/>
            </p14:xfrm>
          </p:contentPart>
        </mc:Choice>
        <mc:Fallback>
          <p:sp>
            <p:nvSpPr>
              <p:cNvPr id="1052249" name=""/>
              <p:cNvSpPr/>
              <p:nvPr/>
            </p:nvSpPr>
            <p:spPr>
              <a:xfrm>
                <a:off x="6983461" y="1061675"/>
                <a:ext cx="189705" cy="241569"/>
              </a:xfrm>
            </p:spPr>
          </p:sp>
        </mc:Fallback>
      </mc:AlternateContent>
      <mc:AlternateContent xmlns:mc="http://schemas.openxmlformats.org/markup-compatibility/2006">
        <mc:Choice xmlns:p14="http://schemas.microsoft.com/office/powerpoint/2010/main" Requires="p14">
          <p:contentPart p14:bwMode="auto" r:id="rId164">
            <p14:nvContentPartPr>
              <p14:cNvPr id="1052250" name=""/>
              <p14:cNvContentPartPr/>
              <p14:nvPr/>
            </p14:nvContentPartPr>
            <p14:xfrm>
              <a:off x="7572015" y="744742"/>
              <a:ext cx="192430" cy="519960"/>
            </p14:xfrm>
          </p:contentPart>
        </mc:Choice>
        <mc:Fallback>
          <p:sp>
            <p:nvSpPr>
              <p:cNvPr id="1052250" name=""/>
              <p:cNvSpPr/>
              <p:nvPr/>
            </p:nvSpPr>
            <p:spPr>
              <a:xfrm>
                <a:off x="7572015" y="744742"/>
                <a:ext cx="192430" cy="519960"/>
              </a:xfrm>
            </p:spPr>
          </p:sp>
        </mc:Fallback>
      </mc:AlternateContent>
      <mc:AlternateContent xmlns:mc="http://schemas.openxmlformats.org/markup-compatibility/2006">
        <mc:Choice xmlns:p14="http://schemas.microsoft.com/office/powerpoint/2010/main" Requires="p14">
          <p:contentPart p14:bwMode="auto" r:id="rId165">
            <p14:nvContentPartPr>
              <p14:cNvPr id="1052251" name=""/>
              <p14:cNvContentPartPr/>
              <p14:nvPr/>
            </p14:nvContentPartPr>
            <p14:xfrm>
              <a:off x="7852272" y="917077"/>
              <a:ext cx="248531" cy="266797"/>
            </p14:xfrm>
          </p:contentPart>
        </mc:Choice>
        <mc:Fallback>
          <p:sp>
            <p:nvSpPr>
              <p:cNvPr id="1052251" name=""/>
              <p:cNvSpPr/>
              <p:nvPr/>
            </p:nvSpPr>
            <p:spPr>
              <a:xfrm>
                <a:off x="7852272" y="917077"/>
                <a:ext cx="248531" cy="266797"/>
              </a:xfrm>
            </p:spPr>
          </p:sp>
        </mc:Fallback>
      </mc:AlternateContent>
      <mc:AlternateContent xmlns:mc="http://schemas.openxmlformats.org/markup-compatibility/2006">
        <mc:Choice xmlns:p14="http://schemas.microsoft.com/office/powerpoint/2010/main" Requires="p14">
          <p:contentPart p14:bwMode="auto" r:id="rId166">
            <p14:nvContentPartPr>
              <p14:cNvPr id="1052252" name=""/>
              <p14:cNvContentPartPr/>
              <p14:nvPr/>
            </p14:nvContentPartPr>
            <p14:xfrm>
              <a:off x="7877422" y="777124"/>
              <a:ext cx="216263" cy="10335"/>
            </p14:xfrm>
          </p:contentPart>
        </mc:Choice>
        <mc:Fallback>
          <p:sp>
            <p:nvSpPr>
              <p:cNvPr id="1052252" name=""/>
              <p:cNvSpPr/>
              <p:nvPr/>
            </p:nvSpPr>
            <p:spPr>
              <a:xfrm>
                <a:off x="7877422" y="777124"/>
                <a:ext cx="216263" cy="10335"/>
              </a:xfrm>
            </p:spPr>
          </p:sp>
        </mc:Fallback>
      </mc:AlternateContent>
      <mc:AlternateContent xmlns:mc="http://schemas.openxmlformats.org/markup-compatibility/2006">
        <mc:Choice xmlns:p14="http://schemas.microsoft.com/office/powerpoint/2010/main" Requires="p14">
          <p:contentPart p14:bwMode="auto" r:id="rId167">
            <p14:nvContentPartPr>
              <p14:cNvPr id="1052253" name=""/>
              <p14:cNvContentPartPr/>
              <p14:nvPr/>
            </p14:nvContentPartPr>
            <p14:xfrm>
              <a:off x="8063186" y="683471"/>
              <a:ext cx="103321" cy="159344"/>
            </p14:xfrm>
          </p:contentPart>
        </mc:Choice>
        <mc:Fallback>
          <p:sp>
            <p:nvSpPr>
              <p:cNvPr id="1052253" name=""/>
              <p:cNvSpPr/>
              <p:nvPr/>
            </p:nvSpPr>
            <p:spPr>
              <a:xfrm>
                <a:off x="8063186" y="683471"/>
                <a:ext cx="103321" cy="159344"/>
              </a:xfrm>
            </p:spPr>
          </p:sp>
        </mc:Fallback>
      </mc:AlternateContent>
      <mc:AlternateContent xmlns:mc="http://schemas.openxmlformats.org/markup-compatibility/2006">
        <mc:Choice xmlns:p14="http://schemas.microsoft.com/office/powerpoint/2010/main" Requires="p14">
          <p:contentPart p14:bwMode="auto" r:id="rId168">
            <p14:nvContentPartPr>
              <p14:cNvPr id="1052254" name=""/>
              <p14:cNvContentPartPr/>
              <p14:nvPr/>
            </p14:nvContentPartPr>
            <p14:xfrm>
              <a:off x="7527074" y="1312746"/>
              <a:ext cx="498349" cy="29944"/>
            </p14:xfrm>
          </p:contentPart>
        </mc:Choice>
        <mc:Fallback>
          <p:sp>
            <p:nvSpPr>
              <p:cNvPr id="1052254" name=""/>
              <p:cNvSpPr/>
              <p:nvPr/>
            </p:nvSpPr>
            <p:spPr>
              <a:xfrm>
                <a:off x="7527074" y="1312746"/>
                <a:ext cx="498349" cy="29944"/>
              </a:xfrm>
            </p:spPr>
          </p:sp>
        </mc:Fallback>
      </mc:AlternateContent>
      <mc:AlternateContent xmlns:mc="http://schemas.openxmlformats.org/markup-compatibility/2006">
        <mc:Choice xmlns:p14="http://schemas.microsoft.com/office/powerpoint/2010/main" Requires="p14">
          <p:contentPart p14:bwMode="auto" r:id="rId169">
            <p14:nvContentPartPr>
              <p14:cNvPr id="1052255" name=""/>
              <p14:cNvContentPartPr/>
              <p14:nvPr/>
            </p14:nvContentPartPr>
            <p14:xfrm>
              <a:off x="7592442" y="1530826"/>
              <a:ext cx="409607" cy="391448"/>
            </p14:xfrm>
          </p:contentPart>
        </mc:Choice>
        <mc:Fallback>
          <p:sp>
            <p:nvSpPr>
              <p:cNvPr id="1052255" name=""/>
              <p:cNvSpPr/>
              <p:nvPr/>
            </p:nvSpPr>
            <p:spPr>
              <a:xfrm>
                <a:off x="7592442" y="1530826"/>
                <a:ext cx="409607" cy="391448"/>
              </a:xfrm>
            </p:spPr>
          </p:sp>
        </mc:Fallback>
      </mc:AlternateContent>
      <mc:AlternateContent xmlns:mc="http://schemas.openxmlformats.org/markup-compatibility/2006">
        <mc:Choice xmlns:p14="http://schemas.microsoft.com/office/powerpoint/2010/main" Requires="p14">
          <p:contentPart p14:bwMode="auto" r:id="rId170">
            <p14:nvContentPartPr>
              <p14:cNvPr id="1052256" name=""/>
              <p14:cNvContentPartPr/>
              <p14:nvPr/>
            </p14:nvContentPartPr>
            <p14:xfrm>
              <a:off x="8256452" y="1248374"/>
              <a:ext cx="140286" cy="9449"/>
            </p14:xfrm>
          </p:contentPart>
        </mc:Choice>
        <mc:Fallback>
          <p:sp>
            <p:nvSpPr>
              <p:cNvPr id="1052256" name=""/>
              <p:cNvSpPr/>
              <p:nvPr/>
            </p:nvSpPr>
            <p:spPr>
              <a:xfrm>
                <a:off x="8256452" y="1248374"/>
                <a:ext cx="140286" cy="9449"/>
              </a:xfrm>
            </p:spPr>
          </p:sp>
        </mc:Fallback>
      </mc:AlternateContent>
      <mc:AlternateContent xmlns:mc="http://schemas.openxmlformats.org/markup-compatibility/2006">
        <mc:Choice xmlns:p14="http://schemas.microsoft.com/office/powerpoint/2010/main" Requires="p14">
          <p:contentPart p14:bwMode="auto" r:id="rId171">
            <p14:nvContentPartPr>
              <p14:cNvPr id="1052257" name=""/>
              <p14:cNvContentPartPr/>
              <p14:nvPr/>
            </p14:nvContentPartPr>
            <p14:xfrm>
              <a:off x="8277631" y="1371481"/>
              <a:ext cx="169715" cy="684"/>
            </p14:xfrm>
          </p:contentPart>
        </mc:Choice>
        <mc:Fallback>
          <p:sp>
            <p:nvSpPr>
              <p:cNvPr id="1052257" name=""/>
              <p:cNvSpPr/>
              <p:nvPr/>
            </p:nvSpPr>
            <p:spPr>
              <a:xfrm>
                <a:off x="8277631" y="1371481"/>
                <a:ext cx="169715" cy="684"/>
              </a:xfrm>
            </p:spPr>
          </p:sp>
        </mc:Fallback>
      </mc:AlternateContent>
      <mc:AlternateContent xmlns:mc="http://schemas.openxmlformats.org/markup-compatibility/2006">
        <mc:Choice xmlns:p14="http://schemas.microsoft.com/office/powerpoint/2010/main" Requires="p14">
          <p:contentPart p14:bwMode="auto" r:id="rId172">
            <p14:nvContentPartPr>
              <p14:cNvPr id="1052258" name=""/>
              <p14:cNvContentPartPr/>
              <p14:nvPr/>
            </p14:nvContentPartPr>
            <p14:xfrm>
              <a:off x="8620920" y="1226780"/>
              <a:ext cx="165337" cy="1984"/>
            </p14:xfrm>
          </p:contentPart>
        </mc:Choice>
        <mc:Fallback>
          <p:sp>
            <p:nvSpPr>
              <p:cNvPr id="1052258" name=""/>
              <p:cNvSpPr/>
              <p:nvPr/>
            </p:nvSpPr>
            <p:spPr>
              <a:xfrm>
                <a:off x="8620920" y="1226780"/>
                <a:ext cx="165337" cy="1984"/>
              </a:xfrm>
            </p:spPr>
          </p:sp>
        </mc:Fallback>
      </mc:AlternateContent>
      <mc:AlternateContent xmlns:mc="http://schemas.openxmlformats.org/markup-compatibility/2006">
        <mc:Choice xmlns:p14="http://schemas.microsoft.com/office/powerpoint/2010/main" Requires="p14">
          <p:contentPart p14:bwMode="auto" r:id="rId173">
            <p14:nvContentPartPr>
              <p14:cNvPr id="1052259" name=""/>
              <p14:cNvContentPartPr/>
              <p14:nvPr/>
            </p14:nvContentPartPr>
            <p14:xfrm>
              <a:off x="8860036" y="966667"/>
              <a:ext cx="153389" cy="267901"/>
            </p14:xfrm>
          </p:contentPart>
        </mc:Choice>
        <mc:Fallback>
          <p:sp>
            <p:nvSpPr>
              <p:cNvPr id="1052259" name=""/>
              <p:cNvSpPr/>
              <p:nvPr/>
            </p:nvSpPr>
            <p:spPr>
              <a:xfrm>
                <a:off x="8860036" y="966667"/>
                <a:ext cx="153389" cy="267901"/>
              </a:xfrm>
            </p:spPr>
          </p:sp>
        </mc:Fallback>
      </mc:AlternateContent>
      <mc:AlternateContent xmlns:mc="http://schemas.openxmlformats.org/markup-compatibility/2006">
        <mc:Choice xmlns:p14="http://schemas.microsoft.com/office/powerpoint/2010/main" Requires="p14">
          <p:contentPart p14:bwMode="auto" r:id="rId174">
            <p14:nvContentPartPr>
              <p14:cNvPr id="1052260" name=""/>
              <p14:cNvContentPartPr/>
              <p14:nvPr/>
            </p14:nvContentPartPr>
            <p14:xfrm>
              <a:off x="8764324" y="1354288"/>
              <a:ext cx="309408" cy="32085"/>
            </p14:xfrm>
          </p:contentPart>
        </mc:Choice>
        <mc:Fallback>
          <p:sp>
            <p:nvSpPr>
              <p:cNvPr id="1052260" name=""/>
              <p:cNvSpPr/>
              <p:nvPr/>
            </p:nvSpPr>
            <p:spPr>
              <a:xfrm>
                <a:off x="8764324" y="1354288"/>
                <a:ext cx="309408" cy="32085"/>
              </a:xfrm>
            </p:spPr>
          </p:sp>
        </mc:Fallback>
      </mc:AlternateContent>
      <mc:AlternateContent xmlns:mc="http://schemas.openxmlformats.org/markup-compatibility/2006">
        <mc:Choice xmlns:p14="http://schemas.microsoft.com/office/powerpoint/2010/main" Requires="p14">
          <p:contentPart p14:bwMode="auto" r:id="rId175">
            <p14:nvContentPartPr>
              <p14:cNvPr id="1052261" name=""/>
              <p14:cNvContentPartPr/>
              <p14:nvPr/>
            </p14:nvContentPartPr>
            <p14:xfrm>
              <a:off x="8852750" y="1502283"/>
              <a:ext cx="210363" cy="182706"/>
            </p14:xfrm>
          </p:contentPart>
        </mc:Choice>
        <mc:Fallback>
          <p:sp>
            <p:nvSpPr>
              <p:cNvPr id="1052261" name=""/>
              <p:cNvSpPr/>
              <p:nvPr/>
            </p:nvSpPr>
            <p:spPr>
              <a:xfrm>
                <a:off x="8852750" y="1502283"/>
                <a:ext cx="210363" cy="182706"/>
              </a:xfrm>
            </p:spPr>
          </p:sp>
        </mc:Fallback>
      </mc:AlternateContent>
      <mc:AlternateContent xmlns:mc="http://schemas.openxmlformats.org/markup-compatibility/2006">
        <mc:Choice xmlns:p14="http://schemas.microsoft.com/office/powerpoint/2010/main" Requires="p14">
          <p:contentPart p14:bwMode="auto" r:id="rId176">
            <p14:nvContentPartPr>
              <p14:cNvPr id="1052262" name=""/>
              <p14:cNvContentPartPr/>
              <p14:nvPr/>
            </p14:nvContentPartPr>
            <p14:xfrm>
              <a:off x="9186154" y="1226781"/>
              <a:ext cx="8365" cy="201789"/>
            </p14:xfrm>
          </p:contentPart>
        </mc:Choice>
        <mc:Fallback>
          <p:sp>
            <p:nvSpPr>
              <p:cNvPr id="1052262" name=""/>
              <p:cNvSpPr/>
              <p:nvPr/>
            </p:nvSpPr>
            <p:spPr>
              <a:xfrm>
                <a:off x="9186154" y="1226781"/>
                <a:ext cx="8365" cy="201789"/>
              </a:xfrm>
            </p:spPr>
          </p:sp>
        </mc:Fallback>
      </mc:AlternateContent>
      <mc:AlternateContent xmlns:mc="http://schemas.openxmlformats.org/markup-compatibility/2006">
        <mc:Choice xmlns:p14="http://schemas.microsoft.com/office/powerpoint/2010/main" Requires="p14">
          <p:contentPart p14:bwMode="auto" r:id="rId177">
            <p14:nvContentPartPr>
              <p14:cNvPr id="1052263" name=""/>
              <p14:cNvContentPartPr/>
              <p14:nvPr/>
            </p14:nvContentPartPr>
            <p14:xfrm>
              <a:off x="9139823" y="1105788"/>
              <a:ext cx="222670" cy="352087"/>
            </p14:xfrm>
          </p:contentPart>
        </mc:Choice>
        <mc:Fallback>
          <p:sp>
            <p:nvSpPr>
              <p:cNvPr id="1052263" name=""/>
              <p:cNvSpPr/>
              <p:nvPr/>
            </p:nvSpPr>
            <p:spPr>
              <a:xfrm>
                <a:off x="9139823" y="1105788"/>
                <a:ext cx="222670" cy="352087"/>
              </a:xfrm>
            </p:spPr>
          </p:sp>
        </mc:Fallback>
      </mc:AlternateContent>
      <mc:AlternateContent xmlns:mc="http://schemas.openxmlformats.org/markup-compatibility/2006">
        <mc:Choice xmlns:p14="http://schemas.microsoft.com/office/powerpoint/2010/main" Requires="p14">
          <p:contentPart p14:bwMode="auto" r:id="rId178">
            <p14:nvContentPartPr>
              <p14:cNvPr id="1052264" name=""/>
              <p14:cNvContentPartPr/>
              <p14:nvPr/>
            </p14:nvContentPartPr>
            <p14:xfrm>
              <a:off x="9179094" y="979390"/>
              <a:ext cx="226473" cy="29967"/>
            </p14:xfrm>
          </p:contentPart>
        </mc:Choice>
        <mc:Fallback>
          <p:sp>
            <p:nvSpPr>
              <p:cNvPr id="1052264" name=""/>
              <p:cNvSpPr/>
              <p:nvPr/>
            </p:nvSpPr>
            <p:spPr>
              <a:xfrm>
                <a:off x="9179094" y="979390"/>
                <a:ext cx="226473" cy="29967"/>
              </a:xfrm>
            </p:spPr>
          </p:sp>
        </mc:Fallback>
      </mc:AlternateContent>
      <mc:AlternateContent xmlns:mc="http://schemas.openxmlformats.org/markup-compatibility/2006">
        <mc:Choice xmlns:p14="http://schemas.microsoft.com/office/powerpoint/2010/main" Requires="p14">
          <p:contentPart p14:bwMode="auto" r:id="rId179">
            <p14:nvContentPartPr>
              <p14:cNvPr id="1052265" name=""/>
              <p14:cNvContentPartPr/>
              <p14:nvPr/>
            </p14:nvContentPartPr>
            <p14:xfrm>
              <a:off x="9329117" y="915538"/>
              <a:ext cx="132311" cy="174338"/>
            </p14:xfrm>
          </p:contentPart>
        </mc:Choice>
        <mc:Fallback>
          <p:sp>
            <p:nvSpPr>
              <p:cNvPr id="1052265" name=""/>
              <p:cNvSpPr/>
              <p:nvPr/>
            </p:nvSpPr>
            <p:spPr>
              <a:xfrm>
                <a:off x="9329117" y="915538"/>
                <a:ext cx="132311" cy="174338"/>
              </a:xfrm>
            </p:spPr>
          </p:sp>
        </mc:Fallback>
      </mc:AlternateContent>
      <mc:AlternateContent xmlns:mc="http://schemas.openxmlformats.org/markup-compatibility/2006">
        <mc:Choice xmlns:p14="http://schemas.microsoft.com/office/powerpoint/2010/main" Requires="p14">
          <p:contentPart p14:bwMode="auto" r:id="rId180">
            <p14:nvContentPartPr>
              <p14:cNvPr id="1052266" name=""/>
              <p14:cNvContentPartPr/>
              <p14:nvPr/>
            </p14:nvContentPartPr>
            <p14:xfrm>
              <a:off x="8548714" y="980318"/>
              <a:ext cx="179869" cy="753535"/>
            </p14:xfrm>
          </p:contentPart>
        </mc:Choice>
        <mc:Fallback>
          <p:sp>
            <p:nvSpPr>
              <p:cNvPr id="1052266" name=""/>
              <p:cNvSpPr/>
              <p:nvPr/>
            </p:nvSpPr>
            <p:spPr>
              <a:xfrm>
                <a:off x="8548714" y="980318"/>
                <a:ext cx="179869" cy="753535"/>
              </a:xfrm>
            </p:spPr>
          </p:sp>
        </mc:Fallback>
      </mc:AlternateContent>
      <mc:AlternateContent xmlns:mc="http://schemas.openxmlformats.org/markup-compatibility/2006">
        <mc:Choice xmlns:p14="http://schemas.microsoft.com/office/powerpoint/2010/main" Requires="p14">
          <p:contentPart p14:bwMode="auto" r:id="rId181">
            <p14:nvContentPartPr>
              <p14:cNvPr id="1052267" name=""/>
              <p14:cNvContentPartPr/>
              <p14:nvPr/>
            </p14:nvContentPartPr>
            <p14:xfrm>
              <a:off x="9422220" y="799628"/>
              <a:ext cx="181791" cy="847107"/>
            </p14:xfrm>
          </p:contentPart>
        </mc:Choice>
        <mc:Fallback>
          <p:sp>
            <p:nvSpPr>
              <p:cNvPr id="1052267" name=""/>
              <p:cNvSpPr/>
              <p:nvPr/>
            </p:nvSpPr>
            <p:spPr>
              <a:xfrm>
                <a:off x="9422220" y="799628"/>
                <a:ext cx="181791" cy="847107"/>
              </a:xfrm>
            </p:spPr>
          </p:sp>
        </mc:Fallback>
      </mc:AlternateContent>
      <mc:AlternateContent xmlns:mc="http://schemas.openxmlformats.org/markup-compatibility/2006">
        <mc:Choice xmlns:p14="http://schemas.microsoft.com/office/powerpoint/2010/main" Requires="p14">
          <p:contentPart p14:bwMode="auto" r:id="rId182">
            <p14:nvContentPartPr>
              <p14:cNvPr id="1052268" name=""/>
              <p14:cNvContentPartPr/>
              <p14:nvPr/>
            </p14:nvContentPartPr>
            <p14:xfrm>
              <a:off x="9674143" y="1204939"/>
              <a:ext cx="120046" cy="217839"/>
            </p14:xfrm>
          </p:contentPart>
        </mc:Choice>
        <mc:Fallback>
          <p:sp>
            <p:nvSpPr>
              <p:cNvPr id="1052268" name=""/>
              <p:cNvSpPr/>
              <p:nvPr/>
            </p:nvSpPr>
            <p:spPr>
              <a:xfrm>
                <a:off x="9674143" y="1204939"/>
                <a:ext cx="120046" cy="217839"/>
              </a:xfrm>
            </p:spPr>
          </p:sp>
        </mc:Fallback>
      </mc:AlternateContent>
      <mc:AlternateContent xmlns:mc="http://schemas.openxmlformats.org/markup-compatibility/2006">
        <mc:Choice xmlns:p14="http://schemas.microsoft.com/office/powerpoint/2010/main" Requires="p14">
          <p:contentPart p14:bwMode="auto" r:id="rId183">
            <p14:nvContentPartPr>
              <p14:cNvPr id="1052269" name=""/>
              <p14:cNvContentPartPr/>
              <p14:nvPr/>
            </p14:nvContentPartPr>
            <p14:xfrm>
              <a:off x="9743887" y="1219335"/>
              <a:ext cx="87684" cy="202319"/>
            </p14:xfrm>
          </p:contentPart>
        </mc:Choice>
        <mc:Fallback>
          <p:sp>
            <p:nvSpPr>
              <p:cNvPr id="1052269" name=""/>
              <p:cNvSpPr/>
              <p:nvPr/>
            </p:nvSpPr>
            <p:spPr>
              <a:xfrm>
                <a:off x="9743887" y="1219335"/>
                <a:ext cx="87684" cy="202319"/>
              </a:xfrm>
            </p:spPr>
          </p:sp>
        </mc:Fallback>
      </mc:AlternateContent>
      <mc:AlternateContent xmlns:mc="http://schemas.openxmlformats.org/markup-compatibility/2006">
        <mc:Choice xmlns:p14="http://schemas.microsoft.com/office/powerpoint/2010/main" Requires="p14">
          <p:contentPart p14:bwMode="auto" r:id="rId184">
            <p14:nvContentPartPr>
              <p14:cNvPr id="1052270" name=""/>
              <p14:cNvContentPartPr/>
              <p14:nvPr/>
            </p14:nvContentPartPr>
            <p14:xfrm>
              <a:off x="9994072" y="1154417"/>
              <a:ext cx="277076" cy="220895"/>
            </p14:xfrm>
          </p:contentPart>
        </mc:Choice>
        <mc:Fallback>
          <p:sp>
            <p:nvSpPr>
              <p:cNvPr id="1052270" name=""/>
              <p:cNvSpPr/>
              <p:nvPr/>
            </p:nvSpPr>
            <p:spPr>
              <a:xfrm>
                <a:off x="9994072" y="1154417"/>
                <a:ext cx="277076" cy="220895"/>
              </a:xfrm>
            </p:spPr>
          </p:sp>
        </mc:Fallback>
      </mc:AlternateContent>
      <mc:AlternateContent xmlns:mc="http://schemas.openxmlformats.org/markup-compatibility/2006">
        <mc:Choice xmlns:p14="http://schemas.microsoft.com/office/powerpoint/2010/main" Requires="p14">
          <p:contentPart p14:bwMode="auto" r:id="rId185">
            <p14:nvContentPartPr>
              <p14:cNvPr id="1052271" name=""/>
              <p14:cNvContentPartPr/>
              <p14:nvPr/>
            </p14:nvContentPartPr>
            <p14:xfrm>
              <a:off x="9986690" y="1002408"/>
              <a:ext cx="322432" cy="32063"/>
            </p14:xfrm>
          </p:contentPart>
        </mc:Choice>
        <mc:Fallback>
          <p:sp>
            <p:nvSpPr>
              <p:cNvPr id="1052271" name=""/>
              <p:cNvSpPr/>
              <p:nvPr/>
            </p:nvSpPr>
            <p:spPr>
              <a:xfrm>
                <a:off x="9986690" y="1002408"/>
                <a:ext cx="322432" cy="32063"/>
              </a:xfrm>
            </p:spPr>
          </p:sp>
        </mc:Fallback>
      </mc:AlternateContent>
      <mc:AlternateContent xmlns:mc="http://schemas.openxmlformats.org/markup-compatibility/2006">
        <mc:Choice xmlns:p14="http://schemas.microsoft.com/office/powerpoint/2010/main" Requires="p14">
          <p:contentPart p14:bwMode="auto" r:id="rId186">
            <p14:nvContentPartPr>
              <p14:cNvPr id="1052272" name=""/>
              <p14:cNvContentPartPr/>
              <p14:nvPr/>
            </p14:nvContentPartPr>
            <p14:xfrm>
              <a:off x="10230139" y="929685"/>
              <a:ext cx="123177" cy="156612"/>
            </p14:xfrm>
          </p:contentPart>
        </mc:Choice>
        <mc:Fallback>
          <p:sp>
            <p:nvSpPr>
              <p:cNvPr id="1052272" name=""/>
              <p:cNvSpPr/>
              <p:nvPr/>
            </p:nvSpPr>
            <p:spPr>
              <a:xfrm>
                <a:off x="10230139" y="929685"/>
                <a:ext cx="123177" cy="156612"/>
              </a:xfrm>
            </p:spPr>
          </p:sp>
        </mc:Fallback>
      </mc:AlternateContent>
      <mc:AlternateContent xmlns:mc="http://schemas.openxmlformats.org/markup-compatibility/2006">
        <mc:Choice xmlns:p14="http://schemas.microsoft.com/office/powerpoint/2010/main" Requires="p14">
          <p:contentPart p14:bwMode="auto" r:id="rId187">
            <p14:nvContentPartPr>
              <p14:cNvPr id="1052273" name=""/>
              <p14:cNvContentPartPr/>
              <p14:nvPr/>
            </p14:nvContentPartPr>
            <p14:xfrm>
              <a:off x="7391171" y="1966164"/>
              <a:ext cx="2980064" cy="79429"/>
            </p14:xfrm>
          </p:contentPart>
        </mc:Choice>
        <mc:Fallback>
          <p:sp>
            <p:nvSpPr>
              <p:cNvPr id="1052273" name=""/>
              <p:cNvSpPr/>
              <p:nvPr/>
            </p:nvSpPr>
            <p:spPr>
              <a:xfrm>
                <a:off x="7391171" y="1966164"/>
                <a:ext cx="2980064" cy="79429"/>
              </a:xfrm>
            </p:spPr>
          </p:sp>
        </mc:Fallback>
      </mc:AlternateContent>
      <mc:AlternateContent xmlns:mc="http://schemas.openxmlformats.org/markup-compatibility/2006">
        <mc:Choice xmlns:p14="http://schemas.microsoft.com/office/powerpoint/2010/main" Requires="p14">
          <p:contentPart p14:bwMode="auto" r:id="rId188">
            <p14:nvContentPartPr>
              <p14:cNvPr id="1052274" name=""/>
              <p14:cNvContentPartPr/>
              <p14:nvPr/>
            </p14:nvContentPartPr>
            <p14:xfrm>
              <a:off x="8379117" y="2599575"/>
              <a:ext cx="75988" cy="856"/>
            </p14:xfrm>
          </p:contentPart>
        </mc:Choice>
        <mc:Fallback>
          <p:sp>
            <p:nvSpPr>
              <p:cNvPr id="1052274" name=""/>
              <p:cNvSpPr/>
              <p:nvPr/>
            </p:nvSpPr>
            <p:spPr>
              <a:xfrm>
                <a:off x="8379117" y="2599575"/>
                <a:ext cx="75988" cy="856"/>
              </a:xfrm>
            </p:spPr>
          </p:sp>
        </mc:Fallback>
      </mc:AlternateContent>
      <mc:AlternateContent xmlns:mc="http://schemas.openxmlformats.org/markup-compatibility/2006">
        <mc:Choice xmlns:p14="http://schemas.microsoft.com/office/powerpoint/2010/main" Requires="p14">
          <p:contentPart p14:bwMode="auto" r:id="rId189">
            <p14:nvContentPartPr>
              <p14:cNvPr id="1052275" name=""/>
              <p14:cNvContentPartPr/>
              <p14:nvPr/>
            </p14:nvContentPartPr>
            <p14:xfrm>
              <a:off x="8270571" y="2726406"/>
              <a:ext cx="150024" cy="8007"/>
            </p14:xfrm>
          </p:contentPart>
        </mc:Choice>
        <mc:Fallback>
          <p:sp>
            <p:nvSpPr>
              <p:cNvPr id="1052275" name=""/>
              <p:cNvSpPr/>
              <p:nvPr/>
            </p:nvSpPr>
            <p:spPr>
              <a:xfrm>
                <a:off x="8270571" y="2726406"/>
                <a:ext cx="150024" cy="8007"/>
              </a:xfrm>
            </p:spPr>
          </p:sp>
        </mc:Fallback>
      </mc:AlternateContent>
      <mc:AlternateContent xmlns:mc="http://schemas.openxmlformats.org/markup-compatibility/2006">
        <mc:Choice xmlns:p14="http://schemas.microsoft.com/office/powerpoint/2010/main" Requires="p14">
          <p:contentPart p14:bwMode="auto" r:id="rId190">
            <p14:nvContentPartPr>
              <p14:cNvPr id="1052276" name=""/>
              <p14:cNvContentPartPr/>
              <p14:nvPr/>
            </p14:nvContentPartPr>
            <p14:xfrm>
              <a:off x="8678281" y="2290870"/>
              <a:ext cx="580779" cy="489610"/>
            </p14:xfrm>
          </p:contentPart>
        </mc:Choice>
        <mc:Fallback>
          <p:sp>
            <p:nvSpPr>
              <p:cNvPr id="1052276" name=""/>
              <p:cNvSpPr/>
              <p:nvPr/>
            </p:nvSpPr>
            <p:spPr>
              <a:xfrm>
                <a:off x="8678281" y="2290870"/>
                <a:ext cx="580779" cy="489610"/>
              </a:xfrm>
            </p:spPr>
          </p:sp>
        </mc:Fallback>
      </mc:AlternateContent>
      <mc:AlternateContent xmlns:mc="http://schemas.openxmlformats.org/markup-compatibility/2006">
        <mc:Choice xmlns:p14="http://schemas.microsoft.com/office/powerpoint/2010/main" Requires="p14">
          <p:contentPart p14:bwMode="auto" r:id="rId191">
            <p14:nvContentPartPr>
              <p14:cNvPr id="1052277" name=""/>
              <p14:cNvContentPartPr/>
              <p14:nvPr/>
            </p14:nvContentPartPr>
            <p14:xfrm>
              <a:off x="8856985" y="2178480"/>
              <a:ext cx="338332" cy="15505"/>
            </p14:xfrm>
          </p:contentPart>
        </mc:Choice>
        <mc:Fallback>
          <p:sp>
            <p:nvSpPr>
              <p:cNvPr id="1052277" name=""/>
              <p:cNvSpPr/>
              <p:nvPr/>
            </p:nvSpPr>
            <p:spPr>
              <a:xfrm>
                <a:off x="8856985" y="2178480"/>
                <a:ext cx="338332" cy="15505"/>
              </a:xfrm>
            </p:spPr>
          </p:sp>
        </mc:Fallback>
      </mc:AlternateContent>
      <mc:AlternateContent xmlns:mc="http://schemas.openxmlformats.org/markup-compatibility/2006">
        <mc:Choice xmlns:p14="http://schemas.microsoft.com/office/powerpoint/2010/main" Requires="p14">
          <p:contentPart p14:bwMode="auto" r:id="rId192">
            <p14:nvContentPartPr>
              <p14:cNvPr id="1052278" name=""/>
              <p14:cNvContentPartPr/>
              <p14:nvPr/>
            </p14:nvContentPartPr>
            <p14:xfrm>
              <a:off x="9100111" y="2117571"/>
              <a:ext cx="133598" cy="225815"/>
            </p14:xfrm>
          </p:contentPart>
        </mc:Choice>
        <mc:Fallback>
          <p:sp>
            <p:nvSpPr>
              <p:cNvPr id="1052278" name=""/>
              <p:cNvSpPr/>
              <p:nvPr/>
            </p:nvSpPr>
            <p:spPr>
              <a:xfrm>
                <a:off x="9100111" y="2117571"/>
                <a:ext cx="133598" cy="225815"/>
              </a:xfrm>
            </p:spPr>
          </p:sp>
        </mc:Fallback>
      </mc:AlternateContent>
      <mc:AlternateContent xmlns:mc="http://schemas.openxmlformats.org/markup-compatibility/2006">
        <mc:Choice xmlns:p14="http://schemas.microsoft.com/office/powerpoint/2010/main" Requires="p14">
          <p:contentPart p14:bwMode="auto" r:id="rId193">
            <p14:nvContentPartPr>
              <p14:cNvPr id="1052279" name=""/>
              <p14:cNvContentPartPr/>
              <p14:nvPr/>
            </p14:nvContentPartPr>
            <p14:xfrm>
              <a:off x="9352076" y="2574011"/>
              <a:ext cx="148685" cy="252712"/>
            </p14:xfrm>
          </p:contentPart>
        </mc:Choice>
        <mc:Fallback>
          <p:sp>
            <p:nvSpPr>
              <p:cNvPr id="1052279" name=""/>
              <p:cNvSpPr/>
              <p:nvPr/>
            </p:nvSpPr>
            <p:spPr>
              <a:xfrm>
                <a:off x="9352076" y="2574011"/>
                <a:ext cx="148685" cy="252712"/>
              </a:xfrm>
            </p:spPr>
          </p:sp>
        </mc:Fallback>
      </mc:AlternateContent>
      <mc:AlternateContent xmlns:mc="http://schemas.openxmlformats.org/markup-compatibility/2006">
        <mc:Choice xmlns:p14="http://schemas.microsoft.com/office/powerpoint/2010/main" Requires="p14">
          <p:contentPart p14:bwMode="auto" r:id="rId194">
            <p14:nvContentPartPr>
              <p14:cNvPr id="1052280" name=""/>
              <p14:cNvContentPartPr/>
              <p14:nvPr/>
            </p14:nvContentPartPr>
            <p14:xfrm>
              <a:off x="9465021" y="2566813"/>
              <a:ext cx="77947" cy="222376"/>
            </p14:xfrm>
          </p:contentPart>
        </mc:Choice>
        <mc:Fallback>
          <p:sp>
            <p:nvSpPr>
              <p:cNvPr id="1052280" name=""/>
              <p:cNvSpPr/>
              <p:nvPr/>
            </p:nvSpPr>
            <p:spPr>
              <a:xfrm>
                <a:off x="9465021" y="2566813"/>
                <a:ext cx="77947" cy="222376"/>
              </a:xfrm>
            </p:spPr>
          </p:sp>
        </mc:Fallback>
      </mc:AlternateContent>
      <mc:AlternateContent xmlns:mc="http://schemas.openxmlformats.org/markup-compatibility/2006">
        <mc:Choice xmlns:p14="http://schemas.microsoft.com/office/powerpoint/2010/main" Requires="p14">
          <p:contentPart p14:bwMode="auto" r:id="rId195">
            <p14:nvContentPartPr>
              <p14:cNvPr id="1052281" name=""/>
              <p14:cNvContentPartPr/>
              <p14:nvPr/>
            </p14:nvContentPartPr>
            <p14:xfrm>
              <a:off x="9701086" y="2509440"/>
              <a:ext cx="306169" cy="238321"/>
            </p14:xfrm>
          </p:contentPart>
        </mc:Choice>
        <mc:Fallback>
          <p:sp>
            <p:nvSpPr>
              <p:cNvPr id="1052281" name=""/>
              <p:cNvSpPr/>
              <p:nvPr/>
            </p:nvSpPr>
            <p:spPr>
              <a:xfrm>
                <a:off x="9701086" y="2509440"/>
                <a:ext cx="306169" cy="238321"/>
              </a:xfrm>
            </p:spPr>
          </p:sp>
        </mc:Fallback>
      </mc:AlternateContent>
      <mc:AlternateContent xmlns:mc="http://schemas.openxmlformats.org/markup-compatibility/2006">
        <mc:Choice xmlns:p14="http://schemas.microsoft.com/office/powerpoint/2010/main" Requires="p14">
          <p:contentPart p14:bwMode="auto" r:id="rId196">
            <p14:nvContentPartPr>
              <p14:cNvPr id="1052282" name=""/>
              <p14:cNvContentPartPr/>
              <p14:nvPr/>
            </p14:nvContentPartPr>
            <p14:xfrm>
              <a:off x="9729767" y="2385627"/>
              <a:ext cx="261733" cy="8618"/>
            </p14:xfrm>
          </p:contentPart>
        </mc:Choice>
        <mc:Fallback>
          <p:sp>
            <p:nvSpPr>
              <p:cNvPr id="1052282" name=""/>
              <p:cNvSpPr/>
              <p:nvPr/>
            </p:nvSpPr>
            <p:spPr>
              <a:xfrm>
                <a:off x="9729767" y="2385627"/>
                <a:ext cx="261733" cy="8618"/>
              </a:xfrm>
            </p:spPr>
          </p:sp>
        </mc:Fallback>
      </mc:AlternateContent>
      <mc:AlternateContent xmlns:mc="http://schemas.openxmlformats.org/markup-compatibility/2006">
        <mc:Choice xmlns:p14="http://schemas.microsoft.com/office/powerpoint/2010/main" Requires="p14">
          <p:contentPart p14:bwMode="auto" r:id="rId197">
            <p14:nvContentPartPr>
              <p14:cNvPr id="1052283" name=""/>
              <p14:cNvContentPartPr/>
              <p14:nvPr/>
            </p14:nvContentPartPr>
            <p14:xfrm>
              <a:off x="9922591" y="2305955"/>
              <a:ext cx="96806" cy="147839"/>
            </p14:xfrm>
          </p:contentPart>
        </mc:Choice>
        <mc:Fallback>
          <p:sp>
            <p:nvSpPr>
              <p:cNvPr id="1052283" name=""/>
              <p:cNvSpPr/>
              <p:nvPr/>
            </p:nvSpPr>
            <p:spPr>
              <a:xfrm>
                <a:off x="9922591" y="2305955"/>
                <a:ext cx="96806" cy="147839"/>
              </a:xfrm>
            </p:spPr>
          </p:sp>
        </mc:Fallback>
      </mc:AlternateContent>
      <mc:AlternateContent xmlns:mc="http://schemas.openxmlformats.org/markup-compatibility/2006">
        <mc:Choice xmlns:p14="http://schemas.microsoft.com/office/powerpoint/2010/main" Requires="p14">
          <p:contentPart p14:bwMode="auto" r:id="rId198">
            <p14:nvContentPartPr>
              <p14:cNvPr id="1052284" name=""/>
              <p14:cNvContentPartPr/>
              <p14:nvPr/>
            </p14:nvContentPartPr>
            <p14:xfrm>
              <a:off x="8251048" y="2577819"/>
              <a:ext cx="239814" cy="32677"/>
            </p14:xfrm>
          </p:contentPart>
        </mc:Choice>
        <mc:Fallback>
          <p:sp>
            <p:nvSpPr>
              <p:cNvPr id="1052284" name=""/>
              <p:cNvSpPr/>
              <p:nvPr/>
            </p:nvSpPr>
            <p:spPr>
              <a:xfrm>
                <a:off x="8251048" y="2577819"/>
                <a:ext cx="239814" cy="32677"/>
              </a:xfrm>
            </p:spPr>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91" name="Rectangle 3"/>
          <p:cNvSpPr/>
          <p:nvPr/>
        </p:nvSpPr>
        <p:spPr>
          <a:xfrm>
            <a:off x="443454" y="204920"/>
            <a:ext cx="5923280" cy="447040"/>
          </a:xfrm>
          <a:prstGeom prst="rect"/>
        </p:spPr>
        <p:txBody>
          <a:bodyPr wrap="none">
            <a:spAutoFit/>
          </a:bodyPr>
          <a:p>
            <a:r>
              <a:rPr baseline="0" b="1" dirty="0" sz="2400" i="0" lang="fr-FR" strike="noStrike" u="none">
                <a:solidFill>
                  <a:srgbClr val="FF0000"/>
                </a:solidFill>
                <a:latin typeface="AR BLANCA" panose="02000000000000000000" pitchFamily="2" charset="0"/>
              </a:rPr>
              <a:t>1.3 Moment cinétique par rapport à un axe</a:t>
            </a:r>
            <a:endParaRPr dirty="0" sz="2400" lang="fr-MA">
              <a:solidFill>
                <a:srgbClr val="FF0000"/>
              </a:solidFill>
              <a:latin typeface="AR BLANCA" panose="02000000000000000000" pitchFamily="2" charset="0"/>
            </a:endParaRPr>
          </a:p>
        </p:txBody>
      </p:sp>
      <p:sp>
        <p:nvSpPr>
          <p:cNvPr id="1048692" name="Rectangle 4"/>
          <p:cNvSpPr>
            <a:spLocks noChangeAspect="1" noMove="1" noResize="1" noRot="1" noAdjustHandles="1" noEditPoints="1" noChangeArrowheads="1" noChangeShapeType="1" noTextEdit="1"/>
          </p:cNvSpPr>
          <p:nvPr/>
        </p:nvSpPr>
        <p:spPr>
          <a:xfrm>
            <a:off x="443454" y="676347"/>
            <a:ext cx="10783910" cy="1015663"/>
          </a:xfrm>
          <a:prstGeom prst="rect"/>
          <a:blipFill rotWithShape="0">
            <a:blip xmlns:r="http://schemas.openxmlformats.org/officeDocument/2006/relationships" r:embed="rId1"/>
            <a:stretch>
              <a:fillRect l="-622" t="-3593" b="-9581"/>
            </a:stretch>
          </a:blipFill>
        </p:spPr>
        <p:txBody>
          <a:bodyPr/>
          <a:p>
            <a:r>
              <a:rPr lang="fr-MA">
                <a:noFill/>
              </a:rPr>
              <a:t> </a:t>
            </a:r>
          </a:p>
        </p:txBody>
      </p:sp>
      <p:sp>
        <p:nvSpPr>
          <p:cNvPr id="1048693" name="ZoneTexte 5"/>
          <p:cNvSpPr txBox="1">
            <a:spLocks noChangeAspect="1" noMove="1" noResize="1" noRot="1" noAdjustHandles="1" noEditPoints="1" noChangeArrowheads="1" noChangeShapeType="1" noTextEdit="1"/>
          </p:cNvSpPr>
          <p:nvPr/>
        </p:nvSpPr>
        <p:spPr>
          <a:xfrm>
            <a:off x="4417454" y="1483026"/>
            <a:ext cx="2632259" cy="506421"/>
          </a:xfrm>
          <a:prstGeom prst="rect"/>
          <a:blipFill rotWithShape="0">
            <a:blip xmlns:r="http://schemas.openxmlformats.org/officeDocument/2006/relationships" r:embed="rId2"/>
            <a:stretch>
              <a:fillRect/>
            </a:stretch>
          </a:blipFill>
        </p:spPr>
        <p:txBody>
          <a:bodyPr/>
          <a:p>
            <a:r>
              <a:rPr lang="fr-MA">
                <a:noFill/>
              </a:rPr>
              <a:t> </a:t>
            </a:r>
          </a:p>
        </p:txBody>
      </p:sp>
      <p:sp>
        <p:nvSpPr>
          <p:cNvPr id="1048694" name="Rectangle 6"/>
          <p:cNvSpPr>
            <a:spLocks noChangeAspect="1" noMove="1" noResize="1" noRot="1" noAdjustHandles="1" noEditPoints="1" noChangeArrowheads="1" noChangeShapeType="1" noTextEdit="1"/>
          </p:cNvSpPr>
          <p:nvPr/>
        </p:nvSpPr>
        <p:spPr>
          <a:xfrm>
            <a:off x="443454" y="2149795"/>
            <a:ext cx="10374800" cy="707886"/>
          </a:xfrm>
          <a:prstGeom prst="rect"/>
          <a:blipFill rotWithShape="0">
            <a:blip xmlns:r="http://schemas.openxmlformats.org/officeDocument/2006/relationships" r:embed="rId3"/>
            <a:stretch>
              <a:fillRect l="-646" t="-5172" b="-14655"/>
            </a:stretch>
          </a:blipFill>
        </p:spPr>
        <p:txBody>
          <a:bodyPr/>
          <a:p>
            <a:r>
              <a:rPr lang="fr-MA">
                <a:noFill/>
              </a:rPr>
              <a:t> </a:t>
            </a:r>
          </a:p>
        </p:txBody>
      </p:sp>
      <p:sp>
        <p:nvSpPr>
          <p:cNvPr id="1048695" name="ZoneTexte 7"/>
          <p:cNvSpPr txBox="1">
            <a:spLocks noChangeAspect="1" noMove="1" noResize="1" noRot="1" noAdjustHandles="1" noEditPoints="1" noChangeArrowheads="1" noChangeShapeType="1" noTextEdit="1"/>
          </p:cNvSpPr>
          <p:nvPr/>
        </p:nvSpPr>
        <p:spPr>
          <a:xfrm>
            <a:off x="4314724" y="2619177"/>
            <a:ext cx="2792559" cy="506421"/>
          </a:xfrm>
          <a:prstGeom prst="rect"/>
          <a:blipFill rotWithShape="0">
            <a:blip xmlns:r="http://schemas.openxmlformats.org/officeDocument/2006/relationships" r:embed="rId4"/>
            <a:stretch>
              <a:fillRect/>
            </a:stretch>
          </a:blipFill>
        </p:spPr>
        <p:txBody>
          <a:bodyPr/>
          <a:p>
            <a:r>
              <a:rPr lang="fr-MA">
                <a:noFill/>
              </a:rPr>
              <a:t> </a:t>
            </a:r>
          </a:p>
        </p:txBody>
      </p:sp>
      <p:sp>
        <p:nvSpPr>
          <p:cNvPr id="1048696" name="ZoneTexte 8"/>
          <p:cNvSpPr txBox="1"/>
          <p:nvPr/>
        </p:nvSpPr>
        <p:spPr>
          <a:xfrm>
            <a:off x="605307" y="3503054"/>
            <a:ext cx="817880" cy="396240"/>
          </a:xfrm>
          <a:prstGeom prst="rect"/>
          <a:noFill/>
        </p:spPr>
        <p:txBody>
          <a:bodyPr rtlCol="0" wrap="none">
            <a:spAutoFit/>
          </a:bodyPr>
          <a:p>
            <a:r>
              <a:rPr dirty="0" sz="2000" lang="fr-MA"/>
              <a:t>Alors;</a:t>
            </a:r>
          </a:p>
        </p:txBody>
      </p:sp>
      <p:sp>
        <p:nvSpPr>
          <p:cNvPr id="1048697" name="ZoneTexte 10"/>
          <p:cNvSpPr txBox="1">
            <a:spLocks noChangeAspect="1" noMove="1" noResize="1" noRot="1" noAdjustHandles="1" noEditPoints="1" noChangeArrowheads="1" noChangeShapeType="1" noTextEdit="1"/>
          </p:cNvSpPr>
          <p:nvPr/>
        </p:nvSpPr>
        <p:spPr>
          <a:xfrm>
            <a:off x="3449693" y="3594980"/>
            <a:ext cx="1413464" cy="461665"/>
          </a:xfrm>
          <a:prstGeom prst="rect"/>
          <a:blipFill rotWithShape="0">
            <a:blip xmlns:r="http://schemas.openxmlformats.org/officeDocument/2006/relationships" r:embed="rId5"/>
            <a:stretch>
              <a:fillRect b="-2667"/>
            </a:stretch>
          </a:blipFill>
        </p:spPr>
        <p:txBody>
          <a:bodyPr/>
          <a:p>
            <a:r>
              <a:rPr lang="fr-MA">
                <a:noFill/>
              </a:rPr>
              <a:t> </a:t>
            </a:r>
          </a:p>
        </p:txBody>
      </p:sp>
      <p:sp>
        <p:nvSpPr>
          <p:cNvPr id="1048698" name="Rectangle 11"/>
          <p:cNvSpPr>
            <a:spLocks noChangeAspect="1" noMove="1" noResize="1" noRot="1" noAdjustHandles="1" noEditPoints="1" noChangeArrowheads="1" noChangeShapeType="1" noTextEdit="1"/>
          </p:cNvSpPr>
          <p:nvPr/>
        </p:nvSpPr>
        <p:spPr>
          <a:xfrm>
            <a:off x="605306" y="4147613"/>
            <a:ext cx="10341735" cy="400110"/>
          </a:xfrm>
          <a:prstGeom prst="rect"/>
          <a:blipFill rotWithShape="0">
            <a:blip xmlns:r="http://schemas.openxmlformats.org/officeDocument/2006/relationships" r:embed="rId6"/>
            <a:stretch>
              <a:fillRect l="-589" t="-7576" b="-25758"/>
            </a:stretch>
          </a:blipFill>
        </p:spPr>
        <p:txBody>
          <a:bodyPr/>
          <a:p>
            <a:r>
              <a:rPr lang="fr-MA">
                <a:noFill/>
              </a:rPr>
              <a:t> </a:t>
            </a:r>
          </a:p>
        </p:txBody>
      </p:sp>
      <mc:AlternateContent xmlns:mc="http://schemas.openxmlformats.org/markup-compatibility/2006">
        <mc:Choice xmlns:p14="http://schemas.microsoft.com/office/powerpoint/2010/main" Requires="p14">
          <p:contentPart p14:bwMode="auto" r:id="rId7">
            <p14:nvContentPartPr>
              <p14:cNvPr id="1048699" name=""/>
              <p14:cNvContentPartPr/>
              <p14:nvPr/>
            </p14:nvContentPartPr>
            <p14:xfrm>
              <a:off x="1004596" y="1023753"/>
              <a:ext cx="883976" cy="14744"/>
            </p14:xfrm>
          </p:contentPart>
        </mc:Choice>
        <mc:Fallback>
          <p:sp>
            <p:nvSpPr>
              <p:cNvPr id="1048699" name=""/>
              <p:cNvSpPr/>
              <p:nvPr/>
            </p:nvSpPr>
            <p:spPr>
              <a:xfrm>
                <a:off x="1004596" y="1023753"/>
                <a:ext cx="883976" cy="14744"/>
              </a:xfrm>
            </p:spPr>
          </p:sp>
        </mc:Fallback>
      </mc:AlternateContent>
      <mc:AlternateContent xmlns:mc="http://schemas.openxmlformats.org/markup-compatibility/2006">
        <mc:Choice xmlns:p14="http://schemas.microsoft.com/office/powerpoint/2010/main" Requires="p14">
          <p:contentPart p14:bwMode="auto" r:id="rId8">
            <p14:nvContentPartPr>
              <p14:cNvPr id="1048700" name=""/>
              <p14:cNvContentPartPr/>
              <p14:nvPr/>
            </p14:nvContentPartPr>
            <p14:xfrm>
              <a:off x="8589656" y="2039636"/>
              <a:ext cx="2304556" cy="3343045"/>
            </p14:xfrm>
          </p:contentPart>
        </mc:Choice>
        <mc:Fallback>
          <p:sp>
            <p:nvSpPr>
              <p:cNvPr id="1048700" name=""/>
              <p:cNvSpPr/>
              <p:nvPr/>
            </p:nvSpPr>
            <p:spPr>
              <a:xfrm>
                <a:off x="8589656" y="2039636"/>
                <a:ext cx="2304556" cy="3343045"/>
              </a:xfrm>
            </p:spPr>
          </p:sp>
        </mc:Fallback>
      </mc:AlternateContent>
      <mc:AlternateContent xmlns:mc="http://schemas.openxmlformats.org/markup-compatibility/2006">
        <mc:Choice xmlns:p14="http://schemas.microsoft.com/office/powerpoint/2010/main" Requires="p14">
          <p:contentPart p14:bwMode="auto" r:id="rId9">
            <p14:nvContentPartPr>
              <p14:cNvPr id="1048701" name=""/>
              <p14:cNvContentPartPr/>
              <p14:nvPr/>
            </p14:nvContentPartPr>
            <p14:xfrm>
              <a:off x="8499577" y="5577003"/>
              <a:ext cx="262681" cy="475780"/>
            </p14:xfrm>
          </p:contentPart>
        </mc:Choice>
        <mc:Fallback>
          <p:sp>
            <p:nvSpPr>
              <p:cNvPr id="1048701" name=""/>
              <p:cNvSpPr/>
              <p:nvPr/>
            </p:nvSpPr>
            <p:spPr>
              <a:xfrm>
                <a:off x="8499577" y="5577003"/>
                <a:ext cx="262681" cy="475780"/>
              </a:xfrm>
            </p:spPr>
          </p:sp>
        </mc:Fallback>
      </mc:AlternateContent>
      <mc:AlternateContent xmlns:mc="http://schemas.openxmlformats.org/markup-compatibility/2006">
        <mc:Choice xmlns:p14="http://schemas.microsoft.com/office/powerpoint/2010/main" Requires="p14">
          <p:contentPart p14:bwMode="auto" r:id="rId10">
            <p14:nvContentPartPr>
              <p14:cNvPr id="1048702" name=""/>
              <p14:cNvContentPartPr/>
              <p14:nvPr/>
            </p14:nvContentPartPr>
            <p14:xfrm>
              <a:off x="8799269" y="5721685"/>
              <a:ext cx="184675" cy="414340"/>
            </p14:xfrm>
          </p:contentPart>
        </mc:Choice>
        <mc:Fallback>
          <p:sp>
            <p:nvSpPr>
              <p:cNvPr id="1048702" name=""/>
              <p:cNvSpPr/>
              <p:nvPr/>
            </p:nvSpPr>
            <p:spPr>
              <a:xfrm>
                <a:off x="8799269" y="5721685"/>
                <a:ext cx="184675" cy="414340"/>
              </a:xfrm>
            </p:spPr>
          </p:sp>
        </mc:Fallback>
      </mc:AlternateContent>
      <mc:AlternateContent xmlns:mc="http://schemas.openxmlformats.org/markup-compatibility/2006">
        <mc:Choice xmlns:p14="http://schemas.microsoft.com/office/powerpoint/2010/main" Requires="p14">
          <p:contentPart p14:bwMode="auto" r:id="rId11">
            <p14:nvContentPartPr>
              <p14:cNvPr id="1048703" name=""/>
              <p14:cNvContentPartPr/>
              <p14:nvPr/>
            </p14:nvContentPartPr>
            <p14:xfrm>
              <a:off x="8298939" y="5746753"/>
              <a:ext cx="93416" cy="338847"/>
            </p14:xfrm>
          </p:contentPart>
        </mc:Choice>
        <mc:Fallback>
          <p:sp>
            <p:nvSpPr>
              <p:cNvPr id="1048703" name=""/>
              <p:cNvSpPr/>
              <p:nvPr/>
            </p:nvSpPr>
            <p:spPr>
              <a:xfrm>
                <a:off x="8298939" y="5746753"/>
                <a:ext cx="93416" cy="338847"/>
              </a:xfrm>
            </p:spPr>
          </p:sp>
        </mc:Fallback>
      </mc:AlternateContent>
      <mc:AlternateContent xmlns:mc="http://schemas.openxmlformats.org/markup-compatibility/2006">
        <mc:Choice xmlns:p14="http://schemas.microsoft.com/office/powerpoint/2010/main" Requires="p14">
          <p:contentPart p14:bwMode="auto" r:id="rId12">
            <p14:nvContentPartPr>
              <p14:cNvPr id="1048704" name=""/>
              <p14:cNvContentPartPr/>
              <p14:nvPr/>
            </p14:nvContentPartPr>
            <p14:xfrm>
              <a:off x="8928228" y="4740302"/>
              <a:ext cx="222185" cy="23362"/>
            </p14:xfrm>
          </p:contentPart>
        </mc:Choice>
        <mc:Fallback>
          <p:sp>
            <p:nvSpPr>
              <p:cNvPr id="1048704" name=""/>
              <p:cNvSpPr/>
              <p:nvPr/>
            </p:nvSpPr>
            <p:spPr>
              <a:xfrm>
                <a:off x="8928228" y="4740302"/>
                <a:ext cx="222185" cy="23362"/>
              </a:xfrm>
            </p:spPr>
          </p:sp>
        </mc:Fallback>
      </mc:AlternateContent>
      <mc:AlternateContent xmlns:mc="http://schemas.openxmlformats.org/markup-compatibility/2006">
        <mc:Choice xmlns:p14="http://schemas.microsoft.com/office/powerpoint/2010/main" Requires="p14">
          <p:contentPart p14:bwMode="auto" r:id="rId13">
            <p14:nvContentPartPr>
              <p14:cNvPr id="1048705" name=""/>
              <p14:cNvContentPartPr/>
              <p14:nvPr/>
            </p14:nvContentPartPr>
            <p14:xfrm>
              <a:off x="8964208" y="4667827"/>
              <a:ext cx="146796" cy="222991"/>
            </p14:xfrm>
          </p:contentPart>
        </mc:Choice>
        <mc:Fallback>
          <p:sp>
            <p:nvSpPr>
              <p:cNvPr id="1048705" name=""/>
              <p:cNvSpPr/>
              <p:nvPr/>
            </p:nvSpPr>
            <p:spPr>
              <a:xfrm>
                <a:off x="8964208" y="4667827"/>
                <a:ext cx="146796" cy="222991"/>
              </a:xfrm>
            </p:spPr>
          </p:sp>
        </mc:Fallback>
      </mc:AlternateContent>
      <mc:AlternateContent xmlns:mc="http://schemas.openxmlformats.org/markup-compatibility/2006">
        <mc:Choice xmlns:p14="http://schemas.microsoft.com/office/powerpoint/2010/main" Requires="p14">
          <p:contentPart p14:bwMode="auto" r:id="rId14">
            <p14:nvContentPartPr>
              <p14:cNvPr id="1048706" name=""/>
              <p14:cNvContentPartPr/>
              <p14:nvPr/>
            </p14:nvContentPartPr>
            <p14:xfrm>
              <a:off x="9052677" y="5058991"/>
              <a:ext cx="241959" cy="275068"/>
            </p14:xfrm>
          </p:contentPart>
        </mc:Choice>
        <mc:Fallback>
          <p:sp>
            <p:nvSpPr>
              <p:cNvPr id="1048706" name=""/>
              <p:cNvSpPr/>
              <p:nvPr/>
            </p:nvSpPr>
            <p:spPr>
              <a:xfrm>
                <a:off x="9052677" y="5058991"/>
                <a:ext cx="241959" cy="275068"/>
              </a:xfrm>
            </p:spPr>
          </p:sp>
        </mc:Fallback>
      </mc:AlternateContent>
      <mc:AlternateContent xmlns:mc="http://schemas.openxmlformats.org/markup-compatibility/2006">
        <mc:Choice xmlns:p14="http://schemas.microsoft.com/office/powerpoint/2010/main" Requires="p14">
          <p:contentPart p14:bwMode="auto" r:id="rId15">
            <p14:nvContentPartPr>
              <p14:cNvPr id="1048707" name=""/>
              <p14:cNvContentPartPr/>
              <p14:nvPr/>
            </p14:nvContentPartPr>
            <p14:xfrm>
              <a:off x="9021570" y="4082673"/>
              <a:ext cx="478968" cy="686172"/>
            </p14:xfrm>
          </p:contentPart>
        </mc:Choice>
        <mc:Fallback>
          <p:sp>
            <p:nvSpPr>
              <p:cNvPr id="1048707" name=""/>
              <p:cNvSpPr/>
              <p:nvPr/>
            </p:nvSpPr>
            <p:spPr>
              <a:xfrm>
                <a:off x="9021570" y="4082673"/>
                <a:ext cx="478968" cy="686172"/>
              </a:xfrm>
            </p:spPr>
          </p:sp>
        </mc:Fallback>
      </mc:AlternateContent>
      <mc:AlternateContent xmlns:mc="http://schemas.openxmlformats.org/markup-compatibility/2006">
        <mc:Choice xmlns:p14="http://schemas.microsoft.com/office/powerpoint/2010/main" Requires="p14">
          <p:contentPart p14:bwMode="auto" r:id="rId16">
            <p14:nvContentPartPr>
              <p14:cNvPr id="1048708" name=""/>
              <p14:cNvContentPartPr/>
              <p14:nvPr/>
            </p14:nvContentPartPr>
            <p14:xfrm>
              <a:off x="9023315" y="4124269"/>
              <a:ext cx="420085" cy="571619"/>
            </p14:xfrm>
          </p:contentPart>
        </mc:Choice>
        <mc:Fallback>
          <p:sp>
            <p:nvSpPr>
              <p:cNvPr id="1048708" name=""/>
              <p:cNvSpPr/>
              <p:nvPr/>
            </p:nvSpPr>
            <p:spPr>
              <a:xfrm>
                <a:off x="9023315" y="4124269"/>
                <a:ext cx="420085" cy="571619"/>
              </a:xfrm>
            </p:spPr>
          </p:sp>
        </mc:Fallback>
      </mc:AlternateContent>
      <mc:AlternateContent xmlns:mc="http://schemas.openxmlformats.org/markup-compatibility/2006">
        <mc:Choice xmlns:p14="http://schemas.microsoft.com/office/powerpoint/2010/main" Requires="p14">
          <p:contentPart p14:bwMode="auto" r:id="rId17">
            <p14:nvContentPartPr>
              <p14:cNvPr id="1048709" name=""/>
              <p14:cNvContentPartPr/>
              <p14:nvPr/>
            </p14:nvContentPartPr>
            <p14:xfrm>
              <a:off x="9011155" y="4109625"/>
              <a:ext cx="425185" cy="594506"/>
            </p14:xfrm>
          </p:contentPart>
        </mc:Choice>
        <mc:Fallback>
          <p:sp>
            <p:nvSpPr>
              <p:cNvPr id="1048709" name=""/>
              <p:cNvSpPr/>
              <p:nvPr/>
            </p:nvSpPr>
            <p:spPr>
              <a:xfrm>
                <a:off x="9011155" y="4109625"/>
                <a:ext cx="425185" cy="594506"/>
              </a:xfrm>
            </p:spPr>
          </p:sp>
        </mc:Fallback>
      </mc:AlternateContent>
      <mc:AlternateContent xmlns:mc="http://schemas.openxmlformats.org/markup-compatibility/2006">
        <mc:Choice xmlns:p14="http://schemas.microsoft.com/office/powerpoint/2010/main" Requires="p14">
          <p:contentPart p14:bwMode="auto" r:id="rId18">
            <p14:nvContentPartPr>
              <p14:cNvPr id="1048710" name=""/>
              <p14:cNvContentPartPr/>
              <p14:nvPr/>
            </p14:nvContentPartPr>
            <p14:xfrm>
              <a:off x="9051218" y="4174902"/>
              <a:ext cx="284959" cy="514785"/>
            </p14:xfrm>
          </p:contentPart>
        </mc:Choice>
        <mc:Fallback>
          <p:sp>
            <p:nvSpPr>
              <p:cNvPr id="1048710" name=""/>
              <p:cNvSpPr/>
              <p:nvPr/>
            </p:nvSpPr>
            <p:spPr>
              <a:xfrm>
                <a:off x="9051218" y="4174902"/>
                <a:ext cx="284959" cy="514785"/>
              </a:xfrm>
            </p:spPr>
          </p:sp>
        </mc:Fallback>
      </mc:AlternateContent>
      <mc:AlternateContent xmlns:mc="http://schemas.openxmlformats.org/markup-compatibility/2006">
        <mc:Choice xmlns:p14="http://schemas.microsoft.com/office/powerpoint/2010/main" Requires="p14">
          <p:contentPart p14:bwMode="auto" r:id="rId19">
            <p14:nvContentPartPr>
              <p14:cNvPr id="1048711" name=""/>
              <p14:cNvContentPartPr/>
              <p14:nvPr/>
            </p14:nvContentPartPr>
            <p14:xfrm>
              <a:off x="8914347" y="3919895"/>
              <a:ext cx="231042" cy="218769"/>
            </p14:xfrm>
          </p:contentPart>
        </mc:Choice>
        <mc:Fallback>
          <p:sp>
            <p:nvSpPr>
              <p:cNvPr id="1048711" name=""/>
              <p:cNvSpPr/>
              <p:nvPr/>
            </p:nvSpPr>
            <p:spPr>
              <a:xfrm>
                <a:off x="8914347" y="3919895"/>
                <a:ext cx="231042" cy="218769"/>
              </a:xfrm>
            </p:spPr>
          </p:sp>
        </mc:Fallback>
      </mc:AlternateContent>
      <mc:AlternateContent xmlns:mc="http://schemas.openxmlformats.org/markup-compatibility/2006">
        <mc:Choice xmlns:p14="http://schemas.microsoft.com/office/powerpoint/2010/main" Requires="p14">
          <p:contentPart p14:bwMode="auto" r:id="rId20">
            <p14:nvContentPartPr>
              <p14:cNvPr id="1048712" name=""/>
              <p14:cNvContentPartPr/>
              <p14:nvPr/>
            </p14:nvContentPartPr>
            <p14:xfrm>
              <a:off x="8824970" y="3747501"/>
              <a:ext cx="261021" cy="40623"/>
            </p14:xfrm>
          </p:contentPart>
        </mc:Choice>
        <mc:Fallback>
          <p:sp>
            <p:nvSpPr>
              <p:cNvPr id="1048712" name=""/>
              <p:cNvSpPr/>
              <p:nvPr/>
            </p:nvSpPr>
            <p:spPr>
              <a:xfrm>
                <a:off x="8824970" y="3747501"/>
                <a:ext cx="261021" cy="40623"/>
              </a:xfrm>
            </p:spPr>
          </p:sp>
        </mc:Fallback>
      </mc:AlternateContent>
      <mc:AlternateContent xmlns:mc="http://schemas.openxmlformats.org/markup-compatibility/2006">
        <mc:Choice xmlns:p14="http://schemas.microsoft.com/office/powerpoint/2010/main" Requires="p14">
          <p:contentPart p14:bwMode="auto" r:id="rId21">
            <p14:nvContentPartPr>
              <p14:cNvPr id="1048713" name=""/>
              <p14:cNvContentPartPr/>
              <p14:nvPr/>
            </p14:nvContentPartPr>
            <p14:xfrm>
              <a:off x="8935968" y="3697116"/>
              <a:ext cx="189011" cy="139789"/>
            </p14:xfrm>
          </p:contentPart>
        </mc:Choice>
        <mc:Fallback>
          <p:sp>
            <p:nvSpPr>
              <p:cNvPr id="1048713" name=""/>
              <p:cNvSpPr/>
              <p:nvPr/>
            </p:nvSpPr>
            <p:spPr>
              <a:xfrm>
                <a:off x="8935968" y="3697116"/>
                <a:ext cx="189011" cy="139789"/>
              </a:xfrm>
            </p:spPr>
          </p:sp>
        </mc:Fallback>
      </mc:AlternateContent>
      <mc:AlternateContent xmlns:mc="http://schemas.openxmlformats.org/markup-compatibility/2006">
        <mc:Choice xmlns:p14="http://schemas.microsoft.com/office/powerpoint/2010/main" Requires="p14">
          <p:contentPart p14:bwMode="auto" r:id="rId22">
            <p14:nvContentPartPr>
              <p14:cNvPr id="1048714" name=""/>
              <p14:cNvContentPartPr/>
              <p14:nvPr/>
            </p14:nvContentPartPr>
            <p14:xfrm>
              <a:off x="8912057" y="4700844"/>
              <a:ext cx="202615" cy="75694"/>
            </p14:xfrm>
          </p:contentPart>
        </mc:Choice>
        <mc:Fallback>
          <p:sp>
            <p:nvSpPr>
              <p:cNvPr id="1048714" name=""/>
              <p:cNvSpPr/>
              <p:nvPr/>
            </p:nvSpPr>
            <p:spPr>
              <a:xfrm>
                <a:off x="8912057" y="4700844"/>
                <a:ext cx="202615" cy="75694"/>
              </a:xfrm>
            </p:spPr>
          </p:sp>
        </mc:Fallback>
      </mc:AlternateContent>
      <mc:AlternateContent xmlns:mc="http://schemas.openxmlformats.org/markup-compatibility/2006">
        <mc:Choice xmlns:p14="http://schemas.microsoft.com/office/powerpoint/2010/main" Requires="p14">
          <p:contentPart p14:bwMode="auto" r:id="rId23">
            <p14:nvContentPartPr>
              <p14:cNvPr id="1048715" name=""/>
              <p14:cNvContentPartPr/>
              <p14:nvPr/>
            </p14:nvContentPartPr>
            <p14:xfrm>
              <a:off x="8943028" y="4631342"/>
              <a:ext cx="122975" cy="212614"/>
            </p14:xfrm>
          </p:contentPart>
        </mc:Choice>
        <mc:Fallback>
          <p:sp>
            <p:nvSpPr>
              <p:cNvPr id="1048715" name=""/>
              <p:cNvSpPr/>
              <p:nvPr/>
            </p:nvSpPr>
            <p:spPr>
              <a:xfrm>
                <a:off x="8943028" y="4631342"/>
                <a:ext cx="122975" cy="212614"/>
              </a:xfrm>
            </p:spPr>
          </p:sp>
        </mc:Fallback>
      </mc:AlternateContent>
      <mc:AlternateContent xmlns:mc="http://schemas.openxmlformats.org/markup-compatibility/2006">
        <mc:Choice xmlns:p14="http://schemas.microsoft.com/office/powerpoint/2010/main" Requires="p14">
          <p:contentPart p14:bwMode="auto" r:id="rId24">
            <p14:nvContentPartPr>
              <p14:cNvPr id="1048716" name=""/>
              <p14:cNvContentPartPr/>
              <p14:nvPr/>
            </p14:nvContentPartPr>
            <p14:xfrm>
              <a:off x="4409266" y="1466048"/>
              <a:ext cx="2691495" cy="584673"/>
            </p14:xfrm>
          </p:contentPart>
        </mc:Choice>
        <mc:Fallback>
          <p:sp>
            <p:nvSpPr>
              <p:cNvPr id="1048716" name=""/>
              <p:cNvSpPr/>
              <p:nvPr/>
            </p:nvSpPr>
            <p:spPr>
              <a:xfrm>
                <a:off x="4409266" y="1466048"/>
                <a:ext cx="2691495" cy="584673"/>
              </a:xfrm>
            </p:spPr>
          </p:sp>
        </mc:Fallback>
      </mc:AlternateContent>
      <mc:AlternateContent xmlns:mc="http://schemas.openxmlformats.org/markup-compatibility/2006">
        <mc:Choice xmlns:p14="http://schemas.microsoft.com/office/powerpoint/2010/main" Requires="p14">
          <p:contentPart p14:bwMode="auto" r:id="rId25">
            <p14:nvContentPartPr>
              <p14:cNvPr id="1048717" name=""/>
              <p14:cNvContentPartPr/>
              <p14:nvPr/>
            </p14:nvContentPartPr>
            <p14:xfrm>
              <a:off x="3221409" y="2501536"/>
              <a:ext cx="1137122" cy="24070"/>
            </p14:xfrm>
          </p:contentPart>
        </mc:Choice>
        <mc:Fallback>
          <p:sp>
            <p:nvSpPr>
              <p:cNvPr id="1048717" name=""/>
              <p:cNvSpPr/>
              <p:nvPr/>
            </p:nvSpPr>
            <p:spPr>
              <a:xfrm>
                <a:off x="3221409" y="2501536"/>
                <a:ext cx="1137122" cy="24070"/>
              </a:xfrm>
            </p:spPr>
          </p:sp>
        </mc:Fallback>
      </mc:AlternateContent>
      <mc:AlternateContent xmlns:mc="http://schemas.openxmlformats.org/markup-compatibility/2006">
        <mc:Choice xmlns:p14="http://schemas.microsoft.com/office/powerpoint/2010/main" Requires="p14">
          <p:contentPart p14:bwMode="auto" r:id="rId26">
            <p14:nvContentPartPr>
              <p14:cNvPr id="1048718" name=""/>
              <p14:cNvContentPartPr/>
              <p14:nvPr/>
            </p14:nvContentPartPr>
            <p14:xfrm>
              <a:off x="9979953" y="3146360"/>
              <a:ext cx="185764" cy="123107"/>
            </p14:xfrm>
          </p:contentPart>
        </mc:Choice>
        <mc:Fallback>
          <p:sp>
            <p:nvSpPr>
              <p:cNvPr id="1048718" name=""/>
              <p:cNvSpPr/>
              <p:nvPr/>
            </p:nvSpPr>
            <p:spPr>
              <a:xfrm>
                <a:off x="9979953" y="3146360"/>
                <a:ext cx="185764" cy="123107"/>
              </a:xfrm>
            </p:spPr>
          </p:sp>
        </mc:Fallback>
      </mc:AlternateContent>
      <mc:AlternateContent xmlns:mc="http://schemas.openxmlformats.org/markup-compatibility/2006">
        <mc:Choice xmlns:p14="http://schemas.microsoft.com/office/powerpoint/2010/main" Requires="p14">
          <p:contentPart p14:bwMode="auto" r:id="rId27">
            <p14:nvContentPartPr>
              <p14:cNvPr id="1048719" name=""/>
              <p14:cNvContentPartPr/>
              <p14:nvPr/>
            </p14:nvContentPartPr>
            <p14:xfrm>
              <a:off x="9987013" y="3110371"/>
              <a:ext cx="116272" cy="161190"/>
            </p14:xfrm>
          </p:contentPart>
        </mc:Choice>
        <mc:Fallback>
          <p:sp>
            <p:nvSpPr>
              <p:cNvPr id="1048719" name=""/>
              <p:cNvSpPr/>
              <p:nvPr/>
            </p:nvSpPr>
            <p:spPr>
              <a:xfrm>
                <a:off x="9987013" y="3110371"/>
                <a:ext cx="116272" cy="161190"/>
              </a:xfrm>
            </p:spPr>
          </p:sp>
        </mc:Fallback>
      </mc:AlternateContent>
      <mc:AlternateContent xmlns:mc="http://schemas.openxmlformats.org/markup-compatibility/2006">
        <mc:Choice xmlns:p14="http://schemas.microsoft.com/office/powerpoint/2010/main" Requires="p14">
          <p:contentPart p14:bwMode="auto" r:id="rId28">
            <p14:nvContentPartPr>
              <p14:cNvPr id="1048720" name=""/>
              <p14:cNvContentPartPr/>
              <p14:nvPr/>
            </p14:nvContentPartPr>
            <p14:xfrm>
              <a:off x="10205182" y="3341942"/>
              <a:ext cx="185182" cy="216706"/>
            </p14:xfrm>
          </p:contentPart>
        </mc:Choice>
        <mc:Fallback>
          <p:sp>
            <p:nvSpPr>
              <p:cNvPr id="1048720" name=""/>
              <p:cNvSpPr/>
              <p:nvPr/>
            </p:nvSpPr>
            <p:spPr>
              <a:xfrm>
                <a:off x="10205182" y="3341942"/>
                <a:ext cx="185182" cy="216706"/>
              </a:xfrm>
            </p:spPr>
          </p:sp>
        </mc:Fallback>
      </mc:AlternateContent>
      <mc:AlternateContent xmlns:mc="http://schemas.openxmlformats.org/markup-compatibility/2006">
        <mc:Choice xmlns:p14="http://schemas.microsoft.com/office/powerpoint/2010/main" Requires="p14">
          <p:contentPart p14:bwMode="auto" r:id="rId29">
            <p14:nvContentPartPr>
              <p14:cNvPr id="1048721" name=""/>
              <p14:cNvContentPartPr/>
              <p14:nvPr/>
            </p14:nvContentPartPr>
            <p14:xfrm>
              <a:off x="10396672" y="3110371"/>
              <a:ext cx="84094" cy="158517"/>
            </p14:xfrm>
          </p:contentPart>
        </mc:Choice>
        <mc:Fallback>
          <p:sp>
            <p:nvSpPr>
              <p:cNvPr id="1048721" name=""/>
              <p:cNvSpPr/>
              <p:nvPr/>
            </p:nvSpPr>
            <p:spPr>
              <a:xfrm>
                <a:off x="10396672" y="3110371"/>
                <a:ext cx="84094" cy="158517"/>
              </a:xfrm>
            </p:spPr>
          </p:sp>
        </mc:Fallback>
      </mc:AlternateContent>
      <mc:AlternateContent xmlns:mc="http://schemas.openxmlformats.org/markup-compatibility/2006">
        <mc:Choice xmlns:p14="http://schemas.microsoft.com/office/powerpoint/2010/main" Requires="p14">
          <p:contentPart p14:bwMode="auto" r:id="rId30">
            <p14:nvContentPartPr>
              <p14:cNvPr id="1048722" name=""/>
              <p14:cNvContentPartPr/>
              <p14:nvPr/>
            </p14:nvContentPartPr>
            <p14:xfrm>
              <a:off x="3387757" y="3592016"/>
              <a:ext cx="1500232" cy="518492"/>
            </p14:xfrm>
          </p:contentPart>
        </mc:Choice>
        <mc:Fallback>
          <p:sp>
            <p:nvSpPr>
              <p:cNvPr id="1048722" name=""/>
              <p:cNvSpPr/>
              <p:nvPr/>
            </p:nvSpPr>
            <p:spPr>
              <a:xfrm>
                <a:off x="3387757" y="3592016"/>
                <a:ext cx="1500232" cy="518492"/>
              </a:xfrm>
            </p:spPr>
          </p:sp>
        </mc:Fallback>
      </mc:AlternateContent>
      <mc:AlternateContent xmlns:mc="http://schemas.openxmlformats.org/markup-compatibility/2006">
        <mc:Choice xmlns:p14="http://schemas.microsoft.com/office/powerpoint/2010/main" Requires="p14">
          <p:contentPart p14:bwMode="auto" r:id="rId31">
            <p14:nvContentPartPr>
              <p14:cNvPr id="1048723" name=""/>
              <p14:cNvContentPartPr/>
              <p14:nvPr/>
            </p14:nvContentPartPr>
            <p14:xfrm>
              <a:off x="8973473" y="4732607"/>
              <a:ext cx="148259" cy="34500"/>
            </p14:xfrm>
          </p:contentPart>
        </mc:Choice>
        <mc:Fallback>
          <p:sp>
            <p:nvSpPr>
              <p:cNvPr id="1048723" name=""/>
              <p:cNvSpPr/>
              <p:nvPr/>
            </p:nvSpPr>
            <p:spPr>
              <a:xfrm>
                <a:off x="8973473" y="4732607"/>
                <a:ext cx="148259" cy="34500"/>
              </a:xfrm>
            </p:spPr>
          </p:sp>
        </mc:Fallback>
      </mc:AlternateContent>
      <mc:AlternateContent xmlns:mc="http://schemas.openxmlformats.org/markup-compatibility/2006">
        <mc:Choice xmlns:p14="http://schemas.microsoft.com/office/powerpoint/2010/main" Requires="p14">
          <p:contentPart p14:bwMode="auto" r:id="rId32">
            <p14:nvContentPartPr>
              <p14:cNvPr id="1048724" name=""/>
              <p14:cNvContentPartPr/>
              <p14:nvPr/>
            </p14:nvContentPartPr>
            <p14:xfrm>
              <a:off x="8978769" y="4660629"/>
              <a:ext cx="97303" cy="183139"/>
            </p14:xfrm>
          </p:contentPart>
        </mc:Choice>
        <mc:Fallback>
          <p:sp>
            <p:nvSpPr>
              <p:cNvPr id="1048724" name=""/>
              <p:cNvSpPr/>
              <p:nvPr/>
            </p:nvSpPr>
            <p:spPr>
              <a:xfrm>
                <a:off x="8978769" y="4660629"/>
                <a:ext cx="97303" cy="183139"/>
              </a:xfrm>
            </p:spPr>
          </p:sp>
        </mc:Fallback>
      </mc:AlternateContent>
      <mc:AlternateContent xmlns:mc="http://schemas.openxmlformats.org/markup-compatibility/2006">
        <mc:Choice xmlns:p14="http://schemas.microsoft.com/office/powerpoint/2010/main" Requires="p14">
          <p:contentPart p14:bwMode="auto" r:id="rId33">
            <p14:nvContentPartPr>
              <p14:cNvPr id="1048725" name=""/>
              <p14:cNvContentPartPr/>
              <p14:nvPr/>
            </p14:nvContentPartPr>
            <p14:xfrm>
              <a:off x="8928467" y="4747499"/>
              <a:ext cx="121784" cy="25565"/>
            </p14:xfrm>
          </p:contentPart>
        </mc:Choice>
        <mc:Fallback>
          <p:sp>
            <p:nvSpPr>
              <p:cNvPr id="1048725" name=""/>
              <p:cNvSpPr/>
              <p:nvPr/>
            </p:nvSpPr>
            <p:spPr>
              <a:xfrm>
                <a:off x="8928467" y="4747499"/>
                <a:ext cx="121784" cy="25565"/>
              </a:xfrm>
            </p:spPr>
          </p:sp>
        </mc:Fallback>
      </mc:AlternateContent>
      <mc:AlternateContent xmlns:mc="http://schemas.openxmlformats.org/markup-compatibility/2006">
        <mc:Choice xmlns:p14="http://schemas.microsoft.com/office/powerpoint/2010/main" Requires="p14">
          <p:contentPart p14:bwMode="auto" r:id="rId34">
            <p14:nvContentPartPr>
              <p14:cNvPr id="1048726" name=""/>
              <p14:cNvContentPartPr/>
              <p14:nvPr/>
            </p14:nvContentPartPr>
            <p14:xfrm>
              <a:off x="8943028" y="4681975"/>
              <a:ext cx="148577" cy="188631"/>
            </p14:xfrm>
          </p:contentPart>
        </mc:Choice>
        <mc:Fallback>
          <p:sp>
            <p:nvSpPr>
              <p:cNvPr id="1048726" name=""/>
              <p:cNvSpPr/>
              <p:nvPr/>
            </p:nvSpPr>
            <p:spPr>
              <a:xfrm>
                <a:off x="8943028" y="4681975"/>
                <a:ext cx="148577" cy="188631"/>
              </a:xfrm>
            </p:spPr>
          </p:sp>
        </mc:Fallback>
      </mc:AlternateContent>
      <mc:AlternateContent xmlns:mc="http://schemas.openxmlformats.org/markup-compatibility/2006">
        <mc:Choice xmlns:p14="http://schemas.microsoft.com/office/powerpoint/2010/main" Requires="p14">
          <p:contentPart p14:bwMode="auto" r:id="rId35">
            <p14:nvContentPartPr>
              <p14:cNvPr id="1048727" name=""/>
              <p14:cNvContentPartPr/>
              <p14:nvPr/>
            </p14:nvContentPartPr>
            <p14:xfrm>
              <a:off x="8992889" y="4747328"/>
              <a:ext cx="1646059" cy="29499"/>
            </p14:xfrm>
          </p:contentPart>
        </mc:Choice>
        <mc:Fallback>
          <p:sp>
            <p:nvSpPr>
              <p:cNvPr id="1048727" name=""/>
              <p:cNvSpPr/>
              <p:nvPr/>
            </p:nvSpPr>
            <p:spPr>
              <a:xfrm>
                <a:off x="8992889" y="4747328"/>
                <a:ext cx="1646059" cy="29499"/>
              </a:xfrm>
            </p:spPr>
          </p:sp>
        </mc:Fallback>
      </mc:AlternateContent>
      <mc:AlternateContent xmlns:mc="http://schemas.openxmlformats.org/markup-compatibility/2006">
        <mc:Choice xmlns:p14="http://schemas.microsoft.com/office/powerpoint/2010/main" Requires="p14">
          <p:contentPart p14:bwMode="auto" r:id="rId36">
            <p14:nvContentPartPr>
              <p14:cNvPr id="1048728" name=""/>
              <p14:cNvContentPartPr/>
              <p14:nvPr/>
            </p14:nvContentPartPr>
            <p14:xfrm>
              <a:off x="10445025" y="4616698"/>
              <a:ext cx="261415" cy="243066"/>
            </p14:xfrm>
          </p:contentPart>
        </mc:Choice>
        <mc:Fallback>
          <p:sp>
            <p:nvSpPr>
              <p:cNvPr id="1048728" name=""/>
              <p:cNvSpPr/>
              <p:nvPr/>
            </p:nvSpPr>
            <p:spPr>
              <a:xfrm>
                <a:off x="10445025" y="4616698"/>
                <a:ext cx="261415" cy="243066"/>
              </a:xfrm>
            </p:spPr>
          </p:sp>
        </mc:Fallback>
      </mc:AlternateContent>
      <mc:AlternateContent xmlns:mc="http://schemas.openxmlformats.org/markup-compatibility/2006">
        <mc:Choice xmlns:p14="http://schemas.microsoft.com/office/powerpoint/2010/main" Requires="p14">
          <p:contentPart p14:bwMode="auto" r:id="rId37">
            <p14:nvContentPartPr>
              <p14:cNvPr id="1048729" name=""/>
              <p14:cNvContentPartPr/>
              <p14:nvPr/>
            </p14:nvContentPartPr>
            <p14:xfrm>
              <a:off x="10232564" y="5015307"/>
              <a:ext cx="155099" cy="354993"/>
            </p14:xfrm>
          </p:contentPart>
        </mc:Choice>
        <mc:Fallback>
          <p:sp>
            <p:nvSpPr>
              <p:cNvPr id="1048729" name=""/>
              <p:cNvSpPr/>
              <p:nvPr/>
            </p:nvSpPr>
            <p:spPr>
              <a:xfrm>
                <a:off x="10232564" y="5015307"/>
                <a:ext cx="155099" cy="354993"/>
              </a:xfrm>
            </p:spPr>
          </p:sp>
        </mc:Fallback>
      </mc:AlternateContent>
      <mc:AlternateContent xmlns:mc="http://schemas.openxmlformats.org/markup-compatibility/2006">
        <mc:Choice xmlns:p14="http://schemas.microsoft.com/office/powerpoint/2010/main" Requires="p14">
          <p:contentPart p14:bwMode="auto" r:id="rId38">
            <p14:nvContentPartPr>
              <p14:cNvPr id="1048730" name=""/>
              <p14:cNvContentPartPr/>
              <p14:nvPr/>
            </p14:nvContentPartPr>
            <p14:xfrm>
              <a:off x="10411290" y="5399273"/>
              <a:ext cx="126400" cy="186713"/>
            </p14:xfrm>
          </p:contentPart>
        </mc:Choice>
        <mc:Fallback>
          <p:sp>
            <p:nvSpPr>
              <p:cNvPr id="1048730" name=""/>
              <p:cNvSpPr/>
              <p:nvPr/>
            </p:nvSpPr>
            <p:spPr>
              <a:xfrm>
                <a:off x="10411290" y="5399273"/>
                <a:ext cx="126400" cy="186713"/>
              </a:xfrm>
            </p:spPr>
          </p:sp>
        </mc:Fallback>
      </mc:AlternateContent>
      <mc:AlternateContent xmlns:mc="http://schemas.openxmlformats.org/markup-compatibility/2006">
        <mc:Choice xmlns:p14="http://schemas.microsoft.com/office/powerpoint/2010/main" Requires="p14">
          <p:contentPart p14:bwMode="auto" r:id="rId39">
            <p14:nvContentPartPr>
              <p14:cNvPr id="1048731" name=""/>
              <p14:cNvContentPartPr/>
              <p14:nvPr/>
            </p14:nvContentPartPr>
            <p14:xfrm>
              <a:off x="10173218" y="5094980"/>
              <a:ext cx="335787" cy="72722"/>
            </p14:xfrm>
          </p:contentPart>
        </mc:Choice>
        <mc:Fallback>
          <p:sp>
            <p:nvSpPr>
              <p:cNvPr id="1048731" name=""/>
              <p:cNvSpPr/>
              <p:nvPr/>
            </p:nvSpPr>
            <p:spPr>
              <a:xfrm>
                <a:off x="10173218" y="5094980"/>
                <a:ext cx="335787" cy="72722"/>
              </a:xfrm>
            </p:spPr>
          </p:sp>
        </mc:Fallback>
      </mc:AlternateContent>
      <mc:AlternateContent xmlns:mc="http://schemas.openxmlformats.org/markup-compatibility/2006">
        <mc:Choice xmlns:p14="http://schemas.microsoft.com/office/powerpoint/2010/main" Requires="p14">
          <p:contentPart p14:bwMode="auto" r:id="rId40">
            <p14:nvContentPartPr>
              <p14:cNvPr id="1048732" name=""/>
              <p14:cNvContentPartPr/>
              <p14:nvPr/>
            </p14:nvContentPartPr>
            <p14:xfrm>
              <a:off x="10422600" y="5058991"/>
              <a:ext cx="116916" cy="165229"/>
            </p14:xfrm>
          </p:contentPart>
        </mc:Choice>
        <mc:Fallback>
          <p:sp>
            <p:nvSpPr>
              <p:cNvPr id="1048732" name=""/>
              <p:cNvSpPr/>
              <p:nvPr/>
            </p:nvSpPr>
            <p:spPr>
              <a:xfrm>
                <a:off x="10422600" y="5058991"/>
                <a:ext cx="116916" cy="165229"/>
              </a:xfrm>
            </p:spPr>
          </p:sp>
        </mc:Fallback>
      </mc:AlternateContent>
      <mc:AlternateContent xmlns:mc="http://schemas.openxmlformats.org/markup-compatibility/2006">
        <mc:Choice xmlns:p14="http://schemas.microsoft.com/office/powerpoint/2010/main" Requires="p14">
          <p:contentPart p14:bwMode="auto" r:id="rId41">
            <p14:nvContentPartPr>
              <p14:cNvPr id="1048733" name=""/>
              <p14:cNvContentPartPr/>
              <p14:nvPr/>
            </p14:nvContentPartPr>
            <p14:xfrm>
              <a:off x="9786805" y="1778269"/>
              <a:ext cx="229400" cy="1454961"/>
            </p14:xfrm>
          </p:contentPart>
        </mc:Choice>
        <mc:Fallback>
          <p:sp>
            <p:nvSpPr>
              <p:cNvPr id="1048733" name=""/>
              <p:cNvSpPr/>
              <p:nvPr/>
            </p:nvSpPr>
            <p:spPr>
              <a:xfrm>
                <a:off x="9786805" y="1778269"/>
                <a:ext cx="229400" cy="1454961"/>
              </a:xfrm>
            </p:spPr>
          </p:sp>
        </mc:Fallback>
      </mc:AlternateContent>
      <mc:AlternateContent xmlns:mc="http://schemas.openxmlformats.org/markup-compatibility/2006">
        <mc:Choice xmlns:p14="http://schemas.microsoft.com/office/powerpoint/2010/main" Requires="p14">
          <p:contentPart p14:bwMode="auto" r:id="rId42">
            <p14:nvContentPartPr>
              <p14:cNvPr id="1048734" name=""/>
              <p14:cNvContentPartPr/>
              <p14:nvPr/>
            </p14:nvContentPartPr>
            <p14:xfrm>
              <a:off x="9437299" y="1386373"/>
              <a:ext cx="173833" cy="310190"/>
            </p14:xfrm>
          </p:contentPart>
        </mc:Choice>
        <mc:Fallback>
          <p:sp>
            <p:nvSpPr>
              <p:cNvPr id="1048734" name=""/>
              <p:cNvSpPr/>
              <p:nvPr/>
            </p:nvSpPr>
            <p:spPr>
              <a:xfrm>
                <a:off x="9437299" y="1386373"/>
                <a:ext cx="173833" cy="310190"/>
              </a:xfrm>
            </p:spPr>
          </p:sp>
        </mc:Fallback>
      </mc:AlternateContent>
      <mc:AlternateContent xmlns:mc="http://schemas.openxmlformats.org/markup-compatibility/2006">
        <mc:Choice xmlns:p14="http://schemas.microsoft.com/office/powerpoint/2010/main" Requires="p14">
          <p:contentPart p14:bwMode="auto" r:id="rId43">
            <p14:nvContentPartPr>
              <p14:cNvPr id="1048735" name=""/>
              <p14:cNvContentPartPr/>
              <p14:nvPr/>
            </p14:nvContentPartPr>
            <p14:xfrm>
              <a:off x="9600924" y="1559865"/>
              <a:ext cx="114242" cy="145557"/>
            </p14:xfrm>
          </p:contentPart>
        </mc:Choice>
        <mc:Fallback>
          <p:sp>
            <p:nvSpPr>
              <p:cNvPr id="1048735" name=""/>
              <p:cNvSpPr/>
              <p:nvPr/>
            </p:nvSpPr>
            <p:spPr>
              <a:xfrm>
                <a:off x="9600924" y="1559865"/>
                <a:ext cx="114242" cy="145557"/>
              </a:xfrm>
            </p:spPr>
          </p:sp>
        </mc:Fallback>
      </mc:AlternateContent>
      <mc:AlternateContent xmlns:mc="http://schemas.openxmlformats.org/markup-compatibility/2006">
        <mc:Choice xmlns:p14="http://schemas.microsoft.com/office/powerpoint/2010/main" Requires="p14">
          <p:contentPart p14:bwMode="auto" r:id="rId44">
            <p14:nvContentPartPr>
              <p14:cNvPr id="1048736" name=""/>
              <p14:cNvContentPartPr/>
              <p14:nvPr/>
            </p14:nvContentPartPr>
            <p14:xfrm>
              <a:off x="9680023" y="1422362"/>
              <a:ext cx="63864" cy="115177"/>
            </p14:xfrm>
          </p:contentPart>
        </mc:Choice>
        <mc:Fallback>
          <p:sp>
            <p:nvSpPr>
              <p:cNvPr id="1048736" name=""/>
              <p:cNvSpPr/>
              <p:nvPr/>
            </p:nvSpPr>
            <p:spPr>
              <a:xfrm>
                <a:off x="9680023" y="1422362"/>
                <a:ext cx="63864" cy="115177"/>
              </a:xfrm>
            </p:spPr>
          </p:sp>
        </mc:Fallback>
      </mc:AlternateContent>
      <mc:AlternateContent xmlns:mc="http://schemas.openxmlformats.org/markup-compatibility/2006">
        <mc:Choice xmlns:p14="http://schemas.microsoft.com/office/powerpoint/2010/main" Requires="p14">
          <p:contentPart p14:bwMode="auto" r:id="rId45">
            <p14:nvContentPartPr>
              <p14:cNvPr id="1048737" name=""/>
              <p14:cNvContentPartPr/>
              <p14:nvPr/>
            </p14:nvContentPartPr>
            <p14:xfrm>
              <a:off x="9329117" y="1236381"/>
              <a:ext cx="255509" cy="120227"/>
            </p14:xfrm>
          </p:contentPart>
        </mc:Choice>
        <mc:Fallback>
          <p:sp>
            <p:nvSpPr>
              <p:cNvPr id="1048737" name=""/>
              <p:cNvSpPr/>
              <p:nvPr/>
            </p:nvSpPr>
            <p:spPr>
              <a:xfrm>
                <a:off x="9329117" y="1236381"/>
                <a:ext cx="255509" cy="120227"/>
              </a:xfrm>
            </p:spPr>
          </p:sp>
        </mc:Fallback>
      </mc:AlternateContent>
      <mc:AlternateContent xmlns:mc="http://schemas.openxmlformats.org/markup-compatibility/2006">
        <mc:Choice xmlns:p14="http://schemas.microsoft.com/office/powerpoint/2010/main" Requires="p14">
          <p:contentPart p14:bwMode="auto" r:id="rId46">
            <p14:nvContentPartPr>
              <p14:cNvPr id="1048738" name=""/>
              <p14:cNvContentPartPr/>
              <p14:nvPr/>
            </p14:nvContentPartPr>
            <p14:xfrm>
              <a:off x="10038429" y="2336089"/>
              <a:ext cx="635958" cy="868411"/>
            </p14:xfrm>
          </p:contentPart>
        </mc:Choice>
        <mc:Fallback>
          <p:sp>
            <p:nvSpPr>
              <p:cNvPr id="1048738" name=""/>
              <p:cNvSpPr/>
              <p:nvPr/>
            </p:nvSpPr>
            <p:spPr>
              <a:xfrm>
                <a:off x="10038429" y="2336089"/>
                <a:ext cx="635958" cy="868411"/>
              </a:xfrm>
            </p:spPr>
          </p:sp>
        </mc:Fallback>
      </mc:AlternateContent>
      <mc:AlternateContent xmlns:mc="http://schemas.openxmlformats.org/markup-compatibility/2006">
        <mc:Choice xmlns:p14="http://schemas.microsoft.com/office/powerpoint/2010/main" Requires="p14">
          <p:contentPart p14:bwMode="auto" r:id="rId47">
            <p14:nvContentPartPr>
              <p14:cNvPr id="1048739" name=""/>
              <p14:cNvContentPartPr/>
              <p14:nvPr/>
            </p14:nvContentPartPr>
            <p14:xfrm>
              <a:off x="10614703" y="2675525"/>
              <a:ext cx="191407" cy="460916"/>
            </p14:xfrm>
          </p:contentPart>
        </mc:Choice>
        <mc:Fallback>
          <p:sp>
            <p:nvSpPr>
              <p:cNvPr id="1048739" name=""/>
              <p:cNvSpPr/>
              <p:nvPr/>
            </p:nvSpPr>
            <p:spPr>
              <a:xfrm>
                <a:off x="10614703" y="2675525"/>
                <a:ext cx="191407" cy="460916"/>
              </a:xfrm>
            </p:spPr>
          </p:sp>
        </mc:Fallback>
      </mc:AlternateContent>
      <mc:AlternateContent xmlns:mc="http://schemas.openxmlformats.org/markup-compatibility/2006">
        <mc:Choice xmlns:p14="http://schemas.microsoft.com/office/powerpoint/2010/main" Requires="p14">
          <p:contentPart p14:bwMode="auto" r:id="rId48">
            <p14:nvContentPartPr>
              <p14:cNvPr id="1048740" name=""/>
              <p14:cNvContentPartPr/>
              <p14:nvPr/>
            </p14:nvContentPartPr>
            <p14:xfrm>
              <a:off x="10771037" y="2624644"/>
              <a:ext cx="45516" cy="162591"/>
            </p14:xfrm>
          </p:contentPart>
        </mc:Choice>
        <mc:Fallback>
          <p:sp>
            <p:nvSpPr>
              <p:cNvPr id="1048740" name=""/>
              <p:cNvSpPr/>
              <p:nvPr/>
            </p:nvSpPr>
            <p:spPr>
              <a:xfrm>
                <a:off x="10771037" y="2624644"/>
                <a:ext cx="45516" cy="162591"/>
              </a:xfrm>
            </p:spPr>
          </p:sp>
        </mc:Fallback>
      </mc:AlternateContent>
      <mc:AlternateContent xmlns:mc="http://schemas.openxmlformats.org/markup-compatibility/2006">
        <mc:Choice xmlns:p14="http://schemas.microsoft.com/office/powerpoint/2010/main" Requires="p14">
          <p:contentPart p14:bwMode="auto" r:id="rId49">
            <p14:nvContentPartPr>
              <p14:cNvPr id="1048741" name=""/>
              <p14:cNvContentPartPr/>
              <p14:nvPr/>
            </p14:nvContentPartPr>
            <p14:xfrm>
              <a:off x="10834895" y="2995766"/>
              <a:ext cx="215958" cy="257384"/>
            </p14:xfrm>
          </p:contentPart>
        </mc:Choice>
        <mc:Fallback>
          <p:sp>
            <p:nvSpPr>
              <p:cNvPr id="1048741" name=""/>
              <p:cNvSpPr/>
              <p:nvPr/>
            </p:nvSpPr>
            <p:spPr>
              <a:xfrm>
                <a:off x="10834895" y="2995766"/>
                <a:ext cx="215958" cy="257384"/>
              </a:xfrm>
            </p:spPr>
          </p:sp>
        </mc:Fallback>
      </mc:AlternateContent>
      <mc:AlternateContent xmlns:mc="http://schemas.openxmlformats.org/markup-compatibility/2006">
        <mc:Choice xmlns:p14="http://schemas.microsoft.com/office/powerpoint/2010/main" Requires="p14">
          <p:contentPart p14:bwMode="auto" r:id="rId50">
            <p14:nvContentPartPr>
              <p14:cNvPr id="1048742" name=""/>
              <p14:cNvContentPartPr/>
              <p14:nvPr/>
            </p14:nvContentPartPr>
            <p14:xfrm>
              <a:off x="10554803" y="4590622"/>
              <a:ext cx="97607" cy="70007"/>
            </p14:xfrm>
          </p:contentPart>
        </mc:Choice>
        <mc:Fallback>
          <p:sp>
            <p:nvSpPr>
              <p:cNvPr id="1048742" name=""/>
              <p:cNvSpPr/>
              <p:nvPr/>
            </p:nvSpPr>
            <p:spPr>
              <a:xfrm>
                <a:off x="10554803" y="4590622"/>
                <a:ext cx="97607" cy="70007"/>
              </a:xfrm>
            </p:spPr>
          </p:sp>
        </mc:Fallback>
      </mc:AlternateContent>
      <mc:AlternateContent xmlns:mc="http://schemas.openxmlformats.org/markup-compatibility/2006">
        <mc:Choice xmlns:p14="http://schemas.microsoft.com/office/powerpoint/2010/main" Requires="p14">
          <p:contentPart p14:bwMode="auto" r:id="rId51">
            <p14:nvContentPartPr>
              <p14:cNvPr id="1048743" name=""/>
              <p14:cNvContentPartPr/>
              <p14:nvPr/>
            </p14:nvContentPartPr>
            <p14:xfrm>
              <a:off x="10091205" y="4279027"/>
              <a:ext cx="53332" cy="69863"/>
            </p14:xfrm>
          </p:contentPart>
        </mc:Choice>
        <mc:Fallback>
          <p:sp>
            <p:nvSpPr>
              <p:cNvPr id="1048743" name=""/>
              <p:cNvSpPr/>
              <p:nvPr/>
            </p:nvSpPr>
            <p:spPr>
              <a:xfrm>
                <a:off x="10091205" y="4279027"/>
                <a:ext cx="53332" cy="69863"/>
              </a:xfrm>
            </p:spPr>
          </p:sp>
        </mc:Fallback>
      </mc:AlternateContent>
      <mc:AlternateContent xmlns:mc="http://schemas.openxmlformats.org/markup-compatibility/2006">
        <mc:Choice xmlns:p14="http://schemas.microsoft.com/office/powerpoint/2010/main" Requires="p14">
          <p:contentPart p14:bwMode="auto" r:id="rId52">
            <p14:nvContentPartPr>
              <p14:cNvPr id="1048744" name=""/>
              <p14:cNvContentPartPr/>
              <p14:nvPr/>
            </p14:nvContentPartPr>
            <p14:xfrm>
              <a:off x="9075655" y="3919062"/>
              <a:ext cx="543950" cy="780953"/>
            </p14:xfrm>
          </p:contentPart>
        </mc:Choice>
        <mc:Fallback>
          <p:sp>
            <p:nvSpPr>
              <p:cNvPr id="1048744" name=""/>
              <p:cNvSpPr/>
              <p:nvPr/>
            </p:nvSpPr>
            <p:spPr>
              <a:xfrm>
                <a:off x="9075655" y="3919062"/>
                <a:ext cx="543950" cy="780953"/>
              </a:xfrm>
            </p:spPr>
          </p:sp>
        </mc:Fallback>
      </mc:AlternateContent>
      <mc:AlternateContent xmlns:mc="http://schemas.openxmlformats.org/markup-compatibility/2006">
        <mc:Choice xmlns:p14="http://schemas.microsoft.com/office/powerpoint/2010/main" Requires="p14">
          <p:contentPart p14:bwMode="auto" r:id="rId53">
            <p14:nvContentPartPr>
              <p14:cNvPr id="1048745" name=""/>
              <p14:cNvContentPartPr/>
              <p14:nvPr/>
            </p14:nvContentPartPr>
            <p14:xfrm>
              <a:off x="9504235" y="4174902"/>
              <a:ext cx="170220" cy="408355"/>
            </p14:xfrm>
          </p:contentPart>
        </mc:Choice>
        <mc:Fallback>
          <p:sp>
            <p:nvSpPr>
              <p:cNvPr id="1048745" name=""/>
              <p:cNvSpPr/>
              <p:nvPr/>
            </p:nvSpPr>
            <p:spPr>
              <a:xfrm>
                <a:off x="9504235" y="4174902"/>
                <a:ext cx="170220" cy="408355"/>
              </a:xfrm>
            </p:spPr>
          </p:sp>
        </mc:Fallback>
      </mc:AlternateContent>
      <mc:AlternateContent xmlns:mc="http://schemas.openxmlformats.org/markup-compatibility/2006">
        <mc:Choice xmlns:p14="http://schemas.microsoft.com/office/powerpoint/2010/main" Requires="p14">
          <p:contentPart p14:bwMode="auto" r:id="rId54">
            <p14:nvContentPartPr>
              <p14:cNvPr id="1048746" name=""/>
              <p14:cNvContentPartPr/>
              <p14:nvPr/>
            </p14:nvContentPartPr>
            <p14:xfrm>
              <a:off x="9656746" y="4493591"/>
              <a:ext cx="137443" cy="115189"/>
            </p14:xfrm>
          </p:contentPart>
        </mc:Choice>
        <mc:Fallback>
          <p:sp>
            <p:nvSpPr>
              <p:cNvPr id="1048746" name=""/>
              <p:cNvSpPr/>
              <p:nvPr/>
            </p:nvSpPr>
            <p:spPr>
              <a:xfrm>
                <a:off x="9656746" y="4493591"/>
                <a:ext cx="137443" cy="115189"/>
              </a:xfrm>
            </p:spPr>
          </p:sp>
        </mc:Fallback>
      </mc:AlternateContent>
      <mc:AlternateContent xmlns:mc="http://schemas.openxmlformats.org/markup-compatibility/2006">
        <mc:Choice xmlns:p14="http://schemas.microsoft.com/office/powerpoint/2010/main" Requires="p14">
          <p:contentPart p14:bwMode="auto" r:id="rId55">
            <p14:nvContentPartPr>
              <p14:cNvPr id="1048747" name=""/>
              <p14:cNvContentPartPr/>
              <p14:nvPr/>
            </p14:nvContentPartPr>
            <p14:xfrm>
              <a:off x="9674205" y="4435760"/>
              <a:ext cx="180253" cy="246582"/>
            </p14:xfrm>
          </p:contentPart>
        </mc:Choice>
        <mc:Fallback>
          <p:sp>
            <p:nvSpPr>
              <p:cNvPr id="1048747" name=""/>
              <p:cNvSpPr/>
              <p:nvPr/>
            </p:nvSpPr>
            <p:spPr>
              <a:xfrm>
                <a:off x="9674205" y="4435760"/>
                <a:ext cx="180253" cy="246582"/>
              </a:xfrm>
            </p:spPr>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2285" name=""/>
              <p14:cNvContentPartPr/>
              <p14:nvPr/>
            </p14:nvContentPartPr>
            <p14:xfrm>
              <a:off x="1476728" y="1039419"/>
              <a:ext cx="3477731" cy="1368049"/>
            </p14:xfrm>
          </p:contentPart>
        </mc:Choice>
        <mc:Fallback>
          <p:sp>
            <p:nvSpPr>
              <p:cNvPr id="1052285" name=""/>
              <p:cNvSpPr/>
              <p:nvPr/>
            </p:nvSpPr>
            <p:spPr>
              <a:xfrm>
                <a:off x="1476728" y="1039419"/>
                <a:ext cx="3477731" cy="1368049"/>
              </a:xfrm>
            </p:spPr>
          </p:sp>
        </mc:Fallback>
      </mc:AlternateContent>
      <mc:AlternateContent xmlns:mc="http://schemas.openxmlformats.org/markup-compatibility/2006">
        <mc:Choice xmlns:p14="http://schemas.microsoft.com/office/powerpoint/2010/main" Requires="p14">
          <p:contentPart p14:bwMode="auto" r:id="rId2">
            <p14:nvContentPartPr>
              <p14:cNvPr id="1052286" name=""/>
              <p14:cNvContentPartPr/>
              <p14:nvPr/>
            </p14:nvContentPartPr>
            <p14:xfrm>
              <a:off x="4544623" y="1299007"/>
              <a:ext cx="375575" cy="371531"/>
            </p14:xfrm>
          </p:contentPart>
        </mc:Choice>
        <mc:Fallback>
          <p:sp>
            <p:nvSpPr>
              <p:cNvPr id="1052286" name=""/>
              <p:cNvSpPr/>
              <p:nvPr/>
            </p:nvSpPr>
            <p:spPr>
              <a:xfrm>
                <a:off x="4544623" y="1299007"/>
                <a:ext cx="375575" cy="371531"/>
              </a:xfrm>
            </p:spPr>
          </p:sp>
        </mc:Fallback>
      </mc:AlternateContent>
      <mc:AlternateContent xmlns:mc="http://schemas.openxmlformats.org/markup-compatibility/2006">
        <mc:Choice xmlns:p14="http://schemas.microsoft.com/office/powerpoint/2010/main" Requires="p14">
          <p:contentPart p14:bwMode="auto" r:id="rId3">
            <p14:nvContentPartPr>
              <p14:cNvPr id="1052287" name=""/>
              <p14:cNvContentPartPr/>
              <p14:nvPr/>
            </p14:nvContentPartPr>
            <p14:xfrm>
              <a:off x="4917146" y="1328046"/>
              <a:ext cx="71006" cy="331663"/>
            </p14:xfrm>
          </p:contentPart>
        </mc:Choice>
        <mc:Fallback>
          <p:sp>
            <p:nvSpPr>
              <p:cNvPr id="1052287" name=""/>
              <p:cNvSpPr/>
              <p:nvPr/>
            </p:nvSpPr>
            <p:spPr>
              <a:xfrm>
                <a:off x="4917146" y="1328046"/>
                <a:ext cx="71006" cy="331663"/>
              </a:xfrm>
            </p:spPr>
          </p:sp>
        </mc:Fallback>
      </mc:AlternateContent>
      <mc:AlternateContent xmlns:mc="http://schemas.openxmlformats.org/markup-compatibility/2006">
        <mc:Choice xmlns:p14="http://schemas.microsoft.com/office/powerpoint/2010/main" Requires="p14">
          <p:contentPart p14:bwMode="auto" r:id="rId4">
            <p14:nvContentPartPr>
              <p14:cNvPr id="1052288" name=""/>
              <p14:cNvContentPartPr/>
              <p14:nvPr/>
            </p14:nvContentPartPr>
            <p14:xfrm>
              <a:off x="4887990" y="1221536"/>
              <a:ext cx="707756" cy="342344"/>
            </p14:xfrm>
          </p:contentPart>
        </mc:Choice>
        <mc:Fallback>
          <p:sp>
            <p:nvSpPr>
              <p:cNvPr id="1052288" name=""/>
              <p:cNvSpPr/>
              <p:nvPr/>
            </p:nvSpPr>
            <p:spPr>
              <a:xfrm>
                <a:off x="4887990" y="1221536"/>
                <a:ext cx="707756" cy="342344"/>
              </a:xfrm>
            </p:spPr>
          </p:sp>
        </mc:Fallback>
      </mc:AlternateContent>
      <mc:AlternateContent xmlns:mc="http://schemas.openxmlformats.org/markup-compatibility/2006">
        <mc:Choice xmlns:p14="http://schemas.microsoft.com/office/powerpoint/2010/main" Requires="p14">
          <p:contentPart p14:bwMode="auto" r:id="rId5">
            <p14:nvContentPartPr>
              <p14:cNvPr id="1052289" name=""/>
              <p14:cNvContentPartPr/>
              <p14:nvPr/>
            </p14:nvContentPartPr>
            <p14:xfrm>
              <a:off x="4530730" y="1777040"/>
              <a:ext cx="98249" cy="332510"/>
            </p14:xfrm>
          </p:contentPart>
        </mc:Choice>
        <mc:Fallback>
          <p:sp>
            <p:nvSpPr>
              <p:cNvPr id="1052289" name=""/>
              <p:cNvSpPr/>
              <p:nvPr/>
            </p:nvSpPr>
            <p:spPr>
              <a:xfrm>
                <a:off x="4530730" y="1777040"/>
                <a:ext cx="98249" cy="332510"/>
              </a:xfrm>
            </p:spPr>
          </p:sp>
        </mc:Fallback>
      </mc:AlternateContent>
      <mc:AlternateContent xmlns:mc="http://schemas.openxmlformats.org/markup-compatibility/2006">
        <mc:Choice xmlns:p14="http://schemas.microsoft.com/office/powerpoint/2010/main" Requires="p14">
          <p:contentPart p14:bwMode="auto" r:id="rId6">
            <p14:nvContentPartPr>
              <p14:cNvPr id="1052290" name=""/>
              <p14:cNvContentPartPr/>
              <p14:nvPr/>
            </p14:nvContentPartPr>
            <p14:xfrm>
              <a:off x="4735553" y="1858946"/>
              <a:ext cx="91805" cy="267212"/>
            </p14:xfrm>
          </p:contentPart>
        </mc:Choice>
        <mc:Fallback>
          <p:sp>
            <p:nvSpPr>
              <p:cNvPr id="1052290" name=""/>
              <p:cNvSpPr/>
              <p:nvPr/>
            </p:nvSpPr>
            <p:spPr>
              <a:xfrm>
                <a:off x="4735553" y="1858946"/>
                <a:ext cx="91805" cy="267212"/>
              </a:xfrm>
            </p:spPr>
          </p:sp>
        </mc:Fallback>
      </mc:AlternateContent>
      <mc:AlternateContent xmlns:mc="http://schemas.openxmlformats.org/markup-compatibility/2006">
        <mc:Choice xmlns:p14="http://schemas.microsoft.com/office/powerpoint/2010/main" Requires="p14">
          <p:contentPart p14:bwMode="auto" r:id="rId7">
            <p14:nvContentPartPr>
              <p14:cNvPr id="1052291" name=""/>
              <p14:cNvContentPartPr/>
              <p14:nvPr/>
            </p14:nvContentPartPr>
            <p14:xfrm>
              <a:off x="4843576" y="1762081"/>
              <a:ext cx="361223" cy="324088"/>
            </p14:xfrm>
          </p:contentPart>
        </mc:Choice>
        <mc:Fallback>
          <p:sp>
            <p:nvSpPr>
              <p:cNvPr id="1052291" name=""/>
              <p:cNvSpPr/>
              <p:nvPr/>
            </p:nvSpPr>
            <p:spPr>
              <a:xfrm>
                <a:off x="4843576" y="1762081"/>
                <a:ext cx="361223" cy="324088"/>
              </a:xfrm>
            </p:spPr>
          </p:sp>
        </mc:Fallback>
      </mc:AlternateContent>
      <mc:AlternateContent xmlns:mc="http://schemas.openxmlformats.org/markup-compatibility/2006">
        <mc:Choice xmlns:p14="http://schemas.microsoft.com/office/powerpoint/2010/main" Requires="p14">
          <p:contentPart p14:bwMode="auto" r:id="rId8">
            <p14:nvContentPartPr>
              <p14:cNvPr id="1052292" name=""/>
              <p14:cNvContentPartPr/>
              <p14:nvPr/>
            </p14:nvContentPartPr>
            <p14:xfrm>
              <a:off x="5143105" y="1885752"/>
              <a:ext cx="16692" cy="63627"/>
            </p14:xfrm>
          </p:contentPart>
        </mc:Choice>
        <mc:Fallback>
          <p:sp>
            <p:nvSpPr>
              <p:cNvPr id="1052292" name=""/>
              <p:cNvSpPr/>
              <p:nvPr/>
            </p:nvSpPr>
            <p:spPr>
              <a:xfrm>
                <a:off x="5143105" y="1885752"/>
                <a:ext cx="16692" cy="63627"/>
              </a:xfrm>
            </p:spPr>
          </p:sp>
        </mc:Fallback>
      </mc:AlternateContent>
      <mc:AlternateContent xmlns:mc="http://schemas.openxmlformats.org/markup-compatibility/2006">
        <mc:Choice xmlns:p14="http://schemas.microsoft.com/office/powerpoint/2010/main" Requires="p14">
          <p:contentPart p14:bwMode="auto" r:id="rId9">
            <p14:nvContentPartPr>
              <p14:cNvPr id="1052293" name=""/>
              <p14:cNvContentPartPr/>
              <p14:nvPr/>
            </p14:nvContentPartPr>
            <p14:xfrm>
              <a:off x="5254498" y="1920147"/>
              <a:ext cx="124589" cy="130373"/>
            </p14:xfrm>
          </p:contentPart>
        </mc:Choice>
        <mc:Fallback>
          <p:sp>
            <p:nvSpPr>
              <p:cNvPr id="1052293" name=""/>
              <p:cNvSpPr/>
              <p:nvPr/>
            </p:nvSpPr>
            <p:spPr>
              <a:xfrm>
                <a:off x="5254498" y="1920147"/>
                <a:ext cx="124589" cy="130373"/>
              </a:xfrm>
            </p:spPr>
          </p:sp>
        </mc:Fallback>
      </mc:AlternateContent>
      <mc:AlternateContent xmlns:mc="http://schemas.openxmlformats.org/markup-compatibility/2006">
        <mc:Choice xmlns:p14="http://schemas.microsoft.com/office/powerpoint/2010/main" Requires="p14">
          <p:contentPart p14:bwMode="auto" r:id="rId10">
            <p14:nvContentPartPr>
              <p14:cNvPr id="1052294" name=""/>
              <p14:cNvContentPartPr/>
              <p14:nvPr/>
            </p14:nvContentPartPr>
            <p14:xfrm>
              <a:off x="5349038" y="1783990"/>
              <a:ext cx="210967" cy="261602"/>
            </p14:xfrm>
          </p:contentPart>
        </mc:Choice>
        <mc:Fallback>
          <p:sp>
            <p:nvSpPr>
              <p:cNvPr id="1052294" name=""/>
              <p:cNvSpPr/>
              <p:nvPr/>
            </p:nvSpPr>
            <p:spPr>
              <a:xfrm>
                <a:off x="5349038" y="1783990"/>
                <a:ext cx="210967" cy="261602"/>
              </a:xfrm>
            </p:spPr>
          </p:sp>
        </mc:Fallback>
      </mc:AlternateContent>
      <mc:AlternateContent xmlns:mc="http://schemas.openxmlformats.org/markup-compatibility/2006">
        <mc:Choice xmlns:p14="http://schemas.microsoft.com/office/powerpoint/2010/main" Requires="p14">
          <p:contentPart p14:bwMode="auto" r:id="rId11">
            <p14:nvContentPartPr>
              <p14:cNvPr id="1052295" name=""/>
              <p14:cNvContentPartPr/>
              <p14:nvPr/>
            </p14:nvContentPartPr>
            <p14:xfrm>
              <a:off x="5560005" y="1784486"/>
              <a:ext cx="117663" cy="347976"/>
            </p14:xfrm>
          </p:contentPart>
        </mc:Choice>
        <mc:Fallback>
          <p:sp>
            <p:nvSpPr>
              <p:cNvPr id="1052295" name=""/>
              <p:cNvSpPr/>
              <p:nvPr/>
            </p:nvSpPr>
            <p:spPr>
              <a:xfrm>
                <a:off x="5560005" y="1784486"/>
                <a:ext cx="117663" cy="347976"/>
              </a:xfrm>
            </p:spPr>
          </p:sp>
        </mc:Fallback>
      </mc:AlternateContent>
      <mc:AlternateContent xmlns:mc="http://schemas.openxmlformats.org/markup-compatibility/2006">
        <mc:Choice xmlns:p14="http://schemas.microsoft.com/office/powerpoint/2010/main" Requires="p14">
          <p:contentPart p14:bwMode="auto" r:id="rId12">
            <p14:nvContentPartPr>
              <p14:cNvPr id="1052296" name=""/>
              <p14:cNvContentPartPr/>
              <p14:nvPr/>
            </p14:nvContentPartPr>
            <p14:xfrm>
              <a:off x="2619686" y="1352545"/>
              <a:ext cx="189920" cy="135506"/>
            </p14:xfrm>
          </p:contentPart>
        </mc:Choice>
        <mc:Fallback>
          <p:sp>
            <p:nvSpPr>
              <p:cNvPr id="1052296" name=""/>
              <p:cNvSpPr/>
              <p:nvPr/>
            </p:nvSpPr>
            <p:spPr>
              <a:xfrm>
                <a:off x="2619686" y="1352545"/>
                <a:ext cx="189920" cy="135506"/>
              </a:xfrm>
            </p:spPr>
          </p:sp>
        </mc:Fallback>
      </mc:AlternateContent>
      <mc:AlternateContent xmlns:mc="http://schemas.openxmlformats.org/markup-compatibility/2006">
        <mc:Choice xmlns:p14="http://schemas.microsoft.com/office/powerpoint/2010/main" Requires="p14">
          <p:contentPart p14:bwMode="auto" r:id="rId13">
            <p14:nvContentPartPr>
              <p14:cNvPr id="1052297" name=""/>
              <p14:cNvContentPartPr/>
              <p14:nvPr/>
            </p14:nvContentPartPr>
            <p14:xfrm>
              <a:off x="2728097" y="875333"/>
              <a:ext cx="1376861" cy="575820"/>
            </p14:xfrm>
          </p:contentPart>
        </mc:Choice>
        <mc:Fallback>
          <p:sp>
            <p:nvSpPr>
              <p:cNvPr id="1052297" name=""/>
              <p:cNvSpPr/>
              <p:nvPr/>
            </p:nvSpPr>
            <p:spPr>
              <a:xfrm>
                <a:off x="2728097" y="875333"/>
                <a:ext cx="1376861" cy="575820"/>
              </a:xfrm>
            </p:spPr>
          </p:sp>
        </mc:Fallback>
      </mc:AlternateContent>
      <mc:AlternateContent xmlns:mc="http://schemas.openxmlformats.org/markup-compatibility/2006">
        <mc:Choice xmlns:p14="http://schemas.microsoft.com/office/powerpoint/2010/main" Requires="p14">
          <p:contentPart p14:bwMode="auto" r:id="rId14">
            <p14:nvContentPartPr>
              <p14:cNvPr id="1052298" name=""/>
              <p14:cNvContentPartPr/>
              <p14:nvPr/>
            </p14:nvContentPartPr>
            <p14:xfrm>
              <a:off x="3844005" y="875007"/>
              <a:ext cx="211321" cy="150864"/>
            </p14:xfrm>
          </p:contentPart>
        </mc:Choice>
        <mc:Fallback>
          <p:sp>
            <p:nvSpPr>
              <p:cNvPr id="1052298" name=""/>
              <p:cNvSpPr/>
              <p:nvPr/>
            </p:nvSpPr>
            <p:spPr>
              <a:xfrm>
                <a:off x="3844005" y="875007"/>
                <a:ext cx="211321" cy="150864"/>
              </a:xfrm>
            </p:spPr>
          </p:sp>
        </mc:Fallback>
      </mc:AlternateContent>
      <mc:AlternateContent xmlns:mc="http://schemas.openxmlformats.org/markup-compatibility/2006">
        <mc:Choice xmlns:p14="http://schemas.microsoft.com/office/powerpoint/2010/main" Requires="p14">
          <p:contentPart p14:bwMode="auto" r:id="rId15">
            <p14:nvContentPartPr>
              <p14:cNvPr id="1052299" name=""/>
              <p14:cNvContentPartPr/>
              <p14:nvPr/>
            </p14:nvContentPartPr>
            <p14:xfrm>
              <a:off x="4165672" y="726906"/>
              <a:ext cx="250185" cy="234063"/>
            </p14:xfrm>
          </p:contentPart>
        </mc:Choice>
        <mc:Fallback>
          <p:sp>
            <p:nvSpPr>
              <p:cNvPr id="1052299" name=""/>
              <p:cNvSpPr/>
              <p:nvPr/>
            </p:nvSpPr>
            <p:spPr>
              <a:xfrm>
                <a:off x="4165672" y="726906"/>
                <a:ext cx="250185" cy="234063"/>
              </a:xfrm>
            </p:spPr>
          </p:sp>
        </mc:Fallback>
      </mc:AlternateContent>
      <mc:AlternateContent xmlns:mc="http://schemas.openxmlformats.org/markup-compatibility/2006">
        <mc:Choice xmlns:p14="http://schemas.microsoft.com/office/powerpoint/2010/main" Requires="p14">
          <p:contentPart p14:bwMode="auto" r:id="rId16">
            <p14:nvContentPartPr>
              <p14:cNvPr id="1052300" name=""/>
              <p14:cNvContentPartPr/>
              <p14:nvPr/>
            </p14:nvContentPartPr>
            <p14:xfrm>
              <a:off x="4158612" y="592444"/>
              <a:ext cx="267938" cy="76135"/>
            </p14:xfrm>
          </p:contentPart>
        </mc:Choice>
        <mc:Fallback>
          <p:sp>
            <p:nvSpPr>
              <p:cNvPr id="1052300" name=""/>
              <p:cNvSpPr/>
              <p:nvPr/>
            </p:nvSpPr>
            <p:spPr>
              <a:xfrm>
                <a:off x="4158612" y="592444"/>
                <a:ext cx="267938" cy="76135"/>
              </a:xfrm>
            </p:spPr>
          </p:sp>
        </mc:Fallback>
      </mc:AlternateContent>
      <mc:AlternateContent xmlns:mc="http://schemas.openxmlformats.org/markup-compatibility/2006">
        <mc:Choice xmlns:p14="http://schemas.microsoft.com/office/powerpoint/2010/main" Requires="p14">
          <p:contentPart p14:bwMode="auto" r:id="rId17">
            <p14:nvContentPartPr>
              <p14:cNvPr id="1052301" name=""/>
              <p14:cNvContentPartPr/>
              <p14:nvPr/>
            </p14:nvContentPartPr>
            <p14:xfrm>
              <a:off x="4330257" y="558988"/>
              <a:ext cx="124872" cy="84770"/>
            </p14:xfrm>
          </p:contentPart>
        </mc:Choice>
        <mc:Fallback>
          <p:sp>
            <p:nvSpPr>
              <p:cNvPr id="1052301" name=""/>
              <p:cNvSpPr/>
              <p:nvPr/>
            </p:nvSpPr>
            <p:spPr>
              <a:xfrm>
                <a:off x="4330257" y="558988"/>
                <a:ext cx="124872" cy="84770"/>
              </a:xfrm>
            </p:spPr>
          </p:sp>
        </mc:Fallback>
      </mc:AlternateContent>
      <mc:AlternateContent xmlns:mc="http://schemas.openxmlformats.org/markup-compatibility/2006">
        <mc:Choice xmlns:p14="http://schemas.microsoft.com/office/powerpoint/2010/main" Requires="p14">
          <p:contentPart p14:bwMode="auto" r:id="rId18">
            <p14:nvContentPartPr>
              <p14:cNvPr id="1052302" name=""/>
              <p14:cNvContentPartPr/>
              <p14:nvPr/>
            </p14:nvContentPartPr>
            <p14:xfrm>
              <a:off x="2321419" y="560319"/>
              <a:ext cx="413738" cy="941964"/>
            </p14:xfrm>
          </p:contentPart>
        </mc:Choice>
        <mc:Fallback>
          <p:sp>
            <p:nvSpPr>
              <p:cNvPr id="1052302" name=""/>
              <p:cNvSpPr/>
              <p:nvPr/>
            </p:nvSpPr>
            <p:spPr>
              <a:xfrm>
                <a:off x="2321419" y="560319"/>
                <a:ext cx="413738" cy="941964"/>
              </a:xfrm>
            </p:spPr>
          </p:sp>
        </mc:Fallback>
      </mc:AlternateContent>
      <mc:AlternateContent xmlns:mc="http://schemas.openxmlformats.org/markup-compatibility/2006">
        <mc:Choice xmlns:p14="http://schemas.microsoft.com/office/powerpoint/2010/main" Requires="p14">
          <p:contentPart p14:bwMode="auto" r:id="rId19">
            <p14:nvContentPartPr>
              <p14:cNvPr id="1052303" name=""/>
              <p14:cNvContentPartPr/>
              <p14:nvPr/>
            </p14:nvContentPartPr>
            <p14:xfrm>
              <a:off x="2634995" y="599804"/>
              <a:ext cx="168197" cy="251009"/>
            </p14:xfrm>
          </p:contentPart>
        </mc:Choice>
        <mc:Fallback>
          <p:sp>
            <p:nvSpPr>
              <p:cNvPr id="1052303" name=""/>
              <p:cNvSpPr/>
              <p:nvPr/>
            </p:nvSpPr>
            <p:spPr>
              <a:xfrm>
                <a:off x="2634995" y="599804"/>
                <a:ext cx="168197" cy="251009"/>
              </a:xfrm>
            </p:spPr>
          </p:sp>
        </mc:Fallback>
      </mc:AlternateContent>
      <mc:AlternateContent xmlns:mc="http://schemas.openxmlformats.org/markup-compatibility/2006">
        <mc:Choice xmlns:p14="http://schemas.microsoft.com/office/powerpoint/2010/main" Requires="p14">
          <p:contentPart p14:bwMode="auto" r:id="rId20">
            <p14:nvContentPartPr>
              <p14:cNvPr id="1052304" name=""/>
              <p14:cNvContentPartPr/>
              <p14:nvPr/>
            </p14:nvContentPartPr>
            <p14:xfrm>
              <a:off x="2548007" y="429810"/>
              <a:ext cx="222891" cy="183794"/>
            </p14:xfrm>
          </p:contentPart>
        </mc:Choice>
        <mc:Fallback>
          <p:sp>
            <p:nvSpPr>
              <p:cNvPr id="1052304" name=""/>
              <p:cNvSpPr/>
              <p:nvPr/>
            </p:nvSpPr>
            <p:spPr>
              <a:xfrm>
                <a:off x="2548007" y="429810"/>
                <a:ext cx="222891" cy="183794"/>
              </a:xfrm>
            </p:spPr>
          </p:sp>
        </mc:Fallback>
      </mc:AlternateContent>
      <mc:AlternateContent xmlns:mc="http://schemas.openxmlformats.org/markup-compatibility/2006">
        <mc:Choice xmlns:p14="http://schemas.microsoft.com/office/powerpoint/2010/main" Requires="p14">
          <p:contentPart p14:bwMode="auto" r:id="rId21">
            <p14:nvContentPartPr>
              <p14:cNvPr id="1052305" name=""/>
              <p14:cNvContentPartPr/>
              <p14:nvPr/>
            </p14:nvContentPartPr>
            <p14:xfrm>
              <a:off x="2663676" y="401563"/>
              <a:ext cx="153189" cy="104761"/>
            </p14:xfrm>
          </p:contentPart>
        </mc:Choice>
        <mc:Fallback>
          <p:sp>
            <p:nvSpPr>
              <p:cNvPr id="1052305" name=""/>
              <p:cNvSpPr/>
              <p:nvPr/>
            </p:nvSpPr>
            <p:spPr>
              <a:xfrm>
                <a:off x="2663676" y="401563"/>
                <a:ext cx="153189" cy="104761"/>
              </a:xfrm>
            </p:spPr>
          </p:sp>
        </mc:Fallback>
      </mc:AlternateContent>
      <mc:AlternateContent xmlns:mc="http://schemas.openxmlformats.org/markup-compatibility/2006">
        <mc:Choice xmlns:p14="http://schemas.microsoft.com/office/powerpoint/2010/main" Requires="p14">
          <p:contentPart p14:bwMode="auto" r:id="rId22">
            <p14:nvContentPartPr>
              <p14:cNvPr id="1052306" name=""/>
              <p14:cNvContentPartPr/>
              <p14:nvPr/>
            </p14:nvContentPartPr>
            <p14:xfrm>
              <a:off x="1817835" y="1466046"/>
              <a:ext cx="881581" cy="527962"/>
            </p14:xfrm>
          </p:contentPart>
        </mc:Choice>
        <mc:Fallback>
          <p:sp>
            <p:nvSpPr>
              <p:cNvPr id="1052306" name=""/>
              <p:cNvSpPr/>
              <p:nvPr/>
            </p:nvSpPr>
            <p:spPr>
              <a:xfrm>
                <a:off x="1817835" y="1466046"/>
                <a:ext cx="881581" cy="527962"/>
              </a:xfrm>
            </p:spPr>
          </p:sp>
        </mc:Fallback>
      </mc:AlternateContent>
      <mc:AlternateContent xmlns:mc="http://schemas.openxmlformats.org/markup-compatibility/2006">
        <mc:Choice xmlns:p14="http://schemas.microsoft.com/office/powerpoint/2010/main" Requires="p14">
          <p:contentPart p14:bwMode="auto" r:id="rId23">
            <p14:nvContentPartPr>
              <p14:cNvPr id="1052307" name=""/>
              <p14:cNvContentPartPr/>
              <p14:nvPr/>
            </p14:nvContentPartPr>
            <p14:xfrm>
              <a:off x="1799202" y="1857209"/>
              <a:ext cx="156717" cy="152587"/>
            </p14:xfrm>
          </p:contentPart>
        </mc:Choice>
        <mc:Fallback>
          <p:sp>
            <p:nvSpPr>
              <p:cNvPr id="1052307" name=""/>
              <p:cNvSpPr/>
              <p:nvPr/>
            </p:nvSpPr>
            <p:spPr>
              <a:xfrm>
                <a:off x="1799202" y="1857209"/>
                <a:ext cx="156717" cy="152587"/>
              </a:xfrm>
            </p:spPr>
          </p:sp>
        </mc:Fallback>
      </mc:AlternateContent>
      <mc:AlternateContent xmlns:mc="http://schemas.openxmlformats.org/markup-compatibility/2006">
        <mc:Choice xmlns:p14="http://schemas.microsoft.com/office/powerpoint/2010/main" Requires="p14">
          <p:contentPart p14:bwMode="auto" r:id="rId24">
            <p14:nvContentPartPr>
              <p14:cNvPr id="1052308" name=""/>
              <p14:cNvContentPartPr/>
              <p14:nvPr/>
            </p14:nvContentPartPr>
            <p14:xfrm>
              <a:off x="1998720" y="2204689"/>
              <a:ext cx="72993" cy="242447"/>
            </p14:xfrm>
          </p:contentPart>
        </mc:Choice>
        <mc:Fallback>
          <p:sp>
            <p:nvSpPr>
              <p:cNvPr id="1052308" name=""/>
              <p:cNvSpPr/>
              <p:nvPr/>
            </p:nvSpPr>
            <p:spPr>
              <a:xfrm>
                <a:off x="1998720" y="2204689"/>
                <a:ext cx="72993" cy="242447"/>
              </a:xfrm>
            </p:spPr>
          </p:sp>
        </mc:Fallback>
      </mc:AlternateContent>
      <mc:AlternateContent xmlns:mc="http://schemas.openxmlformats.org/markup-compatibility/2006">
        <mc:Choice xmlns:p14="http://schemas.microsoft.com/office/powerpoint/2010/main" Requires="p14">
          <p:contentPart p14:bwMode="auto" r:id="rId25">
            <p14:nvContentPartPr>
              <p14:cNvPr id="1052309" name=""/>
              <p14:cNvContentPartPr/>
              <p14:nvPr/>
            </p14:nvContentPartPr>
            <p14:xfrm>
              <a:off x="1891497" y="2175650"/>
              <a:ext cx="292986" cy="72722"/>
            </p14:xfrm>
          </p:contentPart>
        </mc:Choice>
        <mc:Fallback>
          <p:sp>
            <p:nvSpPr>
              <p:cNvPr id="1052309" name=""/>
              <p:cNvSpPr/>
              <p:nvPr/>
            </p:nvSpPr>
            <p:spPr>
              <a:xfrm>
                <a:off x="1891497" y="2175650"/>
                <a:ext cx="292986" cy="72722"/>
              </a:xfrm>
            </p:spPr>
          </p:sp>
        </mc:Fallback>
      </mc:AlternateContent>
      <mc:AlternateContent xmlns:mc="http://schemas.openxmlformats.org/markup-compatibility/2006">
        <mc:Choice xmlns:p14="http://schemas.microsoft.com/office/powerpoint/2010/main" Requires="p14">
          <p:contentPart p14:bwMode="auto" r:id="rId26">
            <p14:nvContentPartPr>
              <p14:cNvPr id="1052310" name=""/>
              <p14:cNvContentPartPr/>
              <p14:nvPr/>
            </p14:nvContentPartPr>
            <p14:xfrm>
              <a:off x="1905617" y="2076982"/>
              <a:ext cx="289280" cy="84520"/>
            </p14:xfrm>
          </p:contentPart>
        </mc:Choice>
        <mc:Fallback>
          <p:sp>
            <p:nvSpPr>
              <p:cNvPr id="1052310" name=""/>
              <p:cNvSpPr/>
              <p:nvPr/>
            </p:nvSpPr>
            <p:spPr>
              <a:xfrm>
                <a:off x="1905617" y="2076982"/>
                <a:ext cx="289280" cy="84520"/>
              </a:xfrm>
            </p:spPr>
          </p:sp>
        </mc:Fallback>
      </mc:AlternateContent>
      <mc:AlternateContent xmlns:mc="http://schemas.openxmlformats.org/markup-compatibility/2006">
        <mc:Choice xmlns:p14="http://schemas.microsoft.com/office/powerpoint/2010/main" Requires="p14">
          <p:contentPart p14:bwMode="auto" r:id="rId27">
            <p14:nvContentPartPr>
              <p14:cNvPr id="1052311" name=""/>
              <p14:cNvContentPartPr/>
              <p14:nvPr/>
            </p14:nvContentPartPr>
            <p14:xfrm>
              <a:off x="2098883" y="2051371"/>
              <a:ext cx="141598" cy="83032"/>
            </p14:xfrm>
          </p:contentPart>
        </mc:Choice>
        <mc:Fallback>
          <p:sp>
            <p:nvSpPr>
              <p:cNvPr id="1052311" name=""/>
              <p:cNvSpPr/>
              <p:nvPr/>
            </p:nvSpPr>
            <p:spPr>
              <a:xfrm>
                <a:off x="2098883" y="2051371"/>
                <a:ext cx="141598" cy="83032"/>
              </a:xfrm>
            </p:spPr>
          </p:sp>
        </mc:Fallback>
      </mc:AlternateContent>
      <mc:AlternateContent xmlns:mc="http://schemas.openxmlformats.org/markup-compatibility/2006">
        <mc:Choice xmlns:p14="http://schemas.microsoft.com/office/powerpoint/2010/main" Requires="p14">
          <p:contentPart p14:bwMode="auto" r:id="rId28">
            <p14:nvContentPartPr>
              <p14:cNvPr id="1052312" name=""/>
              <p14:cNvContentPartPr/>
              <p14:nvPr/>
            </p14:nvContentPartPr>
            <p14:xfrm>
              <a:off x="1759372" y="1828516"/>
              <a:ext cx="60643" cy="122512"/>
            </p14:xfrm>
          </p:contentPart>
        </mc:Choice>
        <mc:Fallback>
          <p:sp>
            <p:nvSpPr>
              <p:cNvPr id="1052312" name=""/>
              <p:cNvSpPr/>
              <p:nvPr/>
            </p:nvSpPr>
            <p:spPr>
              <a:xfrm>
                <a:off x="1759372" y="1828516"/>
                <a:ext cx="60643" cy="122512"/>
              </a:xfrm>
            </p:spPr>
          </p:sp>
        </mc:Fallback>
      </mc:AlternateContent>
      <mc:AlternateContent xmlns:mc="http://schemas.openxmlformats.org/markup-compatibility/2006">
        <mc:Choice xmlns:p14="http://schemas.microsoft.com/office/powerpoint/2010/main" Requires="p14">
          <p:contentPart p14:bwMode="auto" r:id="rId29">
            <p14:nvContentPartPr>
              <p14:cNvPr id="1052313" name=""/>
              <p14:cNvContentPartPr/>
              <p14:nvPr/>
            </p14:nvContentPartPr>
            <p14:xfrm>
              <a:off x="1619691" y="1502283"/>
              <a:ext cx="71481" cy="144452"/>
            </p14:xfrm>
          </p:contentPart>
        </mc:Choice>
        <mc:Fallback>
          <p:sp>
            <p:nvSpPr>
              <p:cNvPr id="1052313" name=""/>
              <p:cNvSpPr/>
              <p:nvPr/>
            </p:nvSpPr>
            <p:spPr>
              <a:xfrm>
                <a:off x="1619691" y="1502283"/>
                <a:ext cx="71481" cy="144452"/>
              </a:xfrm>
            </p:spPr>
          </p:sp>
        </mc:Fallback>
      </mc:AlternateContent>
      <mc:AlternateContent xmlns:mc="http://schemas.openxmlformats.org/markup-compatibility/2006">
        <mc:Choice xmlns:p14="http://schemas.microsoft.com/office/powerpoint/2010/main" Requires="p14">
          <p:contentPart p14:bwMode="auto" r:id="rId30">
            <p14:nvContentPartPr>
              <p14:cNvPr id="1052314" name=""/>
              <p14:cNvContentPartPr/>
              <p14:nvPr/>
            </p14:nvContentPartPr>
            <p14:xfrm>
              <a:off x="1454310" y="1261392"/>
              <a:ext cx="43597" cy="66654"/>
            </p14:xfrm>
          </p:contentPart>
        </mc:Choice>
        <mc:Fallback>
          <p:sp>
            <p:nvSpPr>
              <p:cNvPr id="1052314" name=""/>
              <p:cNvSpPr/>
              <p:nvPr/>
            </p:nvSpPr>
            <p:spPr>
              <a:xfrm>
                <a:off x="1454310" y="1261392"/>
                <a:ext cx="43597" cy="66654"/>
              </a:xfrm>
            </p:spPr>
          </p:sp>
        </mc:Fallback>
      </mc:AlternateContent>
      <mc:AlternateContent xmlns:mc="http://schemas.openxmlformats.org/markup-compatibility/2006">
        <mc:Choice xmlns:p14="http://schemas.microsoft.com/office/powerpoint/2010/main" Requires="p14">
          <p:contentPart p14:bwMode="auto" r:id="rId31">
            <p14:nvContentPartPr>
              <p14:cNvPr id="1052315" name=""/>
              <p14:cNvContentPartPr/>
              <p14:nvPr/>
            </p14:nvContentPartPr>
            <p14:xfrm>
              <a:off x="1390685" y="1108757"/>
              <a:ext cx="6355" cy="30905"/>
            </p14:xfrm>
          </p:contentPart>
        </mc:Choice>
        <mc:Fallback>
          <p:sp>
            <p:nvSpPr>
              <p:cNvPr id="1052315" name=""/>
              <p:cNvSpPr/>
              <p:nvPr/>
            </p:nvSpPr>
            <p:spPr>
              <a:xfrm>
                <a:off x="1390685" y="1108757"/>
                <a:ext cx="6355" cy="30905"/>
              </a:xfrm>
            </p:spPr>
          </p:sp>
        </mc:Fallback>
      </mc:AlternateContent>
      <mc:AlternateContent xmlns:mc="http://schemas.openxmlformats.org/markup-compatibility/2006">
        <mc:Choice xmlns:p14="http://schemas.microsoft.com/office/powerpoint/2010/main" Requires="p14">
          <p:contentPart p14:bwMode="auto" r:id="rId32">
            <p14:nvContentPartPr>
              <p14:cNvPr id="1052316" name=""/>
              <p14:cNvContentPartPr/>
              <p14:nvPr/>
            </p14:nvContentPartPr>
            <p14:xfrm>
              <a:off x="1541149" y="857211"/>
              <a:ext cx="142963" cy="108711"/>
            </p14:xfrm>
          </p:contentPart>
        </mc:Choice>
        <mc:Fallback>
          <p:sp>
            <p:nvSpPr>
              <p:cNvPr id="1052316" name=""/>
              <p:cNvSpPr/>
              <p:nvPr/>
            </p:nvSpPr>
            <p:spPr>
              <a:xfrm>
                <a:off x="1541149" y="857211"/>
                <a:ext cx="142963" cy="108711"/>
              </a:xfrm>
            </p:spPr>
          </p:sp>
        </mc:Fallback>
      </mc:AlternateContent>
      <mc:AlternateContent xmlns:mc="http://schemas.openxmlformats.org/markup-compatibility/2006">
        <mc:Choice xmlns:p14="http://schemas.microsoft.com/office/powerpoint/2010/main" Requires="p14">
          <p:contentPart p14:bwMode="auto" r:id="rId33">
            <p14:nvContentPartPr>
              <p14:cNvPr id="1052317" name=""/>
              <p14:cNvContentPartPr/>
              <p14:nvPr/>
            </p14:nvContentPartPr>
            <p14:xfrm>
              <a:off x="1898558" y="696735"/>
              <a:ext cx="129876" cy="73605"/>
            </p14:xfrm>
          </p:contentPart>
        </mc:Choice>
        <mc:Fallback>
          <p:sp>
            <p:nvSpPr>
              <p:cNvPr id="1052317" name=""/>
              <p:cNvSpPr/>
              <p:nvPr/>
            </p:nvSpPr>
            <p:spPr>
              <a:xfrm>
                <a:off x="1898558" y="696735"/>
                <a:ext cx="129876" cy="73605"/>
              </a:xfrm>
            </p:spPr>
          </p:sp>
        </mc:Fallback>
      </mc:AlternateContent>
      <mc:AlternateContent xmlns:mc="http://schemas.openxmlformats.org/markup-compatibility/2006">
        <mc:Choice xmlns:p14="http://schemas.microsoft.com/office/powerpoint/2010/main" Requires="p14">
          <p:contentPart p14:bwMode="auto" r:id="rId34">
            <p14:nvContentPartPr>
              <p14:cNvPr id="1052318" name=""/>
              <p14:cNvContentPartPr/>
              <p14:nvPr/>
            </p14:nvContentPartPr>
            <p14:xfrm>
              <a:off x="2191544" y="617682"/>
              <a:ext cx="73725" cy="29551"/>
            </p14:xfrm>
          </p:contentPart>
        </mc:Choice>
        <mc:Fallback>
          <p:sp>
            <p:nvSpPr>
              <p:cNvPr id="1052318" name=""/>
              <p:cNvSpPr/>
              <p:nvPr/>
            </p:nvSpPr>
            <p:spPr>
              <a:xfrm>
                <a:off x="2191544" y="617682"/>
                <a:ext cx="73725" cy="29551"/>
              </a:xfrm>
            </p:spPr>
          </p:sp>
        </mc:Fallback>
      </mc:AlternateContent>
      <mc:AlternateContent xmlns:mc="http://schemas.openxmlformats.org/markup-compatibility/2006">
        <mc:Choice xmlns:p14="http://schemas.microsoft.com/office/powerpoint/2010/main" Requires="p14">
          <p:contentPart p14:bwMode="auto" r:id="rId35">
            <p14:nvContentPartPr>
              <p14:cNvPr id="1052319" name=""/>
              <p14:cNvContentPartPr/>
              <p14:nvPr/>
            </p14:nvContentPartPr>
            <p14:xfrm>
              <a:off x="1413959" y="1009705"/>
              <a:ext cx="1342819" cy="463538"/>
            </p14:xfrm>
          </p:contentPart>
        </mc:Choice>
        <mc:Fallback>
          <p:sp>
            <p:nvSpPr>
              <p:cNvPr id="1052319" name=""/>
              <p:cNvSpPr/>
              <p:nvPr/>
            </p:nvSpPr>
            <p:spPr>
              <a:xfrm>
                <a:off x="1413959" y="1009705"/>
                <a:ext cx="1342819" cy="463538"/>
              </a:xfrm>
            </p:spPr>
          </p:sp>
        </mc:Fallback>
      </mc:AlternateContent>
      <mc:AlternateContent xmlns:mc="http://schemas.openxmlformats.org/markup-compatibility/2006">
        <mc:Choice xmlns:p14="http://schemas.microsoft.com/office/powerpoint/2010/main" Requires="p14">
          <p:contentPart p14:bwMode="auto" r:id="rId36">
            <p14:nvContentPartPr>
              <p14:cNvPr id="1052320" name=""/>
              <p14:cNvContentPartPr/>
              <p14:nvPr/>
            </p14:nvContentPartPr>
            <p14:xfrm>
              <a:off x="1369505" y="1168950"/>
              <a:ext cx="288397" cy="145005"/>
            </p14:xfrm>
          </p:contentPart>
        </mc:Choice>
        <mc:Fallback>
          <p:sp>
            <p:nvSpPr>
              <p:cNvPr id="1052320" name=""/>
              <p:cNvSpPr/>
              <p:nvPr/>
            </p:nvSpPr>
            <p:spPr>
              <a:xfrm>
                <a:off x="1369505" y="1168950"/>
                <a:ext cx="288397" cy="145005"/>
              </a:xfrm>
            </p:spPr>
          </p:sp>
        </mc:Fallback>
      </mc:AlternateContent>
      <mc:AlternateContent xmlns:mc="http://schemas.openxmlformats.org/markup-compatibility/2006">
        <mc:Choice xmlns:p14="http://schemas.microsoft.com/office/powerpoint/2010/main" Requires="p14">
          <p:contentPart p14:bwMode="auto" r:id="rId37">
            <p14:nvContentPartPr>
              <p14:cNvPr id="1052321" name=""/>
              <p14:cNvContentPartPr/>
              <p14:nvPr/>
            </p14:nvContentPartPr>
            <p14:xfrm>
              <a:off x="1629796" y="1045595"/>
              <a:ext cx="118738" cy="244708"/>
            </p14:xfrm>
          </p:contentPart>
        </mc:Choice>
        <mc:Fallback>
          <p:sp>
            <p:nvSpPr>
              <p:cNvPr id="1052321" name=""/>
              <p:cNvSpPr/>
              <p:nvPr/>
            </p:nvSpPr>
            <p:spPr>
              <a:xfrm>
                <a:off x="1629796" y="1045595"/>
                <a:ext cx="118738" cy="244708"/>
              </a:xfrm>
            </p:spPr>
          </p:sp>
        </mc:Fallback>
      </mc:AlternateContent>
      <mc:AlternateContent xmlns:mc="http://schemas.openxmlformats.org/markup-compatibility/2006">
        <mc:Choice xmlns:p14="http://schemas.microsoft.com/office/powerpoint/2010/main" Requires="p14">
          <p:contentPart p14:bwMode="auto" r:id="rId38">
            <p14:nvContentPartPr>
              <p14:cNvPr id="1052322" name=""/>
              <p14:cNvContentPartPr/>
              <p14:nvPr/>
            </p14:nvContentPartPr>
            <p14:xfrm>
              <a:off x="1576081" y="1082080"/>
              <a:ext cx="108032" cy="151526"/>
            </p14:xfrm>
          </p:contentPart>
        </mc:Choice>
        <mc:Fallback>
          <p:sp>
            <p:nvSpPr>
              <p:cNvPr id="1052322" name=""/>
              <p:cNvSpPr/>
              <p:nvPr/>
            </p:nvSpPr>
            <p:spPr>
              <a:xfrm>
                <a:off x="1576081" y="1082080"/>
                <a:ext cx="108032" cy="151526"/>
              </a:xfrm>
            </p:spPr>
          </p:sp>
        </mc:Fallback>
      </mc:AlternateContent>
      <mc:AlternateContent xmlns:mc="http://schemas.openxmlformats.org/markup-compatibility/2006">
        <mc:Choice xmlns:p14="http://schemas.microsoft.com/office/powerpoint/2010/main" Requires="p14">
          <p:contentPart p14:bwMode="auto" r:id="rId39">
            <p14:nvContentPartPr>
              <p14:cNvPr id="1052323" name=""/>
              <p14:cNvContentPartPr/>
              <p14:nvPr/>
            </p14:nvContentPartPr>
            <p14:xfrm>
              <a:off x="1451468" y="1096227"/>
              <a:ext cx="125421" cy="150077"/>
            </p14:xfrm>
          </p:contentPart>
        </mc:Choice>
        <mc:Fallback>
          <p:sp>
            <p:nvSpPr>
              <p:cNvPr id="1052323" name=""/>
              <p:cNvSpPr/>
              <p:nvPr/>
            </p:nvSpPr>
            <p:spPr>
              <a:xfrm>
                <a:off x="1451468" y="1096227"/>
                <a:ext cx="125421" cy="150077"/>
              </a:xfrm>
            </p:spPr>
          </p:sp>
        </mc:Fallback>
      </mc:AlternateContent>
      <mc:AlternateContent xmlns:mc="http://schemas.openxmlformats.org/markup-compatibility/2006">
        <mc:Choice xmlns:p14="http://schemas.microsoft.com/office/powerpoint/2010/main" Requires="p14">
          <p:contentPart p14:bwMode="auto" r:id="rId40">
            <p14:nvContentPartPr>
              <p14:cNvPr id="1052324" name=""/>
              <p14:cNvContentPartPr/>
              <p14:nvPr/>
            </p14:nvContentPartPr>
            <p14:xfrm>
              <a:off x="1378274" y="1118069"/>
              <a:ext cx="105513" cy="95508"/>
            </p14:xfrm>
          </p:contentPart>
        </mc:Choice>
        <mc:Fallback>
          <p:sp>
            <p:nvSpPr>
              <p:cNvPr id="1052324" name=""/>
              <p:cNvSpPr/>
              <p:nvPr/>
            </p:nvSpPr>
            <p:spPr>
              <a:xfrm>
                <a:off x="1378274" y="1118069"/>
                <a:ext cx="105513" cy="95508"/>
              </a:xfrm>
            </p:spPr>
          </p:sp>
        </mc:Fallback>
      </mc:AlternateContent>
      <mc:AlternateContent xmlns:mc="http://schemas.openxmlformats.org/markup-compatibility/2006">
        <mc:Choice xmlns:p14="http://schemas.microsoft.com/office/powerpoint/2010/main" Requires="p14">
          <p:contentPart p14:bwMode="auto" r:id="rId41">
            <p14:nvContentPartPr>
              <p14:cNvPr id="1052325" name=""/>
              <p14:cNvContentPartPr/>
              <p14:nvPr/>
            </p14:nvContentPartPr>
            <p14:xfrm>
              <a:off x="1738467" y="1386373"/>
              <a:ext cx="34854" cy="330029"/>
            </p14:xfrm>
          </p:contentPart>
        </mc:Choice>
        <mc:Fallback>
          <p:sp>
            <p:nvSpPr>
              <p:cNvPr id="1052325" name=""/>
              <p:cNvSpPr/>
              <p:nvPr/>
            </p:nvSpPr>
            <p:spPr>
              <a:xfrm>
                <a:off x="1738467" y="1386373"/>
                <a:ext cx="34854" cy="330029"/>
              </a:xfrm>
            </p:spPr>
          </p:sp>
        </mc:Fallback>
      </mc:AlternateContent>
      <mc:AlternateContent xmlns:mc="http://schemas.openxmlformats.org/markup-compatibility/2006">
        <mc:Choice xmlns:p14="http://schemas.microsoft.com/office/powerpoint/2010/main" Requires="p14">
          <p:contentPart p14:bwMode="auto" r:id="rId42">
            <p14:nvContentPartPr>
              <p14:cNvPr id="1052326" name=""/>
              <p14:cNvContentPartPr/>
              <p14:nvPr/>
            </p14:nvContentPartPr>
            <p14:xfrm>
              <a:off x="1705783" y="1342559"/>
              <a:ext cx="271551" cy="332977"/>
            </p14:xfrm>
          </p:contentPart>
        </mc:Choice>
        <mc:Fallback>
          <p:sp>
            <p:nvSpPr>
              <p:cNvPr id="1052326" name=""/>
              <p:cNvSpPr/>
              <p:nvPr/>
            </p:nvSpPr>
            <p:spPr>
              <a:xfrm>
                <a:off x="1705783" y="1342559"/>
                <a:ext cx="271551" cy="332977"/>
              </a:xfrm>
            </p:spPr>
          </p:sp>
        </mc:Fallback>
      </mc:AlternateContent>
      <mc:AlternateContent xmlns:mc="http://schemas.openxmlformats.org/markup-compatibility/2006">
        <mc:Choice xmlns:p14="http://schemas.microsoft.com/office/powerpoint/2010/main" Requires="p14">
          <p:contentPart p14:bwMode="auto" r:id="rId43">
            <p14:nvContentPartPr>
              <p14:cNvPr id="1052327" name=""/>
              <p14:cNvContentPartPr/>
              <p14:nvPr/>
            </p14:nvContentPartPr>
            <p14:xfrm>
              <a:off x="1776774" y="1291809"/>
              <a:ext cx="202096" cy="22141"/>
            </p14:xfrm>
          </p:contentPart>
        </mc:Choice>
        <mc:Fallback>
          <p:sp>
            <p:nvSpPr>
              <p:cNvPr id="1052327" name=""/>
              <p:cNvSpPr/>
              <p:nvPr/>
            </p:nvSpPr>
            <p:spPr>
              <a:xfrm>
                <a:off x="1776774" y="1291809"/>
                <a:ext cx="202096" cy="22141"/>
              </a:xfrm>
            </p:spPr>
          </p:sp>
        </mc:Fallback>
      </mc:AlternateContent>
      <mc:AlternateContent xmlns:mc="http://schemas.openxmlformats.org/markup-compatibility/2006">
        <mc:Choice xmlns:p14="http://schemas.microsoft.com/office/powerpoint/2010/main" Requires="p14">
          <p:contentPart p14:bwMode="auto" r:id="rId44">
            <p14:nvContentPartPr>
              <p14:cNvPr id="1052328" name=""/>
              <p14:cNvContentPartPr/>
              <p14:nvPr/>
            </p14:nvContentPartPr>
            <p14:xfrm>
              <a:off x="1912677" y="1270464"/>
              <a:ext cx="103361" cy="133992"/>
            </p14:xfrm>
          </p:contentPart>
        </mc:Choice>
        <mc:Fallback>
          <p:sp>
            <p:nvSpPr>
              <p:cNvPr id="1052328" name=""/>
              <p:cNvSpPr/>
              <p:nvPr/>
            </p:nvSpPr>
            <p:spPr>
              <a:xfrm>
                <a:off x="1912677" y="1270464"/>
                <a:ext cx="103361" cy="133992"/>
              </a:xfrm>
            </p:spPr>
          </p:sp>
        </mc:Fallback>
      </mc:AlternateContent>
      <mc:AlternateContent xmlns:mc="http://schemas.openxmlformats.org/markup-compatibility/2006">
        <mc:Choice xmlns:p14="http://schemas.microsoft.com/office/powerpoint/2010/main" Requires="p14">
          <p:contentPart p14:bwMode="auto" r:id="rId45">
            <p14:nvContentPartPr>
              <p14:cNvPr id="1052329" name=""/>
              <p14:cNvContentPartPr/>
              <p14:nvPr/>
            </p14:nvContentPartPr>
            <p14:xfrm>
              <a:off x="2670736" y="1261043"/>
              <a:ext cx="222747" cy="125280"/>
            </p14:xfrm>
          </p:contentPart>
        </mc:Choice>
        <mc:Fallback>
          <p:sp>
            <p:nvSpPr>
              <p:cNvPr id="1052329" name=""/>
              <p:cNvSpPr/>
              <p:nvPr/>
            </p:nvSpPr>
            <p:spPr>
              <a:xfrm>
                <a:off x="2670736" y="1261043"/>
                <a:ext cx="222747" cy="125280"/>
              </a:xfrm>
            </p:spPr>
          </p:sp>
        </mc:Fallback>
      </mc:AlternateContent>
      <mc:AlternateContent xmlns:mc="http://schemas.openxmlformats.org/markup-compatibility/2006">
        <mc:Choice xmlns:p14="http://schemas.microsoft.com/office/powerpoint/2010/main" Requires="p14">
          <p:contentPart p14:bwMode="auto" r:id="rId46">
            <p14:nvContentPartPr>
              <p14:cNvPr id="1052330" name=""/>
              <p14:cNvContentPartPr/>
              <p14:nvPr/>
            </p14:nvContentPartPr>
            <p14:xfrm>
              <a:off x="863858" y="2937070"/>
              <a:ext cx="132091" cy="449066"/>
            </p14:xfrm>
          </p:contentPart>
        </mc:Choice>
        <mc:Fallback>
          <p:sp>
            <p:nvSpPr>
              <p:cNvPr id="1052330" name=""/>
              <p:cNvSpPr/>
              <p:nvPr/>
            </p:nvSpPr>
            <p:spPr>
              <a:xfrm>
                <a:off x="863858" y="2937070"/>
                <a:ext cx="132091" cy="449066"/>
              </a:xfrm>
            </p:spPr>
          </p:sp>
        </mc:Fallback>
      </mc:AlternateContent>
      <mc:AlternateContent xmlns:mc="http://schemas.openxmlformats.org/markup-compatibility/2006">
        <mc:Choice xmlns:p14="http://schemas.microsoft.com/office/powerpoint/2010/main" Requires="p14">
          <p:contentPart p14:bwMode="auto" r:id="rId47">
            <p14:nvContentPartPr>
              <p14:cNvPr id="1052331" name=""/>
              <p14:cNvContentPartPr/>
              <p14:nvPr/>
            </p14:nvContentPartPr>
            <p14:xfrm>
              <a:off x="1090197" y="3073886"/>
              <a:ext cx="242727" cy="250679"/>
            </p14:xfrm>
          </p:contentPart>
        </mc:Choice>
        <mc:Fallback>
          <p:sp>
            <p:nvSpPr>
              <p:cNvPr id="1052331" name=""/>
              <p:cNvSpPr/>
              <p:nvPr/>
            </p:nvSpPr>
            <p:spPr>
              <a:xfrm>
                <a:off x="1090197" y="3073886"/>
                <a:ext cx="242727" cy="250679"/>
              </a:xfrm>
            </p:spPr>
          </p:sp>
        </mc:Fallback>
      </mc:AlternateContent>
      <mc:AlternateContent xmlns:mc="http://schemas.openxmlformats.org/markup-compatibility/2006">
        <mc:Choice xmlns:p14="http://schemas.microsoft.com/office/powerpoint/2010/main" Requires="p14">
          <p:contentPart p14:bwMode="auto" r:id="rId48">
            <p14:nvContentPartPr>
              <p14:cNvPr id="1052332" name=""/>
              <p14:cNvContentPartPr/>
              <p14:nvPr/>
            </p14:nvContentPartPr>
            <p14:xfrm>
              <a:off x="1438504" y="2957976"/>
              <a:ext cx="138386" cy="602583"/>
            </p14:xfrm>
          </p:contentPart>
        </mc:Choice>
        <mc:Fallback>
          <p:sp>
            <p:nvSpPr>
              <p:cNvPr id="1052332" name=""/>
              <p:cNvSpPr/>
              <p:nvPr/>
            </p:nvSpPr>
            <p:spPr>
              <a:xfrm>
                <a:off x="1438504" y="2957976"/>
                <a:ext cx="138386" cy="602583"/>
              </a:xfrm>
            </p:spPr>
          </p:sp>
        </mc:Fallback>
      </mc:AlternateContent>
      <mc:AlternateContent xmlns:mc="http://schemas.openxmlformats.org/markup-compatibility/2006">
        <mc:Choice xmlns:p14="http://schemas.microsoft.com/office/powerpoint/2010/main" Requires="p14">
          <p:contentPart p14:bwMode="auto" r:id="rId49">
            <p14:nvContentPartPr>
              <p14:cNvPr id="1052333" name=""/>
              <p14:cNvContentPartPr/>
              <p14:nvPr/>
            </p14:nvContentPartPr>
            <p14:xfrm>
              <a:off x="1664058" y="3118578"/>
              <a:ext cx="248136" cy="412163"/>
            </p14:xfrm>
          </p:contentPart>
        </mc:Choice>
        <mc:Fallback>
          <p:sp>
            <p:nvSpPr>
              <p:cNvPr id="1052333" name=""/>
              <p:cNvSpPr/>
              <p:nvPr/>
            </p:nvSpPr>
            <p:spPr>
              <a:xfrm>
                <a:off x="1664058" y="3118578"/>
                <a:ext cx="248136" cy="412163"/>
              </a:xfrm>
            </p:spPr>
          </p:sp>
        </mc:Fallback>
      </mc:AlternateContent>
      <mc:AlternateContent xmlns:mc="http://schemas.openxmlformats.org/markup-compatibility/2006">
        <mc:Choice xmlns:p14="http://schemas.microsoft.com/office/powerpoint/2010/main" Requires="p14">
          <p:contentPart p14:bwMode="auto" r:id="rId50">
            <p14:nvContentPartPr>
              <p14:cNvPr id="1052334" name=""/>
              <p14:cNvContentPartPr/>
              <p14:nvPr/>
            </p14:nvContentPartPr>
            <p14:xfrm>
              <a:off x="1726464" y="3012051"/>
              <a:ext cx="200774" cy="17002"/>
            </p14:xfrm>
          </p:contentPart>
        </mc:Choice>
        <mc:Fallback>
          <p:sp>
            <p:nvSpPr>
              <p:cNvPr id="1052334" name=""/>
              <p:cNvSpPr/>
              <p:nvPr/>
            </p:nvSpPr>
            <p:spPr>
              <a:xfrm>
                <a:off x="1726464" y="3012051"/>
                <a:ext cx="200774" cy="17002"/>
              </a:xfrm>
            </p:spPr>
          </p:sp>
        </mc:Fallback>
      </mc:AlternateContent>
      <mc:AlternateContent xmlns:mc="http://schemas.openxmlformats.org/markup-compatibility/2006">
        <mc:Choice xmlns:p14="http://schemas.microsoft.com/office/powerpoint/2010/main" Requires="p14">
          <p:contentPart p14:bwMode="auto" r:id="rId51">
            <p14:nvContentPartPr>
              <p14:cNvPr id="1052335" name=""/>
              <p14:cNvContentPartPr/>
              <p14:nvPr/>
            </p14:nvContentPartPr>
            <p14:xfrm>
              <a:off x="1834136" y="2936135"/>
              <a:ext cx="136624" cy="160048"/>
            </p14:xfrm>
          </p:contentPart>
        </mc:Choice>
        <mc:Fallback>
          <p:sp>
            <p:nvSpPr>
              <p:cNvPr id="1052335" name=""/>
              <p:cNvSpPr/>
              <p:nvPr/>
            </p:nvSpPr>
            <p:spPr>
              <a:xfrm>
                <a:off x="1834136" y="2936135"/>
                <a:ext cx="136624" cy="160048"/>
              </a:xfrm>
            </p:spPr>
          </p:sp>
        </mc:Fallback>
      </mc:AlternateContent>
      <mc:AlternateContent xmlns:mc="http://schemas.openxmlformats.org/markup-compatibility/2006">
        <mc:Choice xmlns:p14="http://schemas.microsoft.com/office/powerpoint/2010/main" Requires="p14">
          <p:contentPart p14:bwMode="auto" r:id="rId52">
            <p14:nvContentPartPr>
              <p14:cNvPr id="1052336" name=""/>
              <p14:cNvContentPartPr/>
              <p14:nvPr/>
            </p14:nvContentPartPr>
            <p14:xfrm>
              <a:off x="2027401" y="2914790"/>
              <a:ext cx="162955" cy="644327"/>
            </p14:xfrm>
          </p:contentPart>
        </mc:Choice>
        <mc:Fallback>
          <p:sp>
            <p:nvSpPr>
              <p:cNvPr id="1052336" name=""/>
              <p:cNvSpPr/>
              <p:nvPr/>
            </p:nvSpPr>
            <p:spPr>
              <a:xfrm>
                <a:off x="2027401" y="2914790"/>
                <a:ext cx="162955" cy="644327"/>
              </a:xfrm>
            </p:spPr>
          </p:sp>
        </mc:Fallback>
      </mc:AlternateContent>
      <mc:AlternateContent xmlns:mc="http://schemas.openxmlformats.org/markup-compatibility/2006">
        <mc:Choice xmlns:p14="http://schemas.microsoft.com/office/powerpoint/2010/main" Requires="p14">
          <p:contentPart p14:bwMode="auto" r:id="rId53">
            <p14:nvContentPartPr>
              <p14:cNvPr id="1052337" name=""/>
              <p14:cNvContentPartPr/>
              <p14:nvPr/>
            </p14:nvContentPartPr>
            <p14:xfrm>
              <a:off x="2291706" y="3276104"/>
              <a:ext cx="171474" cy="20051"/>
            </p14:xfrm>
          </p:contentPart>
        </mc:Choice>
        <mc:Fallback>
          <p:sp>
            <p:nvSpPr>
              <p:cNvPr id="1052337" name=""/>
              <p:cNvSpPr/>
              <p:nvPr/>
            </p:nvSpPr>
            <p:spPr>
              <a:xfrm>
                <a:off x="2291706" y="3276104"/>
                <a:ext cx="171474" cy="20051"/>
              </a:xfrm>
            </p:spPr>
          </p:sp>
        </mc:Fallback>
      </mc:AlternateContent>
      <mc:AlternateContent xmlns:mc="http://schemas.openxmlformats.org/markup-compatibility/2006">
        <mc:Choice xmlns:p14="http://schemas.microsoft.com/office/powerpoint/2010/main" Requires="p14">
          <p:contentPart p14:bwMode="auto" r:id="rId54">
            <p14:nvContentPartPr>
              <p14:cNvPr id="1052338" name=""/>
              <p14:cNvContentPartPr/>
              <p14:nvPr/>
            </p14:nvContentPartPr>
            <p14:xfrm>
              <a:off x="2327447" y="3392823"/>
              <a:ext cx="148942" cy="7919"/>
            </p14:xfrm>
          </p:contentPart>
        </mc:Choice>
        <mc:Fallback>
          <p:sp>
            <p:nvSpPr>
              <p:cNvPr id="1052338" name=""/>
              <p:cNvSpPr/>
              <p:nvPr/>
            </p:nvSpPr>
            <p:spPr>
              <a:xfrm>
                <a:off x="2327447" y="3392823"/>
                <a:ext cx="148942" cy="7919"/>
              </a:xfrm>
            </p:spPr>
          </p:sp>
        </mc:Fallback>
      </mc:AlternateContent>
      <mc:AlternateContent xmlns:mc="http://schemas.openxmlformats.org/markup-compatibility/2006">
        <mc:Choice xmlns:p14="http://schemas.microsoft.com/office/powerpoint/2010/main" Requires="p14">
          <p:contentPart p14:bwMode="auto" r:id="rId55">
            <p14:nvContentPartPr>
              <p14:cNvPr id="1052339" name=""/>
              <p14:cNvContentPartPr/>
              <p14:nvPr/>
            </p14:nvContentPartPr>
            <p14:xfrm>
              <a:off x="2697238" y="3036658"/>
              <a:ext cx="283706" cy="411558"/>
            </p14:xfrm>
          </p:contentPart>
        </mc:Choice>
        <mc:Fallback>
          <p:sp>
            <p:nvSpPr>
              <p:cNvPr id="1052339" name=""/>
              <p:cNvSpPr/>
              <p:nvPr/>
            </p:nvSpPr>
            <p:spPr>
              <a:xfrm>
                <a:off x="2697238" y="3036658"/>
                <a:ext cx="283706" cy="411558"/>
              </a:xfrm>
            </p:spPr>
          </p:sp>
        </mc:Fallback>
      </mc:AlternateContent>
      <mc:AlternateContent xmlns:mc="http://schemas.openxmlformats.org/markup-compatibility/2006">
        <mc:Choice xmlns:p14="http://schemas.microsoft.com/office/powerpoint/2010/main" Requires="p14">
          <p:contentPart p14:bwMode="auto" r:id="rId56">
            <p14:nvContentPartPr>
              <p14:cNvPr id="1052340" name=""/>
              <p14:cNvContentPartPr/>
              <p14:nvPr/>
            </p14:nvContentPartPr>
            <p14:xfrm>
              <a:off x="2718080" y="2898408"/>
              <a:ext cx="272116" cy="35904"/>
            </p14:xfrm>
          </p:contentPart>
        </mc:Choice>
        <mc:Fallback>
          <p:sp>
            <p:nvSpPr>
              <p:cNvPr id="1052340" name=""/>
              <p:cNvSpPr/>
              <p:nvPr/>
            </p:nvSpPr>
            <p:spPr>
              <a:xfrm>
                <a:off x="2718080" y="2898408"/>
                <a:ext cx="272116" cy="35904"/>
              </a:xfrm>
            </p:spPr>
          </p:sp>
        </mc:Fallback>
      </mc:AlternateContent>
      <mc:AlternateContent xmlns:mc="http://schemas.openxmlformats.org/markup-compatibility/2006">
        <mc:Choice xmlns:p14="http://schemas.microsoft.com/office/powerpoint/2010/main" Requires="p14">
          <p:contentPart p14:bwMode="auto" r:id="rId57">
            <p14:nvContentPartPr>
              <p14:cNvPr id="1052341" name=""/>
              <p14:cNvContentPartPr/>
              <p14:nvPr/>
            </p14:nvContentPartPr>
            <p14:xfrm>
              <a:off x="2856941" y="2839580"/>
              <a:ext cx="253864" cy="209828"/>
            </p14:xfrm>
          </p:contentPart>
        </mc:Choice>
        <mc:Fallback>
          <p:sp>
            <p:nvSpPr>
              <p:cNvPr id="1052341" name=""/>
              <p:cNvSpPr/>
              <p:nvPr/>
            </p:nvSpPr>
            <p:spPr>
              <a:xfrm>
                <a:off x="2856941" y="2839580"/>
                <a:ext cx="253864" cy="209828"/>
              </a:xfrm>
            </p:spPr>
          </p:sp>
        </mc:Fallback>
      </mc:AlternateContent>
      <mc:AlternateContent xmlns:mc="http://schemas.openxmlformats.org/markup-compatibility/2006">
        <mc:Choice xmlns:p14="http://schemas.microsoft.com/office/powerpoint/2010/main" Requires="p14">
          <p:contentPart p14:bwMode="auto" r:id="rId58">
            <p14:nvContentPartPr>
              <p14:cNvPr id="1052342" name=""/>
              <p14:cNvContentPartPr/>
              <p14:nvPr/>
            </p14:nvContentPartPr>
            <p14:xfrm>
              <a:off x="3167446" y="3298755"/>
              <a:ext cx="11161" cy="70568"/>
            </p14:xfrm>
          </p:contentPart>
        </mc:Choice>
        <mc:Fallback>
          <p:sp>
            <p:nvSpPr>
              <p:cNvPr id="1052342" name=""/>
              <p:cNvSpPr/>
              <p:nvPr/>
            </p:nvSpPr>
            <p:spPr>
              <a:xfrm>
                <a:off x="3167446" y="3298755"/>
                <a:ext cx="11161" cy="70568"/>
              </a:xfrm>
            </p:spPr>
          </p:sp>
        </mc:Fallback>
      </mc:AlternateContent>
      <mc:AlternateContent xmlns:mc="http://schemas.openxmlformats.org/markup-compatibility/2006">
        <mc:Choice xmlns:p14="http://schemas.microsoft.com/office/powerpoint/2010/main" Requires="p14">
          <p:contentPart p14:bwMode="auto" r:id="rId59">
            <p14:nvContentPartPr>
              <p14:cNvPr id="1052343" name=""/>
              <p14:cNvContentPartPr/>
              <p14:nvPr/>
            </p14:nvContentPartPr>
            <p14:xfrm>
              <a:off x="3276280" y="3037414"/>
              <a:ext cx="205465" cy="336024"/>
            </p14:xfrm>
          </p:contentPart>
        </mc:Choice>
        <mc:Fallback>
          <p:sp>
            <p:nvSpPr>
              <p:cNvPr id="1052343" name=""/>
              <p:cNvSpPr/>
              <p:nvPr/>
            </p:nvSpPr>
            <p:spPr>
              <a:xfrm>
                <a:off x="3276280" y="3037414"/>
                <a:ext cx="205465" cy="336024"/>
              </a:xfrm>
            </p:spPr>
          </p:sp>
        </mc:Fallback>
      </mc:AlternateContent>
      <mc:AlternateContent xmlns:mc="http://schemas.openxmlformats.org/markup-compatibility/2006">
        <mc:Choice xmlns:p14="http://schemas.microsoft.com/office/powerpoint/2010/main" Requires="p14">
          <p:contentPart p14:bwMode="auto" r:id="rId60">
            <p14:nvContentPartPr>
              <p14:cNvPr id="1052344" name=""/>
              <p14:cNvContentPartPr/>
              <p14:nvPr/>
            </p14:nvContentPartPr>
            <p14:xfrm>
              <a:off x="3542831" y="3137634"/>
              <a:ext cx="161886" cy="203531"/>
            </p14:xfrm>
          </p:contentPart>
        </mc:Choice>
        <mc:Fallback>
          <p:sp>
            <p:nvSpPr>
              <p:cNvPr id="1052344" name=""/>
              <p:cNvSpPr/>
              <p:nvPr/>
            </p:nvSpPr>
            <p:spPr>
              <a:xfrm>
                <a:off x="3542831" y="3137634"/>
                <a:ext cx="161886" cy="203531"/>
              </a:xfrm>
            </p:spPr>
          </p:sp>
        </mc:Fallback>
      </mc:AlternateContent>
      <mc:AlternateContent xmlns:mc="http://schemas.openxmlformats.org/markup-compatibility/2006">
        <mc:Choice xmlns:p14="http://schemas.microsoft.com/office/powerpoint/2010/main" Requires="p14">
          <p:contentPart p14:bwMode="auto" r:id="rId61">
            <p14:nvContentPartPr>
              <p14:cNvPr id="1052345" name=""/>
              <p14:cNvContentPartPr/>
              <p14:nvPr/>
            </p14:nvContentPartPr>
            <p14:xfrm>
              <a:off x="3793703" y="3098340"/>
              <a:ext cx="244532" cy="210227"/>
            </p14:xfrm>
          </p:contentPart>
        </mc:Choice>
        <mc:Fallback>
          <p:sp>
            <p:nvSpPr>
              <p:cNvPr id="1052345" name=""/>
              <p:cNvSpPr/>
              <p:nvPr/>
            </p:nvSpPr>
            <p:spPr>
              <a:xfrm>
                <a:off x="3793703" y="3098340"/>
                <a:ext cx="244532" cy="210227"/>
              </a:xfrm>
            </p:spPr>
          </p:sp>
        </mc:Fallback>
      </mc:AlternateContent>
      <mc:AlternateContent xmlns:mc="http://schemas.openxmlformats.org/markup-compatibility/2006">
        <mc:Choice xmlns:p14="http://schemas.microsoft.com/office/powerpoint/2010/main" Requires="p14">
          <p:contentPart p14:bwMode="auto" r:id="rId62">
            <p14:nvContentPartPr>
              <p14:cNvPr id="1052346" name=""/>
              <p14:cNvContentPartPr/>
              <p14:nvPr/>
            </p14:nvContentPartPr>
            <p14:xfrm>
              <a:off x="3684592" y="2921987"/>
              <a:ext cx="323555" cy="75881"/>
            </p14:xfrm>
          </p:contentPart>
        </mc:Choice>
        <mc:Fallback>
          <p:sp>
            <p:nvSpPr>
              <p:cNvPr id="1052346" name=""/>
              <p:cNvSpPr/>
              <p:nvPr/>
            </p:nvSpPr>
            <p:spPr>
              <a:xfrm>
                <a:off x="3684592" y="2921987"/>
                <a:ext cx="323555" cy="75881"/>
              </a:xfrm>
            </p:spPr>
          </p:sp>
        </mc:Fallback>
      </mc:AlternateContent>
      <mc:AlternateContent xmlns:mc="http://schemas.openxmlformats.org/markup-compatibility/2006">
        <mc:Choice xmlns:p14="http://schemas.microsoft.com/office/powerpoint/2010/main" Requires="p14">
          <p:contentPart p14:bwMode="auto" r:id="rId63">
            <p14:nvContentPartPr>
              <p14:cNvPr id="1052347" name=""/>
              <p14:cNvContentPartPr/>
              <p14:nvPr/>
            </p14:nvContentPartPr>
            <p14:xfrm>
              <a:off x="3879746" y="2856463"/>
              <a:ext cx="172915" cy="183829"/>
            </p14:xfrm>
          </p:contentPart>
        </mc:Choice>
        <mc:Fallback>
          <p:sp>
            <p:nvSpPr>
              <p:cNvPr id="1052347" name=""/>
              <p:cNvSpPr/>
              <p:nvPr/>
            </p:nvSpPr>
            <p:spPr>
              <a:xfrm>
                <a:off x="3879746" y="2856463"/>
                <a:ext cx="172915" cy="183829"/>
              </a:xfrm>
            </p:spPr>
          </p:sp>
        </mc:Fallback>
      </mc:AlternateContent>
      <mc:AlternateContent xmlns:mc="http://schemas.openxmlformats.org/markup-compatibility/2006">
        <mc:Choice xmlns:p14="http://schemas.microsoft.com/office/powerpoint/2010/main" Requires="p14">
          <p:contentPart p14:bwMode="auto" r:id="rId64">
            <p14:nvContentPartPr>
              <p14:cNvPr id="1052348" name=""/>
              <p14:cNvContentPartPr/>
              <p14:nvPr/>
            </p14:nvContentPartPr>
            <p14:xfrm>
              <a:off x="2377749" y="3885500"/>
              <a:ext cx="229006" cy="14147"/>
            </p14:xfrm>
          </p:contentPart>
        </mc:Choice>
        <mc:Fallback>
          <p:sp>
            <p:nvSpPr>
              <p:cNvPr id="1052348" name=""/>
              <p:cNvSpPr/>
              <p:nvPr/>
            </p:nvSpPr>
            <p:spPr>
              <a:xfrm>
                <a:off x="2377749" y="3885500"/>
                <a:ext cx="229006" cy="14147"/>
              </a:xfrm>
            </p:spPr>
          </p:sp>
        </mc:Fallback>
      </mc:AlternateContent>
      <mc:AlternateContent xmlns:mc="http://schemas.openxmlformats.org/markup-compatibility/2006">
        <mc:Choice xmlns:p14="http://schemas.microsoft.com/office/powerpoint/2010/main" Requires="p14">
          <p:contentPart p14:bwMode="auto" r:id="rId65">
            <p14:nvContentPartPr>
              <p14:cNvPr id="1052349" name=""/>
              <p14:cNvContentPartPr/>
              <p14:nvPr/>
            </p14:nvContentPartPr>
            <p14:xfrm>
              <a:off x="2370689" y="4017732"/>
              <a:ext cx="237322" cy="20888"/>
            </p14:xfrm>
          </p:contentPart>
        </mc:Choice>
        <mc:Fallback>
          <p:sp>
            <p:nvSpPr>
              <p:cNvPr id="1052349" name=""/>
              <p:cNvSpPr/>
              <p:nvPr/>
            </p:nvSpPr>
            <p:spPr>
              <a:xfrm>
                <a:off x="2370689" y="4017732"/>
                <a:ext cx="237322" cy="20888"/>
              </a:xfrm>
            </p:spPr>
          </p:sp>
        </mc:Fallback>
      </mc:AlternateContent>
      <mc:AlternateContent xmlns:mc="http://schemas.openxmlformats.org/markup-compatibility/2006">
        <mc:Choice xmlns:p14="http://schemas.microsoft.com/office/powerpoint/2010/main" Requires="p14">
          <p:contentPart p14:bwMode="auto" r:id="rId66">
            <p14:nvContentPartPr>
              <p14:cNvPr id="1052350" name=""/>
              <p14:cNvContentPartPr/>
              <p14:nvPr/>
            </p14:nvContentPartPr>
            <p14:xfrm>
              <a:off x="2871061" y="3776788"/>
              <a:ext cx="35740" cy="354677"/>
            </p14:xfrm>
          </p:contentPart>
        </mc:Choice>
        <mc:Fallback>
          <p:sp>
            <p:nvSpPr>
              <p:cNvPr id="1052350" name=""/>
              <p:cNvSpPr/>
              <p:nvPr/>
            </p:nvSpPr>
            <p:spPr>
              <a:xfrm>
                <a:off x="2871061" y="3776788"/>
                <a:ext cx="35740" cy="354677"/>
              </a:xfrm>
            </p:spPr>
          </p:sp>
        </mc:Fallback>
      </mc:AlternateContent>
      <mc:AlternateContent xmlns:mc="http://schemas.openxmlformats.org/markup-compatibility/2006">
        <mc:Choice xmlns:p14="http://schemas.microsoft.com/office/powerpoint/2010/main" Requires="p14">
          <p:contentPart p14:bwMode="auto" r:id="rId67">
            <p14:nvContentPartPr>
              <p14:cNvPr id="1052351" name=""/>
              <p14:cNvContentPartPr/>
              <p14:nvPr/>
            </p14:nvContentPartPr>
            <p14:xfrm>
              <a:off x="2828260" y="3729423"/>
              <a:ext cx="294723" cy="338507"/>
            </p14:xfrm>
          </p:contentPart>
        </mc:Choice>
        <mc:Fallback>
          <p:sp>
            <p:nvSpPr>
              <p:cNvPr id="1052351" name=""/>
              <p:cNvSpPr/>
              <p:nvPr/>
            </p:nvSpPr>
            <p:spPr>
              <a:xfrm>
                <a:off x="2828260" y="3729423"/>
                <a:ext cx="294723" cy="338507"/>
              </a:xfrm>
            </p:spPr>
          </p:sp>
        </mc:Fallback>
      </mc:AlternateContent>
      <mc:AlternateContent xmlns:mc="http://schemas.openxmlformats.org/markup-compatibility/2006">
        <mc:Choice xmlns:p14="http://schemas.microsoft.com/office/powerpoint/2010/main" Requires="p14">
          <p:contentPart p14:bwMode="auto" r:id="rId68">
            <p14:nvContentPartPr>
              <p14:cNvPr id="1052352" name=""/>
              <p14:cNvContentPartPr/>
              <p14:nvPr/>
            </p14:nvContentPartPr>
            <p14:xfrm>
              <a:off x="2814140" y="3638630"/>
              <a:ext cx="264842" cy="11971"/>
            </p14:xfrm>
          </p:contentPart>
        </mc:Choice>
        <mc:Fallback>
          <p:sp>
            <p:nvSpPr>
              <p:cNvPr id="1052352" name=""/>
              <p:cNvSpPr/>
              <p:nvPr/>
            </p:nvSpPr>
            <p:spPr>
              <a:xfrm>
                <a:off x="2814140" y="3638630"/>
                <a:ext cx="264842" cy="11971"/>
              </a:xfrm>
            </p:spPr>
          </p:sp>
        </mc:Fallback>
      </mc:AlternateContent>
      <mc:AlternateContent xmlns:mc="http://schemas.openxmlformats.org/markup-compatibility/2006">
        <mc:Choice xmlns:p14="http://schemas.microsoft.com/office/powerpoint/2010/main" Requires="p14">
          <p:contentPart p14:bwMode="auto" r:id="rId69">
            <p14:nvContentPartPr>
              <p14:cNvPr id="1052353" name=""/>
              <p14:cNvContentPartPr/>
              <p14:nvPr/>
            </p14:nvContentPartPr>
            <p14:xfrm>
              <a:off x="3006964" y="3544721"/>
              <a:ext cx="186869" cy="240547"/>
            </p14:xfrm>
          </p:contentPart>
        </mc:Choice>
        <mc:Fallback>
          <p:sp>
            <p:nvSpPr>
              <p:cNvPr id="1052353" name=""/>
              <p:cNvSpPr/>
              <p:nvPr/>
            </p:nvSpPr>
            <p:spPr>
              <a:xfrm>
                <a:off x="3006964" y="3544721"/>
                <a:ext cx="186869" cy="240547"/>
              </a:xfrm>
            </p:spPr>
          </p:sp>
        </mc:Fallback>
      </mc:AlternateContent>
      <mc:AlternateContent xmlns:mc="http://schemas.openxmlformats.org/markup-compatibility/2006">
        <mc:Choice xmlns:p14="http://schemas.microsoft.com/office/powerpoint/2010/main" Requires="p14">
          <p:contentPart p14:bwMode="auto" r:id="rId70">
            <p14:nvContentPartPr>
              <p14:cNvPr id="1052354" name=""/>
              <p14:cNvContentPartPr/>
              <p14:nvPr/>
            </p14:nvContentPartPr>
            <p14:xfrm>
              <a:off x="3349403" y="3965173"/>
              <a:ext cx="849" cy="74110"/>
            </p14:xfrm>
          </p:contentPart>
        </mc:Choice>
        <mc:Fallback>
          <p:sp>
            <p:nvSpPr>
              <p:cNvPr id="1052354" name=""/>
              <p:cNvSpPr/>
              <p:nvPr/>
            </p:nvSpPr>
            <p:spPr>
              <a:xfrm>
                <a:off x="3349403" y="3965173"/>
                <a:ext cx="849" cy="74110"/>
              </a:xfrm>
            </p:spPr>
          </p:sp>
        </mc:Fallback>
      </mc:AlternateContent>
      <mc:AlternateContent xmlns:mc="http://schemas.openxmlformats.org/markup-compatibility/2006">
        <mc:Choice xmlns:p14="http://schemas.microsoft.com/office/powerpoint/2010/main" Requires="p14">
          <p:contentPart p14:bwMode="auto" r:id="rId71">
            <p14:nvContentPartPr>
              <p14:cNvPr id="1052355" name=""/>
              <p14:cNvContentPartPr/>
              <p14:nvPr/>
            </p14:nvContentPartPr>
            <p14:xfrm>
              <a:off x="3493215" y="3766919"/>
              <a:ext cx="274097" cy="255888"/>
            </p14:xfrm>
          </p:contentPart>
        </mc:Choice>
        <mc:Fallback>
          <p:sp>
            <p:nvSpPr>
              <p:cNvPr id="1052355" name=""/>
              <p:cNvSpPr/>
              <p:nvPr/>
            </p:nvSpPr>
            <p:spPr>
              <a:xfrm>
                <a:off x="3493215" y="3766919"/>
                <a:ext cx="274097" cy="255888"/>
              </a:xfrm>
            </p:spPr>
          </p:sp>
        </mc:Fallback>
      </mc:AlternateContent>
      <mc:AlternateContent xmlns:mc="http://schemas.openxmlformats.org/markup-compatibility/2006">
        <mc:Choice xmlns:p14="http://schemas.microsoft.com/office/powerpoint/2010/main" Requires="p14">
          <p:contentPart p14:bwMode="auto" r:id="rId72">
            <p14:nvContentPartPr>
              <p14:cNvPr id="1052356" name=""/>
              <p14:cNvContentPartPr/>
              <p14:nvPr/>
            </p14:nvContentPartPr>
            <p14:xfrm>
              <a:off x="3479096" y="3646483"/>
              <a:ext cx="285926" cy="28543"/>
            </p14:xfrm>
          </p:contentPart>
        </mc:Choice>
        <mc:Fallback>
          <p:sp>
            <p:nvSpPr>
              <p:cNvPr id="1052356" name=""/>
              <p:cNvSpPr/>
              <p:nvPr/>
            </p:nvSpPr>
            <p:spPr>
              <a:xfrm>
                <a:off x="3479096" y="3646483"/>
                <a:ext cx="285926" cy="28543"/>
              </a:xfrm>
            </p:spPr>
          </p:sp>
        </mc:Fallback>
      </mc:AlternateContent>
      <mc:AlternateContent xmlns:mc="http://schemas.openxmlformats.org/markup-compatibility/2006">
        <mc:Choice xmlns:p14="http://schemas.microsoft.com/office/powerpoint/2010/main" Requires="p14">
          <p:contentPart p14:bwMode="auto" r:id="rId73">
            <p14:nvContentPartPr>
              <p14:cNvPr id="1052357" name=""/>
              <p14:cNvContentPartPr/>
              <p14:nvPr/>
            </p14:nvContentPartPr>
            <p14:xfrm>
              <a:off x="3657800" y="3559117"/>
              <a:ext cx="144460" cy="214415"/>
            </p14:xfrm>
          </p:contentPart>
        </mc:Choice>
        <mc:Fallback>
          <p:sp>
            <p:nvSpPr>
              <p:cNvPr id="1052357" name=""/>
              <p:cNvSpPr/>
              <p:nvPr/>
            </p:nvSpPr>
            <p:spPr>
              <a:xfrm>
                <a:off x="3657800" y="3559117"/>
                <a:ext cx="144460" cy="214415"/>
              </a:xfrm>
            </p:spPr>
          </p:sp>
        </mc:Fallback>
      </mc:AlternateContent>
      <mc:AlternateContent xmlns:mc="http://schemas.openxmlformats.org/markup-compatibility/2006">
        <mc:Choice xmlns:p14="http://schemas.microsoft.com/office/powerpoint/2010/main" Requires="p14">
          <p:contentPart p14:bwMode="auto" r:id="rId74">
            <p14:nvContentPartPr>
              <p14:cNvPr id="1052358" name=""/>
              <p14:cNvContentPartPr/>
              <p14:nvPr/>
            </p14:nvContentPartPr>
            <p14:xfrm>
              <a:off x="3953137" y="3633169"/>
              <a:ext cx="354446" cy="400434"/>
            </p14:xfrm>
          </p:contentPart>
        </mc:Choice>
        <mc:Fallback>
          <p:sp>
            <p:nvSpPr>
              <p:cNvPr id="1052358" name=""/>
              <p:cNvSpPr/>
              <p:nvPr/>
            </p:nvSpPr>
            <p:spPr>
              <a:xfrm>
                <a:off x="3953137" y="3633169"/>
                <a:ext cx="354446" cy="400434"/>
              </a:xfrm>
            </p:spPr>
          </p:sp>
        </mc:Fallback>
      </mc:AlternateContent>
      <mc:AlternateContent xmlns:mc="http://schemas.openxmlformats.org/markup-compatibility/2006">
        <mc:Choice xmlns:p14="http://schemas.microsoft.com/office/powerpoint/2010/main" Requires="p14">
          <p:contentPart p14:bwMode="auto" r:id="rId75">
            <p14:nvContentPartPr>
              <p14:cNvPr id="1052359" name=""/>
              <p14:cNvContentPartPr/>
              <p14:nvPr/>
            </p14:nvContentPartPr>
            <p14:xfrm>
              <a:off x="4201413" y="3813026"/>
              <a:ext cx="178704" cy="1538"/>
            </p14:xfrm>
          </p:contentPart>
        </mc:Choice>
        <mc:Fallback>
          <p:sp>
            <p:nvSpPr>
              <p:cNvPr id="1052359" name=""/>
              <p:cNvSpPr/>
              <p:nvPr/>
            </p:nvSpPr>
            <p:spPr>
              <a:xfrm>
                <a:off x="4201413" y="3813026"/>
                <a:ext cx="178704" cy="1538"/>
              </a:xfrm>
            </p:spPr>
          </p:sp>
        </mc:Fallback>
      </mc:AlternateContent>
      <mc:AlternateContent xmlns:mc="http://schemas.openxmlformats.org/markup-compatibility/2006">
        <mc:Choice xmlns:p14="http://schemas.microsoft.com/office/powerpoint/2010/main" Requires="p14">
          <p:contentPart p14:bwMode="auto" r:id="rId76">
            <p14:nvContentPartPr>
              <p14:cNvPr id="1052360" name=""/>
              <p14:cNvContentPartPr/>
              <p14:nvPr/>
            </p14:nvContentPartPr>
            <p14:xfrm>
              <a:off x="2542333" y="4573262"/>
              <a:ext cx="251554" cy="2065"/>
            </p14:xfrm>
          </p:contentPart>
        </mc:Choice>
        <mc:Fallback>
          <p:sp>
            <p:nvSpPr>
              <p:cNvPr id="1052360" name=""/>
              <p:cNvSpPr/>
              <p:nvPr/>
            </p:nvSpPr>
            <p:spPr>
              <a:xfrm>
                <a:off x="2542333" y="4573262"/>
                <a:ext cx="251554" cy="2065"/>
              </a:xfrm>
            </p:spPr>
          </p:sp>
        </mc:Fallback>
      </mc:AlternateContent>
      <mc:AlternateContent xmlns:mc="http://schemas.openxmlformats.org/markup-compatibility/2006">
        <mc:Choice xmlns:p14="http://schemas.microsoft.com/office/powerpoint/2010/main" Requires="p14">
          <p:contentPart p14:bwMode="auto" r:id="rId77">
            <p14:nvContentPartPr>
              <p14:cNvPr id="1052361" name=""/>
              <p14:cNvContentPartPr/>
              <p14:nvPr/>
            </p14:nvContentPartPr>
            <p14:xfrm>
              <a:off x="2578074" y="4675025"/>
              <a:ext cx="214445" cy="14147"/>
            </p14:xfrm>
          </p:contentPart>
        </mc:Choice>
        <mc:Fallback>
          <p:sp>
            <p:nvSpPr>
              <p:cNvPr id="1052361" name=""/>
              <p:cNvSpPr/>
              <p:nvPr/>
            </p:nvSpPr>
            <p:spPr>
              <a:xfrm>
                <a:off x="2578074" y="4675025"/>
                <a:ext cx="214445" cy="14147"/>
              </a:xfrm>
            </p:spPr>
          </p:sp>
        </mc:Fallback>
      </mc:AlternateContent>
      <mc:AlternateContent xmlns:mc="http://schemas.openxmlformats.org/markup-compatibility/2006">
        <mc:Choice xmlns:p14="http://schemas.microsoft.com/office/powerpoint/2010/main" Requires="p14">
          <p:contentPart p14:bwMode="auto" r:id="rId78">
            <p14:nvContentPartPr>
              <p14:cNvPr id="1052362" name=""/>
              <p14:cNvContentPartPr/>
              <p14:nvPr/>
            </p14:nvContentPartPr>
            <p14:xfrm>
              <a:off x="3121688" y="4479443"/>
              <a:ext cx="33876" cy="301295"/>
            </p14:xfrm>
          </p:contentPart>
        </mc:Choice>
        <mc:Fallback>
          <p:sp>
            <p:nvSpPr>
              <p:cNvPr id="1052362" name=""/>
              <p:cNvSpPr/>
              <p:nvPr/>
            </p:nvSpPr>
            <p:spPr>
              <a:xfrm>
                <a:off x="3121688" y="4479443"/>
                <a:ext cx="33876" cy="301295"/>
              </a:xfrm>
            </p:spPr>
          </p:sp>
        </mc:Fallback>
      </mc:AlternateContent>
      <mc:AlternateContent xmlns:mc="http://schemas.openxmlformats.org/markup-compatibility/2006">
        <mc:Choice xmlns:p14="http://schemas.microsoft.com/office/powerpoint/2010/main" Requires="p14">
          <p:contentPart p14:bwMode="auto" r:id="rId79">
            <p14:nvContentPartPr>
              <p14:cNvPr id="1052363" name=""/>
              <p14:cNvContentPartPr/>
              <p14:nvPr/>
            </p14:nvContentPartPr>
            <p14:xfrm>
              <a:off x="2928422" y="4443206"/>
              <a:ext cx="376194" cy="36490"/>
            </p14:xfrm>
          </p:contentPart>
        </mc:Choice>
        <mc:Fallback>
          <p:sp>
            <p:nvSpPr>
              <p:cNvPr id="1052363" name=""/>
              <p:cNvSpPr/>
              <p:nvPr/>
            </p:nvSpPr>
            <p:spPr>
              <a:xfrm>
                <a:off x="2928422" y="4443206"/>
                <a:ext cx="376194" cy="36490"/>
              </a:xfrm>
            </p:spPr>
          </p:sp>
        </mc:Fallback>
      </mc:AlternateContent>
      <mc:AlternateContent xmlns:mc="http://schemas.openxmlformats.org/markup-compatibility/2006">
        <mc:Choice xmlns:p14="http://schemas.microsoft.com/office/powerpoint/2010/main" Requires="p14">
          <p:contentPart p14:bwMode="auto" r:id="rId80">
            <p14:nvContentPartPr>
              <p14:cNvPr id="1052364" name=""/>
              <p14:cNvContentPartPr/>
              <p14:nvPr/>
            </p14:nvContentPartPr>
            <p14:xfrm>
              <a:off x="2928422" y="4327049"/>
              <a:ext cx="395716" cy="15213"/>
            </p14:xfrm>
          </p:contentPart>
        </mc:Choice>
        <mc:Fallback>
          <p:sp>
            <p:nvSpPr>
              <p:cNvPr id="1052364" name=""/>
              <p:cNvSpPr/>
              <p:nvPr/>
            </p:nvSpPr>
            <p:spPr>
              <a:xfrm>
                <a:off x="2928422" y="4327049"/>
                <a:ext cx="395716" cy="15213"/>
              </a:xfrm>
            </p:spPr>
          </p:sp>
        </mc:Fallback>
      </mc:AlternateContent>
      <mc:AlternateContent xmlns:mc="http://schemas.openxmlformats.org/markup-compatibility/2006">
        <mc:Choice xmlns:p14="http://schemas.microsoft.com/office/powerpoint/2010/main" Requires="p14">
          <p:contentPart p14:bwMode="auto" r:id="rId81">
            <p14:nvContentPartPr>
              <p14:cNvPr id="1052365" name=""/>
              <p14:cNvContentPartPr/>
              <p14:nvPr/>
            </p14:nvContentPartPr>
            <p14:xfrm>
              <a:off x="3214349" y="4247376"/>
              <a:ext cx="187648" cy="193830"/>
            </p14:xfrm>
          </p:contentPart>
        </mc:Choice>
        <mc:Fallback>
          <p:sp>
            <p:nvSpPr>
              <p:cNvPr id="1052365" name=""/>
              <p:cNvSpPr/>
              <p:nvPr/>
            </p:nvSpPr>
            <p:spPr>
              <a:xfrm>
                <a:off x="3214349" y="4247376"/>
                <a:ext cx="187648" cy="193830"/>
              </a:xfrm>
            </p:spPr>
          </p:sp>
        </mc:Fallback>
      </mc:AlternateContent>
      <mc:AlternateContent xmlns:mc="http://schemas.openxmlformats.org/markup-compatibility/2006">
        <mc:Choice xmlns:p14="http://schemas.microsoft.com/office/powerpoint/2010/main" Requires="p14">
          <p:contentPart p14:bwMode="auto" r:id="rId82">
            <p14:nvContentPartPr>
              <p14:cNvPr id="1052366" name=""/>
              <p14:cNvContentPartPr/>
              <p14:nvPr/>
            </p14:nvContentPartPr>
            <p14:xfrm>
              <a:off x="3448039" y="4718212"/>
              <a:ext cx="9436" cy="74054"/>
            </p14:xfrm>
          </p:contentPart>
        </mc:Choice>
        <mc:Fallback>
          <p:sp>
            <p:nvSpPr>
              <p:cNvPr id="1052366" name=""/>
              <p:cNvSpPr/>
              <p:nvPr/>
            </p:nvSpPr>
            <p:spPr>
              <a:xfrm>
                <a:off x="3448039" y="4718212"/>
                <a:ext cx="9436" cy="74054"/>
              </a:xfrm>
            </p:spPr>
          </p:sp>
        </mc:Fallback>
      </mc:AlternateContent>
      <mc:AlternateContent xmlns:mc="http://schemas.openxmlformats.org/markup-compatibility/2006">
        <mc:Choice xmlns:p14="http://schemas.microsoft.com/office/powerpoint/2010/main" Requires="p14">
          <p:contentPart p14:bwMode="auto" r:id="rId83">
            <p14:nvContentPartPr>
              <p14:cNvPr id="1052367" name=""/>
              <p14:cNvContentPartPr/>
              <p14:nvPr/>
            </p14:nvContentPartPr>
            <p14:xfrm>
              <a:off x="3602203" y="4566499"/>
              <a:ext cx="227240" cy="225106"/>
            </p14:xfrm>
          </p:contentPart>
        </mc:Choice>
        <mc:Fallback>
          <p:sp>
            <p:nvSpPr>
              <p:cNvPr id="1052367" name=""/>
              <p:cNvSpPr/>
              <p:nvPr/>
            </p:nvSpPr>
            <p:spPr>
              <a:xfrm>
                <a:off x="3602203" y="4566499"/>
                <a:ext cx="227240" cy="225106"/>
              </a:xfrm>
            </p:spPr>
          </p:sp>
        </mc:Fallback>
      </mc:AlternateContent>
      <mc:AlternateContent xmlns:mc="http://schemas.openxmlformats.org/markup-compatibility/2006">
        <mc:Choice xmlns:p14="http://schemas.microsoft.com/office/powerpoint/2010/main" Requires="p14">
          <p:contentPart p14:bwMode="auto" r:id="rId84">
            <p14:nvContentPartPr>
              <p14:cNvPr id="1052368" name=""/>
              <p14:cNvContentPartPr/>
              <p14:nvPr/>
            </p14:nvContentPartPr>
            <p14:xfrm>
              <a:off x="3579258" y="4413919"/>
              <a:ext cx="227447" cy="10813"/>
            </p14:xfrm>
          </p:contentPart>
        </mc:Choice>
        <mc:Fallback>
          <p:sp>
            <p:nvSpPr>
              <p:cNvPr id="1052368" name=""/>
              <p:cNvSpPr/>
              <p:nvPr/>
            </p:nvSpPr>
            <p:spPr>
              <a:xfrm>
                <a:off x="3579258" y="4413919"/>
                <a:ext cx="227447" cy="10813"/>
              </a:xfrm>
            </p:spPr>
          </p:sp>
        </mc:Fallback>
      </mc:AlternateContent>
      <mc:AlternateContent xmlns:mc="http://schemas.openxmlformats.org/markup-compatibility/2006">
        <mc:Choice xmlns:p14="http://schemas.microsoft.com/office/powerpoint/2010/main" Requires="p14">
          <p:contentPart p14:bwMode="auto" r:id="rId85">
            <p14:nvContentPartPr>
              <p14:cNvPr id="1052369" name=""/>
              <p14:cNvContentPartPr/>
              <p14:nvPr/>
            </p14:nvContentPartPr>
            <p14:xfrm>
              <a:off x="3736341" y="4319851"/>
              <a:ext cx="141423" cy="206254"/>
            </p14:xfrm>
          </p:contentPart>
        </mc:Choice>
        <mc:Fallback>
          <p:sp>
            <p:nvSpPr>
              <p:cNvPr id="1052369" name=""/>
              <p:cNvSpPr/>
              <p:nvPr/>
            </p:nvSpPr>
            <p:spPr>
              <a:xfrm>
                <a:off x="3736341" y="4319851"/>
                <a:ext cx="141423" cy="206254"/>
              </a:xfrm>
            </p:spPr>
          </p:sp>
        </mc:Fallback>
      </mc:AlternateContent>
      <mc:AlternateContent xmlns:mc="http://schemas.openxmlformats.org/markup-compatibility/2006">
        <mc:Choice xmlns:p14="http://schemas.microsoft.com/office/powerpoint/2010/main" Requires="p14">
          <p:contentPart p14:bwMode="auto" r:id="rId86">
            <p14:nvContentPartPr>
              <p14:cNvPr id="1052370" name=""/>
              <p14:cNvContentPartPr/>
              <p14:nvPr/>
            </p14:nvContentPartPr>
            <p14:xfrm>
              <a:off x="4120801" y="4348890"/>
              <a:ext cx="373598" cy="463476"/>
            </p14:xfrm>
          </p:contentPart>
        </mc:Choice>
        <mc:Fallback>
          <p:sp>
            <p:nvSpPr>
              <p:cNvPr id="1052370" name=""/>
              <p:cNvSpPr/>
              <p:nvPr/>
            </p:nvSpPr>
            <p:spPr>
              <a:xfrm>
                <a:off x="4120801" y="4348890"/>
                <a:ext cx="373598" cy="463476"/>
              </a:xfrm>
            </p:spPr>
          </p:sp>
        </mc:Fallback>
      </mc:AlternateContent>
      <mc:AlternateContent xmlns:mc="http://schemas.openxmlformats.org/markup-compatibility/2006">
        <mc:Choice xmlns:p14="http://schemas.microsoft.com/office/powerpoint/2010/main" Requires="p14">
          <p:contentPart p14:bwMode="auto" r:id="rId87">
            <p14:nvContentPartPr>
              <p14:cNvPr id="1052371" name=""/>
              <p14:cNvContentPartPr/>
              <p14:nvPr/>
            </p14:nvContentPartPr>
            <p14:xfrm>
              <a:off x="3024379" y="4797884"/>
              <a:ext cx="883606" cy="195787"/>
            </p14:xfrm>
          </p:contentPart>
        </mc:Choice>
        <mc:Fallback>
          <p:sp>
            <p:nvSpPr>
              <p:cNvPr id="1052371" name=""/>
              <p:cNvSpPr/>
              <p:nvPr/>
            </p:nvSpPr>
            <p:spPr>
              <a:xfrm>
                <a:off x="3024379" y="4797884"/>
                <a:ext cx="883606" cy="195787"/>
              </a:xfrm>
            </p:spPr>
          </p:sp>
        </mc:Fallback>
      </mc:AlternateContent>
      <mc:AlternateContent xmlns:mc="http://schemas.openxmlformats.org/markup-compatibility/2006">
        <mc:Choice xmlns:p14="http://schemas.microsoft.com/office/powerpoint/2010/main" Requires="p14">
          <p:contentPart p14:bwMode="auto" r:id="rId88">
            <p14:nvContentPartPr>
              <p14:cNvPr id="1052372" name=""/>
              <p14:cNvContentPartPr/>
              <p14:nvPr/>
            </p14:nvContentPartPr>
            <p14:xfrm>
              <a:off x="3456768" y="5167702"/>
              <a:ext cx="294134" cy="372612"/>
            </p14:xfrm>
          </p:contentPart>
        </mc:Choice>
        <mc:Fallback>
          <p:sp>
            <p:nvSpPr>
              <p:cNvPr id="1052372" name=""/>
              <p:cNvSpPr/>
              <p:nvPr/>
            </p:nvSpPr>
            <p:spPr>
              <a:xfrm>
                <a:off x="3456768" y="5167702"/>
                <a:ext cx="294134" cy="372612"/>
              </a:xfrm>
            </p:spPr>
          </p:sp>
        </mc:Fallback>
      </mc:AlternateContent>
      <mc:AlternateContent xmlns:mc="http://schemas.openxmlformats.org/markup-compatibility/2006">
        <mc:Choice xmlns:p14="http://schemas.microsoft.com/office/powerpoint/2010/main" Requires="p14">
          <p:contentPart p14:bwMode="auto" r:id="rId89">
            <p14:nvContentPartPr>
              <p14:cNvPr id="1052373" name=""/>
              <p14:cNvContentPartPr/>
              <p14:nvPr/>
            </p14:nvContentPartPr>
            <p14:xfrm>
              <a:off x="3794380" y="5283612"/>
              <a:ext cx="166176" cy="191565"/>
            </p14:xfrm>
          </p:contentPart>
        </mc:Choice>
        <mc:Fallback>
          <p:sp>
            <p:nvSpPr>
              <p:cNvPr id="1052373" name=""/>
              <p:cNvSpPr/>
              <p:nvPr/>
            </p:nvSpPr>
            <p:spPr>
              <a:xfrm>
                <a:off x="3794380" y="5283612"/>
                <a:ext cx="166176" cy="191565"/>
              </a:xfrm>
            </p:spPr>
          </p:sp>
        </mc:Fallback>
      </mc:AlternateContent>
      <mc:AlternateContent xmlns:mc="http://schemas.openxmlformats.org/markup-compatibility/2006">
        <mc:Choice xmlns:p14="http://schemas.microsoft.com/office/powerpoint/2010/main" Requires="p14">
          <p:contentPart p14:bwMode="auto" r:id="rId90">
            <p14:nvContentPartPr>
              <p14:cNvPr id="1052374" name=""/>
              <p14:cNvContentPartPr/>
              <p14:nvPr/>
            </p14:nvContentPartPr>
            <p14:xfrm>
              <a:off x="3926319" y="5324497"/>
              <a:ext cx="10347" cy="31093"/>
            </p14:xfrm>
          </p:contentPart>
        </mc:Choice>
        <mc:Fallback>
          <p:sp>
            <p:nvSpPr>
              <p:cNvPr id="1052374" name=""/>
              <p:cNvSpPr/>
              <p:nvPr/>
            </p:nvSpPr>
            <p:spPr>
              <a:xfrm>
                <a:off x="3926319" y="5324497"/>
                <a:ext cx="10347" cy="31093"/>
              </a:xfrm>
            </p:spPr>
          </p:sp>
        </mc:Fallback>
      </mc:AlternateContent>
      <mc:AlternateContent xmlns:mc="http://schemas.openxmlformats.org/markup-compatibility/2006">
        <mc:Choice xmlns:p14="http://schemas.microsoft.com/office/powerpoint/2010/main" Requires="p14">
          <p:contentPart p14:bwMode="auto" r:id="rId91">
            <p14:nvContentPartPr>
              <p14:cNvPr id="1052375" name=""/>
              <p14:cNvContentPartPr/>
              <p14:nvPr/>
            </p14:nvContentPartPr>
            <p14:xfrm>
              <a:off x="946299" y="5449940"/>
              <a:ext cx="251063" cy="537068"/>
            </p14:xfrm>
          </p:contentPart>
        </mc:Choice>
        <mc:Fallback>
          <p:sp>
            <p:nvSpPr>
              <p:cNvPr id="1052375" name=""/>
              <p:cNvSpPr/>
              <p:nvPr/>
            </p:nvSpPr>
            <p:spPr>
              <a:xfrm>
                <a:off x="946299" y="5449940"/>
                <a:ext cx="251063" cy="537068"/>
              </a:xfrm>
            </p:spPr>
          </p:sp>
        </mc:Fallback>
      </mc:AlternateContent>
      <mc:AlternateContent xmlns:mc="http://schemas.openxmlformats.org/markup-compatibility/2006">
        <mc:Choice xmlns:p14="http://schemas.microsoft.com/office/powerpoint/2010/main" Requires="p14">
          <p:contentPart p14:bwMode="auto" r:id="rId92">
            <p14:nvContentPartPr>
              <p14:cNvPr id="1052376" name=""/>
              <p14:cNvContentPartPr/>
              <p14:nvPr/>
            </p14:nvContentPartPr>
            <p14:xfrm>
              <a:off x="1181993" y="5616696"/>
              <a:ext cx="210244" cy="347062"/>
            </p14:xfrm>
          </p:contentPart>
        </mc:Choice>
        <mc:Fallback>
          <p:sp>
            <p:nvSpPr>
              <p:cNvPr id="1052376" name=""/>
              <p:cNvSpPr/>
              <p:nvPr/>
            </p:nvSpPr>
            <p:spPr>
              <a:xfrm>
                <a:off x="1181993" y="5616696"/>
                <a:ext cx="210244" cy="347062"/>
              </a:xfrm>
            </p:spPr>
          </p:sp>
        </mc:Fallback>
      </mc:AlternateContent>
      <mc:AlternateContent xmlns:mc="http://schemas.openxmlformats.org/markup-compatibility/2006">
        <mc:Choice xmlns:p14="http://schemas.microsoft.com/office/powerpoint/2010/main" Requires="p14">
          <p:contentPart p14:bwMode="auto" r:id="rId93">
            <p14:nvContentPartPr>
              <p14:cNvPr id="1052377" name=""/>
              <p14:cNvContentPartPr/>
              <p14:nvPr/>
            </p14:nvContentPartPr>
            <p14:xfrm>
              <a:off x="1446503" y="5578225"/>
              <a:ext cx="91116" cy="653189"/>
            </p14:xfrm>
          </p:contentPart>
        </mc:Choice>
        <mc:Fallback>
          <p:sp>
            <p:nvSpPr>
              <p:cNvPr id="1052377" name=""/>
              <p:cNvSpPr/>
              <p:nvPr/>
            </p:nvSpPr>
            <p:spPr>
              <a:xfrm>
                <a:off x="1446503" y="5578225"/>
                <a:ext cx="91116" cy="653189"/>
              </a:xfrm>
            </p:spPr>
          </p:sp>
        </mc:Fallback>
      </mc:AlternateContent>
      <mc:AlternateContent xmlns:mc="http://schemas.openxmlformats.org/markup-compatibility/2006">
        <mc:Choice xmlns:p14="http://schemas.microsoft.com/office/powerpoint/2010/main" Requires="p14">
          <p:contentPart p14:bwMode="auto" r:id="rId94">
            <p14:nvContentPartPr>
              <p14:cNvPr id="1052378" name=""/>
              <p14:cNvContentPartPr/>
              <p14:nvPr/>
            </p14:nvContentPartPr>
            <p14:xfrm>
              <a:off x="1626751" y="5812277"/>
              <a:ext cx="186893" cy="326094"/>
            </p14:xfrm>
          </p:contentPart>
        </mc:Choice>
        <mc:Fallback>
          <p:sp>
            <p:nvSpPr>
              <p:cNvPr id="1052378" name=""/>
              <p:cNvSpPr/>
              <p:nvPr/>
            </p:nvSpPr>
            <p:spPr>
              <a:xfrm>
                <a:off x="1626751" y="5812277"/>
                <a:ext cx="186893" cy="326094"/>
              </a:xfrm>
            </p:spPr>
          </p:sp>
        </mc:Fallback>
      </mc:AlternateContent>
      <mc:AlternateContent xmlns:mc="http://schemas.openxmlformats.org/markup-compatibility/2006">
        <mc:Choice xmlns:p14="http://schemas.microsoft.com/office/powerpoint/2010/main" Requires="p14">
          <p:contentPart p14:bwMode="auto" r:id="rId95">
            <p14:nvContentPartPr>
              <p14:cNvPr id="1052379" name=""/>
              <p14:cNvContentPartPr/>
              <p14:nvPr/>
            </p14:nvContentPartPr>
            <p14:xfrm>
              <a:off x="1601790" y="5690347"/>
              <a:ext cx="268086" cy="6021"/>
            </p14:xfrm>
          </p:contentPart>
        </mc:Choice>
        <mc:Fallback>
          <p:sp>
            <p:nvSpPr>
              <p:cNvPr id="1052379" name=""/>
              <p:cNvSpPr/>
              <p:nvPr/>
            </p:nvSpPr>
            <p:spPr>
              <a:xfrm>
                <a:off x="1601790" y="5690347"/>
                <a:ext cx="268086" cy="6021"/>
              </a:xfrm>
            </p:spPr>
          </p:sp>
        </mc:Fallback>
      </mc:AlternateContent>
      <mc:AlternateContent xmlns:mc="http://schemas.openxmlformats.org/markup-compatibility/2006">
        <mc:Choice xmlns:p14="http://schemas.microsoft.com/office/powerpoint/2010/main" Requires="p14">
          <p:contentPart p14:bwMode="auto" r:id="rId96">
            <p14:nvContentPartPr>
              <p14:cNvPr id="1052380" name=""/>
              <p14:cNvContentPartPr/>
              <p14:nvPr/>
            </p14:nvContentPartPr>
            <p14:xfrm>
              <a:off x="1741033" y="5594855"/>
              <a:ext cx="142004" cy="156391"/>
            </p14:xfrm>
          </p:contentPart>
        </mc:Choice>
        <mc:Fallback>
          <p:sp>
            <p:nvSpPr>
              <p:cNvPr id="1052380" name=""/>
              <p:cNvSpPr/>
              <p:nvPr/>
            </p:nvSpPr>
            <p:spPr>
              <a:xfrm>
                <a:off x="1741033" y="5594855"/>
                <a:ext cx="142004" cy="156391"/>
              </a:xfrm>
            </p:spPr>
          </p:sp>
        </mc:Fallback>
      </mc:AlternateContent>
      <mc:AlternateContent xmlns:mc="http://schemas.openxmlformats.org/markup-compatibility/2006">
        <mc:Choice xmlns:p14="http://schemas.microsoft.com/office/powerpoint/2010/main" Requires="p14">
          <p:contentPart p14:bwMode="auto" r:id="rId97">
            <p14:nvContentPartPr>
              <p14:cNvPr id="1052381" name=""/>
              <p14:cNvContentPartPr/>
              <p14:nvPr/>
            </p14:nvContentPartPr>
            <p14:xfrm>
              <a:off x="1939568" y="5587409"/>
              <a:ext cx="102390" cy="634251"/>
            </p14:xfrm>
          </p:contentPart>
        </mc:Choice>
        <mc:Fallback>
          <p:sp>
            <p:nvSpPr>
              <p:cNvPr id="1052381" name=""/>
              <p:cNvSpPr/>
              <p:nvPr/>
            </p:nvSpPr>
            <p:spPr>
              <a:xfrm>
                <a:off x="1939568" y="5587409"/>
                <a:ext cx="102390" cy="634251"/>
              </a:xfrm>
            </p:spPr>
          </p:sp>
        </mc:Fallback>
      </mc:AlternateContent>
      <mc:AlternateContent xmlns:mc="http://schemas.openxmlformats.org/markup-compatibility/2006">
        <mc:Choice xmlns:p14="http://schemas.microsoft.com/office/powerpoint/2010/main" Requires="p14">
          <p:contentPart p14:bwMode="auto" r:id="rId98">
            <p14:nvContentPartPr>
              <p14:cNvPr id="1052382" name=""/>
              <p14:cNvContentPartPr/>
              <p14:nvPr/>
            </p14:nvContentPartPr>
            <p14:xfrm>
              <a:off x="2084321" y="5965638"/>
              <a:ext cx="144705" cy="8173"/>
            </p14:xfrm>
          </p:contentPart>
        </mc:Choice>
        <mc:Fallback>
          <p:sp>
            <p:nvSpPr>
              <p:cNvPr id="1052382" name=""/>
              <p:cNvSpPr/>
              <p:nvPr/>
            </p:nvSpPr>
            <p:spPr>
              <a:xfrm>
                <a:off x="2084321" y="5965638"/>
                <a:ext cx="144705" cy="8173"/>
              </a:xfrm>
            </p:spPr>
          </p:sp>
        </mc:Fallback>
      </mc:AlternateContent>
      <mc:AlternateContent xmlns:mc="http://schemas.openxmlformats.org/markup-compatibility/2006">
        <mc:Choice xmlns:p14="http://schemas.microsoft.com/office/powerpoint/2010/main" Requires="p14">
          <p:contentPart p14:bwMode="auto" r:id="rId99">
            <p14:nvContentPartPr>
              <p14:cNvPr id="1052383" name=""/>
              <p14:cNvContentPartPr/>
              <p14:nvPr/>
            </p14:nvContentPartPr>
            <p14:xfrm>
              <a:off x="2105943" y="6065396"/>
              <a:ext cx="158877" cy="14689"/>
            </p14:xfrm>
          </p:contentPart>
        </mc:Choice>
        <mc:Fallback>
          <p:sp>
            <p:nvSpPr>
              <p:cNvPr id="1052383" name=""/>
              <p:cNvSpPr/>
              <p:nvPr/>
            </p:nvSpPr>
            <p:spPr>
              <a:xfrm>
                <a:off x="2105943" y="6065396"/>
                <a:ext cx="158877" cy="14689"/>
              </a:xfrm>
            </p:spPr>
          </p:sp>
        </mc:Fallback>
      </mc:AlternateContent>
      <mc:AlternateContent xmlns:mc="http://schemas.openxmlformats.org/markup-compatibility/2006">
        <mc:Choice xmlns:p14="http://schemas.microsoft.com/office/powerpoint/2010/main" Requires="p14">
          <p:contentPart p14:bwMode="auto" r:id="rId100">
            <p14:nvContentPartPr>
              <p14:cNvPr id="1052384" name=""/>
              <p14:cNvContentPartPr/>
              <p14:nvPr/>
            </p14:nvContentPartPr>
            <p14:xfrm>
              <a:off x="2361475" y="5883158"/>
              <a:ext cx="163293" cy="253343"/>
            </p14:xfrm>
          </p:contentPart>
        </mc:Choice>
        <mc:Fallback>
          <p:sp>
            <p:nvSpPr>
              <p:cNvPr id="1052384" name=""/>
              <p:cNvSpPr/>
              <p:nvPr/>
            </p:nvSpPr>
            <p:spPr>
              <a:xfrm>
                <a:off x="2361475" y="5883158"/>
                <a:ext cx="163293" cy="253343"/>
              </a:xfrm>
            </p:spPr>
          </p:sp>
        </mc:Fallback>
      </mc:AlternateContent>
      <mc:AlternateContent xmlns:mc="http://schemas.openxmlformats.org/markup-compatibility/2006">
        <mc:Choice xmlns:p14="http://schemas.microsoft.com/office/powerpoint/2010/main" Requires="p14">
          <p:contentPart p14:bwMode="auto" r:id="rId101">
            <p14:nvContentPartPr>
              <p14:cNvPr id="1052385" name=""/>
              <p14:cNvContentPartPr/>
              <p14:nvPr/>
            </p14:nvContentPartPr>
            <p14:xfrm>
              <a:off x="1143732" y="6343433"/>
              <a:ext cx="1347417" cy="67702"/>
            </p14:xfrm>
          </p:contentPart>
        </mc:Choice>
        <mc:Fallback>
          <p:sp>
            <p:nvSpPr>
              <p:cNvPr id="1052385" name=""/>
              <p:cNvSpPr/>
              <p:nvPr/>
            </p:nvSpPr>
            <p:spPr>
              <a:xfrm>
                <a:off x="1143732" y="6343433"/>
                <a:ext cx="1347417" cy="67702"/>
              </a:xfrm>
            </p:spPr>
          </p:sp>
        </mc:Fallback>
      </mc:AlternateContent>
      <mc:AlternateContent xmlns:mc="http://schemas.openxmlformats.org/markup-compatibility/2006">
        <mc:Choice xmlns:p14="http://schemas.microsoft.com/office/powerpoint/2010/main" Requires="p14">
          <p:contentPart p14:bwMode="auto" r:id="rId102">
            <p14:nvContentPartPr>
              <p14:cNvPr id="1052386" name=""/>
              <p14:cNvContentPartPr/>
              <p14:nvPr/>
            </p14:nvContentPartPr>
            <p14:xfrm>
              <a:off x="2928422" y="4718211"/>
              <a:ext cx="33535" cy="20105"/>
            </p14:xfrm>
          </p:contentPart>
        </mc:Choice>
        <mc:Fallback>
          <p:sp>
            <p:nvSpPr>
              <p:cNvPr id="1052386" name=""/>
              <p:cNvSpPr/>
              <p:nvPr/>
            </p:nvSpPr>
            <p:spPr>
              <a:xfrm>
                <a:off x="2928422" y="4718211"/>
                <a:ext cx="33535" cy="20105"/>
              </a:xfrm>
            </p:spPr>
          </p:sp>
        </mc:Fallback>
      </mc:AlternateContent>
      <mc:AlternateContent xmlns:mc="http://schemas.openxmlformats.org/markup-compatibility/2006">
        <mc:Choice xmlns:p14="http://schemas.microsoft.com/office/powerpoint/2010/main" Requires="p14">
          <p:contentPart p14:bwMode="auto" r:id="rId103">
            <p14:nvContentPartPr>
              <p14:cNvPr id="1052387" name=""/>
              <p14:cNvContentPartPr/>
              <p14:nvPr/>
            </p14:nvContentPartPr>
            <p14:xfrm>
              <a:off x="698694" y="5191891"/>
              <a:ext cx="1926425" cy="1182769"/>
            </p14:xfrm>
          </p:contentPart>
        </mc:Choice>
        <mc:Fallback>
          <p:sp>
            <p:nvSpPr>
              <p:cNvPr id="1052387" name=""/>
              <p:cNvSpPr/>
              <p:nvPr/>
            </p:nvSpPr>
            <p:spPr>
              <a:xfrm>
                <a:off x="698694" y="5191891"/>
                <a:ext cx="1926425" cy="1182769"/>
              </a:xfrm>
            </p:spPr>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586" name="Rectangle 3"/>
          <p:cNvSpPr>
            <a:spLocks noChangeAspect="1" noMove="1" noResize="1" noRot="1" noAdjustHandles="1" noEditPoints="1" noChangeArrowheads="1" noChangeShapeType="1" noTextEdit="1"/>
          </p:cNvSpPr>
          <p:nvPr/>
        </p:nvSpPr>
        <p:spPr>
          <a:xfrm>
            <a:off x="966095" y="191119"/>
            <a:ext cx="8575681" cy="514821"/>
          </a:xfrm>
          <a:prstGeom prst="rect"/>
          <a:blipFill rotWithShape="0">
            <a:blip xmlns:r="http://schemas.openxmlformats.org/officeDocument/2006/relationships" r:embed="rId1"/>
            <a:stretch>
              <a:fillRect/>
            </a:stretch>
          </a:blipFill>
        </p:spPr>
        <p:txBody>
          <a:bodyPr/>
          <a:p>
            <a:r>
              <a:rPr lang="fr-MA">
                <a:noFill/>
              </a:rPr>
              <a:t> </a:t>
            </a:r>
          </a:p>
        </p:txBody>
      </p:sp>
      <p:sp>
        <p:nvSpPr>
          <p:cNvPr id="1048587" name="ZoneTexte 4"/>
          <p:cNvSpPr txBox="1"/>
          <p:nvPr/>
        </p:nvSpPr>
        <p:spPr>
          <a:xfrm>
            <a:off x="966095" y="618519"/>
            <a:ext cx="4196080" cy="396240"/>
          </a:xfrm>
          <a:prstGeom prst="rect"/>
          <a:noFill/>
        </p:spPr>
        <p:txBody>
          <a:bodyPr rtlCol="0" wrap="none">
            <a:spAutoFit/>
          </a:bodyPr>
          <a:p>
            <a:pPr indent="-285750" marL="285750">
              <a:buFont typeface="Wingdings" panose="05000000000000000000" pitchFamily="2" charset="2"/>
              <a:buChar char="q"/>
            </a:pPr>
            <a:r>
              <a:rPr dirty="0" sz="2000" lang="fr-MA"/>
              <a:t> Ce travail dépend du chemin AB.</a:t>
            </a:r>
          </a:p>
        </p:txBody>
      </p:sp>
      <p:sp>
        <p:nvSpPr>
          <p:cNvPr id="1048588" name="ZoneTexte 5"/>
          <p:cNvSpPr txBox="1">
            <a:spLocks noChangeAspect="1" noMove="1" noResize="1" noRot="1" noAdjustHandles="1" noEditPoints="1" noChangeArrowheads="1" noChangeShapeType="1" noTextEdit="1"/>
          </p:cNvSpPr>
          <p:nvPr/>
        </p:nvSpPr>
        <p:spPr>
          <a:xfrm>
            <a:off x="824425" y="1731429"/>
            <a:ext cx="10573555" cy="400110"/>
          </a:xfrm>
          <a:prstGeom prst="rect"/>
          <a:blipFill rotWithShape="0">
            <a:blip xmlns:r="http://schemas.openxmlformats.org/officeDocument/2006/relationships" r:embed="rId2"/>
            <a:stretch>
              <a:fillRect l="-519" t="-7576" b="-25758"/>
            </a:stretch>
          </a:blipFill>
        </p:spPr>
        <p:txBody>
          <a:bodyPr/>
          <a:p>
            <a:r>
              <a:rPr lang="fr-MA">
                <a:noFill/>
              </a:rPr>
              <a:t> </a:t>
            </a:r>
          </a:p>
        </p:txBody>
      </p:sp>
      <p:sp>
        <p:nvSpPr>
          <p:cNvPr id="1048589" name="Rectangle 6"/>
          <p:cNvSpPr>
            <a:spLocks noChangeAspect="1" noMove="1" noResize="1" noRot="1" noAdjustHandles="1" noEditPoints="1" noChangeArrowheads="1" noChangeShapeType="1" noTextEdit="1"/>
          </p:cNvSpPr>
          <p:nvPr/>
        </p:nvSpPr>
        <p:spPr>
          <a:xfrm>
            <a:off x="824426" y="2228018"/>
            <a:ext cx="10573555" cy="4178644"/>
          </a:xfrm>
          <a:prstGeom prst="rect"/>
          <a:blipFill rotWithShape="0">
            <a:blip xmlns:r="http://schemas.openxmlformats.org/officeDocument/2006/relationships" r:embed="rId3"/>
            <a:stretch>
              <a:fillRect l="-576" t="-729" r="-576" b="-1603"/>
            </a:stretch>
          </a:blipFill>
        </p:spPr>
        <p:txBody>
          <a:bodyPr/>
          <a:p>
            <a:r>
              <a:rPr lang="fr-MA">
                <a:noFill/>
              </a:rPr>
              <a:t> </a:t>
            </a:r>
          </a:p>
        </p:txBody>
      </p:sp>
      <p:sp>
        <p:nvSpPr>
          <p:cNvPr id="1048590" name="ZoneTexte 7"/>
          <p:cNvSpPr txBox="1"/>
          <p:nvPr/>
        </p:nvSpPr>
        <p:spPr>
          <a:xfrm>
            <a:off x="605307" y="1144196"/>
            <a:ext cx="3586480" cy="447040"/>
          </a:xfrm>
          <a:prstGeom prst="rect"/>
          <a:solidFill>
            <a:schemeClr val="accent1">
              <a:lumMod val="40000"/>
              <a:lumOff val="60000"/>
            </a:schemeClr>
          </a:solidFill>
        </p:spPr>
        <p:txBody>
          <a:bodyPr rtlCol="0" wrap="none">
            <a:spAutoFit/>
          </a:bodyPr>
          <a:p>
            <a:r>
              <a:rPr dirty="0" sz="2400" lang="fr-MA">
                <a:latin typeface="AR BLANCA" panose="02000000000000000000" pitchFamily="2" charset="0"/>
              </a:rPr>
              <a:t>4.2.3. Energie mécanique</a:t>
            </a:r>
          </a:p>
        </p:txBody>
      </p:sp>
      <mc:AlternateContent xmlns:mc="http://schemas.openxmlformats.org/markup-compatibility/2006">
        <mc:Choice xmlns:p14="http://schemas.microsoft.com/office/powerpoint/2010/main" Requires="p14">
          <p:contentPart p14:bwMode="auto" r:id="rId4">
            <p14:nvContentPartPr>
              <p14:cNvPr id="1052388" name=""/>
              <p14:cNvContentPartPr/>
              <p14:nvPr/>
            </p14:nvContentPartPr>
            <p14:xfrm>
              <a:off x="8959818" y="220067"/>
              <a:ext cx="557820" cy="537925"/>
            </p14:xfrm>
          </p:contentPart>
        </mc:Choice>
        <mc:Fallback>
          <p:sp>
            <p:nvSpPr>
              <p:cNvPr id="1052388" name=""/>
              <p:cNvSpPr/>
              <p:nvPr/>
            </p:nvSpPr>
            <p:spPr>
              <a:xfrm>
                <a:off x="8959818" y="220067"/>
                <a:ext cx="557820" cy="537925"/>
              </a:xfrm>
            </p:spPr>
          </p:sp>
        </mc:Fallback>
      </mc:AlternateContent>
      <mc:AlternateContent xmlns:mc="http://schemas.openxmlformats.org/markup-compatibility/2006">
        <mc:Choice xmlns:p14="http://schemas.microsoft.com/office/powerpoint/2010/main" Requires="p14">
          <p:contentPart p14:bwMode="auto" r:id="rId5">
            <p14:nvContentPartPr>
              <p14:cNvPr id="1052389" name=""/>
              <p14:cNvContentPartPr/>
              <p14:nvPr/>
            </p14:nvContentPartPr>
            <p14:xfrm>
              <a:off x="6311004" y="948280"/>
              <a:ext cx="3815963" cy="481279"/>
            </p14:xfrm>
          </p:contentPart>
        </mc:Choice>
        <mc:Fallback>
          <p:sp>
            <p:nvSpPr>
              <p:cNvPr id="1052389" name=""/>
              <p:cNvSpPr/>
              <p:nvPr/>
            </p:nvSpPr>
            <p:spPr>
              <a:xfrm>
                <a:off x="6311004" y="948280"/>
                <a:ext cx="3815963" cy="481279"/>
              </a:xfrm>
            </p:spPr>
          </p:sp>
        </mc:Fallback>
      </mc:AlternateContent>
      <mc:AlternateContent xmlns:mc="http://schemas.openxmlformats.org/markup-compatibility/2006">
        <mc:Choice xmlns:p14="http://schemas.microsoft.com/office/powerpoint/2010/main" Requires="p14">
          <p:contentPart p14:bwMode="auto" r:id="rId6">
            <p14:nvContentPartPr>
              <p14:cNvPr id="1052390" name=""/>
              <p14:cNvContentPartPr/>
              <p14:nvPr/>
            </p14:nvContentPartPr>
            <p14:xfrm>
              <a:off x="6389987" y="1248374"/>
              <a:ext cx="17083" cy="192325"/>
            </p14:xfrm>
          </p:contentPart>
        </mc:Choice>
        <mc:Fallback>
          <p:sp>
            <p:nvSpPr>
              <p:cNvPr id="1052390" name=""/>
              <p:cNvSpPr/>
              <p:nvPr/>
            </p:nvSpPr>
            <p:spPr>
              <a:xfrm>
                <a:off x="6389987" y="1248374"/>
                <a:ext cx="17083" cy="192325"/>
              </a:xfrm>
            </p:spPr>
          </p:sp>
        </mc:Fallback>
      </mc:AlternateContent>
      <mc:AlternateContent xmlns:mc="http://schemas.openxmlformats.org/markup-compatibility/2006">
        <mc:Choice xmlns:p14="http://schemas.microsoft.com/office/powerpoint/2010/main" Requires="p14">
          <p:contentPart p14:bwMode="auto" r:id="rId7">
            <p14:nvContentPartPr>
              <p14:cNvPr id="1052391" name=""/>
              <p14:cNvContentPartPr/>
              <p14:nvPr/>
            </p14:nvContentPartPr>
            <p14:xfrm>
              <a:off x="6318064" y="1320849"/>
              <a:ext cx="204803" cy="68514"/>
            </p14:xfrm>
          </p:contentPart>
        </mc:Choice>
        <mc:Fallback>
          <p:sp>
            <p:nvSpPr>
              <p:cNvPr id="1052391" name=""/>
              <p:cNvSpPr/>
              <p:nvPr/>
            </p:nvSpPr>
            <p:spPr>
              <a:xfrm>
                <a:off x="6318064" y="1320849"/>
                <a:ext cx="204803" cy="68514"/>
              </a:xfrm>
            </p:spPr>
          </p:sp>
        </mc:Fallback>
      </mc:AlternateContent>
      <mc:AlternateContent xmlns:mc="http://schemas.openxmlformats.org/markup-compatibility/2006">
        <mc:Choice xmlns:p14="http://schemas.microsoft.com/office/powerpoint/2010/main" Requires="p14">
          <p:contentPart p14:bwMode="auto" r:id="rId8">
            <p14:nvContentPartPr>
              <p14:cNvPr id="1052392" name=""/>
              <p14:cNvContentPartPr/>
              <p14:nvPr/>
            </p14:nvContentPartPr>
            <p14:xfrm>
              <a:off x="6461468" y="1496770"/>
              <a:ext cx="182315" cy="210044"/>
            </p14:xfrm>
          </p:contentPart>
        </mc:Choice>
        <mc:Fallback>
          <p:sp>
            <p:nvSpPr>
              <p:cNvPr id="1052392" name=""/>
              <p:cNvSpPr/>
              <p:nvPr/>
            </p:nvSpPr>
            <p:spPr>
              <a:xfrm>
                <a:off x="6461468" y="1496770"/>
                <a:ext cx="182315" cy="210044"/>
              </a:xfrm>
            </p:spPr>
          </p:sp>
        </mc:Fallback>
      </mc:AlternateContent>
      <mc:AlternateContent xmlns:mc="http://schemas.openxmlformats.org/markup-compatibility/2006">
        <mc:Choice xmlns:p14="http://schemas.microsoft.com/office/powerpoint/2010/main" Requires="p14">
          <p:contentPart p14:bwMode="auto" r:id="rId9">
            <p14:nvContentPartPr>
              <p14:cNvPr id="1052393" name=""/>
              <p14:cNvContentPartPr/>
              <p14:nvPr/>
            </p14:nvContentPartPr>
            <p14:xfrm>
              <a:off x="6475588" y="1581955"/>
              <a:ext cx="185764" cy="21345"/>
            </p14:xfrm>
          </p:contentPart>
        </mc:Choice>
        <mc:Fallback>
          <p:sp>
            <p:nvSpPr>
              <p:cNvPr id="1052393" name=""/>
              <p:cNvSpPr/>
              <p:nvPr/>
            </p:nvSpPr>
            <p:spPr>
              <a:xfrm>
                <a:off x="6475588" y="1581955"/>
                <a:ext cx="185764" cy="21345"/>
              </a:xfrm>
            </p:spPr>
          </p:sp>
        </mc:Fallback>
      </mc:AlternateContent>
      <mc:AlternateContent xmlns:mc="http://schemas.openxmlformats.org/markup-compatibility/2006">
        <mc:Choice xmlns:p14="http://schemas.microsoft.com/office/powerpoint/2010/main" Requires="p14">
          <p:contentPart p14:bwMode="auto" r:id="rId10">
            <p14:nvContentPartPr>
              <p14:cNvPr id="1052394" name=""/>
              <p14:cNvContentPartPr/>
              <p14:nvPr/>
            </p14:nvContentPartPr>
            <p14:xfrm>
              <a:off x="9719742" y="1299007"/>
              <a:ext cx="66946" cy="159999"/>
            </p14:xfrm>
          </p:contentPart>
        </mc:Choice>
        <mc:Fallback>
          <p:sp>
            <p:nvSpPr>
              <p:cNvPr id="1052394" name=""/>
              <p:cNvSpPr/>
              <p:nvPr/>
            </p:nvSpPr>
            <p:spPr>
              <a:xfrm>
                <a:off x="9719742" y="1299007"/>
                <a:ext cx="66946" cy="159999"/>
              </a:xfrm>
            </p:spPr>
          </p:sp>
        </mc:Fallback>
      </mc:AlternateContent>
      <mc:AlternateContent xmlns:mc="http://schemas.openxmlformats.org/markup-compatibility/2006">
        <mc:Choice xmlns:p14="http://schemas.microsoft.com/office/powerpoint/2010/main" Requires="p14">
          <p:contentPart p14:bwMode="auto" r:id="rId11">
            <p14:nvContentPartPr>
              <p14:cNvPr id="1052395" name=""/>
              <p14:cNvContentPartPr/>
              <p14:nvPr/>
            </p14:nvContentPartPr>
            <p14:xfrm>
              <a:off x="9686525" y="1364532"/>
              <a:ext cx="137144" cy="93167"/>
            </p14:xfrm>
          </p:contentPart>
        </mc:Choice>
        <mc:Fallback>
          <p:sp>
            <p:nvSpPr>
              <p:cNvPr id="1052395" name=""/>
              <p:cNvSpPr/>
              <p:nvPr/>
            </p:nvSpPr>
            <p:spPr>
              <a:xfrm>
                <a:off x="9686525" y="1364532"/>
                <a:ext cx="137144" cy="93167"/>
              </a:xfrm>
            </p:spPr>
          </p:sp>
        </mc:Fallback>
      </mc:AlternateContent>
      <mc:AlternateContent xmlns:mc="http://schemas.openxmlformats.org/markup-compatibility/2006">
        <mc:Choice xmlns:p14="http://schemas.microsoft.com/office/powerpoint/2010/main" Requires="p14">
          <p:contentPart p14:bwMode="auto" r:id="rId12">
            <p14:nvContentPartPr>
              <p14:cNvPr id="1052396" name=""/>
              <p14:cNvContentPartPr/>
              <p14:nvPr/>
            </p14:nvContentPartPr>
            <p14:xfrm>
              <a:off x="9829930" y="1506819"/>
              <a:ext cx="163015" cy="202417"/>
            </p14:xfrm>
          </p:contentPart>
        </mc:Choice>
        <mc:Fallback>
          <p:sp>
            <p:nvSpPr>
              <p:cNvPr id="1052396" name=""/>
              <p:cNvSpPr/>
              <p:nvPr/>
            </p:nvSpPr>
            <p:spPr>
              <a:xfrm>
                <a:off x="9829930" y="1506819"/>
                <a:ext cx="163015" cy="202417"/>
              </a:xfrm>
            </p:spPr>
          </p:sp>
        </mc:Fallback>
      </mc:AlternateContent>
      <mc:AlternateContent xmlns:mc="http://schemas.openxmlformats.org/markup-compatibility/2006">
        <mc:Choice xmlns:p14="http://schemas.microsoft.com/office/powerpoint/2010/main" Requires="p14">
          <p:contentPart p14:bwMode="auto" r:id="rId13">
            <p14:nvContentPartPr>
              <p14:cNvPr id="1052397" name=""/>
              <p14:cNvContentPartPr/>
              <p14:nvPr/>
            </p14:nvContentPartPr>
            <p14:xfrm>
              <a:off x="6411166" y="1118816"/>
              <a:ext cx="313553" cy="281704"/>
            </p14:xfrm>
          </p:contentPart>
        </mc:Choice>
        <mc:Fallback>
          <p:sp>
            <p:nvSpPr>
              <p:cNvPr id="1052397" name=""/>
              <p:cNvSpPr/>
              <p:nvPr/>
            </p:nvSpPr>
            <p:spPr>
              <a:xfrm>
                <a:off x="6411166" y="1118816"/>
                <a:ext cx="313553" cy="281704"/>
              </a:xfrm>
            </p:spPr>
          </p:sp>
        </mc:Fallback>
      </mc:AlternateContent>
      <mc:AlternateContent xmlns:mc="http://schemas.openxmlformats.org/markup-compatibility/2006">
        <mc:Choice xmlns:p14="http://schemas.microsoft.com/office/powerpoint/2010/main" Requires="p14">
          <p:contentPart p14:bwMode="auto" r:id="rId14">
            <p14:nvContentPartPr>
              <p14:cNvPr id="1052398" name=""/>
              <p14:cNvContentPartPr/>
              <p14:nvPr/>
            </p14:nvContentPartPr>
            <p14:xfrm>
              <a:off x="6618552" y="957569"/>
              <a:ext cx="1758195" cy="240420"/>
            </p14:xfrm>
          </p:contentPart>
        </mc:Choice>
        <mc:Fallback>
          <p:sp>
            <p:nvSpPr>
              <p:cNvPr id="1052398" name=""/>
              <p:cNvSpPr/>
              <p:nvPr/>
            </p:nvSpPr>
            <p:spPr>
              <a:xfrm>
                <a:off x="6618552" y="957569"/>
                <a:ext cx="1758195" cy="240420"/>
              </a:xfrm>
            </p:spPr>
          </p:sp>
        </mc:Fallback>
      </mc:AlternateContent>
      <mc:AlternateContent xmlns:mc="http://schemas.openxmlformats.org/markup-compatibility/2006">
        <mc:Choice xmlns:p14="http://schemas.microsoft.com/office/powerpoint/2010/main" Requires="p14">
          <p:contentPart p14:bwMode="auto" r:id="rId15">
            <p14:nvContentPartPr>
              <p14:cNvPr id="1052399" name=""/>
              <p14:cNvContentPartPr/>
              <p14:nvPr/>
            </p14:nvContentPartPr>
            <p14:xfrm>
              <a:off x="8249392" y="1132465"/>
              <a:ext cx="1499970" cy="280236"/>
            </p14:xfrm>
          </p:contentPart>
        </mc:Choice>
        <mc:Fallback>
          <p:sp>
            <p:nvSpPr>
              <p:cNvPr id="1052399" name=""/>
              <p:cNvSpPr/>
              <p:nvPr/>
            </p:nvSpPr>
            <p:spPr>
              <a:xfrm>
                <a:off x="8249392" y="1132465"/>
                <a:ext cx="1499970" cy="280236"/>
              </a:xfrm>
            </p:spPr>
          </p:sp>
        </mc:Fallback>
      </mc:AlternateContent>
      <mc:AlternateContent xmlns:mc="http://schemas.openxmlformats.org/markup-compatibility/2006">
        <mc:Choice xmlns:p14="http://schemas.microsoft.com/office/powerpoint/2010/main" Requires="p14">
          <p:contentPart p14:bwMode="auto" r:id="rId16">
            <p14:nvContentPartPr>
              <p14:cNvPr id="1052400" name=""/>
              <p14:cNvContentPartPr/>
              <p14:nvPr/>
            </p14:nvContentPartPr>
            <p14:xfrm>
              <a:off x="6418226" y="1357089"/>
              <a:ext cx="3375596" cy="80621"/>
            </p14:xfrm>
          </p:contentPart>
        </mc:Choice>
        <mc:Fallback>
          <p:sp>
            <p:nvSpPr>
              <p:cNvPr id="1052400" name=""/>
              <p:cNvSpPr/>
              <p:nvPr/>
            </p:nvSpPr>
            <p:spPr>
              <a:xfrm>
                <a:off x="6418226" y="1357089"/>
                <a:ext cx="3375596" cy="80621"/>
              </a:xfrm>
            </p:spPr>
          </p:sp>
        </mc:Fallback>
      </mc:AlternateContent>
      <mc:AlternateContent xmlns:mc="http://schemas.openxmlformats.org/markup-compatibility/2006">
        <mc:Choice xmlns:p14="http://schemas.microsoft.com/office/powerpoint/2010/main" Requires="p14">
          <p:contentPart p14:bwMode="auto" r:id="rId17">
            <p14:nvContentPartPr>
              <p14:cNvPr id="1052401" name=""/>
              <p14:cNvContentPartPr/>
              <p14:nvPr/>
            </p14:nvContentPartPr>
            <p14:xfrm>
              <a:off x="9668600" y="1335244"/>
              <a:ext cx="118088" cy="159805"/>
            </p14:xfrm>
          </p:contentPart>
        </mc:Choice>
        <mc:Fallback>
          <p:sp>
            <p:nvSpPr>
              <p:cNvPr id="1052401" name=""/>
              <p:cNvSpPr/>
              <p:nvPr/>
            </p:nvSpPr>
            <p:spPr>
              <a:xfrm>
                <a:off x="9668600" y="1335244"/>
                <a:ext cx="118088" cy="159805"/>
              </a:xfrm>
            </p:spPr>
          </p:sp>
        </mc:Fallback>
      </mc:AlternateContent>
      <mc:AlternateContent xmlns:mc="http://schemas.openxmlformats.org/markup-compatibility/2006">
        <mc:Choice xmlns:p14="http://schemas.microsoft.com/office/powerpoint/2010/main" Requires="p14">
          <p:contentPart p14:bwMode="auto" r:id="rId18">
            <p14:nvContentPartPr>
              <p14:cNvPr id="1052402" name=""/>
              <p14:cNvContentPartPr/>
              <p14:nvPr/>
            </p14:nvContentPartPr>
            <p14:xfrm>
              <a:off x="9665346" y="1357086"/>
              <a:ext cx="130775" cy="127926"/>
            </p14:xfrm>
          </p:contentPart>
        </mc:Choice>
        <mc:Fallback>
          <p:sp>
            <p:nvSpPr>
              <p:cNvPr id="1052402" name=""/>
              <p:cNvSpPr/>
              <p:nvPr/>
            </p:nvSpPr>
            <p:spPr>
              <a:xfrm>
                <a:off x="9665346" y="1357086"/>
                <a:ext cx="130775" cy="127926"/>
              </a:xfrm>
            </p:spPr>
          </p:sp>
        </mc:Fallback>
      </mc:AlternateContent>
      <mc:AlternateContent xmlns:mc="http://schemas.openxmlformats.org/markup-compatibility/2006">
        <mc:Choice xmlns:p14="http://schemas.microsoft.com/office/powerpoint/2010/main" Requires="p14">
          <p:contentPart p14:bwMode="auto" r:id="rId19">
            <p14:nvContentPartPr>
              <p14:cNvPr id="1052403" name=""/>
              <p14:cNvContentPartPr/>
              <p14:nvPr/>
            </p14:nvContentPartPr>
            <p14:xfrm>
              <a:off x="6346145" y="1299007"/>
              <a:ext cx="86642" cy="148975"/>
            </p14:xfrm>
          </p:contentPart>
        </mc:Choice>
        <mc:Fallback>
          <p:sp>
            <p:nvSpPr>
              <p:cNvPr id="1052403" name=""/>
              <p:cNvSpPr/>
              <p:nvPr/>
            </p:nvSpPr>
            <p:spPr>
              <a:xfrm>
                <a:off x="6346145" y="1299007"/>
                <a:ext cx="86642" cy="148975"/>
              </a:xfrm>
            </p:spPr>
          </p:sp>
        </mc:Fallback>
      </mc:AlternateContent>
      <mc:AlternateContent xmlns:mc="http://schemas.openxmlformats.org/markup-compatibility/2006">
        <mc:Choice xmlns:p14="http://schemas.microsoft.com/office/powerpoint/2010/main" Requires="p14">
          <p:contentPart p14:bwMode="auto" r:id="rId20">
            <p14:nvContentPartPr>
              <p14:cNvPr id="1052404" name=""/>
              <p14:cNvContentPartPr/>
              <p14:nvPr/>
            </p14:nvContentPartPr>
            <p14:xfrm>
              <a:off x="6303944" y="1320849"/>
              <a:ext cx="148263" cy="95448"/>
            </p14:xfrm>
          </p:contentPart>
        </mc:Choice>
        <mc:Fallback>
          <p:sp>
            <p:nvSpPr>
              <p:cNvPr id="1052404" name=""/>
              <p:cNvSpPr/>
              <p:nvPr/>
            </p:nvSpPr>
            <p:spPr>
              <a:xfrm>
                <a:off x="6303944" y="1320849"/>
                <a:ext cx="148263" cy="95448"/>
              </a:xfrm>
            </p:spPr>
          </p:sp>
        </mc:Fallback>
      </mc:AlternateContent>
      <mc:AlternateContent xmlns:mc="http://schemas.openxmlformats.org/markup-compatibility/2006">
        <mc:Choice xmlns:p14="http://schemas.microsoft.com/office/powerpoint/2010/main" Requires="p14">
          <p:contentPart p14:bwMode="auto" r:id="rId21">
            <p14:nvContentPartPr>
              <p14:cNvPr id="1052405" name=""/>
              <p14:cNvContentPartPr/>
              <p14:nvPr/>
            </p14:nvContentPartPr>
            <p14:xfrm>
              <a:off x="9286316" y="639102"/>
              <a:ext cx="295359" cy="81464"/>
            </p14:xfrm>
          </p:contentPart>
        </mc:Choice>
        <mc:Fallback>
          <p:sp>
            <p:nvSpPr>
              <p:cNvPr id="1052405" name=""/>
              <p:cNvSpPr/>
              <p:nvPr/>
            </p:nvSpPr>
            <p:spPr>
              <a:xfrm>
                <a:off x="9286316" y="639102"/>
                <a:ext cx="295359" cy="81464"/>
              </a:xfrm>
            </p:spPr>
          </p:sp>
        </mc:Fallback>
      </mc:AlternateContent>
      <mc:AlternateContent xmlns:mc="http://schemas.openxmlformats.org/markup-compatibility/2006">
        <mc:Choice xmlns:p14="http://schemas.microsoft.com/office/powerpoint/2010/main" Requires="p14">
          <p:contentPart p14:bwMode="auto" r:id="rId22">
            <p14:nvContentPartPr>
              <p14:cNvPr id="1052406" name=""/>
              <p14:cNvContentPartPr/>
              <p14:nvPr/>
            </p14:nvContentPartPr>
            <p14:xfrm>
              <a:off x="9727596" y="528754"/>
              <a:ext cx="474852" cy="405868"/>
            </p14:xfrm>
          </p:contentPart>
        </mc:Choice>
        <mc:Fallback>
          <p:sp>
            <p:nvSpPr>
              <p:cNvPr id="1052406" name=""/>
              <p:cNvSpPr/>
              <p:nvPr/>
            </p:nvSpPr>
            <p:spPr>
              <a:xfrm>
                <a:off x="9727596" y="528754"/>
                <a:ext cx="474852" cy="405868"/>
              </a:xfrm>
            </p:spPr>
          </p:sp>
        </mc:Fallback>
      </mc:AlternateContent>
      <mc:AlternateContent xmlns:mc="http://schemas.openxmlformats.org/markup-compatibility/2006">
        <mc:Choice xmlns:p14="http://schemas.microsoft.com/office/powerpoint/2010/main" Requires="p14">
          <p:contentPart p14:bwMode="auto" r:id="rId23">
            <p14:nvContentPartPr>
              <p14:cNvPr id="1052407" name=""/>
              <p14:cNvContentPartPr/>
              <p14:nvPr/>
            </p14:nvContentPartPr>
            <p14:xfrm>
              <a:off x="10022754" y="543982"/>
              <a:ext cx="113400" cy="103251"/>
            </p14:xfrm>
          </p:contentPart>
        </mc:Choice>
        <mc:Fallback>
          <p:sp>
            <p:nvSpPr>
              <p:cNvPr id="1052407" name=""/>
              <p:cNvSpPr/>
              <p:nvPr/>
            </p:nvSpPr>
            <p:spPr>
              <a:xfrm>
                <a:off x="10022754" y="543982"/>
                <a:ext cx="113400" cy="103251"/>
              </a:xfrm>
            </p:spPr>
          </p:sp>
        </mc:Fallback>
      </mc:AlternateContent>
      <mc:AlternateContent xmlns:mc="http://schemas.openxmlformats.org/markup-compatibility/2006">
        <mc:Choice xmlns:p14="http://schemas.microsoft.com/office/powerpoint/2010/main" Requires="p14">
          <p:contentPart p14:bwMode="auto" r:id="rId24">
            <p14:nvContentPartPr>
              <p14:cNvPr id="1052408" name=""/>
              <p14:cNvContentPartPr/>
              <p14:nvPr/>
            </p14:nvContentPartPr>
            <p14:xfrm>
              <a:off x="10224659" y="645144"/>
              <a:ext cx="433464" cy="399537"/>
            </p14:xfrm>
          </p:contentPart>
        </mc:Choice>
        <mc:Fallback>
          <p:sp>
            <p:nvSpPr>
              <p:cNvPr id="1052408" name=""/>
              <p:cNvSpPr/>
              <p:nvPr/>
            </p:nvSpPr>
            <p:spPr>
              <a:xfrm>
                <a:off x="10224659" y="645144"/>
                <a:ext cx="433464" cy="399537"/>
              </a:xfrm>
            </p:spPr>
          </p:sp>
        </mc:Fallback>
      </mc:AlternateContent>
      <mc:AlternateContent xmlns:mc="http://schemas.openxmlformats.org/markup-compatibility/2006">
        <mc:Choice xmlns:p14="http://schemas.microsoft.com/office/powerpoint/2010/main" Requires="p14">
          <p:contentPart p14:bwMode="auto" r:id="rId25">
            <p14:nvContentPartPr>
              <p14:cNvPr id="1052409" name=""/>
              <p14:cNvContentPartPr/>
              <p14:nvPr/>
            </p14:nvContentPartPr>
            <p14:xfrm>
              <a:off x="10679788" y="543821"/>
              <a:ext cx="163475" cy="267958"/>
            </p14:xfrm>
          </p:contentPart>
        </mc:Choice>
        <mc:Fallback>
          <p:sp>
            <p:nvSpPr>
              <p:cNvPr id="1052409" name=""/>
              <p:cNvSpPr/>
              <p:nvPr/>
            </p:nvSpPr>
            <p:spPr>
              <a:xfrm>
                <a:off x="10679788" y="543821"/>
                <a:ext cx="163475" cy="267958"/>
              </a:xfrm>
            </p:spPr>
          </p:sp>
        </mc:Fallback>
      </mc:AlternateContent>
      <mc:AlternateContent xmlns:mc="http://schemas.openxmlformats.org/markup-compatibility/2006">
        <mc:Choice xmlns:p14="http://schemas.microsoft.com/office/powerpoint/2010/main" Requires="p14">
          <p:contentPart p14:bwMode="auto" r:id="rId26">
            <p14:nvContentPartPr>
              <p14:cNvPr id="1052410" name=""/>
              <p14:cNvContentPartPr/>
              <p14:nvPr/>
            </p14:nvContentPartPr>
            <p14:xfrm>
              <a:off x="11101727" y="487889"/>
              <a:ext cx="22373" cy="261342"/>
            </p14:xfrm>
          </p:contentPart>
        </mc:Choice>
        <mc:Fallback>
          <p:sp>
            <p:nvSpPr>
              <p:cNvPr id="1052410" name=""/>
              <p:cNvSpPr/>
              <p:nvPr/>
            </p:nvSpPr>
            <p:spPr>
              <a:xfrm>
                <a:off x="11101727" y="487889"/>
                <a:ext cx="22373" cy="261342"/>
              </a:xfrm>
            </p:spPr>
          </p:sp>
        </mc:Fallback>
      </mc:AlternateContent>
      <mc:AlternateContent xmlns:mc="http://schemas.openxmlformats.org/markup-compatibility/2006">
        <mc:Choice xmlns:p14="http://schemas.microsoft.com/office/powerpoint/2010/main" Requires="p14">
          <p:contentPart p14:bwMode="auto" r:id="rId27">
            <p14:nvContentPartPr>
              <p14:cNvPr id="1052411" name=""/>
              <p14:cNvContentPartPr/>
              <p14:nvPr/>
            </p14:nvContentPartPr>
            <p14:xfrm>
              <a:off x="11044870" y="631559"/>
              <a:ext cx="329857" cy="153177"/>
            </p14:xfrm>
          </p:contentPart>
        </mc:Choice>
        <mc:Fallback>
          <p:sp>
            <p:nvSpPr>
              <p:cNvPr id="1052411" name=""/>
              <p:cNvSpPr/>
              <p:nvPr/>
            </p:nvSpPr>
            <p:spPr>
              <a:xfrm>
                <a:off x="11044870" y="631559"/>
                <a:ext cx="329857" cy="153177"/>
              </a:xfrm>
            </p:spPr>
          </p:sp>
        </mc:Fallback>
      </mc:AlternateContent>
      <mc:AlternateContent xmlns:mc="http://schemas.openxmlformats.org/markup-compatibility/2006">
        <mc:Choice xmlns:p14="http://schemas.microsoft.com/office/powerpoint/2010/main" Requires="p14">
          <p:contentPart p14:bwMode="auto" r:id="rId28">
            <p14:nvContentPartPr>
              <p14:cNvPr id="1052412" name=""/>
              <p14:cNvContentPartPr/>
              <p14:nvPr/>
            </p14:nvContentPartPr>
            <p14:xfrm>
              <a:off x="10353474" y="1018032"/>
              <a:ext cx="186668" cy="375518"/>
            </p14:xfrm>
          </p:contentPart>
        </mc:Choice>
        <mc:Fallback>
          <p:sp>
            <p:nvSpPr>
              <p:cNvPr id="1052412" name=""/>
              <p:cNvSpPr/>
              <p:nvPr/>
            </p:nvSpPr>
            <p:spPr>
              <a:xfrm>
                <a:off x="10353474" y="1018032"/>
                <a:ext cx="186668" cy="375518"/>
              </a:xfrm>
            </p:spPr>
          </p:sp>
        </mc:Fallback>
      </mc:AlternateContent>
      <mc:AlternateContent xmlns:mc="http://schemas.openxmlformats.org/markup-compatibility/2006">
        <mc:Choice xmlns:p14="http://schemas.microsoft.com/office/powerpoint/2010/main" Requires="p14">
          <p:contentPart p14:bwMode="auto" r:id="rId29">
            <p14:nvContentPartPr>
              <p14:cNvPr id="1052413" name=""/>
              <p14:cNvContentPartPr/>
              <p14:nvPr/>
            </p14:nvContentPartPr>
            <p14:xfrm>
              <a:off x="10529007" y="1233979"/>
              <a:ext cx="159144" cy="159344"/>
            </p14:xfrm>
          </p:contentPart>
        </mc:Choice>
        <mc:Fallback>
          <p:sp>
            <p:nvSpPr>
              <p:cNvPr id="1052413" name=""/>
              <p:cNvSpPr/>
              <p:nvPr/>
            </p:nvSpPr>
            <p:spPr>
              <a:xfrm>
                <a:off x="10529007" y="1233979"/>
                <a:ext cx="159144" cy="159344"/>
              </a:xfrm>
            </p:spPr>
          </p:sp>
        </mc:Fallback>
      </mc:AlternateContent>
      <mc:AlternateContent xmlns:mc="http://schemas.openxmlformats.org/markup-compatibility/2006">
        <mc:Choice xmlns:p14="http://schemas.microsoft.com/office/powerpoint/2010/main" Requires="p14">
          <p:contentPart p14:bwMode="auto" r:id="rId30">
            <p14:nvContentPartPr>
              <p14:cNvPr id="1052414" name=""/>
              <p14:cNvContentPartPr/>
              <p14:nvPr/>
            </p14:nvContentPartPr>
            <p14:xfrm>
              <a:off x="10865649" y="1023753"/>
              <a:ext cx="10096" cy="375162"/>
            </p14:xfrm>
          </p:contentPart>
        </mc:Choice>
        <mc:Fallback>
          <p:sp>
            <p:nvSpPr>
              <p:cNvPr id="1052414" name=""/>
              <p:cNvSpPr/>
              <p:nvPr/>
            </p:nvSpPr>
            <p:spPr>
              <a:xfrm>
                <a:off x="10865649" y="1023753"/>
                <a:ext cx="10096" cy="375162"/>
              </a:xfrm>
            </p:spPr>
          </p:sp>
        </mc:Fallback>
      </mc:AlternateContent>
      <mc:AlternateContent xmlns:mc="http://schemas.openxmlformats.org/markup-compatibility/2006">
        <mc:Choice xmlns:p14="http://schemas.microsoft.com/office/powerpoint/2010/main" Requires="p14">
          <p:contentPart p14:bwMode="auto" r:id="rId31">
            <p14:nvContentPartPr>
              <p14:cNvPr id="1052415" name=""/>
              <p14:cNvContentPartPr/>
              <p14:nvPr/>
            </p14:nvContentPartPr>
            <p14:xfrm>
              <a:off x="10880975" y="1186559"/>
              <a:ext cx="198293" cy="164820"/>
            </p14:xfrm>
          </p:contentPart>
        </mc:Choice>
        <mc:Fallback>
          <p:sp>
            <p:nvSpPr>
              <p:cNvPr id="1052415" name=""/>
              <p:cNvSpPr/>
              <p:nvPr/>
            </p:nvSpPr>
            <p:spPr>
              <a:xfrm>
                <a:off x="10880975" y="1186559"/>
                <a:ext cx="198293" cy="164820"/>
              </a:xfrm>
            </p:spPr>
          </p:sp>
        </mc:Fallback>
      </mc:AlternateContent>
      <mc:AlternateContent xmlns:mc="http://schemas.openxmlformats.org/markup-compatibility/2006">
        <mc:Choice xmlns:p14="http://schemas.microsoft.com/office/powerpoint/2010/main" Requires="p14">
          <p:contentPart p14:bwMode="auto" r:id="rId32">
            <p14:nvContentPartPr>
              <p14:cNvPr id="1052416" name=""/>
              <p14:cNvContentPartPr/>
              <p14:nvPr/>
            </p14:nvContentPartPr>
            <p14:xfrm>
              <a:off x="11130282" y="1119003"/>
              <a:ext cx="207221" cy="430200"/>
            </p14:xfrm>
          </p:contentPart>
        </mc:Choice>
        <mc:Fallback>
          <p:sp>
            <p:nvSpPr>
              <p:cNvPr id="1052416" name=""/>
              <p:cNvSpPr/>
              <p:nvPr/>
            </p:nvSpPr>
            <p:spPr>
              <a:xfrm>
                <a:off x="11130282" y="1119003"/>
                <a:ext cx="207221" cy="430200"/>
              </a:xfrm>
            </p:spPr>
          </p:sp>
        </mc:Fallback>
      </mc:AlternateContent>
      <mc:AlternateContent xmlns:mc="http://schemas.openxmlformats.org/markup-compatibility/2006">
        <mc:Choice xmlns:p14="http://schemas.microsoft.com/office/powerpoint/2010/main" Requires="p14">
          <p:contentPart p14:bwMode="auto" r:id="rId33">
            <p14:nvContentPartPr>
              <p14:cNvPr id="1052417" name=""/>
              <p14:cNvContentPartPr/>
              <p14:nvPr/>
            </p14:nvContentPartPr>
            <p14:xfrm>
              <a:off x="11281625" y="980318"/>
              <a:ext cx="14119" cy="94564"/>
            </p14:xfrm>
          </p:contentPart>
        </mc:Choice>
        <mc:Fallback>
          <p:sp>
            <p:nvSpPr>
              <p:cNvPr id="1052417" name=""/>
              <p:cNvSpPr/>
              <p:nvPr/>
            </p:nvSpPr>
            <p:spPr>
              <a:xfrm>
                <a:off x="11281625" y="980318"/>
                <a:ext cx="14119" cy="94564"/>
              </a:xfrm>
            </p:spPr>
          </p:sp>
        </mc:Fallback>
      </mc:AlternateContent>
      <mc:AlternateContent xmlns:mc="http://schemas.openxmlformats.org/markup-compatibility/2006">
        <mc:Choice xmlns:p14="http://schemas.microsoft.com/office/powerpoint/2010/main" Requires="p14">
          <p:contentPart p14:bwMode="auto" r:id="rId34">
            <p14:nvContentPartPr>
              <p14:cNvPr id="1052418" name=""/>
              <p14:cNvContentPartPr/>
              <p14:nvPr/>
            </p14:nvContentPartPr>
            <p14:xfrm>
              <a:off x="11364912" y="1124650"/>
              <a:ext cx="151936" cy="144051"/>
            </p14:xfrm>
          </p:contentPart>
        </mc:Choice>
        <mc:Fallback>
          <p:sp>
            <p:nvSpPr>
              <p:cNvPr id="1052418" name=""/>
              <p:cNvSpPr/>
              <p:nvPr/>
            </p:nvSpPr>
            <p:spPr>
              <a:xfrm>
                <a:off x="11364912" y="1124650"/>
                <a:ext cx="151936" cy="144051"/>
              </a:xfrm>
            </p:spPr>
          </p:sp>
        </mc:Fallback>
      </mc:AlternateContent>
      <mc:AlternateContent xmlns:mc="http://schemas.openxmlformats.org/markup-compatibility/2006">
        <mc:Choice xmlns:p14="http://schemas.microsoft.com/office/powerpoint/2010/main" Requires="p14">
          <p:contentPart p14:bwMode="auto" r:id="rId35">
            <p14:nvContentPartPr>
              <p14:cNvPr id="1052419" name=""/>
              <p14:cNvContentPartPr/>
              <p14:nvPr/>
            </p14:nvContentPartPr>
            <p14:xfrm>
              <a:off x="11543049" y="1154306"/>
              <a:ext cx="138785" cy="135093"/>
            </p14:xfrm>
          </p:contentPart>
        </mc:Choice>
        <mc:Fallback>
          <p:sp>
            <p:nvSpPr>
              <p:cNvPr id="1052419" name=""/>
              <p:cNvSpPr/>
              <p:nvPr/>
            </p:nvSpPr>
            <p:spPr>
              <a:xfrm>
                <a:off x="11543049" y="1154306"/>
                <a:ext cx="138785" cy="135093"/>
              </a:xfrm>
            </p:spPr>
          </p:sp>
        </mc:Fallback>
      </mc:AlternateContent>
      <mc:AlternateContent xmlns:mc="http://schemas.openxmlformats.org/markup-compatibility/2006">
        <mc:Choice xmlns:p14="http://schemas.microsoft.com/office/powerpoint/2010/main" Requires="p14">
          <p:contentPart p14:bwMode="auto" r:id="rId36">
            <p14:nvContentPartPr>
              <p14:cNvPr id="1052420" name=""/>
              <p14:cNvContentPartPr/>
              <p14:nvPr/>
            </p14:nvContentPartPr>
            <p14:xfrm>
              <a:off x="11683491" y="944081"/>
              <a:ext cx="12904" cy="388631"/>
            </p14:xfrm>
          </p:contentPart>
        </mc:Choice>
        <mc:Fallback>
          <p:sp>
            <p:nvSpPr>
              <p:cNvPr id="1052420" name=""/>
              <p:cNvSpPr/>
              <p:nvPr/>
            </p:nvSpPr>
            <p:spPr>
              <a:xfrm>
                <a:off x="11683491" y="944081"/>
                <a:ext cx="12904" cy="388631"/>
              </a:xfrm>
            </p:spPr>
          </p:sp>
        </mc:Fallback>
      </mc:AlternateContent>
      <mc:AlternateContent xmlns:mc="http://schemas.openxmlformats.org/markup-compatibility/2006">
        <mc:Choice xmlns:p14="http://schemas.microsoft.com/office/powerpoint/2010/main" Requires="p14">
          <p:contentPart p14:bwMode="auto" r:id="rId37">
            <p14:nvContentPartPr>
              <p14:cNvPr id="1052421" name=""/>
              <p14:cNvContentPartPr/>
              <p14:nvPr/>
            </p14:nvContentPartPr>
            <p14:xfrm>
              <a:off x="11689335" y="1140420"/>
              <a:ext cx="209635" cy="139340"/>
            </p14:xfrm>
          </p:contentPart>
        </mc:Choice>
        <mc:Fallback>
          <p:sp>
            <p:nvSpPr>
              <p:cNvPr id="1052421" name=""/>
              <p:cNvSpPr/>
              <p:nvPr/>
            </p:nvSpPr>
            <p:spPr>
              <a:xfrm>
                <a:off x="11689335" y="1140420"/>
                <a:ext cx="209635" cy="139340"/>
              </a:xfrm>
            </p:spPr>
          </p:sp>
        </mc:Fallback>
      </mc:AlternateContent>
      <mc:AlternateContent xmlns:mc="http://schemas.openxmlformats.org/markup-compatibility/2006">
        <mc:Choice xmlns:p14="http://schemas.microsoft.com/office/powerpoint/2010/main" Requires="p14">
          <p:contentPart p14:bwMode="auto" r:id="rId38">
            <p14:nvContentPartPr>
              <p14:cNvPr id="1052422" name=""/>
              <p14:cNvContentPartPr/>
              <p14:nvPr/>
            </p14:nvContentPartPr>
            <p14:xfrm>
              <a:off x="11921172" y="1084880"/>
              <a:ext cx="211232" cy="189379"/>
            </p14:xfrm>
          </p:contentPart>
        </mc:Choice>
        <mc:Fallback>
          <p:sp>
            <p:nvSpPr>
              <p:cNvPr id="1052422" name=""/>
              <p:cNvSpPr/>
              <p:nvPr/>
            </p:nvSpPr>
            <p:spPr>
              <a:xfrm>
                <a:off x="11921172" y="1084880"/>
                <a:ext cx="211232" cy="189379"/>
              </a:xfrm>
            </p:spPr>
          </p:sp>
        </mc:Fallback>
      </mc:AlternateContent>
      <mc:AlternateContent xmlns:mc="http://schemas.openxmlformats.org/markup-compatibility/2006">
        <mc:Choice xmlns:p14="http://schemas.microsoft.com/office/powerpoint/2010/main" Requires="p14">
          <p:contentPart p14:bwMode="auto" r:id="rId39">
            <p14:nvContentPartPr>
              <p14:cNvPr id="1052423" name=""/>
              <p14:cNvContentPartPr/>
              <p14:nvPr/>
            </p14:nvContentPartPr>
            <p14:xfrm>
              <a:off x="11860979" y="1009357"/>
              <a:ext cx="7060" cy="72722"/>
            </p14:xfrm>
          </p:contentPart>
        </mc:Choice>
        <mc:Fallback>
          <p:sp>
            <p:nvSpPr>
              <p:cNvPr id="1052423" name=""/>
              <p:cNvSpPr/>
              <p:nvPr/>
            </p:nvSpPr>
            <p:spPr>
              <a:xfrm>
                <a:off x="11860979" y="1009357"/>
                <a:ext cx="7060" cy="72722"/>
              </a:xfrm>
            </p:spPr>
          </p:sp>
        </mc:Fallback>
      </mc:AlternateContent>
      <mc:AlternateContent xmlns:mc="http://schemas.openxmlformats.org/markup-compatibility/2006">
        <mc:Choice xmlns:p14="http://schemas.microsoft.com/office/powerpoint/2010/main" Requires="p14">
          <p:contentPart p14:bwMode="auto" r:id="rId40">
            <p14:nvContentPartPr>
              <p14:cNvPr id="1052424" name=""/>
              <p14:cNvContentPartPr/>
              <p14:nvPr/>
            </p14:nvContentPartPr>
            <p14:xfrm>
              <a:off x="10859795" y="1458600"/>
              <a:ext cx="853497" cy="19139"/>
            </p14:xfrm>
          </p:contentPart>
        </mc:Choice>
        <mc:Fallback>
          <p:sp>
            <p:nvSpPr>
              <p:cNvPr id="1052424" name=""/>
              <p:cNvSpPr/>
              <p:nvPr/>
            </p:nvSpPr>
            <p:spPr>
              <a:xfrm>
                <a:off x="10859795" y="1458600"/>
                <a:ext cx="853497" cy="19139"/>
              </a:xfrm>
            </p:spPr>
          </p:sp>
        </mc:Fallback>
      </mc:AlternateContent>
      <mc:AlternateContent xmlns:mc="http://schemas.openxmlformats.org/markup-compatibility/2006">
        <mc:Choice xmlns:p14="http://schemas.microsoft.com/office/powerpoint/2010/main" Requires="p14">
          <p:contentPart p14:bwMode="auto" r:id="rId41">
            <p14:nvContentPartPr>
              <p14:cNvPr id="1052425" name=""/>
              <p14:cNvContentPartPr/>
              <p14:nvPr/>
            </p14:nvContentPartPr>
            <p14:xfrm>
              <a:off x="2320387" y="2016305"/>
              <a:ext cx="436716" cy="223503"/>
            </p14:xfrm>
          </p:contentPart>
        </mc:Choice>
        <mc:Fallback>
          <p:sp>
            <p:nvSpPr>
              <p:cNvPr id="1052425" name=""/>
              <p:cNvSpPr/>
              <p:nvPr/>
            </p:nvSpPr>
            <p:spPr>
              <a:xfrm>
                <a:off x="2320387" y="2016305"/>
                <a:ext cx="436716" cy="223503"/>
              </a:xfrm>
            </p:spPr>
          </p:sp>
        </mc:Fallback>
      </mc:AlternateContent>
      <mc:AlternateContent xmlns:mc="http://schemas.openxmlformats.org/markup-compatibility/2006">
        <mc:Choice xmlns:p14="http://schemas.microsoft.com/office/powerpoint/2010/main" Requires="p14">
          <p:contentPart p14:bwMode="auto" r:id="rId42">
            <p14:nvContentPartPr>
              <p14:cNvPr id="1052426" name=""/>
              <p14:cNvContentPartPr/>
              <p14:nvPr/>
            </p14:nvContentPartPr>
            <p14:xfrm>
              <a:off x="6461468" y="2001661"/>
              <a:ext cx="591969" cy="212772"/>
            </p14:xfrm>
          </p:contentPart>
        </mc:Choice>
        <mc:Fallback>
          <p:sp>
            <p:nvSpPr>
              <p:cNvPr id="1052426" name=""/>
              <p:cNvSpPr/>
              <p:nvPr/>
            </p:nvSpPr>
            <p:spPr>
              <a:xfrm>
                <a:off x="6461468" y="2001661"/>
                <a:ext cx="591969" cy="212772"/>
              </a:xfrm>
            </p:spPr>
          </p:sp>
        </mc:Fallback>
      </mc:AlternateContent>
      <mc:AlternateContent xmlns:mc="http://schemas.openxmlformats.org/markup-compatibility/2006">
        <mc:Choice xmlns:p14="http://schemas.microsoft.com/office/powerpoint/2010/main" Requires="p14">
          <p:contentPart p14:bwMode="auto" r:id="rId43">
            <p14:nvContentPartPr>
              <p14:cNvPr id="1052427" name=""/>
              <p14:cNvContentPartPr/>
              <p14:nvPr/>
            </p14:nvContentPartPr>
            <p14:xfrm>
              <a:off x="425242" y="2473760"/>
              <a:ext cx="372567" cy="21961"/>
            </p14:xfrm>
          </p:contentPart>
        </mc:Choice>
        <mc:Fallback>
          <p:sp>
            <p:nvSpPr>
              <p:cNvPr id="1052427" name=""/>
              <p:cNvSpPr/>
              <p:nvPr/>
            </p:nvSpPr>
            <p:spPr>
              <a:xfrm>
                <a:off x="425242" y="2473760"/>
                <a:ext cx="372567" cy="21961"/>
              </a:xfrm>
            </p:spPr>
          </p:sp>
        </mc:Fallback>
      </mc:AlternateContent>
      <mc:AlternateContent xmlns:mc="http://schemas.openxmlformats.org/markup-compatibility/2006">
        <mc:Choice xmlns:p14="http://schemas.microsoft.com/office/powerpoint/2010/main" Requires="p14">
          <p:contentPart p14:bwMode="auto" r:id="rId44">
            <p14:nvContentPartPr>
              <p14:cNvPr id="1052428" name=""/>
              <p14:cNvContentPartPr/>
              <p14:nvPr/>
            </p14:nvContentPartPr>
            <p14:xfrm>
              <a:off x="654248" y="2407469"/>
              <a:ext cx="182787" cy="239682"/>
            </p14:xfrm>
          </p:contentPart>
        </mc:Choice>
        <mc:Fallback>
          <p:sp>
            <p:nvSpPr>
              <p:cNvPr id="1052428" name=""/>
              <p:cNvSpPr/>
              <p:nvPr/>
            </p:nvSpPr>
            <p:spPr>
              <a:xfrm>
                <a:off x="654248" y="2407469"/>
                <a:ext cx="182787" cy="239682"/>
              </a:xfrm>
            </p:spPr>
          </p:sp>
        </mc:Fallback>
      </mc:AlternateContent>
      <mc:AlternateContent xmlns:mc="http://schemas.openxmlformats.org/markup-compatibility/2006">
        <mc:Choice xmlns:p14="http://schemas.microsoft.com/office/powerpoint/2010/main" Requires="p14">
          <p:contentPart p14:bwMode="auto" r:id="rId45">
            <p14:nvContentPartPr>
              <p14:cNvPr id="1052429" name=""/>
              <p14:cNvContentPartPr/>
              <p14:nvPr/>
            </p14:nvContentPartPr>
            <p14:xfrm>
              <a:off x="8421036" y="2559863"/>
              <a:ext cx="437045" cy="186717"/>
            </p14:xfrm>
          </p:contentPart>
        </mc:Choice>
        <mc:Fallback>
          <p:sp>
            <p:nvSpPr>
              <p:cNvPr id="1052429" name=""/>
              <p:cNvSpPr/>
              <p:nvPr/>
            </p:nvSpPr>
            <p:spPr>
              <a:xfrm>
                <a:off x="8421036" y="2559863"/>
                <a:ext cx="437045" cy="186717"/>
              </a:xfrm>
            </p:spPr>
          </p:sp>
        </mc:Fallback>
      </mc:AlternateContent>
      <mc:AlternateContent xmlns:mc="http://schemas.openxmlformats.org/markup-compatibility/2006">
        <mc:Choice xmlns:p14="http://schemas.microsoft.com/office/powerpoint/2010/main" Requires="p14">
          <p:contentPart p14:bwMode="auto" r:id="rId46">
            <p14:nvContentPartPr>
              <p14:cNvPr id="1052430" name=""/>
              <p14:cNvContentPartPr/>
              <p14:nvPr/>
            </p14:nvContentPartPr>
            <p14:xfrm>
              <a:off x="9143353" y="2537499"/>
              <a:ext cx="485224" cy="176916"/>
            </p14:xfrm>
          </p:contentPart>
        </mc:Choice>
        <mc:Fallback>
          <p:sp>
            <p:nvSpPr>
              <p:cNvPr id="1052430" name=""/>
              <p:cNvSpPr/>
              <p:nvPr/>
            </p:nvSpPr>
            <p:spPr>
              <a:xfrm>
                <a:off x="9143353" y="2537499"/>
                <a:ext cx="485224" cy="176916"/>
              </a:xfrm>
            </p:spPr>
          </p:sp>
        </mc:Fallback>
      </mc:AlternateContent>
      <mc:AlternateContent xmlns:mc="http://schemas.openxmlformats.org/markup-compatibility/2006">
        <mc:Choice xmlns:p14="http://schemas.microsoft.com/office/powerpoint/2010/main" Requires="p14">
          <p:contentPart p14:bwMode="auto" r:id="rId47">
            <p14:nvContentPartPr>
              <p14:cNvPr id="1052431" name=""/>
              <p14:cNvContentPartPr/>
              <p14:nvPr/>
            </p14:nvContentPartPr>
            <p14:xfrm>
              <a:off x="1576890" y="3255320"/>
              <a:ext cx="332014" cy="36445"/>
            </p14:xfrm>
          </p:contentPart>
        </mc:Choice>
        <mc:Fallback>
          <p:sp>
            <p:nvSpPr>
              <p:cNvPr id="1052431" name=""/>
              <p:cNvSpPr/>
              <p:nvPr/>
            </p:nvSpPr>
            <p:spPr>
              <a:xfrm>
                <a:off x="1576890" y="3255320"/>
                <a:ext cx="332014" cy="36445"/>
              </a:xfrm>
            </p:spPr>
          </p:sp>
        </mc:Fallback>
      </mc:AlternateContent>
      <mc:AlternateContent xmlns:mc="http://schemas.openxmlformats.org/markup-compatibility/2006">
        <mc:Choice xmlns:p14="http://schemas.microsoft.com/office/powerpoint/2010/main" Requires="p14">
          <p:contentPart p14:bwMode="auto" r:id="rId48">
            <p14:nvContentPartPr>
              <p14:cNvPr id="1052432" name=""/>
              <p14:cNvContentPartPr/>
              <p14:nvPr/>
            </p14:nvContentPartPr>
            <p14:xfrm>
              <a:off x="2363188" y="3247626"/>
              <a:ext cx="505332" cy="103058"/>
            </p14:xfrm>
          </p:contentPart>
        </mc:Choice>
        <mc:Fallback>
          <p:sp>
            <p:nvSpPr>
              <p:cNvPr id="1052432" name=""/>
              <p:cNvSpPr/>
              <p:nvPr/>
            </p:nvSpPr>
            <p:spPr>
              <a:xfrm>
                <a:off x="2363188" y="3247626"/>
                <a:ext cx="505332" cy="103058"/>
              </a:xfrm>
            </p:spPr>
          </p:sp>
        </mc:Fallback>
      </mc:AlternateContent>
      <mc:AlternateContent xmlns:mc="http://schemas.openxmlformats.org/markup-compatibility/2006">
        <mc:Choice xmlns:p14="http://schemas.microsoft.com/office/powerpoint/2010/main" Requires="p14">
          <p:contentPart p14:bwMode="auto" r:id="rId49">
            <p14:nvContentPartPr>
              <p14:cNvPr id="1052433" name=""/>
              <p14:cNvContentPartPr/>
              <p14:nvPr/>
            </p14:nvContentPartPr>
            <p14:xfrm>
              <a:off x="2169927" y="3476005"/>
              <a:ext cx="1723110" cy="483093"/>
            </p14:xfrm>
          </p:contentPart>
        </mc:Choice>
        <mc:Fallback>
          <p:sp>
            <p:nvSpPr>
              <p:cNvPr id="1052433" name=""/>
              <p:cNvSpPr/>
              <p:nvPr/>
            </p:nvSpPr>
            <p:spPr>
              <a:xfrm>
                <a:off x="2169927" y="3476005"/>
                <a:ext cx="1723110" cy="483093"/>
              </a:xfrm>
            </p:spPr>
          </p:sp>
        </mc:Fallback>
      </mc:AlternateContent>
      <mc:AlternateContent xmlns:mc="http://schemas.openxmlformats.org/markup-compatibility/2006">
        <mc:Choice xmlns:p14="http://schemas.microsoft.com/office/powerpoint/2010/main" Requires="p14">
          <p:contentPart p14:bwMode="auto" r:id="rId50">
            <p14:nvContentPartPr>
              <p14:cNvPr id="1052434" name=""/>
              <p14:cNvContentPartPr/>
              <p14:nvPr/>
            </p14:nvContentPartPr>
            <p14:xfrm>
              <a:off x="4542255" y="3374281"/>
              <a:ext cx="3439276" cy="604185"/>
            </p14:xfrm>
          </p:contentPart>
        </mc:Choice>
        <mc:Fallback>
          <p:sp>
            <p:nvSpPr>
              <p:cNvPr id="1052434" name=""/>
              <p:cNvSpPr/>
              <p:nvPr/>
            </p:nvSpPr>
            <p:spPr>
              <a:xfrm>
                <a:off x="4542255" y="3374281"/>
                <a:ext cx="3439276" cy="604185"/>
              </a:xfrm>
            </p:spPr>
          </p:sp>
        </mc:Fallback>
      </mc:AlternateContent>
      <mc:AlternateContent xmlns:mc="http://schemas.openxmlformats.org/markup-compatibility/2006">
        <mc:Choice xmlns:p14="http://schemas.microsoft.com/office/powerpoint/2010/main" Requires="p14">
          <p:contentPart p14:bwMode="auto" r:id="rId51">
            <p14:nvContentPartPr>
              <p14:cNvPr id="1052435" name=""/>
              <p14:cNvContentPartPr/>
              <p14:nvPr/>
            </p14:nvContentPartPr>
            <p14:xfrm>
              <a:off x="2002257" y="4712896"/>
              <a:ext cx="3685721" cy="390080"/>
            </p14:xfrm>
          </p:contentPart>
        </mc:Choice>
        <mc:Fallback>
          <p:sp>
            <p:nvSpPr>
              <p:cNvPr id="1052435" name=""/>
              <p:cNvSpPr/>
              <p:nvPr/>
            </p:nvSpPr>
            <p:spPr>
              <a:xfrm>
                <a:off x="2002257" y="4712896"/>
                <a:ext cx="3685721" cy="390080"/>
              </a:xfrm>
            </p:spPr>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591" name="ZoneTexte 3"/>
          <p:cNvSpPr txBox="1"/>
          <p:nvPr/>
        </p:nvSpPr>
        <p:spPr>
          <a:xfrm>
            <a:off x="661188" y="228281"/>
            <a:ext cx="8539480" cy="447040"/>
          </a:xfrm>
          <a:prstGeom prst="rect"/>
          <a:solidFill>
            <a:schemeClr val="accent4">
              <a:lumMod val="40000"/>
              <a:lumOff val="60000"/>
            </a:schemeClr>
          </a:solidFill>
        </p:spPr>
        <p:txBody>
          <a:bodyPr rtlCol="0" wrap="none">
            <a:spAutoFit/>
          </a:bodyPr>
          <a:p>
            <a:r>
              <a:rPr dirty="0" sz="2400" lang="fr-MA">
                <a:latin typeface="Lucida Handwriting" panose="03010101010101010101" pitchFamily="66" charset="0"/>
              </a:rPr>
              <a:t>5. Point soumis à une force conservative – équilibre - stabilité</a:t>
            </a:r>
          </a:p>
        </p:txBody>
      </p:sp>
      <p:pic>
        <p:nvPicPr>
          <p:cNvPr id="2097152" name="Image 4"/>
          <p:cNvPicPr>
            <a:picLocks noChangeAspect="1"/>
          </p:cNvPicPr>
          <p:nvPr/>
        </p:nvPicPr>
        <p:blipFill>
          <a:blip xmlns:r="http://schemas.openxmlformats.org/officeDocument/2006/relationships" r:embed="rId1">
            <a:lum bright="-20000" contrast="20000"/>
          </a:blip>
          <a:stretch>
            <a:fillRect/>
          </a:stretch>
        </p:blipFill>
        <p:spPr>
          <a:xfrm>
            <a:off x="7701568" y="898390"/>
            <a:ext cx="4108360" cy="2553151"/>
          </a:xfrm>
          <a:prstGeom prst="rect"/>
        </p:spPr>
      </p:pic>
      <p:sp>
        <p:nvSpPr>
          <p:cNvPr id="1048592" name="Rectangle 5"/>
          <p:cNvSpPr>
            <a:spLocks noChangeAspect="1" noMove="1" noResize="1" noRot="1" noAdjustHandles="1" noEditPoints="1" noChangeArrowheads="1" noChangeShapeType="1" noTextEdit="1"/>
          </p:cNvSpPr>
          <p:nvPr/>
        </p:nvSpPr>
        <p:spPr>
          <a:xfrm>
            <a:off x="1248592" y="898390"/>
            <a:ext cx="4479303" cy="437492"/>
          </a:xfrm>
          <a:prstGeom prst="rect"/>
          <a:blipFill rotWithShape="0">
            <a:blip xmlns:r="http://schemas.openxmlformats.org/officeDocument/2006/relationships" r:embed="rId2"/>
            <a:stretch>
              <a:fillRect b="-1389"/>
            </a:stretch>
          </a:blipFill>
        </p:spPr>
        <p:txBody>
          <a:bodyPr/>
          <a:p>
            <a:r>
              <a:rPr lang="fr-MA">
                <a:noFill/>
              </a:rPr>
              <a:t> </a:t>
            </a:r>
          </a:p>
        </p:txBody>
      </p:sp>
      <p:sp>
        <p:nvSpPr>
          <p:cNvPr id="1048593" name="Rectangle 6"/>
          <p:cNvSpPr>
            <a:spLocks noChangeAspect="1" noMove="1" noResize="1" noRot="1" noAdjustHandles="1" noEditPoints="1" noChangeArrowheads="1" noChangeShapeType="1" noTextEdit="1"/>
          </p:cNvSpPr>
          <p:nvPr/>
        </p:nvSpPr>
        <p:spPr>
          <a:xfrm>
            <a:off x="1248592" y="1450633"/>
            <a:ext cx="1364348" cy="610936"/>
          </a:xfrm>
          <a:prstGeom prst="rect"/>
          <a:blipFill rotWithShape="0">
            <a:blip xmlns:r="http://schemas.openxmlformats.org/officeDocument/2006/relationships" r:embed="rId3"/>
            <a:stretch>
              <a:fillRect/>
            </a:stretch>
          </a:blipFill>
        </p:spPr>
        <p:txBody>
          <a:bodyPr/>
          <a:p>
            <a:r>
              <a:rPr lang="fr-MA">
                <a:noFill/>
              </a:rPr>
              <a:t> </a:t>
            </a:r>
          </a:p>
        </p:txBody>
      </p:sp>
      <p:sp>
        <p:nvSpPr>
          <p:cNvPr id="1048594" name="Rectangle 7"/>
          <p:cNvSpPr>
            <a:spLocks noChangeAspect="1" noMove="1" noResize="1" noRot="1" noAdjustHandles="1" noEditPoints="1" noChangeArrowheads="1" noChangeShapeType="1" noTextEdit="1"/>
          </p:cNvSpPr>
          <p:nvPr/>
        </p:nvSpPr>
        <p:spPr>
          <a:xfrm>
            <a:off x="661188" y="2368571"/>
            <a:ext cx="10994191" cy="4078361"/>
          </a:xfrm>
          <a:prstGeom prst="rect"/>
          <a:blipFill rotWithShape="0">
            <a:blip xmlns:r="http://schemas.openxmlformats.org/officeDocument/2006/relationships" r:embed="rId4"/>
            <a:stretch>
              <a:fillRect l="-499" b="-1794"/>
            </a:stretch>
          </a:blipFill>
        </p:spPr>
        <p:txBody>
          <a:bodyPr/>
          <a:p>
            <a:r>
              <a:rPr lang="es-ES">
                <a:noFill/>
              </a:rPr>
              <a:t> </a:t>
            </a:r>
          </a:p>
        </p:txBody>
      </p:sp>
      <mc:AlternateContent xmlns:mc="http://schemas.openxmlformats.org/markup-compatibility/2006">
        <mc:Choice xmlns:p14="http://schemas.microsoft.com/office/powerpoint/2010/main" Requires="p14">
          <p:contentPart p14:bwMode="auto" r:id="rId5">
            <p14:nvContentPartPr>
              <p14:cNvPr id="1052436" name=""/>
              <p14:cNvContentPartPr/>
              <p14:nvPr/>
            </p14:nvContentPartPr>
            <p14:xfrm>
              <a:off x="1440987" y="897260"/>
              <a:ext cx="4336441" cy="517656"/>
            </p14:xfrm>
          </p:contentPart>
        </mc:Choice>
        <mc:Fallback>
          <p:sp>
            <p:nvSpPr>
              <p:cNvPr id="1052436" name=""/>
              <p:cNvSpPr/>
              <p:nvPr/>
            </p:nvSpPr>
            <p:spPr>
              <a:xfrm>
                <a:off x="1440987" y="897260"/>
                <a:ext cx="4336441" cy="517656"/>
              </a:xfrm>
            </p:spPr>
          </p:sp>
        </mc:Fallback>
      </mc:AlternateContent>
      <mc:AlternateContent xmlns:mc="http://schemas.openxmlformats.org/markup-compatibility/2006">
        <mc:Choice xmlns:p14="http://schemas.microsoft.com/office/powerpoint/2010/main" Requires="p14">
          <p:contentPart p14:bwMode="auto" r:id="rId6">
            <p14:nvContentPartPr>
              <p14:cNvPr id="1052437" name=""/>
              <p14:cNvContentPartPr/>
              <p14:nvPr/>
            </p14:nvContentPartPr>
            <p14:xfrm>
              <a:off x="1061958" y="2095977"/>
              <a:ext cx="1698016" cy="88727"/>
            </p14:xfrm>
          </p:contentPart>
        </mc:Choice>
        <mc:Fallback>
          <p:sp>
            <p:nvSpPr>
              <p:cNvPr id="1052437" name=""/>
              <p:cNvSpPr/>
              <p:nvPr/>
            </p:nvSpPr>
            <p:spPr>
              <a:xfrm>
                <a:off x="1061958" y="2095977"/>
                <a:ext cx="1698016" cy="88727"/>
              </a:xfrm>
            </p:spPr>
          </p:sp>
        </mc:Fallback>
      </mc:AlternateContent>
      <mc:AlternateContent xmlns:mc="http://schemas.openxmlformats.org/markup-compatibility/2006">
        <mc:Choice xmlns:p14="http://schemas.microsoft.com/office/powerpoint/2010/main" Requires="p14">
          <p:contentPart p14:bwMode="auto" r:id="rId7">
            <p14:nvContentPartPr>
              <p14:cNvPr id="1052438" name=""/>
              <p14:cNvContentPartPr/>
              <p14:nvPr/>
            </p14:nvContentPartPr>
            <p14:xfrm>
              <a:off x="5238338" y="2770000"/>
              <a:ext cx="625317" cy="28632"/>
            </p14:xfrm>
          </p:contentPart>
        </mc:Choice>
        <mc:Fallback>
          <p:sp>
            <p:nvSpPr>
              <p:cNvPr id="1052438" name=""/>
              <p:cNvSpPr/>
              <p:nvPr/>
            </p:nvSpPr>
            <p:spPr>
              <a:xfrm>
                <a:off x="5238338" y="2770000"/>
                <a:ext cx="625317" cy="28632"/>
              </a:xfrm>
            </p:spPr>
          </p:sp>
        </mc:Fallback>
      </mc:AlternateContent>
      <mc:AlternateContent xmlns:mc="http://schemas.openxmlformats.org/markup-compatibility/2006">
        <mc:Choice xmlns:p14="http://schemas.microsoft.com/office/powerpoint/2010/main" Requires="p14">
          <p:contentPart p14:bwMode="auto" r:id="rId8">
            <p14:nvContentPartPr>
              <p14:cNvPr id="1052439" name=""/>
              <p14:cNvContentPartPr/>
              <p14:nvPr/>
            </p14:nvContentPartPr>
            <p14:xfrm>
              <a:off x="10416344" y="2776790"/>
              <a:ext cx="44724" cy="1041642"/>
            </p14:xfrm>
          </p:contentPart>
        </mc:Choice>
        <mc:Fallback>
          <p:sp>
            <p:nvSpPr>
              <p:cNvPr id="1052439" name=""/>
              <p:cNvSpPr/>
              <p:nvPr/>
            </p:nvSpPr>
            <p:spPr>
              <a:xfrm>
                <a:off x="10416344" y="2776790"/>
                <a:ext cx="44724" cy="1041642"/>
              </a:xfrm>
            </p:spPr>
          </p:sp>
        </mc:Fallback>
      </mc:AlternateContent>
      <mc:AlternateContent xmlns:mc="http://schemas.openxmlformats.org/markup-compatibility/2006">
        <mc:Choice xmlns:p14="http://schemas.microsoft.com/office/powerpoint/2010/main" Requires="p14">
          <p:contentPart p14:bwMode="auto" r:id="rId9">
            <p14:nvContentPartPr>
              <p14:cNvPr id="1052440" name=""/>
              <p14:cNvContentPartPr/>
              <p14:nvPr/>
            </p14:nvContentPartPr>
            <p14:xfrm>
              <a:off x="10330301" y="3747501"/>
              <a:ext cx="268440" cy="205869"/>
            </p14:xfrm>
          </p:contentPart>
        </mc:Choice>
        <mc:Fallback>
          <p:sp>
            <p:nvSpPr>
              <p:cNvPr id="1052440" name=""/>
              <p:cNvSpPr/>
              <p:nvPr/>
            </p:nvSpPr>
            <p:spPr>
              <a:xfrm>
                <a:off x="10330301" y="3747501"/>
                <a:ext cx="268440" cy="205869"/>
              </a:xfrm>
            </p:spPr>
          </p:sp>
        </mc:Fallback>
      </mc:AlternateContent>
      <mc:AlternateContent xmlns:mc="http://schemas.openxmlformats.org/markup-compatibility/2006">
        <mc:Choice xmlns:p14="http://schemas.microsoft.com/office/powerpoint/2010/main" Requires="p14">
          <p:contentPart p14:bwMode="auto" r:id="rId10">
            <p14:nvContentPartPr>
              <p14:cNvPr id="1052441" name=""/>
              <p14:cNvContentPartPr/>
              <p14:nvPr/>
            </p14:nvContentPartPr>
            <p14:xfrm>
              <a:off x="10682443" y="3904533"/>
              <a:ext cx="425784" cy="522454"/>
            </p14:xfrm>
          </p:contentPart>
        </mc:Choice>
        <mc:Fallback>
          <p:sp>
            <p:nvSpPr>
              <p:cNvPr id="1052441" name=""/>
              <p:cNvSpPr/>
              <p:nvPr/>
            </p:nvSpPr>
            <p:spPr>
              <a:xfrm>
                <a:off x="10682443" y="3904533"/>
                <a:ext cx="425784" cy="522454"/>
              </a:xfrm>
            </p:spPr>
          </p:sp>
        </mc:Fallback>
      </mc:AlternateContent>
      <mc:AlternateContent xmlns:mc="http://schemas.openxmlformats.org/markup-compatibility/2006">
        <mc:Choice xmlns:p14="http://schemas.microsoft.com/office/powerpoint/2010/main" Requires="p14">
          <p:contentPart p14:bwMode="auto" r:id="rId11">
            <p14:nvContentPartPr>
              <p14:cNvPr id="1052442" name=""/>
              <p14:cNvContentPartPr/>
              <p14:nvPr/>
            </p14:nvContentPartPr>
            <p14:xfrm>
              <a:off x="10879792" y="3795481"/>
              <a:ext cx="323291" cy="46336"/>
            </p14:xfrm>
          </p:contentPart>
        </mc:Choice>
        <mc:Fallback>
          <p:sp>
            <p:nvSpPr>
              <p:cNvPr id="1052442" name=""/>
              <p:cNvSpPr/>
              <p:nvPr/>
            </p:nvSpPr>
            <p:spPr>
              <a:xfrm>
                <a:off x="10879792" y="3795481"/>
                <a:ext cx="323291" cy="46336"/>
              </a:xfrm>
            </p:spPr>
          </p:sp>
        </mc:Fallback>
      </mc:AlternateContent>
      <mc:AlternateContent xmlns:mc="http://schemas.openxmlformats.org/markup-compatibility/2006">
        <mc:Choice xmlns:p14="http://schemas.microsoft.com/office/powerpoint/2010/main" Requires="p14">
          <p:contentPart p14:bwMode="auto" r:id="rId12">
            <p14:nvContentPartPr>
              <p14:cNvPr id="1052443" name=""/>
              <p14:cNvContentPartPr/>
              <p14:nvPr/>
            </p14:nvContentPartPr>
            <p14:xfrm>
              <a:off x="11027026" y="3704066"/>
              <a:ext cx="167991" cy="215285"/>
            </p14:xfrm>
          </p:contentPart>
        </mc:Choice>
        <mc:Fallback>
          <p:sp>
            <p:nvSpPr>
              <p:cNvPr id="1052443" name=""/>
              <p:cNvSpPr/>
              <p:nvPr/>
            </p:nvSpPr>
            <p:spPr>
              <a:xfrm>
                <a:off x="11027026" y="3704066"/>
                <a:ext cx="167991" cy="215285"/>
              </a:xfrm>
            </p:spPr>
          </p:sp>
        </mc:Fallback>
      </mc:AlternateContent>
      <mc:AlternateContent xmlns:mc="http://schemas.openxmlformats.org/markup-compatibility/2006">
        <mc:Choice xmlns:p14="http://schemas.microsoft.com/office/powerpoint/2010/main" Requires="p14">
          <p:contentPart p14:bwMode="auto" r:id="rId13">
            <p14:nvContentPartPr>
              <p14:cNvPr id="1052444" name=""/>
              <p14:cNvContentPartPr/>
              <p14:nvPr/>
            </p14:nvContentPartPr>
            <p14:xfrm>
              <a:off x="10346642" y="1949714"/>
              <a:ext cx="193194" cy="1001312"/>
            </p14:xfrm>
          </p:contentPart>
        </mc:Choice>
        <mc:Fallback>
          <p:sp>
            <p:nvSpPr>
              <p:cNvPr id="1052444" name=""/>
              <p:cNvSpPr/>
              <p:nvPr/>
            </p:nvSpPr>
            <p:spPr>
              <a:xfrm>
                <a:off x="10346642" y="1949714"/>
                <a:ext cx="193194" cy="1001312"/>
              </a:xfrm>
            </p:spPr>
          </p:sp>
        </mc:Fallback>
      </mc:AlternateContent>
      <mc:AlternateContent xmlns:mc="http://schemas.openxmlformats.org/markup-compatibility/2006">
        <mc:Choice xmlns:p14="http://schemas.microsoft.com/office/powerpoint/2010/main" Requires="p14">
          <p:contentPart p14:bwMode="auto" r:id="rId14">
            <p14:nvContentPartPr>
              <p14:cNvPr id="1052445" name=""/>
              <p14:cNvContentPartPr/>
              <p14:nvPr/>
            </p14:nvContentPartPr>
            <p14:xfrm>
              <a:off x="10655940" y="2187812"/>
              <a:ext cx="12292" cy="219829"/>
            </p14:xfrm>
          </p:contentPart>
        </mc:Choice>
        <mc:Fallback>
          <p:sp>
            <p:nvSpPr>
              <p:cNvPr id="1052445" name=""/>
              <p:cNvSpPr/>
              <p:nvPr/>
            </p:nvSpPr>
            <p:spPr>
              <a:xfrm>
                <a:off x="10655940" y="2187812"/>
                <a:ext cx="12292" cy="219829"/>
              </a:xfrm>
            </p:spPr>
          </p:sp>
        </mc:Fallback>
      </mc:AlternateContent>
      <mc:AlternateContent xmlns:mc="http://schemas.openxmlformats.org/markup-compatibility/2006">
        <mc:Choice xmlns:p14="http://schemas.microsoft.com/office/powerpoint/2010/main" Requires="p14">
          <p:contentPart p14:bwMode="auto" r:id="rId15">
            <p14:nvContentPartPr>
              <p14:cNvPr id="1052446" name=""/>
              <p14:cNvContentPartPr/>
              <p14:nvPr/>
            </p14:nvContentPartPr>
            <p14:xfrm>
              <a:off x="10625494" y="2065367"/>
              <a:ext cx="262540" cy="277420"/>
            </p14:xfrm>
          </p:contentPart>
        </mc:Choice>
        <mc:Fallback>
          <p:sp>
            <p:nvSpPr>
              <p:cNvPr id="1052446" name=""/>
              <p:cNvSpPr/>
              <p:nvPr/>
            </p:nvSpPr>
            <p:spPr>
              <a:xfrm>
                <a:off x="10625494" y="2065367"/>
                <a:ext cx="262540" cy="277420"/>
              </a:xfrm>
            </p:spPr>
          </p:sp>
        </mc:Fallback>
      </mc:AlternateContent>
      <mc:AlternateContent xmlns:mc="http://schemas.openxmlformats.org/markup-compatibility/2006">
        <mc:Choice xmlns:p14="http://schemas.microsoft.com/office/powerpoint/2010/main" Requires="p14">
          <p:contentPart p14:bwMode="auto" r:id="rId16">
            <p14:nvContentPartPr>
              <p14:cNvPr id="1052447" name=""/>
              <p14:cNvContentPartPr/>
              <p14:nvPr/>
            </p14:nvContentPartPr>
            <p14:xfrm>
              <a:off x="10576861" y="1963872"/>
              <a:ext cx="301466" cy="6255"/>
            </p14:xfrm>
          </p:contentPart>
        </mc:Choice>
        <mc:Fallback>
          <p:sp>
            <p:nvSpPr>
              <p:cNvPr id="1052447" name=""/>
              <p:cNvSpPr/>
              <p:nvPr/>
            </p:nvSpPr>
            <p:spPr>
              <a:xfrm>
                <a:off x="10576861" y="1963872"/>
                <a:ext cx="301466" cy="6255"/>
              </a:xfrm>
            </p:spPr>
          </p:sp>
        </mc:Fallback>
      </mc:AlternateContent>
      <mc:AlternateContent xmlns:mc="http://schemas.openxmlformats.org/markup-compatibility/2006">
        <mc:Choice xmlns:p14="http://schemas.microsoft.com/office/powerpoint/2010/main" Requires="p14">
          <p:contentPart p14:bwMode="auto" r:id="rId17">
            <p14:nvContentPartPr>
              <p14:cNvPr id="1052448" name=""/>
              <p14:cNvContentPartPr/>
              <p14:nvPr/>
            </p14:nvContentPartPr>
            <p14:xfrm>
              <a:off x="10787872" y="1885752"/>
              <a:ext cx="126686" cy="181186"/>
            </p14:xfrm>
          </p:contentPart>
        </mc:Choice>
        <mc:Fallback>
          <p:sp>
            <p:nvSpPr>
              <p:cNvPr id="1052448" name=""/>
              <p:cNvSpPr/>
              <p:nvPr/>
            </p:nvSpPr>
            <p:spPr>
              <a:xfrm>
                <a:off x="10787872" y="1885752"/>
                <a:ext cx="126686" cy="181186"/>
              </a:xfrm>
            </p:spPr>
          </p:sp>
        </mc:Fallback>
      </mc:AlternateContent>
      <mc:AlternateContent xmlns:mc="http://schemas.openxmlformats.org/markup-compatibility/2006">
        <mc:Choice xmlns:p14="http://schemas.microsoft.com/office/powerpoint/2010/main" Requires="p14">
          <p:contentPart p14:bwMode="auto" r:id="rId18">
            <p14:nvContentPartPr>
              <p14:cNvPr id="1052449" name=""/>
              <p14:cNvContentPartPr/>
              <p14:nvPr/>
            </p14:nvContentPartPr>
            <p14:xfrm>
              <a:off x="9689022" y="1574261"/>
              <a:ext cx="90606" cy="113859"/>
            </p14:xfrm>
          </p:contentPart>
        </mc:Choice>
        <mc:Fallback>
          <p:sp>
            <p:nvSpPr>
              <p:cNvPr id="1052449" name=""/>
              <p:cNvSpPr/>
              <p:nvPr/>
            </p:nvSpPr>
            <p:spPr>
              <a:xfrm>
                <a:off x="9689022" y="1574261"/>
                <a:ext cx="90606" cy="113859"/>
              </a:xfrm>
            </p:spPr>
          </p:sp>
        </mc:Fallback>
      </mc:AlternateContent>
      <mc:AlternateContent xmlns:mc="http://schemas.openxmlformats.org/markup-compatibility/2006">
        <mc:Choice xmlns:p14="http://schemas.microsoft.com/office/powerpoint/2010/main" Requires="p14">
          <p:contentPart p14:bwMode="auto" r:id="rId19">
            <p14:nvContentPartPr>
              <p14:cNvPr id="1052450" name=""/>
              <p14:cNvContentPartPr/>
              <p14:nvPr/>
            </p14:nvContentPartPr>
            <p14:xfrm>
              <a:off x="9650785" y="1581955"/>
              <a:ext cx="157301" cy="110694"/>
            </p14:xfrm>
          </p:contentPart>
        </mc:Choice>
        <mc:Fallback>
          <p:sp>
            <p:nvSpPr>
              <p:cNvPr id="1052450" name=""/>
              <p:cNvSpPr/>
              <p:nvPr/>
            </p:nvSpPr>
            <p:spPr>
              <a:xfrm>
                <a:off x="9650785" y="1581955"/>
                <a:ext cx="157301" cy="110694"/>
              </a:xfrm>
            </p:spPr>
          </p:sp>
        </mc:Fallback>
      </mc:AlternateContent>
      <mc:AlternateContent xmlns:mc="http://schemas.openxmlformats.org/markup-compatibility/2006">
        <mc:Choice xmlns:p14="http://schemas.microsoft.com/office/powerpoint/2010/main" Requires="p14">
          <p:contentPart p14:bwMode="auto" r:id="rId20">
            <p14:nvContentPartPr>
              <p14:cNvPr id="1052451" name=""/>
              <p14:cNvContentPartPr/>
              <p14:nvPr/>
            </p14:nvContentPartPr>
            <p14:xfrm>
              <a:off x="5240956" y="2186374"/>
              <a:ext cx="799677" cy="633851"/>
            </p14:xfrm>
          </p:contentPart>
        </mc:Choice>
        <mc:Fallback>
          <p:sp>
            <p:nvSpPr>
              <p:cNvPr id="1052451" name=""/>
              <p:cNvSpPr/>
              <p:nvPr/>
            </p:nvSpPr>
            <p:spPr>
              <a:xfrm>
                <a:off x="5240956" y="2186374"/>
                <a:ext cx="799677" cy="633851"/>
              </a:xfrm>
            </p:spPr>
          </p:sp>
        </mc:Fallback>
      </mc:AlternateContent>
      <mc:AlternateContent xmlns:mc="http://schemas.openxmlformats.org/markup-compatibility/2006">
        <mc:Choice xmlns:p14="http://schemas.microsoft.com/office/powerpoint/2010/main" Requires="p14">
          <p:contentPart p14:bwMode="auto" r:id="rId21">
            <p14:nvContentPartPr>
              <p14:cNvPr id="1052452" name=""/>
              <p14:cNvContentPartPr/>
              <p14:nvPr/>
            </p14:nvContentPartPr>
            <p14:xfrm>
              <a:off x="5545886" y="3037649"/>
              <a:ext cx="34449" cy="233989"/>
            </p14:xfrm>
          </p:contentPart>
        </mc:Choice>
        <mc:Fallback>
          <p:sp>
            <p:nvSpPr>
              <p:cNvPr id="1052452" name=""/>
              <p:cNvSpPr/>
              <p:nvPr/>
            </p:nvSpPr>
            <p:spPr>
              <a:xfrm>
                <a:off x="5545886" y="3037649"/>
                <a:ext cx="34449" cy="233989"/>
              </a:xfrm>
            </p:spPr>
          </p:sp>
        </mc:Fallback>
      </mc:AlternateContent>
      <mc:AlternateContent xmlns:mc="http://schemas.openxmlformats.org/markup-compatibility/2006">
        <mc:Choice xmlns:p14="http://schemas.microsoft.com/office/powerpoint/2010/main" Requires="p14">
          <p:contentPart p14:bwMode="auto" r:id="rId22">
            <p14:nvContentPartPr>
              <p14:cNvPr id="1052453" name=""/>
              <p14:cNvContentPartPr/>
              <p14:nvPr/>
            </p14:nvContentPartPr>
            <p14:xfrm>
              <a:off x="5388361" y="2987016"/>
              <a:ext cx="391518" cy="24324"/>
            </p14:xfrm>
          </p:contentPart>
        </mc:Choice>
        <mc:Fallback>
          <p:sp>
            <p:nvSpPr>
              <p:cNvPr id="1052453" name=""/>
              <p:cNvSpPr/>
              <p:nvPr/>
            </p:nvSpPr>
            <p:spPr>
              <a:xfrm>
                <a:off x="5388361" y="2987016"/>
                <a:ext cx="391518" cy="24324"/>
              </a:xfrm>
            </p:spPr>
          </p:sp>
        </mc:Fallback>
      </mc:AlternateContent>
      <mc:AlternateContent xmlns:mc="http://schemas.openxmlformats.org/markup-compatibility/2006">
        <mc:Choice xmlns:p14="http://schemas.microsoft.com/office/powerpoint/2010/main" Requires="p14">
          <p:contentPart p14:bwMode="auto" r:id="rId23">
            <p14:nvContentPartPr>
              <p14:cNvPr id="1052454" name=""/>
              <p14:cNvContentPartPr/>
              <p14:nvPr/>
            </p14:nvContentPartPr>
            <p14:xfrm>
              <a:off x="5538826" y="2892676"/>
              <a:ext cx="239507" cy="12746"/>
            </p14:xfrm>
          </p:contentPart>
        </mc:Choice>
        <mc:Fallback>
          <p:sp>
            <p:nvSpPr>
              <p:cNvPr id="1052454" name=""/>
              <p:cNvSpPr/>
              <p:nvPr/>
            </p:nvSpPr>
            <p:spPr>
              <a:xfrm>
                <a:off x="5538826" y="2892676"/>
                <a:ext cx="239507" cy="12746"/>
              </a:xfrm>
            </p:spPr>
          </p:sp>
        </mc:Fallback>
      </mc:AlternateContent>
      <mc:AlternateContent xmlns:mc="http://schemas.openxmlformats.org/markup-compatibility/2006">
        <mc:Choice xmlns:p14="http://schemas.microsoft.com/office/powerpoint/2010/main" Requires="p14">
          <p:contentPart p14:bwMode="auto" r:id="rId24">
            <p14:nvContentPartPr>
              <p14:cNvPr id="1052455" name=""/>
              <p14:cNvContentPartPr/>
              <p14:nvPr/>
            </p14:nvContentPartPr>
            <p14:xfrm>
              <a:off x="5746211" y="2842067"/>
              <a:ext cx="124152" cy="176155"/>
            </p14:xfrm>
          </p:contentPart>
        </mc:Choice>
        <mc:Fallback>
          <p:sp>
            <p:nvSpPr>
              <p:cNvPr id="1052455" name=""/>
              <p:cNvSpPr/>
              <p:nvPr/>
            </p:nvSpPr>
            <p:spPr>
              <a:xfrm>
                <a:off x="5746211" y="2842067"/>
                <a:ext cx="124152" cy="176155"/>
              </a:xfrm>
            </p:spPr>
          </p:sp>
        </mc:Fallback>
      </mc:AlternateContent>
      <mc:AlternateContent xmlns:mc="http://schemas.openxmlformats.org/markup-compatibility/2006">
        <mc:Choice xmlns:p14="http://schemas.microsoft.com/office/powerpoint/2010/main" Requires="p14">
          <p:contentPart p14:bwMode="auto" r:id="rId25">
            <p14:nvContentPartPr>
              <p14:cNvPr id="1052456" name=""/>
              <p14:cNvContentPartPr/>
              <p14:nvPr/>
            </p14:nvContentPartPr>
            <p14:xfrm>
              <a:off x="5810632" y="3180241"/>
              <a:ext cx="169896" cy="17000"/>
            </p14:xfrm>
          </p:contentPart>
        </mc:Choice>
        <mc:Fallback>
          <p:sp>
            <p:nvSpPr>
              <p:cNvPr id="1052456" name=""/>
              <p:cNvSpPr/>
              <p:nvPr/>
            </p:nvSpPr>
            <p:spPr>
              <a:xfrm>
                <a:off x="5810632" y="3180241"/>
                <a:ext cx="169896" cy="17000"/>
              </a:xfrm>
            </p:spPr>
          </p:sp>
        </mc:Fallback>
      </mc:AlternateContent>
      <mc:AlternateContent xmlns:mc="http://schemas.openxmlformats.org/markup-compatibility/2006">
        <mc:Choice xmlns:p14="http://schemas.microsoft.com/office/powerpoint/2010/main" Requires="p14">
          <p:contentPart p14:bwMode="auto" r:id="rId26">
            <p14:nvContentPartPr>
              <p14:cNvPr id="1052457" name=""/>
              <p14:cNvContentPartPr/>
              <p14:nvPr/>
            </p14:nvContentPartPr>
            <p14:xfrm>
              <a:off x="5910795" y="3139411"/>
              <a:ext cx="51636" cy="160849"/>
            </p14:xfrm>
          </p:contentPart>
        </mc:Choice>
        <mc:Fallback>
          <p:sp>
            <p:nvSpPr>
              <p:cNvPr id="1052457" name=""/>
              <p:cNvSpPr/>
              <p:nvPr/>
            </p:nvSpPr>
            <p:spPr>
              <a:xfrm>
                <a:off x="5910795" y="3139411"/>
                <a:ext cx="51636" cy="160849"/>
              </a:xfrm>
            </p:spPr>
          </p:sp>
        </mc:Fallback>
      </mc:AlternateContent>
      <mc:AlternateContent xmlns:mc="http://schemas.openxmlformats.org/markup-compatibility/2006">
        <mc:Choice xmlns:p14="http://schemas.microsoft.com/office/powerpoint/2010/main" Requires="p14">
          <p:contentPart p14:bwMode="auto" r:id="rId27">
            <p14:nvContentPartPr>
              <p14:cNvPr id="1052458" name=""/>
              <p14:cNvContentPartPr/>
              <p14:nvPr/>
            </p14:nvContentPartPr>
            <p14:xfrm>
              <a:off x="6089499" y="3119170"/>
              <a:ext cx="379029" cy="122457"/>
            </p14:xfrm>
          </p:contentPart>
        </mc:Choice>
        <mc:Fallback>
          <p:sp>
            <p:nvSpPr>
              <p:cNvPr id="1052458" name=""/>
              <p:cNvSpPr/>
              <p:nvPr/>
            </p:nvSpPr>
            <p:spPr>
              <a:xfrm>
                <a:off x="6089499" y="3119170"/>
                <a:ext cx="379029" cy="122457"/>
              </a:xfrm>
            </p:spPr>
          </p:sp>
        </mc:Fallback>
      </mc:AlternateContent>
      <mc:AlternateContent xmlns:mc="http://schemas.openxmlformats.org/markup-compatibility/2006">
        <mc:Choice xmlns:p14="http://schemas.microsoft.com/office/powerpoint/2010/main" Requires="p14">
          <p:contentPart p14:bwMode="auto" r:id="rId28">
            <p14:nvContentPartPr>
              <p14:cNvPr id="1052459" name=""/>
              <p14:cNvContentPartPr/>
              <p14:nvPr/>
            </p14:nvContentPartPr>
            <p14:xfrm>
              <a:off x="6453967" y="3117569"/>
              <a:ext cx="165544" cy="304850"/>
            </p14:xfrm>
          </p:contentPart>
        </mc:Choice>
        <mc:Fallback>
          <p:sp>
            <p:nvSpPr>
              <p:cNvPr id="1052459" name=""/>
              <p:cNvSpPr/>
              <p:nvPr/>
            </p:nvSpPr>
            <p:spPr>
              <a:xfrm>
                <a:off x="6453967" y="3117569"/>
                <a:ext cx="165544" cy="304850"/>
              </a:xfrm>
            </p:spPr>
          </p:sp>
        </mc:Fallback>
      </mc:AlternateContent>
      <mc:AlternateContent xmlns:mc="http://schemas.openxmlformats.org/markup-compatibility/2006">
        <mc:Choice xmlns:p14="http://schemas.microsoft.com/office/powerpoint/2010/main" Requires="p14">
          <p:contentPart p14:bwMode="auto" r:id="rId29">
            <p14:nvContentPartPr>
              <p14:cNvPr id="1052460" name=""/>
              <p14:cNvContentPartPr/>
              <p14:nvPr/>
            </p14:nvContentPartPr>
            <p14:xfrm>
              <a:off x="6482648" y="3015807"/>
              <a:ext cx="214886" cy="6742"/>
            </p14:xfrm>
          </p:contentPart>
        </mc:Choice>
        <mc:Fallback>
          <p:sp>
            <p:nvSpPr>
              <p:cNvPr id="1052460" name=""/>
              <p:cNvSpPr/>
              <p:nvPr/>
            </p:nvSpPr>
            <p:spPr>
              <a:xfrm>
                <a:off x="6482648" y="3015807"/>
                <a:ext cx="214886" cy="6742"/>
              </a:xfrm>
            </p:spPr>
          </p:sp>
        </mc:Fallback>
      </mc:AlternateContent>
      <mc:AlternateContent xmlns:mc="http://schemas.openxmlformats.org/markup-compatibility/2006">
        <mc:Choice xmlns:p14="http://schemas.microsoft.com/office/powerpoint/2010/main" Requires="p14">
          <p:contentPart p14:bwMode="auto" r:id="rId30">
            <p14:nvContentPartPr>
              <p14:cNvPr id="1052461" name=""/>
              <p14:cNvContentPartPr/>
              <p14:nvPr/>
            </p14:nvContentPartPr>
            <p14:xfrm>
              <a:off x="6582810" y="2951027"/>
              <a:ext cx="143672" cy="139691"/>
            </p14:xfrm>
          </p:contentPart>
        </mc:Choice>
        <mc:Fallback>
          <p:sp>
            <p:nvSpPr>
              <p:cNvPr id="1052461" name=""/>
              <p:cNvSpPr/>
              <p:nvPr/>
            </p:nvSpPr>
            <p:spPr>
              <a:xfrm>
                <a:off x="6582810" y="2951027"/>
                <a:ext cx="143672" cy="139691"/>
              </a:xfrm>
            </p:spPr>
          </p:sp>
        </mc:Fallback>
      </mc:AlternateContent>
      <mc:AlternateContent xmlns:mc="http://schemas.openxmlformats.org/markup-compatibility/2006">
        <mc:Choice xmlns:p14="http://schemas.microsoft.com/office/powerpoint/2010/main" Requires="p14">
          <p:contentPart p14:bwMode="auto" r:id="rId31">
            <p14:nvContentPartPr>
              <p14:cNvPr id="1052462" name=""/>
              <p14:cNvContentPartPr/>
              <p14:nvPr/>
            </p14:nvContentPartPr>
            <p14:xfrm>
              <a:off x="6790195" y="3197093"/>
              <a:ext cx="189646" cy="21990"/>
            </p14:xfrm>
          </p:contentPart>
        </mc:Choice>
        <mc:Fallback>
          <p:sp>
            <p:nvSpPr>
              <p:cNvPr id="1052462" name=""/>
              <p:cNvSpPr/>
              <p:nvPr/>
            </p:nvSpPr>
            <p:spPr>
              <a:xfrm>
                <a:off x="6790195" y="3197093"/>
                <a:ext cx="189646" cy="21990"/>
              </a:xfrm>
            </p:spPr>
          </p:sp>
        </mc:Fallback>
      </mc:AlternateContent>
      <mc:AlternateContent xmlns:mc="http://schemas.openxmlformats.org/markup-compatibility/2006">
        <mc:Choice xmlns:p14="http://schemas.microsoft.com/office/powerpoint/2010/main" Requires="p14">
          <p:contentPart p14:bwMode="auto" r:id="rId32">
            <p14:nvContentPartPr>
              <p14:cNvPr id="1052463" name=""/>
              <p14:cNvContentPartPr/>
              <p14:nvPr/>
            </p14:nvContentPartPr>
            <p14:xfrm>
              <a:off x="6847557" y="3131716"/>
              <a:ext cx="51053" cy="160937"/>
            </p14:xfrm>
          </p:contentPart>
        </mc:Choice>
        <mc:Fallback>
          <p:sp>
            <p:nvSpPr>
              <p:cNvPr id="1052463" name=""/>
              <p:cNvSpPr/>
              <p:nvPr/>
            </p:nvSpPr>
            <p:spPr>
              <a:xfrm>
                <a:off x="6847557" y="3131716"/>
                <a:ext cx="51053" cy="160937"/>
              </a:xfrm>
            </p:spPr>
          </p:sp>
        </mc:Fallback>
      </mc:AlternateContent>
      <mc:AlternateContent xmlns:mc="http://schemas.openxmlformats.org/markup-compatibility/2006">
        <mc:Choice xmlns:p14="http://schemas.microsoft.com/office/powerpoint/2010/main" Requires="p14">
          <p:contentPart p14:bwMode="auto" r:id="rId33">
            <p14:nvContentPartPr>
              <p14:cNvPr id="1052464" name=""/>
              <p14:cNvContentPartPr/>
              <p14:nvPr/>
            </p14:nvContentPartPr>
            <p14:xfrm>
              <a:off x="7057181" y="3027309"/>
              <a:ext cx="219266" cy="249554"/>
            </p14:xfrm>
          </p:contentPart>
        </mc:Choice>
        <mc:Fallback>
          <p:sp>
            <p:nvSpPr>
              <p:cNvPr id="1052464" name=""/>
              <p:cNvSpPr/>
              <p:nvPr/>
            </p:nvSpPr>
            <p:spPr>
              <a:xfrm>
                <a:off x="7057181" y="3027309"/>
                <a:ext cx="219266" cy="249554"/>
              </a:xfrm>
            </p:spPr>
          </p:sp>
        </mc:Fallback>
      </mc:AlternateContent>
      <mc:AlternateContent xmlns:mc="http://schemas.openxmlformats.org/markup-compatibility/2006">
        <mc:Choice xmlns:p14="http://schemas.microsoft.com/office/powerpoint/2010/main" Requires="p14">
          <p:contentPart p14:bwMode="auto" r:id="rId34">
            <p14:nvContentPartPr>
              <p14:cNvPr id="1052465" name=""/>
              <p14:cNvContentPartPr/>
              <p14:nvPr/>
            </p14:nvContentPartPr>
            <p14:xfrm>
              <a:off x="7012142" y="2929011"/>
              <a:ext cx="278221" cy="14817"/>
            </p14:xfrm>
          </p:contentPart>
        </mc:Choice>
        <mc:Fallback>
          <p:sp>
            <p:nvSpPr>
              <p:cNvPr id="1052465" name=""/>
              <p:cNvSpPr/>
              <p:nvPr/>
            </p:nvSpPr>
            <p:spPr>
              <a:xfrm>
                <a:off x="7012142" y="2929011"/>
                <a:ext cx="278221" cy="14817"/>
              </a:xfrm>
            </p:spPr>
          </p:sp>
        </mc:Fallback>
      </mc:AlternateContent>
      <mc:AlternateContent xmlns:mc="http://schemas.openxmlformats.org/markup-compatibility/2006">
        <mc:Choice xmlns:p14="http://schemas.microsoft.com/office/powerpoint/2010/main" Requires="p14">
          <p:contentPart p14:bwMode="auto" r:id="rId35">
            <p14:nvContentPartPr>
              <p14:cNvPr id="1052466" name=""/>
              <p14:cNvContentPartPr/>
              <p14:nvPr/>
            </p14:nvContentPartPr>
            <p14:xfrm>
              <a:off x="7148045" y="2835117"/>
              <a:ext cx="136853" cy="183903"/>
            </p14:xfrm>
          </p:contentPart>
        </mc:Choice>
        <mc:Fallback>
          <p:sp>
            <p:nvSpPr>
              <p:cNvPr id="1052466" name=""/>
              <p:cNvSpPr/>
              <p:nvPr/>
            </p:nvSpPr>
            <p:spPr>
              <a:xfrm>
                <a:off x="7148045" y="2835117"/>
                <a:ext cx="136853" cy="183903"/>
              </a:xfrm>
            </p:spPr>
          </p:sp>
        </mc:Fallback>
      </mc:AlternateContent>
      <mc:AlternateContent xmlns:mc="http://schemas.openxmlformats.org/markup-compatibility/2006">
        <mc:Choice xmlns:p14="http://schemas.microsoft.com/office/powerpoint/2010/main" Requires="p14">
          <p:contentPart p14:bwMode="auto" r:id="rId36">
            <p14:nvContentPartPr>
              <p14:cNvPr id="1052467" name=""/>
              <p14:cNvContentPartPr/>
              <p14:nvPr/>
            </p14:nvContentPartPr>
            <p14:xfrm>
              <a:off x="7355430" y="3175400"/>
              <a:ext cx="115066" cy="9807"/>
            </p14:xfrm>
          </p:contentPart>
        </mc:Choice>
        <mc:Fallback>
          <p:sp>
            <p:nvSpPr>
              <p:cNvPr id="1052467" name=""/>
              <p:cNvSpPr/>
              <p:nvPr/>
            </p:nvSpPr>
            <p:spPr>
              <a:xfrm>
                <a:off x="7355430" y="3175400"/>
                <a:ext cx="115066" cy="9807"/>
              </a:xfrm>
            </p:spPr>
          </p:sp>
        </mc:Fallback>
      </mc:AlternateContent>
      <mc:AlternateContent xmlns:mc="http://schemas.openxmlformats.org/markup-compatibility/2006">
        <mc:Choice xmlns:p14="http://schemas.microsoft.com/office/powerpoint/2010/main" Requires="p14">
          <p:contentPart p14:bwMode="auto" r:id="rId37">
            <p14:nvContentPartPr>
              <p14:cNvPr id="1052468" name=""/>
              <p14:cNvContentPartPr/>
              <p14:nvPr/>
            </p14:nvContentPartPr>
            <p14:xfrm>
              <a:off x="7355430" y="3224034"/>
              <a:ext cx="153521" cy="23740"/>
            </p14:xfrm>
          </p:contentPart>
        </mc:Choice>
        <mc:Fallback>
          <p:sp>
            <p:nvSpPr>
              <p:cNvPr id="1052468" name=""/>
              <p:cNvSpPr/>
              <p:nvPr/>
            </p:nvSpPr>
            <p:spPr>
              <a:xfrm>
                <a:off x="7355430" y="3224034"/>
                <a:ext cx="153521" cy="23740"/>
              </a:xfrm>
            </p:spPr>
          </p:sp>
        </mc:Fallback>
      </mc:AlternateContent>
      <mc:AlternateContent xmlns:mc="http://schemas.openxmlformats.org/markup-compatibility/2006">
        <mc:Choice xmlns:p14="http://schemas.microsoft.com/office/powerpoint/2010/main" Requires="p14">
          <p:contentPart p14:bwMode="auto" r:id="rId38">
            <p14:nvContentPartPr>
              <p14:cNvPr id="1052469" name=""/>
              <p14:cNvContentPartPr/>
              <p14:nvPr/>
            </p14:nvContentPartPr>
            <p14:xfrm>
              <a:off x="7566114" y="3146079"/>
              <a:ext cx="135988" cy="150215"/>
            </p14:xfrm>
          </p:contentPart>
        </mc:Choice>
        <mc:Fallback>
          <p:sp>
            <p:nvSpPr>
              <p:cNvPr id="1052469" name=""/>
              <p:cNvSpPr/>
              <p:nvPr/>
            </p:nvSpPr>
            <p:spPr>
              <a:xfrm>
                <a:off x="7566114" y="3146079"/>
                <a:ext cx="135988" cy="150215"/>
              </a:xfrm>
            </p:spPr>
          </p:sp>
        </mc:Fallback>
      </mc:AlternateContent>
      <mc:AlternateContent xmlns:mc="http://schemas.openxmlformats.org/markup-compatibility/2006">
        <mc:Choice xmlns:p14="http://schemas.microsoft.com/office/powerpoint/2010/main" Requires="p14">
          <p:contentPart p14:bwMode="auto" r:id="rId39">
            <p14:nvContentPartPr>
              <p14:cNvPr id="1052470" name=""/>
              <p14:cNvContentPartPr/>
              <p14:nvPr/>
            </p14:nvContentPartPr>
            <p14:xfrm>
              <a:off x="7547999" y="3030699"/>
              <a:ext cx="178958" cy="0"/>
            </p14:xfrm>
          </p:contentPart>
        </mc:Choice>
        <mc:Fallback>
          <p:sp>
            <p:nvSpPr>
              <p:cNvPr id="1052470" name=""/>
              <p:cNvSpPr/>
              <p:nvPr/>
            </p:nvSpPr>
            <p:spPr>
              <a:xfrm>
                <a:off x="7547999" y="3030699"/>
                <a:ext cx="178958" cy="0"/>
              </a:xfrm>
            </p:spPr>
          </p:sp>
        </mc:Fallback>
      </mc:AlternateContent>
      <mc:AlternateContent xmlns:mc="http://schemas.openxmlformats.org/markup-compatibility/2006">
        <mc:Choice xmlns:p14="http://schemas.microsoft.com/office/powerpoint/2010/main" Requires="p14">
          <p:contentPart p14:bwMode="auto" r:id="rId40">
            <p14:nvContentPartPr>
              <p14:cNvPr id="1052471" name=""/>
              <p14:cNvContentPartPr/>
              <p14:nvPr/>
            </p14:nvContentPartPr>
            <p14:xfrm>
              <a:off x="7627237" y="2943829"/>
              <a:ext cx="94289" cy="165585"/>
            </p14:xfrm>
          </p:contentPart>
        </mc:Choice>
        <mc:Fallback>
          <p:sp>
            <p:nvSpPr>
              <p:cNvPr id="1052471" name=""/>
              <p:cNvSpPr/>
              <p:nvPr/>
            </p:nvSpPr>
            <p:spPr>
              <a:xfrm>
                <a:off x="7627237" y="2943829"/>
                <a:ext cx="94289" cy="165585"/>
              </a:xfrm>
            </p:spPr>
          </p:sp>
        </mc:Fallback>
      </mc:AlternateContent>
      <mc:AlternateContent xmlns:mc="http://schemas.openxmlformats.org/markup-compatibility/2006">
        <mc:Choice xmlns:p14="http://schemas.microsoft.com/office/powerpoint/2010/main" Requires="p14">
          <p:contentPart p14:bwMode="auto" r:id="rId41">
            <p14:nvContentPartPr>
              <p14:cNvPr id="1052472" name=""/>
              <p14:cNvContentPartPr/>
              <p14:nvPr/>
            </p14:nvContentPartPr>
            <p14:xfrm>
              <a:off x="6127917" y="3309472"/>
              <a:ext cx="1184270" cy="133130"/>
            </p14:xfrm>
          </p:contentPart>
        </mc:Choice>
        <mc:Fallback>
          <p:sp>
            <p:nvSpPr>
              <p:cNvPr id="1052472" name=""/>
              <p:cNvSpPr/>
              <p:nvPr/>
            </p:nvSpPr>
            <p:spPr>
              <a:xfrm>
                <a:off x="6127917" y="3309472"/>
                <a:ext cx="1184270" cy="133130"/>
              </a:xfrm>
            </p:spPr>
          </p:sp>
        </mc:Fallback>
      </mc:AlternateContent>
      <mc:AlternateContent xmlns:mc="http://schemas.openxmlformats.org/markup-compatibility/2006">
        <mc:Choice xmlns:p14="http://schemas.microsoft.com/office/powerpoint/2010/main" Requires="p14">
          <p:contentPart p14:bwMode="auto" r:id="rId42">
            <p14:nvContentPartPr>
              <p14:cNvPr id="1052473" name=""/>
              <p14:cNvContentPartPr/>
              <p14:nvPr/>
            </p14:nvContentPartPr>
            <p14:xfrm>
              <a:off x="6776076" y="3508484"/>
              <a:ext cx="21179" cy="87366"/>
            </p14:xfrm>
          </p:contentPart>
        </mc:Choice>
        <mc:Fallback>
          <p:sp>
            <p:nvSpPr>
              <p:cNvPr id="1052473" name=""/>
              <p:cNvSpPr/>
              <p:nvPr/>
            </p:nvSpPr>
            <p:spPr>
              <a:xfrm>
                <a:off x="6776076" y="3508484"/>
                <a:ext cx="21179" cy="87366"/>
              </a:xfrm>
            </p:spPr>
          </p:sp>
        </mc:Fallback>
      </mc:AlternateContent>
      <mc:AlternateContent xmlns:mc="http://schemas.openxmlformats.org/markup-compatibility/2006">
        <mc:Choice xmlns:p14="http://schemas.microsoft.com/office/powerpoint/2010/main" Requires="p14">
          <p:contentPart p14:bwMode="auto" r:id="rId43">
            <p14:nvContentPartPr>
              <p14:cNvPr id="1052474" name=""/>
              <p14:cNvContentPartPr/>
              <p14:nvPr/>
            </p14:nvContentPartPr>
            <p14:xfrm>
              <a:off x="6847557" y="3508484"/>
              <a:ext cx="18562" cy="82521"/>
            </p14:xfrm>
          </p:contentPart>
        </mc:Choice>
        <mc:Fallback>
          <p:sp>
            <p:nvSpPr>
              <p:cNvPr id="1052474" name=""/>
              <p:cNvSpPr/>
              <p:nvPr/>
            </p:nvSpPr>
            <p:spPr>
              <a:xfrm>
                <a:off x="6847557" y="3508484"/>
                <a:ext cx="18562" cy="82521"/>
              </a:xfrm>
            </p:spPr>
          </p:sp>
        </mc:Fallback>
      </mc:AlternateContent>
      <mc:AlternateContent xmlns:mc="http://schemas.openxmlformats.org/markup-compatibility/2006">
        <mc:Choice xmlns:p14="http://schemas.microsoft.com/office/powerpoint/2010/main" Requires="p14">
          <p:contentPart p14:bwMode="auto" r:id="rId44">
            <p14:nvContentPartPr>
              <p14:cNvPr id="1052475" name=""/>
              <p14:cNvContentPartPr/>
              <p14:nvPr/>
            </p14:nvContentPartPr>
            <p14:xfrm>
              <a:off x="6845766" y="3781201"/>
              <a:ext cx="185611" cy="184490"/>
            </p14:xfrm>
          </p:contentPart>
        </mc:Choice>
        <mc:Fallback>
          <p:sp>
            <p:nvSpPr>
              <p:cNvPr id="1052475" name=""/>
              <p:cNvSpPr/>
              <p:nvPr/>
            </p:nvSpPr>
            <p:spPr>
              <a:xfrm>
                <a:off x="6845766" y="3781201"/>
                <a:ext cx="185611" cy="184490"/>
              </a:xfrm>
            </p:spPr>
          </p:sp>
        </mc:Fallback>
      </mc:AlternateContent>
      <mc:AlternateContent xmlns:mc="http://schemas.openxmlformats.org/markup-compatibility/2006">
        <mc:Choice xmlns:p14="http://schemas.microsoft.com/office/powerpoint/2010/main" Requires="p14">
          <p:contentPart p14:bwMode="auto" r:id="rId45">
            <p14:nvContentPartPr>
              <p14:cNvPr id="1052476" name=""/>
              <p14:cNvContentPartPr/>
              <p14:nvPr/>
            </p14:nvContentPartPr>
            <p14:xfrm>
              <a:off x="6783136" y="3718462"/>
              <a:ext cx="285926" cy="7693"/>
            </p14:xfrm>
          </p:contentPart>
        </mc:Choice>
        <mc:Fallback>
          <p:sp>
            <p:nvSpPr>
              <p:cNvPr id="1052476" name=""/>
              <p:cNvSpPr/>
              <p:nvPr/>
            </p:nvSpPr>
            <p:spPr>
              <a:xfrm>
                <a:off x="6783136" y="3718462"/>
                <a:ext cx="285926" cy="7693"/>
              </a:xfrm>
            </p:spPr>
          </p:sp>
        </mc:Fallback>
      </mc:AlternateContent>
      <mc:AlternateContent xmlns:mc="http://schemas.openxmlformats.org/markup-compatibility/2006">
        <mc:Choice xmlns:p14="http://schemas.microsoft.com/office/powerpoint/2010/main" Requires="p14">
          <p:contentPart p14:bwMode="auto" r:id="rId46">
            <p14:nvContentPartPr>
              <p14:cNvPr id="1052477" name=""/>
              <p14:cNvContentPartPr/>
              <p14:nvPr/>
            </p14:nvContentPartPr>
            <p14:xfrm>
              <a:off x="7040381" y="3687661"/>
              <a:ext cx="113093" cy="108131"/>
            </p14:xfrm>
          </p:contentPart>
        </mc:Choice>
        <mc:Fallback>
          <p:sp>
            <p:nvSpPr>
              <p:cNvPr id="1052477" name=""/>
              <p:cNvSpPr/>
              <p:nvPr/>
            </p:nvSpPr>
            <p:spPr>
              <a:xfrm>
                <a:off x="7040381" y="3687661"/>
                <a:ext cx="113093" cy="108131"/>
              </a:xfrm>
            </p:spPr>
          </p:sp>
        </mc:Fallback>
      </mc:AlternateContent>
      <mc:AlternateContent xmlns:mc="http://schemas.openxmlformats.org/markup-compatibility/2006">
        <mc:Choice xmlns:p14="http://schemas.microsoft.com/office/powerpoint/2010/main" Requires="p14">
          <p:contentPart p14:bwMode="auto" r:id="rId47">
            <p14:nvContentPartPr>
              <p14:cNvPr id="1052478" name=""/>
              <p14:cNvContentPartPr/>
              <p14:nvPr/>
            </p14:nvContentPartPr>
            <p14:xfrm>
              <a:off x="947234" y="3001660"/>
              <a:ext cx="75265" cy="10674"/>
            </p14:xfrm>
          </p:contentPart>
        </mc:Choice>
        <mc:Fallback>
          <p:sp>
            <p:nvSpPr>
              <p:cNvPr id="1052478" name=""/>
              <p:cNvSpPr/>
              <p:nvPr/>
            </p:nvSpPr>
            <p:spPr>
              <a:xfrm>
                <a:off x="947234" y="3001660"/>
                <a:ext cx="75265" cy="10674"/>
              </a:xfrm>
            </p:spPr>
          </p:sp>
        </mc:Fallback>
      </mc:AlternateContent>
      <mc:AlternateContent xmlns:mc="http://schemas.openxmlformats.org/markup-compatibility/2006">
        <mc:Choice xmlns:p14="http://schemas.microsoft.com/office/powerpoint/2010/main" Requires="p14">
          <p:contentPart p14:bwMode="auto" r:id="rId48">
            <p14:nvContentPartPr>
              <p14:cNvPr id="1052479" name=""/>
              <p14:cNvContentPartPr/>
              <p14:nvPr/>
            </p14:nvContentPartPr>
            <p14:xfrm>
              <a:off x="1170558" y="3754699"/>
              <a:ext cx="19801" cy="206638"/>
            </p14:xfrm>
          </p:contentPart>
        </mc:Choice>
        <mc:Fallback>
          <p:sp>
            <p:nvSpPr>
              <p:cNvPr id="1052479" name=""/>
              <p:cNvSpPr/>
              <p:nvPr/>
            </p:nvSpPr>
            <p:spPr>
              <a:xfrm>
                <a:off x="1170558" y="3754699"/>
                <a:ext cx="19801" cy="206638"/>
              </a:xfrm>
            </p:spPr>
          </p:sp>
        </mc:Fallback>
      </mc:AlternateContent>
      <mc:AlternateContent xmlns:mc="http://schemas.openxmlformats.org/markup-compatibility/2006">
        <mc:Choice xmlns:p14="http://schemas.microsoft.com/office/powerpoint/2010/main" Requires="p14">
          <p:contentPart p14:bwMode="auto" r:id="rId49">
            <p14:nvContentPartPr>
              <p14:cNvPr id="1052480" name=""/>
              <p14:cNvContentPartPr/>
              <p14:nvPr/>
            </p14:nvContentPartPr>
            <p14:xfrm>
              <a:off x="1054457" y="3699545"/>
              <a:ext cx="337351" cy="10404"/>
            </p14:xfrm>
          </p:contentPart>
        </mc:Choice>
        <mc:Fallback>
          <p:sp>
            <p:nvSpPr>
              <p:cNvPr id="1052480" name=""/>
              <p:cNvSpPr/>
              <p:nvPr/>
            </p:nvSpPr>
            <p:spPr>
              <a:xfrm>
                <a:off x="1054457" y="3699545"/>
                <a:ext cx="337351" cy="10404"/>
              </a:xfrm>
            </p:spPr>
          </p:sp>
        </mc:Fallback>
      </mc:AlternateContent>
      <mc:AlternateContent xmlns:mc="http://schemas.openxmlformats.org/markup-compatibility/2006">
        <mc:Choice xmlns:p14="http://schemas.microsoft.com/office/powerpoint/2010/main" Requires="p14">
          <p:contentPart p14:bwMode="auto" r:id="rId50">
            <p14:nvContentPartPr>
              <p14:cNvPr id="1052481" name=""/>
              <p14:cNvContentPartPr/>
              <p14:nvPr/>
            </p14:nvContentPartPr>
            <p14:xfrm>
              <a:off x="1118878" y="3568795"/>
              <a:ext cx="329702" cy="4966"/>
            </p14:xfrm>
          </p:contentPart>
        </mc:Choice>
        <mc:Fallback>
          <p:sp>
            <p:nvSpPr>
              <p:cNvPr id="1052481" name=""/>
              <p:cNvSpPr/>
              <p:nvPr/>
            </p:nvSpPr>
            <p:spPr>
              <a:xfrm>
                <a:off x="1118878" y="3568795"/>
                <a:ext cx="329702" cy="4966"/>
              </a:xfrm>
            </p:spPr>
          </p:sp>
        </mc:Fallback>
      </mc:AlternateContent>
      <mc:AlternateContent xmlns:mc="http://schemas.openxmlformats.org/markup-compatibility/2006">
        <mc:Choice xmlns:p14="http://schemas.microsoft.com/office/powerpoint/2010/main" Requires="p14">
          <p:contentPart p14:bwMode="auto" r:id="rId51">
            <p14:nvContentPartPr>
              <p14:cNvPr id="1052482" name=""/>
              <p14:cNvContentPartPr/>
              <p14:nvPr/>
            </p14:nvContentPartPr>
            <p14:xfrm>
              <a:off x="1340824" y="3486891"/>
              <a:ext cx="189911" cy="236304"/>
            </p14:xfrm>
          </p:contentPart>
        </mc:Choice>
        <mc:Fallback>
          <p:sp>
            <p:nvSpPr>
              <p:cNvPr id="1052482" name=""/>
              <p:cNvSpPr/>
              <p:nvPr/>
            </p:nvSpPr>
            <p:spPr>
              <a:xfrm>
                <a:off x="1340824" y="3486891"/>
                <a:ext cx="189911" cy="236304"/>
              </a:xfrm>
            </p:spPr>
          </p:sp>
        </mc:Fallback>
      </mc:AlternateContent>
      <mc:AlternateContent xmlns:mc="http://schemas.openxmlformats.org/markup-compatibility/2006">
        <mc:Choice xmlns:p14="http://schemas.microsoft.com/office/powerpoint/2010/main" Requires="p14">
          <p:contentPart p14:bwMode="auto" r:id="rId52">
            <p14:nvContentPartPr>
              <p14:cNvPr id="1052483" name=""/>
              <p14:cNvContentPartPr/>
              <p14:nvPr/>
            </p14:nvContentPartPr>
            <p14:xfrm>
              <a:off x="1512468" y="3841817"/>
              <a:ext cx="158869" cy="22320"/>
            </p14:xfrm>
          </p:contentPart>
        </mc:Choice>
        <mc:Fallback>
          <p:sp>
            <p:nvSpPr>
              <p:cNvPr id="1052483" name=""/>
              <p:cNvSpPr/>
              <p:nvPr/>
            </p:nvSpPr>
            <p:spPr>
              <a:xfrm>
                <a:off x="1512468" y="3841817"/>
                <a:ext cx="158869" cy="22320"/>
              </a:xfrm>
            </p:spPr>
          </p:sp>
        </mc:Fallback>
      </mc:AlternateContent>
      <mc:AlternateContent xmlns:mc="http://schemas.openxmlformats.org/markup-compatibility/2006">
        <mc:Choice xmlns:p14="http://schemas.microsoft.com/office/powerpoint/2010/main" Requires="p14">
          <p:contentPart p14:bwMode="auto" r:id="rId53">
            <p14:nvContentPartPr>
              <p14:cNvPr id="1052484" name=""/>
              <p14:cNvContentPartPr/>
              <p14:nvPr/>
            </p14:nvContentPartPr>
            <p14:xfrm>
              <a:off x="1476728" y="3979188"/>
              <a:ext cx="194554" cy="26992"/>
            </p14:xfrm>
          </p:contentPart>
        </mc:Choice>
        <mc:Fallback>
          <p:sp>
            <p:nvSpPr>
              <p:cNvPr id="1052484" name=""/>
              <p:cNvSpPr/>
              <p:nvPr/>
            </p:nvSpPr>
            <p:spPr>
              <a:xfrm>
                <a:off x="1476728" y="3979188"/>
                <a:ext cx="194554" cy="26992"/>
              </a:xfrm>
            </p:spPr>
          </p:sp>
        </mc:Fallback>
      </mc:AlternateContent>
      <mc:AlternateContent xmlns:mc="http://schemas.openxmlformats.org/markup-compatibility/2006">
        <mc:Choice xmlns:p14="http://schemas.microsoft.com/office/powerpoint/2010/main" Requires="p14">
          <p:contentPart p14:bwMode="auto" r:id="rId54">
            <p14:nvContentPartPr>
              <p14:cNvPr id="1052485" name=""/>
              <p14:cNvContentPartPr/>
              <p14:nvPr/>
            </p14:nvContentPartPr>
            <p14:xfrm>
              <a:off x="1733973" y="3941934"/>
              <a:ext cx="196671" cy="39376"/>
            </p14:xfrm>
          </p:contentPart>
        </mc:Choice>
        <mc:Fallback>
          <p:sp>
            <p:nvSpPr>
              <p:cNvPr id="1052485" name=""/>
              <p:cNvSpPr/>
              <p:nvPr/>
            </p:nvSpPr>
            <p:spPr>
              <a:xfrm>
                <a:off x="1733973" y="3941934"/>
                <a:ext cx="196671" cy="39376"/>
              </a:xfrm>
            </p:spPr>
          </p:sp>
        </mc:Fallback>
      </mc:AlternateContent>
      <mc:AlternateContent xmlns:mc="http://schemas.openxmlformats.org/markup-compatibility/2006">
        <mc:Choice xmlns:p14="http://schemas.microsoft.com/office/powerpoint/2010/main" Requires="p14">
          <p:contentPart p14:bwMode="auto" r:id="rId55">
            <p14:nvContentPartPr>
              <p14:cNvPr id="1052486" name=""/>
              <p14:cNvContentPartPr/>
              <p14:nvPr/>
            </p14:nvContentPartPr>
            <p14:xfrm>
              <a:off x="2070202" y="3689919"/>
              <a:ext cx="171644" cy="358596"/>
            </p14:xfrm>
          </p:contentPart>
        </mc:Choice>
        <mc:Fallback>
          <p:sp>
            <p:nvSpPr>
              <p:cNvPr id="1052486" name=""/>
              <p:cNvSpPr/>
              <p:nvPr/>
            </p:nvSpPr>
            <p:spPr>
              <a:xfrm>
                <a:off x="2070202" y="3689919"/>
                <a:ext cx="171644" cy="358596"/>
              </a:xfrm>
            </p:spPr>
          </p:sp>
        </mc:Fallback>
      </mc:AlternateContent>
      <mc:AlternateContent xmlns:mc="http://schemas.openxmlformats.org/markup-compatibility/2006">
        <mc:Choice xmlns:p14="http://schemas.microsoft.com/office/powerpoint/2010/main" Requires="p14">
          <p:contentPart p14:bwMode="auto" r:id="rId56">
            <p14:nvContentPartPr>
              <p14:cNvPr id="1052487" name=""/>
              <p14:cNvContentPartPr/>
              <p14:nvPr/>
            </p14:nvContentPartPr>
            <p14:xfrm>
              <a:off x="2234786" y="3885500"/>
              <a:ext cx="116004" cy="159096"/>
            </p14:xfrm>
          </p:contentPart>
        </mc:Choice>
        <mc:Fallback>
          <p:sp>
            <p:nvSpPr>
              <p:cNvPr id="1052487" name=""/>
              <p:cNvSpPr/>
              <p:nvPr/>
            </p:nvSpPr>
            <p:spPr>
              <a:xfrm>
                <a:off x="2234786" y="3885500"/>
                <a:ext cx="116004" cy="159096"/>
              </a:xfrm>
            </p:spPr>
          </p:sp>
        </mc:Fallback>
      </mc:AlternateContent>
      <mc:AlternateContent xmlns:mc="http://schemas.openxmlformats.org/markup-compatibility/2006">
        <mc:Choice xmlns:p14="http://schemas.microsoft.com/office/powerpoint/2010/main" Requires="p14">
          <p:contentPart p14:bwMode="auto" r:id="rId57">
            <p14:nvContentPartPr>
              <p14:cNvPr id="1052488" name=""/>
              <p14:cNvContentPartPr/>
              <p14:nvPr/>
            </p14:nvContentPartPr>
            <p14:xfrm>
              <a:off x="2318630" y="3892698"/>
              <a:ext cx="159282" cy="136562"/>
            </p14:xfrm>
          </p:contentPart>
        </mc:Choice>
        <mc:Fallback>
          <p:sp>
            <p:nvSpPr>
              <p:cNvPr id="1052488" name=""/>
              <p:cNvSpPr/>
              <p:nvPr/>
            </p:nvSpPr>
            <p:spPr>
              <a:xfrm>
                <a:off x="2318630" y="3892698"/>
                <a:ext cx="159282" cy="136562"/>
              </a:xfrm>
            </p:spPr>
          </p:sp>
        </mc:Fallback>
      </mc:AlternateContent>
      <mc:AlternateContent xmlns:mc="http://schemas.openxmlformats.org/markup-compatibility/2006">
        <mc:Choice xmlns:p14="http://schemas.microsoft.com/office/powerpoint/2010/main" Requires="p14">
          <p:contentPart p14:bwMode="auto" r:id="rId58">
            <p14:nvContentPartPr>
              <p14:cNvPr id="1052489" name=""/>
              <p14:cNvContentPartPr/>
              <p14:nvPr/>
            </p14:nvContentPartPr>
            <p14:xfrm>
              <a:off x="2520712" y="3848284"/>
              <a:ext cx="255168" cy="281910"/>
            </p14:xfrm>
          </p:contentPart>
        </mc:Choice>
        <mc:Fallback>
          <p:sp>
            <p:nvSpPr>
              <p:cNvPr id="1052489" name=""/>
              <p:cNvSpPr/>
              <p:nvPr/>
            </p:nvSpPr>
            <p:spPr>
              <a:xfrm>
                <a:off x="2520712" y="3848284"/>
                <a:ext cx="255168" cy="281910"/>
              </a:xfrm>
            </p:spPr>
          </p:sp>
        </mc:Fallback>
      </mc:AlternateContent>
      <mc:AlternateContent xmlns:mc="http://schemas.openxmlformats.org/markup-compatibility/2006">
        <mc:Choice xmlns:p14="http://schemas.microsoft.com/office/powerpoint/2010/main" Requires="p14">
          <p:contentPart p14:bwMode="auto" r:id="rId59">
            <p14:nvContentPartPr>
              <p14:cNvPr id="1052490" name=""/>
              <p14:cNvContentPartPr/>
              <p14:nvPr/>
            </p14:nvContentPartPr>
            <p14:xfrm>
              <a:off x="2778690" y="3994212"/>
              <a:ext cx="122757" cy="141119"/>
            </p14:xfrm>
          </p:contentPart>
        </mc:Choice>
        <mc:Fallback>
          <p:sp>
            <p:nvSpPr>
              <p:cNvPr id="1052490" name=""/>
              <p:cNvSpPr/>
              <p:nvPr/>
            </p:nvSpPr>
            <p:spPr>
              <a:xfrm>
                <a:off x="2778690" y="3994212"/>
                <a:ext cx="122757" cy="141119"/>
              </a:xfrm>
            </p:spPr>
          </p:sp>
        </mc:Fallback>
      </mc:AlternateContent>
      <mc:AlternateContent xmlns:mc="http://schemas.openxmlformats.org/markup-compatibility/2006">
        <mc:Choice xmlns:p14="http://schemas.microsoft.com/office/powerpoint/2010/main" Requires="p14">
          <p:contentPart p14:bwMode="auto" r:id="rId60">
            <p14:nvContentPartPr>
              <p14:cNvPr id="1052491" name=""/>
              <p14:cNvContentPartPr/>
              <p14:nvPr/>
            </p14:nvContentPartPr>
            <p14:xfrm>
              <a:off x="2542333" y="3768205"/>
              <a:ext cx="214856" cy="15781"/>
            </p14:xfrm>
          </p:contentPart>
        </mc:Choice>
        <mc:Fallback>
          <p:sp>
            <p:nvSpPr>
              <p:cNvPr id="1052491" name=""/>
              <p:cNvSpPr/>
              <p:nvPr/>
            </p:nvSpPr>
            <p:spPr>
              <a:xfrm>
                <a:off x="2542333" y="3768205"/>
                <a:ext cx="214856" cy="15781"/>
              </a:xfrm>
            </p:spPr>
          </p:sp>
        </mc:Fallback>
      </mc:AlternateContent>
      <mc:AlternateContent xmlns:mc="http://schemas.openxmlformats.org/markup-compatibility/2006">
        <mc:Choice xmlns:p14="http://schemas.microsoft.com/office/powerpoint/2010/main" Requires="p14">
          <p:contentPart p14:bwMode="auto" r:id="rId61">
            <p14:nvContentPartPr>
              <p14:cNvPr id="1052492" name=""/>
              <p14:cNvContentPartPr/>
              <p14:nvPr/>
            </p14:nvContentPartPr>
            <p14:xfrm>
              <a:off x="2656616" y="3689919"/>
              <a:ext cx="115721" cy="105456"/>
            </p14:xfrm>
          </p:contentPart>
        </mc:Choice>
        <mc:Fallback>
          <p:sp>
            <p:nvSpPr>
              <p:cNvPr id="1052492" name=""/>
              <p:cNvSpPr/>
              <p:nvPr/>
            </p:nvSpPr>
            <p:spPr>
              <a:xfrm>
                <a:off x="2656616" y="3689919"/>
                <a:ext cx="115721" cy="105456"/>
              </a:xfrm>
            </p:spPr>
          </p:sp>
        </mc:Fallback>
      </mc:AlternateContent>
      <mc:AlternateContent xmlns:mc="http://schemas.openxmlformats.org/markup-compatibility/2006">
        <mc:Choice xmlns:p14="http://schemas.microsoft.com/office/powerpoint/2010/main" Requires="p14">
          <p:contentPart p14:bwMode="auto" r:id="rId62">
            <p14:nvContentPartPr>
              <p14:cNvPr id="1052493" name=""/>
              <p14:cNvContentPartPr/>
              <p14:nvPr/>
            </p14:nvContentPartPr>
            <p14:xfrm>
              <a:off x="2985784" y="3935885"/>
              <a:ext cx="201645" cy="10137"/>
            </p14:xfrm>
          </p:contentPart>
        </mc:Choice>
        <mc:Fallback>
          <p:sp>
            <p:nvSpPr>
              <p:cNvPr id="1052493" name=""/>
              <p:cNvSpPr/>
              <p:nvPr/>
            </p:nvSpPr>
            <p:spPr>
              <a:xfrm>
                <a:off x="2985784" y="3935885"/>
                <a:ext cx="201645" cy="10137"/>
              </a:xfrm>
            </p:spPr>
          </p:sp>
        </mc:Fallback>
      </mc:AlternateContent>
      <mc:AlternateContent xmlns:mc="http://schemas.openxmlformats.org/markup-compatibility/2006">
        <mc:Choice xmlns:p14="http://schemas.microsoft.com/office/powerpoint/2010/main" Requires="p14">
          <p:contentPart p14:bwMode="auto" r:id="rId63">
            <p14:nvContentPartPr>
              <p14:cNvPr id="1052494" name=""/>
              <p14:cNvContentPartPr/>
              <p14:nvPr/>
            </p14:nvContentPartPr>
            <p14:xfrm>
              <a:off x="3006964" y="4044849"/>
              <a:ext cx="166449" cy="6945"/>
            </p14:xfrm>
          </p:contentPart>
        </mc:Choice>
        <mc:Fallback>
          <p:sp>
            <p:nvSpPr>
              <p:cNvPr id="1052494" name=""/>
              <p:cNvSpPr/>
              <p:nvPr/>
            </p:nvSpPr>
            <p:spPr>
              <a:xfrm>
                <a:off x="3006964" y="4044849"/>
                <a:ext cx="166449" cy="6945"/>
              </a:xfrm>
            </p:spPr>
          </p:sp>
        </mc:Fallback>
      </mc:AlternateContent>
      <mc:AlternateContent xmlns:mc="http://schemas.openxmlformats.org/markup-compatibility/2006">
        <mc:Choice xmlns:p14="http://schemas.microsoft.com/office/powerpoint/2010/main" Requires="p14">
          <p:contentPart p14:bwMode="auto" r:id="rId64">
            <p14:nvContentPartPr>
              <p14:cNvPr id="1052495" name=""/>
              <p14:cNvContentPartPr/>
              <p14:nvPr/>
            </p14:nvContentPartPr>
            <p14:xfrm>
              <a:off x="3243030" y="3986338"/>
              <a:ext cx="184142" cy="5704"/>
            </p14:xfrm>
          </p:contentPart>
        </mc:Choice>
        <mc:Fallback>
          <p:sp>
            <p:nvSpPr>
              <p:cNvPr id="1052495" name=""/>
              <p:cNvSpPr/>
              <p:nvPr/>
            </p:nvSpPr>
            <p:spPr>
              <a:xfrm>
                <a:off x="3243030" y="3986338"/>
                <a:ext cx="184142" cy="5704"/>
              </a:xfrm>
            </p:spPr>
          </p:sp>
        </mc:Fallback>
      </mc:AlternateContent>
      <mc:AlternateContent xmlns:mc="http://schemas.openxmlformats.org/markup-compatibility/2006">
        <mc:Choice xmlns:p14="http://schemas.microsoft.com/office/powerpoint/2010/main" Requires="p14">
          <p:contentPart p14:bwMode="auto" r:id="rId65">
            <p14:nvContentPartPr>
              <p14:cNvPr id="1052496" name=""/>
              <p14:cNvContentPartPr/>
              <p14:nvPr/>
            </p14:nvContentPartPr>
            <p14:xfrm>
              <a:off x="3526196" y="3661538"/>
              <a:ext cx="166958" cy="337382"/>
            </p14:xfrm>
          </p:contentPart>
        </mc:Choice>
        <mc:Fallback>
          <p:sp>
            <p:nvSpPr>
              <p:cNvPr id="1052496" name=""/>
              <p:cNvSpPr/>
              <p:nvPr/>
            </p:nvSpPr>
            <p:spPr>
              <a:xfrm>
                <a:off x="3526196" y="3661538"/>
                <a:ext cx="166958" cy="337382"/>
              </a:xfrm>
            </p:spPr>
          </p:sp>
        </mc:Fallback>
      </mc:AlternateContent>
      <mc:AlternateContent xmlns:mc="http://schemas.openxmlformats.org/markup-compatibility/2006">
        <mc:Choice xmlns:p14="http://schemas.microsoft.com/office/powerpoint/2010/main" Requires="p14">
          <p:contentPart p14:bwMode="auto" r:id="rId66">
            <p14:nvContentPartPr>
              <p14:cNvPr id="1052497" name=""/>
              <p14:cNvContentPartPr/>
              <p14:nvPr/>
            </p14:nvContentPartPr>
            <p14:xfrm>
              <a:off x="3797416" y="3726156"/>
              <a:ext cx="227836" cy="286830"/>
            </p14:xfrm>
          </p:contentPart>
        </mc:Choice>
        <mc:Fallback>
          <p:sp>
            <p:nvSpPr>
              <p:cNvPr id="1052497" name=""/>
              <p:cNvSpPr/>
              <p:nvPr/>
            </p:nvSpPr>
            <p:spPr>
              <a:xfrm>
                <a:off x="3797416" y="3726156"/>
                <a:ext cx="227836" cy="286830"/>
              </a:xfrm>
            </p:spPr>
          </p:sp>
        </mc:Fallback>
      </mc:AlternateContent>
      <mc:AlternateContent xmlns:mc="http://schemas.openxmlformats.org/markup-compatibility/2006">
        <mc:Choice xmlns:p14="http://schemas.microsoft.com/office/powerpoint/2010/main" Requires="p14">
          <p:contentPart p14:bwMode="auto" r:id="rId67">
            <p14:nvContentPartPr>
              <p14:cNvPr id="1052498" name=""/>
              <p14:cNvContentPartPr/>
              <p14:nvPr/>
            </p14:nvContentPartPr>
            <p14:xfrm>
              <a:off x="3757962" y="3733105"/>
              <a:ext cx="207385" cy="29039"/>
            </p14:xfrm>
          </p:contentPart>
        </mc:Choice>
        <mc:Fallback>
          <p:sp>
            <p:nvSpPr>
              <p:cNvPr id="1052498" name=""/>
              <p:cNvSpPr/>
              <p:nvPr/>
            </p:nvSpPr>
            <p:spPr>
              <a:xfrm>
                <a:off x="3757962" y="3733105"/>
                <a:ext cx="207385" cy="29039"/>
              </a:xfrm>
            </p:spPr>
          </p:sp>
        </mc:Fallback>
      </mc:AlternateContent>
      <mc:AlternateContent xmlns:mc="http://schemas.openxmlformats.org/markup-compatibility/2006">
        <mc:Choice xmlns:p14="http://schemas.microsoft.com/office/powerpoint/2010/main" Requires="p14">
          <p:contentPart p14:bwMode="auto" r:id="rId68">
            <p14:nvContentPartPr>
              <p14:cNvPr id="1052499" name=""/>
              <p14:cNvContentPartPr/>
              <p14:nvPr/>
            </p14:nvContentPartPr>
            <p14:xfrm>
              <a:off x="3782672" y="3832634"/>
              <a:ext cx="182675" cy="31025"/>
            </p14:xfrm>
          </p:contentPart>
        </mc:Choice>
        <mc:Fallback>
          <p:sp>
            <p:nvSpPr>
              <p:cNvPr id="1052499" name=""/>
              <p:cNvSpPr/>
              <p:nvPr/>
            </p:nvSpPr>
            <p:spPr>
              <a:xfrm>
                <a:off x="3782672" y="3832634"/>
                <a:ext cx="182675" cy="31025"/>
              </a:xfrm>
            </p:spPr>
          </p:sp>
        </mc:Fallback>
      </mc:AlternateContent>
      <mc:AlternateContent xmlns:mc="http://schemas.openxmlformats.org/markup-compatibility/2006">
        <mc:Choice xmlns:p14="http://schemas.microsoft.com/office/powerpoint/2010/main" Requires="p14">
          <p:contentPart p14:bwMode="auto" r:id="rId69">
            <p14:nvContentPartPr>
              <p14:cNvPr id="1052500" name=""/>
              <p14:cNvContentPartPr/>
              <p14:nvPr/>
            </p14:nvContentPartPr>
            <p14:xfrm>
              <a:off x="4002750" y="3943781"/>
              <a:ext cx="95613" cy="207658"/>
            </p14:xfrm>
          </p:contentPart>
        </mc:Choice>
        <mc:Fallback>
          <p:sp>
            <p:nvSpPr>
              <p:cNvPr id="1052500" name=""/>
              <p:cNvSpPr/>
              <p:nvPr/>
            </p:nvSpPr>
            <p:spPr>
              <a:xfrm>
                <a:off x="4002750" y="3943781"/>
                <a:ext cx="95613" cy="207658"/>
              </a:xfrm>
            </p:spPr>
          </p:sp>
        </mc:Fallback>
      </mc:AlternateContent>
      <mc:AlternateContent xmlns:mc="http://schemas.openxmlformats.org/markup-compatibility/2006">
        <mc:Choice xmlns:p14="http://schemas.microsoft.com/office/powerpoint/2010/main" Requires="p14">
          <p:contentPart p14:bwMode="auto" r:id="rId70">
            <p14:nvContentPartPr>
              <p14:cNvPr id="1052501" name=""/>
              <p14:cNvContentPartPr/>
              <p14:nvPr/>
            </p14:nvContentPartPr>
            <p14:xfrm>
              <a:off x="4162422" y="3771328"/>
              <a:ext cx="101294" cy="289598"/>
            </p14:xfrm>
          </p:contentPart>
        </mc:Choice>
        <mc:Fallback>
          <p:sp>
            <p:nvSpPr>
              <p:cNvPr id="1052501" name=""/>
              <p:cNvSpPr/>
              <p:nvPr/>
            </p:nvSpPr>
            <p:spPr>
              <a:xfrm>
                <a:off x="4162422" y="3771328"/>
                <a:ext cx="101294" cy="289598"/>
              </a:xfrm>
            </p:spPr>
          </p:sp>
        </mc:Fallback>
      </mc:AlternateContent>
      <mc:AlternateContent xmlns:mc="http://schemas.openxmlformats.org/markup-compatibility/2006">
        <mc:Choice xmlns:p14="http://schemas.microsoft.com/office/powerpoint/2010/main" Requires="p14">
          <p:contentPart p14:bwMode="auto" r:id="rId71">
            <p14:nvContentPartPr>
              <p14:cNvPr id="1052502" name=""/>
              <p14:cNvContentPartPr/>
              <p14:nvPr/>
            </p14:nvContentPartPr>
            <p14:xfrm>
              <a:off x="4226299" y="3863659"/>
              <a:ext cx="69447" cy="99925"/>
            </p14:xfrm>
          </p:contentPart>
        </mc:Choice>
        <mc:Fallback>
          <p:sp>
            <p:nvSpPr>
              <p:cNvPr id="1052502" name=""/>
              <p:cNvSpPr/>
              <p:nvPr/>
            </p:nvSpPr>
            <p:spPr>
              <a:xfrm>
                <a:off x="4226299" y="3863659"/>
                <a:ext cx="69447" cy="99925"/>
              </a:xfrm>
            </p:spPr>
          </p:sp>
        </mc:Fallback>
      </mc:AlternateContent>
      <mc:AlternateContent xmlns:mc="http://schemas.openxmlformats.org/markup-compatibility/2006">
        <mc:Choice xmlns:p14="http://schemas.microsoft.com/office/powerpoint/2010/main" Requires="p14">
          <p:contentPart p14:bwMode="auto" r:id="rId72">
            <p14:nvContentPartPr>
              <p14:cNvPr id="1052503" name=""/>
              <p14:cNvContentPartPr/>
              <p14:nvPr/>
            </p14:nvContentPartPr>
            <p14:xfrm>
              <a:off x="4292281" y="3885500"/>
              <a:ext cx="118258" cy="117181"/>
            </p14:xfrm>
          </p:contentPart>
        </mc:Choice>
        <mc:Fallback>
          <p:sp>
            <p:nvSpPr>
              <p:cNvPr id="1052503" name=""/>
              <p:cNvSpPr/>
              <p:nvPr/>
            </p:nvSpPr>
            <p:spPr>
              <a:xfrm>
                <a:off x="4292281" y="3885500"/>
                <a:ext cx="118258" cy="117181"/>
              </a:xfrm>
            </p:spPr>
          </p:sp>
        </mc:Fallback>
      </mc:AlternateContent>
      <mc:AlternateContent xmlns:mc="http://schemas.openxmlformats.org/markup-compatibility/2006">
        <mc:Choice xmlns:p14="http://schemas.microsoft.com/office/powerpoint/2010/main" Requires="p14">
          <p:contentPart p14:bwMode="auto" r:id="rId73">
            <p14:nvContentPartPr>
              <p14:cNvPr id="1052504" name=""/>
              <p14:cNvContentPartPr/>
              <p14:nvPr/>
            </p14:nvContentPartPr>
            <p14:xfrm>
              <a:off x="4387177" y="3805828"/>
              <a:ext cx="74759" cy="209496"/>
            </p14:xfrm>
          </p:contentPart>
        </mc:Choice>
        <mc:Fallback>
          <p:sp>
            <p:nvSpPr>
              <p:cNvPr id="1052504" name=""/>
              <p:cNvSpPr/>
              <p:nvPr/>
            </p:nvSpPr>
            <p:spPr>
              <a:xfrm>
                <a:off x="4387177" y="3805828"/>
                <a:ext cx="74759" cy="209496"/>
              </a:xfrm>
            </p:spPr>
          </p:sp>
        </mc:Fallback>
      </mc:AlternateContent>
      <mc:AlternateContent xmlns:mc="http://schemas.openxmlformats.org/markup-compatibility/2006">
        <mc:Choice xmlns:p14="http://schemas.microsoft.com/office/powerpoint/2010/main" Requires="p14">
          <p:contentPart p14:bwMode="auto" r:id="rId74">
            <p14:nvContentPartPr>
              <p14:cNvPr id="1052505" name=""/>
              <p14:cNvContentPartPr/>
              <p14:nvPr/>
            </p14:nvContentPartPr>
            <p14:xfrm>
              <a:off x="3627681" y="4100114"/>
              <a:ext cx="774056" cy="53194"/>
            </p14:xfrm>
          </p:contentPart>
        </mc:Choice>
        <mc:Fallback>
          <p:sp>
            <p:nvSpPr>
              <p:cNvPr id="1052505" name=""/>
              <p:cNvSpPr/>
              <p:nvPr/>
            </p:nvSpPr>
            <p:spPr>
              <a:xfrm>
                <a:off x="3627681" y="4100114"/>
                <a:ext cx="774056" cy="53194"/>
              </a:xfrm>
            </p:spPr>
          </p:sp>
        </mc:Fallback>
      </mc:AlternateContent>
      <mc:AlternateContent xmlns:mc="http://schemas.openxmlformats.org/markup-compatibility/2006">
        <mc:Choice xmlns:p14="http://schemas.microsoft.com/office/powerpoint/2010/main" Requires="p14">
          <p:contentPart p14:bwMode="auto" r:id="rId75">
            <p14:nvContentPartPr>
              <p14:cNvPr id="1052506" name=""/>
              <p14:cNvContentPartPr/>
              <p14:nvPr/>
            </p14:nvContentPartPr>
            <p14:xfrm>
              <a:off x="3729981" y="4182100"/>
              <a:ext cx="321281" cy="300109"/>
            </p14:xfrm>
          </p:contentPart>
        </mc:Choice>
        <mc:Fallback>
          <p:sp>
            <p:nvSpPr>
              <p:cNvPr id="1052506" name=""/>
              <p:cNvSpPr/>
              <p:nvPr/>
            </p:nvSpPr>
            <p:spPr>
              <a:xfrm>
                <a:off x="3729981" y="4182100"/>
                <a:ext cx="321281" cy="300109"/>
              </a:xfrm>
            </p:spPr>
          </p:sp>
        </mc:Fallback>
      </mc:AlternateContent>
      <mc:AlternateContent xmlns:mc="http://schemas.openxmlformats.org/markup-compatibility/2006">
        <mc:Choice xmlns:p14="http://schemas.microsoft.com/office/powerpoint/2010/main" Requires="p14">
          <p:contentPart p14:bwMode="auto" r:id="rId76">
            <p14:nvContentPartPr>
              <p14:cNvPr id="1052507" name=""/>
              <p14:cNvContentPartPr/>
              <p14:nvPr/>
            </p14:nvContentPartPr>
            <p14:xfrm>
              <a:off x="4073348" y="4356336"/>
              <a:ext cx="106444" cy="137254"/>
            </p14:xfrm>
          </p:contentPart>
        </mc:Choice>
        <mc:Fallback>
          <p:sp>
            <p:nvSpPr>
              <p:cNvPr id="1052507" name=""/>
              <p:cNvSpPr/>
              <p:nvPr/>
            </p:nvSpPr>
            <p:spPr>
              <a:xfrm>
                <a:off x="4073348" y="4356336"/>
                <a:ext cx="106444" cy="137254"/>
              </a:xfrm>
            </p:spPr>
          </p:sp>
        </mc:Fallback>
      </mc:AlternateContent>
      <mc:AlternateContent xmlns:mc="http://schemas.openxmlformats.org/markup-compatibility/2006">
        <mc:Choice xmlns:p14="http://schemas.microsoft.com/office/powerpoint/2010/main" Requires="p14">
          <p:contentPart p14:bwMode="auto" r:id="rId77">
            <p14:nvContentPartPr>
              <p14:cNvPr id="1052508" name=""/>
              <p14:cNvContentPartPr/>
              <p14:nvPr/>
            </p14:nvContentPartPr>
            <p14:xfrm>
              <a:off x="4566323" y="3989095"/>
              <a:ext cx="167901" cy="213252"/>
            </p14:xfrm>
          </p:contentPart>
        </mc:Choice>
        <mc:Fallback>
          <p:sp>
            <p:nvSpPr>
              <p:cNvPr id="1052508" name=""/>
              <p:cNvSpPr/>
              <p:nvPr/>
            </p:nvSpPr>
            <p:spPr>
              <a:xfrm>
                <a:off x="4566323" y="3989095"/>
                <a:ext cx="167901" cy="213252"/>
              </a:xfrm>
            </p:spPr>
          </p:sp>
        </mc:Fallback>
      </mc:AlternateContent>
      <mc:AlternateContent xmlns:mc="http://schemas.openxmlformats.org/markup-compatibility/2006">
        <mc:Choice xmlns:p14="http://schemas.microsoft.com/office/powerpoint/2010/main" Requires="p14">
          <p:contentPart p14:bwMode="auto" r:id="rId78">
            <p14:nvContentPartPr>
              <p14:cNvPr id="1052509" name=""/>
              <p14:cNvContentPartPr/>
              <p14:nvPr/>
            </p14:nvContentPartPr>
            <p14:xfrm>
              <a:off x="4745962" y="4138664"/>
              <a:ext cx="120406" cy="136825"/>
            </p14:xfrm>
          </p:contentPart>
        </mc:Choice>
        <mc:Fallback>
          <p:sp>
            <p:nvSpPr>
              <p:cNvPr id="1052509" name=""/>
              <p:cNvSpPr/>
              <p:nvPr/>
            </p:nvSpPr>
            <p:spPr>
              <a:xfrm>
                <a:off x="4745962" y="4138664"/>
                <a:ext cx="120406" cy="136825"/>
              </a:xfrm>
            </p:spPr>
          </p:sp>
        </mc:Fallback>
      </mc:AlternateContent>
      <mc:AlternateContent xmlns:mc="http://schemas.openxmlformats.org/markup-compatibility/2006">
        <mc:Choice xmlns:p14="http://schemas.microsoft.com/office/powerpoint/2010/main" Requires="p14">
          <p:contentPart p14:bwMode="auto" r:id="rId79">
            <p14:nvContentPartPr>
              <p14:cNvPr id="1052510" name=""/>
              <p14:cNvContentPartPr/>
              <p14:nvPr/>
            </p14:nvContentPartPr>
            <p14:xfrm>
              <a:off x="4737967" y="4117319"/>
              <a:ext cx="126887" cy="149586"/>
            </p14:xfrm>
          </p:contentPart>
        </mc:Choice>
        <mc:Fallback>
          <p:sp>
            <p:nvSpPr>
              <p:cNvPr id="1052510" name=""/>
              <p:cNvSpPr/>
              <p:nvPr/>
            </p:nvSpPr>
            <p:spPr>
              <a:xfrm>
                <a:off x="4737967" y="4117319"/>
                <a:ext cx="126887" cy="149586"/>
              </a:xfrm>
            </p:spPr>
          </p:sp>
        </mc:Fallback>
      </mc:AlternateContent>
      <mc:AlternateContent xmlns:mc="http://schemas.openxmlformats.org/markup-compatibility/2006">
        <mc:Choice xmlns:p14="http://schemas.microsoft.com/office/powerpoint/2010/main" Requires="p14">
          <p:contentPart p14:bwMode="auto" r:id="rId80">
            <p14:nvContentPartPr>
              <p14:cNvPr id="1052511" name=""/>
              <p14:cNvContentPartPr/>
              <p14:nvPr/>
            </p14:nvContentPartPr>
            <p14:xfrm>
              <a:off x="4544702" y="3896037"/>
              <a:ext cx="240517" cy="18006"/>
            </p14:xfrm>
          </p:contentPart>
        </mc:Choice>
        <mc:Fallback>
          <p:sp>
            <p:nvSpPr>
              <p:cNvPr id="1052511" name=""/>
              <p:cNvSpPr/>
              <p:nvPr/>
            </p:nvSpPr>
            <p:spPr>
              <a:xfrm>
                <a:off x="4544702" y="3896037"/>
                <a:ext cx="240517" cy="18006"/>
              </a:xfrm>
            </p:spPr>
          </p:sp>
        </mc:Fallback>
      </mc:AlternateContent>
      <mc:AlternateContent xmlns:mc="http://schemas.openxmlformats.org/markup-compatibility/2006">
        <mc:Choice xmlns:p14="http://schemas.microsoft.com/office/powerpoint/2010/main" Requires="p14">
          <p:contentPart p14:bwMode="auto" r:id="rId81">
            <p14:nvContentPartPr>
              <p14:cNvPr id="1052512" name=""/>
              <p14:cNvContentPartPr/>
              <p14:nvPr/>
            </p14:nvContentPartPr>
            <p14:xfrm>
              <a:off x="4637804" y="3805828"/>
              <a:ext cx="181504" cy="161206"/>
            </p14:xfrm>
          </p:contentPart>
        </mc:Choice>
        <mc:Fallback>
          <p:sp>
            <p:nvSpPr>
              <p:cNvPr id="1052512" name=""/>
              <p:cNvSpPr/>
              <p:nvPr/>
            </p:nvSpPr>
            <p:spPr>
              <a:xfrm>
                <a:off x="4637804" y="3805828"/>
                <a:ext cx="181504" cy="161206"/>
              </a:xfrm>
            </p:spPr>
          </p:sp>
        </mc:Fallback>
      </mc:AlternateContent>
      <mc:AlternateContent xmlns:mc="http://schemas.openxmlformats.org/markup-compatibility/2006">
        <mc:Choice xmlns:p14="http://schemas.microsoft.com/office/powerpoint/2010/main" Requires="p14">
          <p:contentPart p14:bwMode="auto" r:id="rId82">
            <p14:nvContentPartPr>
              <p14:cNvPr id="1052513" name=""/>
              <p14:cNvContentPartPr/>
              <p14:nvPr/>
            </p14:nvContentPartPr>
            <p14:xfrm>
              <a:off x="915049" y="2725053"/>
              <a:ext cx="1292053" cy="644448"/>
            </p14:xfrm>
          </p:contentPart>
        </mc:Choice>
        <mc:Fallback>
          <p:sp>
            <p:nvSpPr>
              <p:cNvPr id="1052513" name=""/>
              <p:cNvSpPr/>
              <p:nvPr/>
            </p:nvSpPr>
            <p:spPr>
              <a:xfrm>
                <a:off x="915049" y="2725053"/>
                <a:ext cx="1292053" cy="644448"/>
              </a:xfrm>
            </p:spPr>
          </p:sp>
        </mc:Fallback>
      </mc:AlternateContent>
      <mc:AlternateContent xmlns:mc="http://schemas.openxmlformats.org/markup-compatibility/2006">
        <mc:Choice xmlns:p14="http://schemas.microsoft.com/office/powerpoint/2010/main" Requires="p14">
          <p:contentPart p14:bwMode="auto" r:id="rId83">
            <p14:nvContentPartPr>
              <p14:cNvPr id="1052514" name=""/>
              <p14:cNvContentPartPr/>
              <p14:nvPr/>
            </p14:nvContentPartPr>
            <p14:xfrm>
              <a:off x="771254" y="4450404"/>
              <a:ext cx="819755" cy="275254"/>
            </p14:xfrm>
          </p:contentPart>
        </mc:Choice>
        <mc:Fallback>
          <p:sp>
            <p:nvSpPr>
              <p:cNvPr id="1052514" name=""/>
              <p:cNvSpPr/>
              <p:nvPr/>
            </p:nvSpPr>
            <p:spPr>
              <a:xfrm>
                <a:off x="771254" y="4450404"/>
                <a:ext cx="819755" cy="275254"/>
              </a:xfrm>
            </p:spPr>
          </p:sp>
        </mc:Fallback>
      </mc:AlternateContent>
      <mc:AlternateContent xmlns:mc="http://schemas.openxmlformats.org/markup-compatibility/2006">
        <mc:Choice xmlns:p14="http://schemas.microsoft.com/office/powerpoint/2010/main" Requires="p14">
          <p:contentPart p14:bwMode="auto" r:id="rId84">
            <p14:nvContentPartPr>
              <p14:cNvPr id="1052515" name=""/>
              <p14:cNvContentPartPr/>
              <p14:nvPr/>
            </p14:nvContentPartPr>
            <p14:xfrm>
              <a:off x="1776774" y="4515432"/>
              <a:ext cx="190094" cy="425260"/>
            </p14:xfrm>
          </p:contentPart>
        </mc:Choice>
        <mc:Fallback>
          <p:sp>
            <p:nvSpPr>
              <p:cNvPr id="1052515" name=""/>
              <p:cNvSpPr/>
              <p:nvPr/>
            </p:nvSpPr>
            <p:spPr>
              <a:xfrm>
                <a:off x="1776774" y="4515432"/>
                <a:ext cx="190094" cy="425260"/>
              </a:xfrm>
            </p:spPr>
          </p:sp>
        </mc:Fallback>
      </mc:AlternateContent>
      <mc:AlternateContent xmlns:mc="http://schemas.openxmlformats.org/markup-compatibility/2006">
        <mc:Choice xmlns:p14="http://schemas.microsoft.com/office/powerpoint/2010/main" Requires="p14">
          <p:contentPart p14:bwMode="auto" r:id="rId85">
            <p14:nvContentPartPr>
              <p14:cNvPr id="1052516" name=""/>
              <p14:cNvContentPartPr/>
              <p14:nvPr/>
            </p14:nvContentPartPr>
            <p14:xfrm>
              <a:off x="2075569" y="4572548"/>
              <a:ext cx="88945" cy="157361"/>
            </p14:xfrm>
          </p:contentPart>
        </mc:Choice>
        <mc:Fallback>
          <p:sp>
            <p:nvSpPr>
              <p:cNvPr id="1052516" name=""/>
              <p:cNvSpPr/>
              <p:nvPr/>
            </p:nvSpPr>
            <p:spPr>
              <a:xfrm>
                <a:off x="2075569" y="4572548"/>
                <a:ext cx="88945" cy="157361"/>
              </a:xfrm>
            </p:spPr>
          </p:sp>
        </mc:Fallback>
      </mc:AlternateContent>
      <mc:AlternateContent xmlns:mc="http://schemas.openxmlformats.org/markup-compatibility/2006">
        <mc:Choice xmlns:p14="http://schemas.microsoft.com/office/powerpoint/2010/main" Requires="p14">
          <p:contentPart p14:bwMode="auto" r:id="rId86">
            <p14:nvContentPartPr>
              <p14:cNvPr id="1052517" name=""/>
              <p14:cNvContentPartPr/>
              <p14:nvPr/>
            </p14:nvContentPartPr>
            <p14:xfrm>
              <a:off x="2204002" y="4515432"/>
              <a:ext cx="130946" cy="188288"/>
            </p14:xfrm>
          </p:contentPart>
        </mc:Choice>
        <mc:Fallback>
          <p:sp>
            <p:nvSpPr>
              <p:cNvPr id="1052517" name=""/>
              <p:cNvSpPr/>
              <p:nvPr/>
            </p:nvSpPr>
            <p:spPr>
              <a:xfrm>
                <a:off x="2204002" y="4515432"/>
                <a:ext cx="130946" cy="188288"/>
              </a:xfrm>
            </p:spPr>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03" name="Forme libre 3"/>
          <p:cNvSpPr/>
          <p:nvPr/>
        </p:nvSpPr>
        <p:spPr>
          <a:xfrm rot="21396132">
            <a:off x="2353327" y="642774"/>
            <a:ext cx="2034862" cy="2099270"/>
          </a:xfrm>
          <a:custGeom>
            <a:avLst/>
            <a:gdLst>
              <a:gd name="connsiteX0" fmla="*/ 0 w 2034862"/>
              <a:gd name="connsiteY0" fmla="*/ 0 h 2099270"/>
              <a:gd name="connsiteX1" fmla="*/ 978795 w 2034862"/>
              <a:gd name="connsiteY1" fmla="*/ 2099257 h 2099270"/>
              <a:gd name="connsiteX2" fmla="*/ 2034862 w 2034862"/>
              <a:gd name="connsiteY2" fmla="*/ 25758 h 2099270"/>
            </a:gdLst>
            <a:ahLst/>
            <a:cxnLst>
              <a:cxn ang="0">
                <a:pos x="connsiteX0" y="connsiteY0"/>
              </a:cxn>
              <a:cxn ang="0">
                <a:pos x="connsiteX1" y="connsiteY1"/>
              </a:cxn>
              <a:cxn ang="0">
                <a:pos x="connsiteX2" y="connsiteY2"/>
              </a:cxn>
            </a:cxnLst>
            <a:rect l="l" t="t" r="r" b="b"/>
            <a:pathLst>
              <a:path w="2034862" h="2099270">
                <a:moveTo>
                  <a:pt x="0" y="0"/>
                </a:moveTo>
                <a:cubicBezTo>
                  <a:pt x="319825" y="1047482"/>
                  <a:pt x="639651" y="2094964"/>
                  <a:pt x="978795" y="2099257"/>
                </a:cubicBezTo>
                <a:cubicBezTo>
                  <a:pt x="1317939" y="2103550"/>
                  <a:pt x="1676400" y="1064654"/>
                  <a:pt x="2034862" y="2575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cxnSp>
        <p:nvCxnSpPr>
          <p:cNvPr id="3145728" name="Connecteur droit avec flèche 4"/>
          <p:cNvCxnSpPr>
            <a:cxnSpLocks/>
          </p:cNvCxnSpPr>
          <p:nvPr/>
        </p:nvCxnSpPr>
        <p:spPr>
          <a:xfrm flipV="1">
            <a:off x="2487618" y="1094261"/>
            <a:ext cx="0" cy="2738053"/>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29" name="Connecteur droit avec flèche 5"/>
          <p:cNvCxnSpPr>
            <a:cxnSpLocks/>
          </p:cNvCxnSpPr>
          <p:nvPr/>
        </p:nvCxnSpPr>
        <p:spPr>
          <a:xfrm>
            <a:off x="1356459" y="3621017"/>
            <a:ext cx="2856928" cy="0"/>
          </a:xfrm>
          <a:prstGeom prst="straightConnector1"/>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604" name="Rectangle 6"/>
          <p:cNvSpPr>
            <a:spLocks noChangeAspect="1" noMove="1" noResize="1" noRot="1" noAdjustHandles="1" noEditPoints="1" noChangeArrowheads="1" noChangeShapeType="1" noTextEdit="1"/>
          </p:cNvSpPr>
          <p:nvPr/>
        </p:nvSpPr>
        <p:spPr>
          <a:xfrm>
            <a:off x="4238118" y="785130"/>
            <a:ext cx="827406" cy="394210"/>
          </a:xfrm>
          <a:prstGeom prst="rect"/>
          <a:blipFill rotWithShape="0">
            <a:blip xmlns:r="http://schemas.openxmlformats.org/officeDocument/2006/relationships" r:embed="rId1"/>
            <a:stretch>
              <a:fillRect b="-7813"/>
            </a:stretch>
          </a:blipFill>
        </p:spPr>
        <p:txBody>
          <a:bodyPr/>
          <a:p>
            <a:r>
              <a:rPr lang="fr-MA">
                <a:noFill/>
              </a:rPr>
              <a:t> </a:t>
            </a:r>
          </a:p>
        </p:txBody>
      </p:sp>
      <p:sp>
        <p:nvSpPr>
          <p:cNvPr id="1048605" name="ZoneTexte 7"/>
          <p:cNvSpPr txBox="1"/>
          <p:nvPr/>
        </p:nvSpPr>
        <p:spPr>
          <a:xfrm>
            <a:off x="4071361" y="3187290"/>
            <a:ext cx="284052" cy="369332"/>
          </a:xfrm>
          <a:prstGeom prst="rect"/>
          <a:noFill/>
        </p:spPr>
        <p:txBody>
          <a:bodyPr rtlCol="0" wrap="none">
            <a:spAutoFit/>
          </a:bodyPr>
          <a:p>
            <a:r>
              <a:rPr dirty="0" lang="fr-MA"/>
              <a:t>x</a:t>
            </a:r>
          </a:p>
        </p:txBody>
      </p:sp>
      <p:sp>
        <p:nvSpPr>
          <p:cNvPr id="1048606" name="ZoneTexte 8"/>
          <p:cNvSpPr txBox="1"/>
          <p:nvPr/>
        </p:nvSpPr>
        <p:spPr>
          <a:xfrm>
            <a:off x="5628068" y="1107634"/>
            <a:ext cx="729687" cy="584775"/>
          </a:xfrm>
          <a:prstGeom prst="rect"/>
          <a:noFill/>
        </p:spPr>
        <p:txBody>
          <a:bodyPr rtlCol="0" wrap="none">
            <a:spAutoFit/>
          </a:bodyPr>
          <a:p>
            <a:r>
              <a:rPr b="1" dirty="0" sz="3200" lang="fr-MA"/>
              <a:t>OU</a:t>
            </a:r>
          </a:p>
        </p:txBody>
      </p:sp>
      <p:sp>
        <p:nvSpPr>
          <p:cNvPr id="1048607" name="Forme libre 9"/>
          <p:cNvSpPr/>
          <p:nvPr/>
        </p:nvSpPr>
        <p:spPr>
          <a:xfrm rot="10548546">
            <a:off x="8345190" y="1904313"/>
            <a:ext cx="2034862" cy="2099270"/>
          </a:xfrm>
          <a:custGeom>
            <a:avLst/>
            <a:gdLst>
              <a:gd name="connsiteX0" fmla="*/ 0 w 2034862"/>
              <a:gd name="connsiteY0" fmla="*/ 0 h 2099270"/>
              <a:gd name="connsiteX1" fmla="*/ 978795 w 2034862"/>
              <a:gd name="connsiteY1" fmla="*/ 2099257 h 2099270"/>
              <a:gd name="connsiteX2" fmla="*/ 2034862 w 2034862"/>
              <a:gd name="connsiteY2" fmla="*/ 25758 h 2099270"/>
            </a:gdLst>
            <a:ahLst/>
            <a:cxnLst>
              <a:cxn ang="0">
                <a:pos x="connsiteX0" y="connsiteY0"/>
              </a:cxn>
              <a:cxn ang="0">
                <a:pos x="connsiteX1" y="connsiteY1"/>
              </a:cxn>
              <a:cxn ang="0">
                <a:pos x="connsiteX2" y="connsiteY2"/>
              </a:cxn>
            </a:cxnLst>
            <a:rect l="l" t="t" r="r" b="b"/>
            <a:pathLst>
              <a:path w="2034862" h="2099270">
                <a:moveTo>
                  <a:pt x="0" y="0"/>
                </a:moveTo>
                <a:cubicBezTo>
                  <a:pt x="319825" y="1047482"/>
                  <a:pt x="639651" y="2094964"/>
                  <a:pt x="978795" y="2099257"/>
                </a:cubicBezTo>
                <a:cubicBezTo>
                  <a:pt x="1317939" y="2103550"/>
                  <a:pt x="1676400" y="1064654"/>
                  <a:pt x="2034862" y="2575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cxnSp>
        <p:nvCxnSpPr>
          <p:cNvPr id="3145730" name="Connecteur droit avec flèche 10"/>
          <p:cNvCxnSpPr>
            <a:cxnSpLocks/>
          </p:cNvCxnSpPr>
          <p:nvPr/>
        </p:nvCxnSpPr>
        <p:spPr>
          <a:xfrm flipV="1">
            <a:off x="8768013" y="947360"/>
            <a:ext cx="0" cy="2738053"/>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31" name="Connecteur droit avec flèche 11"/>
          <p:cNvCxnSpPr>
            <a:cxnSpLocks/>
          </p:cNvCxnSpPr>
          <p:nvPr/>
        </p:nvCxnSpPr>
        <p:spPr>
          <a:xfrm>
            <a:off x="7636854" y="3474116"/>
            <a:ext cx="2856928" cy="0"/>
          </a:xfrm>
          <a:prstGeom prst="straightConnector1"/>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608" name="Rectangle 12"/>
          <p:cNvSpPr>
            <a:spLocks noChangeAspect="1" noMove="1" noResize="1" noRot="1" noAdjustHandles="1" noEditPoints="1" noChangeArrowheads="1" noChangeShapeType="1" noTextEdit="1"/>
          </p:cNvSpPr>
          <p:nvPr/>
        </p:nvSpPr>
        <p:spPr>
          <a:xfrm>
            <a:off x="7737397" y="1180513"/>
            <a:ext cx="827406" cy="394210"/>
          </a:xfrm>
          <a:prstGeom prst="rect"/>
          <a:blipFill rotWithShape="0">
            <a:blip xmlns:r="http://schemas.openxmlformats.org/officeDocument/2006/relationships" r:embed="rId2"/>
            <a:stretch>
              <a:fillRect b="-7813"/>
            </a:stretch>
          </a:blipFill>
        </p:spPr>
        <p:txBody>
          <a:bodyPr/>
          <a:p>
            <a:r>
              <a:rPr lang="fr-MA">
                <a:noFill/>
              </a:rPr>
              <a:t> </a:t>
            </a:r>
          </a:p>
        </p:txBody>
      </p:sp>
      <p:sp>
        <p:nvSpPr>
          <p:cNvPr id="1048609" name="ZoneTexte 13"/>
          <p:cNvSpPr txBox="1"/>
          <p:nvPr/>
        </p:nvSpPr>
        <p:spPr>
          <a:xfrm>
            <a:off x="10351756" y="3040389"/>
            <a:ext cx="284052" cy="369332"/>
          </a:xfrm>
          <a:prstGeom prst="rect"/>
          <a:noFill/>
        </p:spPr>
        <p:txBody>
          <a:bodyPr rtlCol="0" wrap="none">
            <a:spAutoFit/>
          </a:bodyPr>
          <a:p>
            <a:r>
              <a:rPr dirty="0" lang="fr-MA"/>
              <a:t>x</a:t>
            </a:r>
          </a:p>
        </p:txBody>
      </p:sp>
      <p:sp>
        <p:nvSpPr>
          <p:cNvPr id="1048610" name="ZoneTexte 16"/>
          <p:cNvSpPr txBox="1">
            <a:spLocks noChangeAspect="1" noMove="1" noResize="1" noRot="1" noAdjustHandles="1" noEditPoints="1" noChangeArrowheads="1" noChangeShapeType="1" noTextEdit="1"/>
          </p:cNvSpPr>
          <p:nvPr/>
        </p:nvSpPr>
        <p:spPr>
          <a:xfrm>
            <a:off x="8973716" y="3331757"/>
            <a:ext cx="555472" cy="461665"/>
          </a:xfrm>
          <a:prstGeom prst="rect"/>
          <a:blipFill rotWithShape="0">
            <a:blip xmlns:r="http://schemas.openxmlformats.org/officeDocument/2006/relationships" r:embed="rId3"/>
            <a:stretch>
              <a:fillRect/>
            </a:stretch>
          </a:blipFill>
        </p:spPr>
        <p:txBody>
          <a:bodyPr/>
          <a:p>
            <a:r>
              <a:rPr lang="fr-MA">
                <a:noFill/>
              </a:rPr>
              <a:t> </a:t>
            </a:r>
          </a:p>
        </p:txBody>
      </p:sp>
      <p:cxnSp>
        <p:nvCxnSpPr>
          <p:cNvPr id="3145732" name="Connecteur droit 20"/>
          <p:cNvCxnSpPr>
            <a:cxnSpLocks/>
            <a:stCxn id="1048603" idx="1"/>
          </p:cNvCxnSpPr>
          <p:nvPr/>
        </p:nvCxnSpPr>
        <p:spPr>
          <a:xfrm>
            <a:off x="3394399" y="2742476"/>
            <a:ext cx="5460" cy="878541"/>
          </a:xfrm>
          <a:prstGeom prst="line"/>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33" name="Connecteur droit 25"/>
          <p:cNvCxnSpPr>
            <a:cxnSpLocks/>
          </p:cNvCxnSpPr>
          <p:nvPr/>
        </p:nvCxnSpPr>
        <p:spPr>
          <a:xfrm>
            <a:off x="9319955" y="1877115"/>
            <a:ext cx="0" cy="1597001"/>
          </a:xfrm>
          <a:prstGeom prst="line"/>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48611" name="ZoneTexte 27"/>
          <p:cNvSpPr txBox="1">
            <a:spLocks noChangeAspect="1" noMove="1" noResize="1" noRot="1" noAdjustHandles="1" noEditPoints="1" noChangeArrowheads="1" noChangeShapeType="1" noTextEdit="1"/>
          </p:cNvSpPr>
          <p:nvPr/>
        </p:nvSpPr>
        <p:spPr>
          <a:xfrm>
            <a:off x="3159121" y="3527684"/>
            <a:ext cx="555472" cy="461665"/>
          </a:xfrm>
          <a:prstGeom prst="rect"/>
          <a:blipFill rotWithShape="0">
            <a:blip xmlns:r="http://schemas.openxmlformats.org/officeDocument/2006/relationships" r:embed="rId4"/>
            <a:stretch>
              <a:fillRect/>
            </a:stretch>
          </a:blipFill>
        </p:spPr>
        <p:txBody>
          <a:bodyPr/>
          <a:p>
            <a:r>
              <a:rPr lang="fr-MA">
                <a:noFill/>
              </a:rPr>
              <a:t> </a:t>
            </a:r>
          </a:p>
        </p:txBody>
      </p:sp>
      <p:sp>
        <p:nvSpPr>
          <p:cNvPr id="1048612" name="Ellipse 28"/>
          <p:cNvSpPr/>
          <p:nvPr/>
        </p:nvSpPr>
        <p:spPr>
          <a:xfrm>
            <a:off x="3259903" y="2513051"/>
            <a:ext cx="240855" cy="211296"/>
          </a:xfrm>
          <a:prstGeom prst="ellipse"/>
          <a:pattFill prst="pct30">
            <a:fgClr>
              <a:schemeClr val="tx1"/>
            </a:fgClr>
            <a:bgClr>
              <a:schemeClr val="bg1"/>
            </a:bgClr>
          </a:patt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48613" name="Ellipse 29"/>
          <p:cNvSpPr/>
          <p:nvPr/>
        </p:nvSpPr>
        <p:spPr>
          <a:xfrm>
            <a:off x="3823693" y="1337716"/>
            <a:ext cx="240855" cy="211296"/>
          </a:xfrm>
          <a:prstGeom prst="ellipse"/>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48614" name="Ellipse 30"/>
          <p:cNvSpPr/>
          <p:nvPr/>
        </p:nvSpPr>
        <p:spPr>
          <a:xfrm>
            <a:off x="9199527" y="1676467"/>
            <a:ext cx="240855" cy="211296"/>
          </a:xfrm>
          <a:prstGeom prst="ellipse"/>
          <a:pattFill prst="pct30">
            <a:fgClr>
              <a:schemeClr val="tx1"/>
            </a:fgClr>
            <a:bgClr>
              <a:schemeClr val="bg1"/>
            </a:bgClr>
          </a:patt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48615" name="Ellipse 31"/>
          <p:cNvSpPr/>
          <p:nvPr/>
        </p:nvSpPr>
        <p:spPr>
          <a:xfrm>
            <a:off x="2603962" y="1329681"/>
            <a:ext cx="240855" cy="211296"/>
          </a:xfrm>
          <a:prstGeom prst="ellipse"/>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48616" name="Arc 33"/>
          <p:cNvSpPr/>
          <p:nvPr/>
        </p:nvSpPr>
        <p:spPr>
          <a:xfrm rot="2195559">
            <a:off x="2776555" y="1270513"/>
            <a:ext cx="815927" cy="1625951"/>
          </a:xfrm>
          <a:prstGeom prst="arc">
            <a:avLst>
              <a:gd name="adj1" fmla="val 17102323"/>
              <a:gd name="adj2" fmla="val 21396629"/>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fr-MA"/>
          </a:p>
        </p:txBody>
      </p:sp>
      <p:sp>
        <p:nvSpPr>
          <p:cNvPr id="1048617" name="Arc 35"/>
          <p:cNvSpPr/>
          <p:nvPr/>
        </p:nvSpPr>
        <p:spPr>
          <a:xfrm rot="10800000">
            <a:off x="2927310" y="706934"/>
            <a:ext cx="766280" cy="1609452"/>
          </a:xfrm>
          <a:prstGeom prst="arc">
            <a:avLst>
              <a:gd name="adj1" fmla="val 16501809"/>
              <a:gd name="adj2" fmla="val 20317912"/>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fr-MA"/>
          </a:p>
        </p:txBody>
      </p:sp>
      <p:sp>
        <p:nvSpPr>
          <p:cNvPr id="1048618" name="Arc 37"/>
          <p:cNvSpPr/>
          <p:nvPr/>
        </p:nvSpPr>
        <p:spPr>
          <a:xfrm rot="10800000" flipV="1">
            <a:off x="8552529" y="1574723"/>
            <a:ext cx="1642631" cy="2764115"/>
          </a:xfrm>
          <a:prstGeom prst="arc">
            <a:avLst>
              <a:gd name="adj1" fmla="val 12855594"/>
              <a:gd name="adj2" fmla="val 19560509"/>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fr-MA"/>
          </a:p>
        </p:txBody>
      </p:sp>
      <p:sp>
        <p:nvSpPr>
          <p:cNvPr id="1048619" name="Ellipse 38"/>
          <p:cNvSpPr/>
          <p:nvPr/>
        </p:nvSpPr>
        <p:spPr>
          <a:xfrm>
            <a:off x="9954305" y="2469808"/>
            <a:ext cx="240855" cy="211296"/>
          </a:xfrm>
          <a:prstGeom prst="ellipse"/>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48620" name="Ellipse 39"/>
          <p:cNvSpPr/>
          <p:nvPr/>
        </p:nvSpPr>
        <p:spPr>
          <a:xfrm>
            <a:off x="8525518" y="2519657"/>
            <a:ext cx="240855" cy="211296"/>
          </a:xfrm>
          <a:prstGeom prst="ellipse"/>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cxnSp>
        <p:nvCxnSpPr>
          <p:cNvPr id="3145734" name="Connecteur droit avec flèche 41"/>
          <p:cNvCxnSpPr>
            <a:cxnSpLocks/>
          </p:cNvCxnSpPr>
          <p:nvPr/>
        </p:nvCxnSpPr>
        <p:spPr>
          <a:xfrm>
            <a:off x="10289361" y="2520687"/>
            <a:ext cx="181769" cy="421690"/>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35" name="Connecteur droit avec flèche 42"/>
          <p:cNvCxnSpPr>
            <a:cxnSpLocks/>
          </p:cNvCxnSpPr>
          <p:nvPr/>
        </p:nvCxnSpPr>
        <p:spPr>
          <a:xfrm flipH="1">
            <a:off x="8320982" y="2644476"/>
            <a:ext cx="179966" cy="489774"/>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621" name="ZoneTexte 44"/>
          <p:cNvSpPr txBox="1"/>
          <p:nvPr/>
        </p:nvSpPr>
        <p:spPr>
          <a:xfrm>
            <a:off x="690470" y="4266425"/>
            <a:ext cx="5245524" cy="707886"/>
          </a:xfrm>
          <a:prstGeom prst="rect"/>
          <a:noFill/>
        </p:spPr>
        <p:txBody>
          <a:bodyPr rtlCol="0" wrap="square">
            <a:spAutoFit/>
          </a:bodyPr>
          <a:p>
            <a:pPr algn="just"/>
            <a:r>
              <a:rPr dirty="0" sz="2000" lang="fr-MA"/>
              <a:t>Le point est rappelé vers la position d’équilibre. La position d’équilibre est stable.</a:t>
            </a:r>
          </a:p>
        </p:txBody>
      </p:sp>
      <p:sp>
        <p:nvSpPr>
          <p:cNvPr id="1048622" name="ZoneTexte 45"/>
          <p:cNvSpPr txBox="1">
            <a:spLocks noChangeAspect="1" noMove="1" noResize="1" noRot="1" noAdjustHandles="1" noEditPoints="1" noChangeArrowheads="1" noChangeShapeType="1" noTextEdit="1"/>
          </p:cNvSpPr>
          <p:nvPr/>
        </p:nvSpPr>
        <p:spPr>
          <a:xfrm>
            <a:off x="2114239" y="5086942"/>
            <a:ext cx="1947200" cy="1036117"/>
          </a:xfrm>
          <a:prstGeom prst="rect"/>
          <a:blipFill rotWithShape="0">
            <a:blip xmlns:r="http://schemas.openxmlformats.org/officeDocument/2006/relationships" r:embed="rId5"/>
            <a:stretch>
              <a:fillRect/>
            </a:stretch>
          </a:blipFill>
        </p:spPr>
        <p:txBody>
          <a:bodyPr/>
          <a:p>
            <a:r>
              <a:rPr lang="fr-MA">
                <a:noFill/>
              </a:rPr>
              <a:t> </a:t>
            </a:r>
          </a:p>
        </p:txBody>
      </p:sp>
      <p:sp>
        <p:nvSpPr>
          <p:cNvPr id="1048623" name="ZoneTexte 46"/>
          <p:cNvSpPr txBox="1"/>
          <p:nvPr/>
        </p:nvSpPr>
        <p:spPr>
          <a:xfrm>
            <a:off x="6628690" y="4281166"/>
            <a:ext cx="5245524" cy="1005839"/>
          </a:xfrm>
          <a:prstGeom prst="rect"/>
          <a:noFill/>
        </p:spPr>
        <p:txBody>
          <a:bodyPr rtlCol="0" wrap="square">
            <a:spAutoFit/>
          </a:bodyPr>
          <a:p>
            <a:pPr algn="just"/>
            <a:r>
              <a:rPr dirty="0" sz="2000" lang="fr-MA"/>
              <a:t>Le point est repoussé loin de la position d’équilibre. La position d’équilibre est instable.</a:t>
            </a:r>
          </a:p>
        </p:txBody>
      </p:sp>
      <p:sp>
        <p:nvSpPr>
          <p:cNvPr id="1048624" name="ZoneTexte 47"/>
          <p:cNvSpPr txBox="1">
            <a:spLocks noChangeAspect="1" noMove="1" noResize="1" noRot="1" noAdjustHandles="1" noEditPoints="1" noChangeArrowheads="1" noChangeShapeType="1" noTextEdit="1"/>
          </p:cNvSpPr>
          <p:nvPr/>
        </p:nvSpPr>
        <p:spPr>
          <a:xfrm>
            <a:off x="8248102" y="5076828"/>
            <a:ext cx="1947200" cy="1036117"/>
          </a:xfrm>
          <a:prstGeom prst="rect"/>
          <a:blipFill rotWithShape="0">
            <a:blip xmlns:r="http://schemas.openxmlformats.org/officeDocument/2006/relationships" r:embed="rId6"/>
            <a:stretch>
              <a:fillRect/>
            </a:stretch>
          </a:blipFill>
        </p:spPr>
        <p:txBody>
          <a:bodyPr/>
          <a:p>
            <a:r>
              <a:rPr lang="fr-MA">
                <a:noFill/>
              </a:rPr>
              <a:t> </a:t>
            </a:r>
          </a:p>
        </p:txBody>
      </p:sp>
      <mc:AlternateContent xmlns:mc="http://schemas.openxmlformats.org/markup-compatibility/2006">
        <mc:Choice xmlns:p14="http://schemas.microsoft.com/office/powerpoint/2010/main" Requires="p14">
          <p:contentPart p14:bwMode="auto" r:id="rId7">
            <p14:nvContentPartPr>
              <p14:cNvPr id="1048625" name=""/>
              <p14:cNvContentPartPr/>
              <p14:nvPr/>
            </p14:nvContentPartPr>
            <p14:xfrm>
              <a:off x="8320716" y="6104226"/>
              <a:ext cx="33681" cy="13800"/>
            </p14:xfrm>
          </p:contentPart>
        </mc:Choice>
        <mc:Fallback>
          <p:sp>
            <p:nvSpPr>
              <p:cNvPr id="1048625" name=""/>
              <p:cNvSpPr/>
              <p:nvPr/>
            </p:nvSpPr>
            <p:spPr>
              <a:xfrm>
                <a:off x="8320716" y="6104226"/>
                <a:ext cx="33681" cy="13800"/>
              </a:xfrm>
            </p:spPr>
          </p:sp>
        </mc:Fallback>
      </mc:AlternateContent>
      <mc:AlternateContent xmlns:mc="http://schemas.openxmlformats.org/markup-compatibility/2006">
        <mc:Choice xmlns:p14="http://schemas.microsoft.com/office/powerpoint/2010/main" Requires="p14">
          <p:contentPart p14:bwMode="auto" r:id="rId8">
            <p14:nvContentPartPr>
              <p14:cNvPr id="1048626" name=""/>
              <p14:cNvContentPartPr/>
              <p14:nvPr/>
            </p14:nvContentPartPr>
            <p14:xfrm>
              <a:off x="4482927" y="4959959"/>
              <a:ext cx="4412" cy="33507"/>
            </p14:xfrm>
          </p:contentPart>
        </mc:Choice>
        <mc:Fallback>
          <p:sp>
            <p:nvSpPr>
              <p:cNvPr id="1048626" name=""/>
              <p:cNvSpPr/>
              <p:nvPr/>
            </p:nvSpPr>
            <p:spPr>
              <a:xfrm>
                <a:off x="4482927" y="4959959"/>
                <a:ext cx="4412" cy="33507"/>
              </a:xfrm>
            </p:spPr>
          </p:sp>
        </mc:Fallback>
      </mc:AlternateContent>
      <mc:AlternateContent xmlns:mc="http://schemas.openxmlformats.org/markup-compatibility/2006">
        <mc:Choice xmlns:p14="http://schemas.microsoft.com/office/powerpoint/2010/main" Requires="p14">
          <p:contentPart p14:bwMode="auto" r:id="rId9">
            <p14:nvContentPartPr>
              <p14:cNvPr id="1048627" name=""/>
              <p14:cNvContentPartPr/>
              <p14:nvPr/>
            </p14:nvContentPartPr>
            <p14:xfrm>
              <a:off x="10480766" y="4412433"/>
              <a:ext cx="38050" cy="16129"/>
            </p14:xfrm>
          </p:contentPart>
        </mc:Choice>
        <mc:Fallback>
          <p:sp>
            <p:nvSpPr>
              <p:cNvPr id="1048627" name=""/>
              <p:cNvSpPr/>
              <p:nvPr/>
            </p:nvSpPr>
            <p:spPr>
              <a:xfrm>
                <a:off x="10480766" y="4412433"/>
                <a:ext cx="38050" cy="16129"/>
              </a:xfrm>
            </p:spPr>
          </p:sp>
        </mc:Fallback>
      </mc:AlternateContent>
      <mc:AlternateContent xmlns:mc="http://schemas.openxmlformats.org/markup-compatibility/2006">
        <mc:Choice xmlns:p14="http://schemas.microsoft.com/office/powerpoint/2010/main" Requires="p14">
          <p:contentPart p14:bwMode="auto" r:id="rId10">
            <p14:nvContentPartPr>
              <p14:cNvPr id="1048628" name=""/>
              <p14:cNvContentPartPr/>
              <p14:nvPr/>
            </p14:nvContentPartPr>
            <p14:xfrm>
              <a:off x="3376594" y="2635652"/>
              <a:ext cx="30880" cy="10385"/>
            </p14:xfrm>
          </p:contentPart>
        </mc:Choice>
        <mc:Fallback>
          <p:sp>
            <p:nvSpPr>
              <p:cNvPr id="1048628" name=""/>
              <p:cNvSpPr/>
              <p:nvPr/>
            </p:nvSpPr>
            <p:spPr>
              <a:xfrm>
                <a:off x="3376594" y="2635652"/>
                <a:ext cx="30880" cy="10385"/>
              </a:xfrm>
            </p:spPr>
          </p:sp>
        </mc:Fallback>
      </mc:AlternateContent>
      <mc:AlternateContent xmlns:mc="http://schemas.openxmlformats.org/markup-compatibility/2006">
        <mc:Choice xmlns:p14="http://schemas.microsoft.com/office/powerpoint/2010/main" Requires="p14">
          <p:contentPart p14:bwMode="auto" r:id="rId11">
            <p14:nvContentPartPr>
              <p14:cNvPr id="1048629" name=""/>
              <p14:cNvContentPartPr/>
              <p14:nvPr/>
            </p14:nvContentPartPr>
            <p14:xfrm>
              <a:off x="3348188" y="2716893"/>
              <a:ext cx="37528" cy="32633"/>
            </p14:xfrm>
          </p:contentPart>
        </mc:Choice>
        <mc:Fallback>
          <p:sp>
            <p:nvSpPr>
              <p:cNvPr id="1048629" name=""/>
              <p:cNvSpPr/>
              <p:nvPr/>
            </p:nvSpPr>
            <p:spPr>
              <a:xfrm>
                <a:off x="3348188" y="2716893"/>
                <a:ext cx="37528" cy="32633"/>
              </a:xfrm>
            </p:spPr>
          </p:sp>
        </mc:Fallback>
      </mc:AlternateContent>
      <mc:AlternateContent xmlns:mc="http://schemas.openxmlformats.org/markup-compatibility/2006">
        <mc:Choice xmlns:p14="http://schemas.microsoft.com/office/powerpoint/2010/main" Requires="p14">
          <p:contentPart p14:bwMode="auto" r:id="rId12">
            <p14:nvContentPartPr>
              <p14:cNvPr id="1052518" name=""/>
              <p14:cNvContentPartPr/>
              <p14:nvPr/>
            </p14:nvContentPartPr>
            <p14:xfrm>
              <a:off x="3008929" y="5749219"/>
              <a:ext cx="361951" cy="449759"/>
            </p14:xfrm>
          </p:contentPart>
        </mc:Choice>
        <mc:Fallback>
          <p:sp>
            <p:nvSpPr>
              <p:cNvPr id="1052518" name=""/>
              <p:cNvSpPr/>
              <p:nvPr/>
            </p:nvSpPr>
            <p:spPr>
              <a:xfrm>
                <a:off x="3008929" y="5749219"/>
                <a:ext cx="361951" cy="449759"/>
              </a:xfrm>
            </p:spPr>
          </p:sp>
        </mc:Fallback>
      </mc:AlternateContent>
      <mc:AlternateContent xmlns:mc="http://schemas.openxmlformats.org/markup-compatibility/2006">
        <mc:Choice xmlns:p14="http://schemas.microsoft.com/office/powerpoint/2010/main" Requires="p14">
          <p:contentPart p14:bwMode="auto" r:id="rId13">
            <p14:nvContentPartPr>
              <p14:cNvPr id="1052519" name=""/>
              <p14:cNvContentPartPr/>
              <p14:nvPr/>
            </p14:nvContentPartPr>
            <p14:xfrm>
              <a:off x="417416" y="770341"/>
              <a:ext cx="14885" cy="311000"/>
            </p14:xfrm>
          </p:contentPart>
        </mc:Choice>
        <mc:Fallback>
          <p:sp>
            <p:nvSpPr>
              <p:cNvPr id="1052519" name=""/>
              <p:cNvSpPr/>
              <p:nvPr/>
            </p:nvSpPr>
            <p:spPr>
              <a:xfrm>
                <a:off x="417416" y="770341"/>
                <a:ext cx="14885" cy="311000"/>
              </a:xfrm>
            </p:spPr>
          </p:sp>
        </mc:Fallback>
      </mc:AlternateContent>
      <mc:AlternateContent xmlns:mc="http://schemas.openxmlformats.org/markup-compatibility/2006">
        <mc:Choice xmlns:p14="http://schemas.microsoft.com/office/powerpoint/2010/main" Requires="p14">
          <p:contentPart p14:bwMode="auto" r:id="rId14">
            <p14:nvContentPartPr>
              <p14:cNvPr id="1052520" name=""/>
              <p14:cNvContentPartPr/>
              <p14:nvPr/>
            </p14:nvContentPartPr>
            <p14:xfrm>
              <a:off x="268159" y="719956"/>
              <a:ext cx="294717" cy="25113"/>
            </p14:xfrm>
          </p:contentPart>
        </mc:Choice>
        <mc:Fallback>
          <p:sp>
            <p:nvSpPr>
              <p:cNvPr id="1052520" name=""/>
              <p:cNvSpPr/>
              <p:nvPr/>
            </p:nvSpPr>
            <p:spPr>
              <a:xfrm>
                <a:off x="268159" y="719956"/>
                <a:ext cx="294717" cy="25113"/>
              </a:xfrm>
            </p:spPr>
          </p:sp>
        </mc:Fallback>
      </mc:AlternateContent>
      <mc:AlternateContent xmlns:mc="http://schemas.openxmlformats.org/markup-compatibility/2006">
        <mc:Choice xmlns:p14="http://schemas.microsoft.com/office/powerpoint/2010/main" Requires="p14">
          <p:contentPart p14:bwMode="auto" r:id="rId15">
            <p14:nvContentPartPr>
              <p14:cNvPr id="1052521" name=""/>
              <p14:cNvContentPartPr/>
              <p14:nvPr/>
            </p14:nvContentPartPr>
            <p14:xfrm>
              <a:off x="353760" y="552917"/>
              <a:ext cx="221504" cy="15870"/>
            </p14:xfrm>
          </p:contentPart>
        </mc:Choice>
        <mc:Fallback>
          <p:sp>
            <p:nvSpPr>
              <p:cNvPr id="1052521" name=""/>
              <p:cNvSpPr/>
              <p:nvPr/>
            </p:nvSpPr>
            <p:spPr>
              <a:xfrm>
                <a:off x="353760" y="552917"/>
                <a:ext cx="221504" cy="15870"/>
              </a:xfrm>
            </p:spPr>
          </p:sp>
        </mc:Fallback>
      </mc:AlternateContent>
      <mc:AlternateContent xmlns:mc="http://schemas.openxmlformats.org/markup-compatibility/2006">
        <mc:Choice xmlns:p14="http://schemas.microsoft.com/office/powerpoint/2010/main" Requires="p14">
          <p:contentPart p14:bwMode="auto" r:id="rId16">
            <p14:nvContentPartPr>
              <p14:cNvPr id="1052522" name=""/>
              <p14:cNvContentPartPr/>
              <p14:nvPr/>
            </p14:nvContentPartPr>
            <p14:xfrm>
              <a:off x="539524" y="506256"/>
              <a:ext cx="131005" cy="136261"/>
            </p14:xfrm>
          </p:contentPart>
        </mc:Choice>
        <mc:Fallback>
          <p:sp>
            <p:nvSpPr>
              <p:cNvPr id="1052522" name=""/>
              <p:cNvSpPr/>
              <p:nvPr/>
            </p:nvSpPr>
            <p:spPr>
              <a:xfrm>
                <a:off x="539524" y="506256"/>
                <a:ext cx="131005" cy="136261"/>
              </a:xfrm>
            </p:spPr>
          </p:sp>
        </mc:Fallback>
      </mc:AlternateContent>
      <mc:AlternateContent xmlns:mc="http://schemas.openxmlformats.org/markup-compatibility/2006">
        <mc:Choice xmlns:p14="http://schemas.microsoft.com/office/powerpoint/2010/main" Requires="p14">
          <p:contentPart p14:bwMode="auto" r:id="rId17">
            <p14:nvContentPartPr>
              <p14:cNvPr id="1052523" name=""/>
              <p14:cNvContentPartPr/>
              <p14:nvPr/>
            </p14:nvContentPartPr>
            <p14:xfrm>
              <a:off x="554085" y="901016"/>
              <a:ext cx="157416" cy="21471"/>
            </p14:xfrm>
          </p:contentPart>
        </mc:Choice>
        <mc:Fallback>
          <p:sp>
            <p:nvSpPr>
              <p:cNvPr id="1052523" name=""/>
              <p:cNvSpPr/>
              <p:nvPr/>
            </p:nvSpPr>
            <p:spPr>
              <a:xfrm>
                <a:off x="554085" y="901016"/>
                <a:ext cx="157416" cy="21471"/>
              </a:xfrm>
            </p:spPr>
          </p:sp>
        </mc:Fallback>
      </mc:AlternateContent>
      <mc:AlternateContent xmlns:mc="http://schemas.openxmlformats.org/markup-compatibility/2006">
        <mc:Choice xmlns:p14="http://schemas.microsoft.com/office/powerpoint/2010/main" Requires="p14">
          <p:contentPart p14:bwMode="auto" r:id="rId18">
            <p14:nvContentPartPr>
              <p14:cNvPr id="1052524" name=""/>
              <p14:cNvContentPartPr/>
              <p14:nvPr/>
            </p14:nvContentPartPr>
            <p14:xfrm>
              <a:off x="554085" y="997229"/>
              <a:ext cx="190677" cy="41167"/>
            </p14:xfrm>
          </p:contentPart>
        </mc:Choice>
        <mc:Fallback>
          <p:sp>
            <p:nvSpPr>
              <p:cNvPr id="1052524" name=""/>
              <p:cNvSpPr/>
              <p:nvPr/>
            </p:nvSpPr>
            <p:spPr>
              <a:xfrm>
                <a:off x="554085" y="997229"/>
                <a:ext cx="190677" cy="41167"/>
              </a:xfrm>
            </p:spPr>
          </p:sp>
        </mc:Fallback>
      </mc:AlternateContent>
      <mc:AlternateContent xmlns:mc="http://schemas.openxmlformats.org/markup-compatibility/2006">
        <mc:Choice xmlns:p14="http://schemas.microsoft.com/office/powerpoint/2010/main" Requires="p14">
          <p:contentPart p14:bwMode="auto" r:id="rId19">
            <p14:nvContentPartPr>
              <p14:cNvPr id="1052525" name=""/>
              <p14:cNvContentPartPr/>
              <p14:nvPr/>
            </p14:nvContentPartPr>
            <p14:xfrm>
              <a:off x="782650" y="921542"/>
              <a:ext cx="114968" cy="22538"/>
            </p14:xfrm>
          </p:contentPart>
        </mc:Choice>
        <mc:Fallback>
          <p:sp>
            <p:nvSpPr>
              <p:cNvPr id="1052525" name=""/>
              <p:cNvSpPr/>
              <p:nvPr/>
            </p:nvSpPr>
            <p:spPr>
              <a:xfrm>
                <a:off x="782650" y="921542"/>
                <a:ext cx="114968" cy="22538"/>
              </a:xfrm>
            </p:spPr>
          </p:sp>
        </mc:Fallback>
      </mc:AlternateContent>
      <mc:AlternateContent xmlns:mc="http://schemas.openxmlformats.org/markup-compatibility/2006">
        <mc:Choice xmlns:p14="http://schemas.microsoft.com/office/powerpoint/2010/main" Requires="p14">
          <p:contentPart p14:bwMode="auto" r:id="rId20">
            <p14:nvContentPartPr>
              <p14:cNvPr id="1052526" name=""/>
              <p14:cNvContentPartPr/>
              <p14:nvPr/>
            </p14:nvContentPartPr>
            <p14:xfrm>
              <a:off x="970130" y="611180"/>
              <a:ext cx="139439" cy="308312"/>
            </p14:xfrm>
          </p:contentPart>
        </mc:Choice>
        <mc:Fallback>
          <p:sp>
            <p:nvSpPr>
              <p:cNvPr id="1052526" name=""/>
              <p:cNvSpPr/>
              <p:nvPr/>
            </p:nvSpPr>
            <p:spPr>
              <a:xfrm>
                <a:off x="970130" y="611180"/>
                <a:ext cx="139439" cy="308312"/>
              </a:xfrm>
            </p:spPr>
          </p:sp>
        </mc:Fallback>
      </mc:AlternateContent>
      <mc:AlternateContent xmlns:mc="http://schemas.openxmlformats.org/markup-compatibility/2006">
        <mc:Choice xmlns:p14="http://schemas.microsoft.com/office/powerpoint/2010/main" Requires="p14">
          <p:contentPart p14:bwMode="auto" r:id="rId21">
            <p14:nvContentPartPr>
              <p14:cNvPr id="1052527" name=""/>
              <p14:cNvContentPartPr/>
              <p14:nvPr/>
            </p14:nvContentPartPr>
            <p14:xfrm>
              <a:off x="1183149" y="604047"/>
              <a:ext cx="164735" cy="268134"/>
            </p14:xfrm>
          </p:contentPart>
        </mc:Choice>
        <mc:Fallback>
          <p:sp>
            <p:nvSpPr>
              <p:cNvPr id="1052527" name=""/>
              <p:cNvSpPr/>
              <p:nvPr/>
            </p:nvSpPr>
            <p:spPr>
              <a:xfrm>
                <a:off x="1183149" y="604047"/>
                <a:ext cx="164735" cy="268134"/>
              </a:xfrm>
            </p:spPr>
          </p:sp>
        </mc:Fallback>
      </mc:AlternateContent>
      <mc:AlternateContent xmlns:mc="http://schemas.openxmlformats.org/markup-compatibility/2006">
        <mc:Choice xmlns:p14="http://schemas.microsoft.com/office/powerpoint/2010/main" Requires="p14">
          <p:contentPart p14:bwMode="auto" r:id="rId22">
            <p14:nvContentPartPr>
              <p14:cNvPr id="1052528" name=""/>
              <p14:cNvContentPartPr/>
              <p14:nvPr/>
            </p14:nvContentPartPr>
            <p14:xfrm>
              <a:off x="1176240" y="754191"/>
              <a:ext cx="112077" cy="30545"/>
            </p14:xfrm>
          </p:contentPart>
        </mc:Choice>
        <mc:Fallback>
          <p:sp>
            <p:nvSpPr>
              <p:cNvPr id="1052528" name=""/>
              <p:cNvSpPr/>
              <p:nvPr/>
            </p:nvSpPr>
            <p:spPr>
              <a:xfrm>
                <a:off x="1176240" y="754191"/>
                <a:ext cx="112077" cy="30545"/>
              </a:xfrm>
            </p:spPr>
          </p:sp>
        </mc:Fallback>
      </mc:AlternateContent>
      <mc:AlternateContent xmlns:mc="http://schemas.openxmlformats.org/markup-compatibility/2006">
        <mc:Choice xmlns:p14="http://schemas.microsoft.com/office/powerpoint/2010/main" Requires="p14">
          <p:contentPart p14:bwMode="auto" r:id="rId23">
            <p14:nvContentPartPr>
              <p14:cNvPr id="1052529" name=""/>
              <p14:cNvContentPartPr/>
              <p14:nvPr/>
            </p14:nvContentPartPr>
            <p14:xfrm>
              <a:off x="1316903" y="748724"/>
              <a:ext cx="120105" cy="266150"/>
            </p14:xfrm>
          </p:contentPart>
        </mc:Choice>
        <mc:Fallback>
          <p:sp>
            <p:nvSpPr>
              <p:cNvPr id="1052529" name=""/>
              <p:cNvSpPr/>
              <p:nvPr/>
            </p:nvSpPr>
            <p:spPr>
              <a:xfrm>
                <a:off x="1316903" y="748724"/>
                <a:ext cx="120105" cy="266150"/>
              </a:xfrm>
            </p:spPr>
          </p:sp>
        </mc:Fallback>
      </mc:AlternateContent>
      <mc:AlternateContent xmlns:mc="http://schemas.openxmlformats.org/markup-compatibility/2006">
        <mc:Choice xmlns:p14="http://schemas.microsoft.com/office/powerpoint/2010/main" Requires="p14">
          <p:contentPart p14:bwMode="auto" r:id="rId24">
            <p14:nvContentPartPr>
              <p14:cNvPr id="1052530" name=""/>
              <p14:cNvContentPartPr/>
              <p14:nvPr/>
            </p14:nvContentPartPr>
            <p14:xfrm>
              <a:off x="968855" y="1000203"/>
              <a:ext cx="292986" cy="23550"/>
            </p14:xfrm>
          </p:contentPart>
        </mc:Choice>
        <mc:Fallback>
          <p:sp>
            <p:nvSpPr>
              <p:cNvPr id="1052530" name=""/>
              <p:cNvSpPr/>
              <p:nvPr/>
            </p:nvSpPr>
            <p:spPr>
              <a:xfrm>
                <a:off x="968855" y="1000203"/>
                <a:ext cx="292986" cy="23550"/>
              </a:xfrm>
            </p:spPr>
          </p:sp>
        </mc:Fallback>
      </mc:AlternateContent>
      <mc:AlternateContent xmlns:mc="http://schemas.openxmlformats.org/markup-compatibility/2006">
        <mc:Choice xmlns:p14="http://schemas.microsoft.com/office/powerpoint/2010/main" Requires="p14">
          <p:contentPart p14:bwMode="auto" r:id="rId25">
            <p14:nvContentPartPr>
              <p14:cNvPr id="1052531" name=""/>
              <p14:cNvContentPartPr/>
              <p14:nvPr/>
            </p14:nvContentPartPr>
            <p14:xfrm>
              <a:off x="940960" y="1103425"/>
              <a:ext cx="206324" cy="287956"/>
            </p14:xfrm>
          </p:contentPart>
        </mc:Choice>
        <mc:Fallback>
          <p:sp>
            <p:nvSpPr>
              <p:cNvPr id="1052531" name=""/>
              <p:cNvSpPr/>
              <p:nvPr/>
            </p:nvSpPr>
            <p:spPr>
              <a:xfrm>
                <a:off x="940960" y="1103425"/>
                <a:ext cx="206324" cy="287956"/>
              </a:xfrm>
            </p:spPr>
          </p:sp>
        </mc:Fallback>
      </mc:AlternateContent>
      <mc:AlternateContent xmlns:mc="http://schemas.openxmlformats.org/markup-compatibility/2006">
        <mc:Choice xmlns:p14="http://schemas.microsoft.com/office/powerpoint/2010/main" Requires="p14">
          <p:contentPart p14:bwMode="auto" r:id="rId26">
            <p14:nvContentPartPr>
              <p14:cNvPr id="1052532" name=""/>
              <p14:cNvContentPartPr/>
              <p14:nvPr/>
            </p14:nvContentPartPr>
            <p14:xfrm>
              <a:off x="1147459" y="1263018"/>
              <a:ext cx="114777" cy="110179"/>
            </p14:xfrm>
          </p:contentPart>
        </mc:Choice>
        <mc:Fallback>
          <p:sp>
            <p:nvSpPr>
              <p:cNvPr id="1052532" name=""/>
              <p:cNvSpPr/>
              <p:nvPr/>
            </p:nvSpPr>
            <p:spPr>
              <a:xfrm>
                <a:off x="1147459" y="1263018"/>
                <a:ext cx="114777" cy="110179"/>
              </a:xfrm>
            </p:spPr>
          </p:sp>
        </mc:Fallback>
      </mc:AlternateContent>
      <mc:AlternateContent xmlns:mc="http://schemas.openxmlformats.org/markup-compatibility/2006">
        <mc:Choice xmlns:p14="http://schemas.microsoft.com/office/powerpoint/2010/main" Requires="p14">
          <p:contentPart p14:bwMode="auto" r:id="rId27">
            <p14:nvContentPartPr>
              <p14:cNvPr id="1052533" name=""/>
              <p14:cNvContentPartPr/>
              <p14:nvPr/>
            </p14:nvContentPartPr>
            <p14:xfrm>
              <a:off x="1434632" y="647233"/>
              <a:ext cx="70776" cy="213965"/>
            </p14:xfrm>
          </p:contentPart>
        </mc:Choice>
        <mc:Fallback>
          <p:sp>
            <p:nvSpPr>
              <p:cNvPr id="1052533" name=""/>
              <p:cNvSpPr/>
              <p:nvPr/>
            </p:nvSpPr>
            <p:spPr>
              <a:xfrm>
                <a:off x="1434632" y="647233"/>
                <a:ext cx="70776" cy="213965"/>
              </a:xfrm>
            </p:spPr>
          </p:sp>
        </mc:Fallback>
      </mc:AlternateContent>
      <mc:AlternateContent xmlns:mc="http://schemas.openxmlformats.org/markup-compatibility/2006">
        <mc:Choice xmlns:p14="http://schemas.microsoft.com/office/powerpoint/2010/main" Requires="p14">
          <p:contentPart p14:bwMode="auto" r:id="rId28">
            <p14:nvContentPartPr>
              <p14:cNvPr id="1052534" name=""/>
              <p14:cNvContentPartPr/>
              <p14:nvPr/>
            </p14:nvContentPartPr>
            <p14:xfrm>
              <a:off x="1497907" y="726906"/>
              <a:ext cx="100162" cy="114828"/>
            </p14:xfrm>
          </p:contentPart>
        </mc:Choice>
        <mc:Fallback>
          <p:sp>
            <p:nvSpPr>
              <p:cNvPr id="1052534" name=""/>
              <p:cNvSpPr/>
              <p:nvPr/>
            </p:nvSpPr>
            <p:spPr>
              <a:xfrm>
                <a:off x="1497907" y="726906"/>
                <a:ext cx="100162" cy="114828"/>
              </a:xfrm>
            </p:spPr>
          </p:sp>
        </mc:Fallback>
      </mc:AlternateContent>
      <mc:AlternateContent xmlns:mc="http://schemas.openxmlformats.org/markup-compatibility/2006">
        <mc:Choice xmlns:p14="http://schemas.microsoft.com/office/powerpoint/2010/main" Requires="p14">
          <p:contentPart p14:bwMode="auto" r:id="rId29">
            <p14:nvContentPartPr>
              <p14:cNvPr id="1052535" name=""/>
              <p14:cNvContentPartPr/>
              <p14:nvPr/>
            </p14:nvContentPartPr>
            <p14:xfrm>
              <a:off x="1575170" y="712262"/>
              <a:ext cx="81847" cy="121452"/>
            </p14:xfrm>
          </p:contentPart>
        </mc:Choice>
        <mc:Fallback>
          <p:sp>
            <p:nvSpPr>
              <p:cNvPr id="1052535" name=""/>
              <p:cNvSpPr/>
              <p:nvPr/>
            </p:nvSpPr>
            <p:spPr>
              <a:xfrm>
                <a:off x="1575170" y="712262"/>
                <a:ext cx="81847" cy="121452"/>
              </a:xfrm>
            </p:spPr>
          </p:sp>
        </mc:Fallback>
      </mc:AlternateContent>
      <mc:AlternateContent xmlns:mc="http://schemas.openxmlformats.org/markup-compatibility/2006">
        <mc:Choice xmlns:p14="http://schemas.microsoft.com/office/powerpoint/2010/main" Requires="p14">
          <p:contentPart p14:bwMode="auto" r:id="rId30">
            <p14:nvContentPartPr>
              <p14:cNvPr id="1052536" name=""/>
              <p14:cNvContentPartPr/>
              <p14:nvPr/>
            </p14:nvContentPartPr>
            <p14:xfrm>
              <a:off x="1660354" y="640284"/>
              <a:ext cx="66014" cy="245258"/>
            </p14:xfrm>
          </p:contentPart>
        </mc:Choice>
        <mc:Fallback>
          <p:sp>
            <p:nvSpPr>
              <p:cNvPr id="1052536" name=""/>
              <p:cNvSpPr/>
              <p:nvPr/>
            </p:nvSpPr>
            <p:spPr>
              <a:xfrm>
                <a:off x="1660354" y="640284"/>
                <a:ext cx="66014" cy="245258"/>
              </a:xfrm>
            </p:spPr>
          </p:sp>
        </mc:Fallback>
      </mc:AlternateContent>
      <mc:AlternateContent xmlns:mc="http://schemas.openxmlformats.org/markup-compatibility/2006">
        <mc:Choice xmlns:p14="http://schemas.microsoft.com/office/powerpoint/2010/main" Requires="p14">
          <p:contentPart p14:bwMode="auto" r:id="rId31">
            <p14:nvContentPartPr>
              <p14:cNvPr id="1052537" name=""/>
              <p14:cNvContentPartPr/>
              <p14:nvPr/>
            </p14:nvContentPartPr>
            <p14:xfrm>
              <a:off x="1741279" y="839746"/>
              <a:ext cx="71631" cy="134937"/>
            </p14:xfrm>
          </p:contentPart>
        </mc:Choice>
        <mc:Fallback>
          <p:sp>
            <p:nvSpPr>
              <p:cNvPr id="1052537" name=""/>
              <p:cNvSpPr/>
              <p:nvPr/>
            </p:nvSpPr>
            <p:spPr>
              <a:xfrm>
                <a:off x="1741279" y="839746"/>
                <a:ext cx="71631" cy="134937"/>
              </a:xfrm>
            </p:spPr>
          </p:sp>
        </mc:Fallback>
      </mc:AlternateContent>
      <mc:AlternateContent xmlns:mc="http://schemas.openxmlformats.org/markup-compatibility/2006">
        <mc:Choice xmlns:p14="http://schemas.microsoft.com/office/powerpoint/2010/main" Requires="p14">
          <p:contentPart p14:bwMode="auto" r:id="rId32">
            <p14:nvContentPartPr>
              <p14:cNvPr id="1052538" name=""/>
              <p14:cNvContentPartPr/>
              <p14:nvPr/>
            </p14:nvContentPartPr>
            <p14:xfrm>
              <a:off x="1823757" y="893448"/>
              <a:ext cx="96421" cy="140751"/>
            </p14:xfrm>
          </p:contentPart>
        </mc:Choice>
        <mc:Fallback>
          <p:sp>
            <p:nvSpPr>
              <p:cNvPr id="1052538" name=""/>
              <p:cNvSpPr/>
              <p:nvPr/>
            </p:nvSpPr>
            <p:spPr>
              <a:xfrm>
                <a:off x="1823757" y="893448"/>
                <a:ext cx="96421" cy="140751"/>
              </a:xfrm>
            </p:spPr>
          </p:sp>
        </mc:Fallback>
      </mc:AlternateContent>
      <mc:AlternateContent xmlns:mc="http://schemas.openxmlformats.org/markup-compatibility/2006">
        <mc:Choice xmlns:p14="http://schemas.microsoft.com/office/powerpoint/2010/main" Requires="p14">
          <p:contentPart p14:bwMode="auto" r:id="rId33">
            <p14:nvContentPartPr>
              <p14:cNvPr id="1052539" name=""/>
              <p14:cNvContentPartPr/>
              <p14:nvPr/>
            </p14:nvContentPartPr>
            <p14:xfrm>
              <a:off x="1841196" y="936883"/>
              <a:ext cx="114806" cy="73713"/>
            </p14:xfrm>
          </p:contentPart>
        </mc:Choice>
        <mc:Fallback>
          <p:sp>
            <p:nvSpPr>
              <p:cNvPr id="1052539" name=""/>
              <p:cNvSpPr/>
              <p:nvPr/>
            </p:nvSpPr>
            <p:spPr>
              <a:xfrm>
                <a:off x="1841196" y="936883"/>
                <a:ext cx="114806" cy="73713"/>
              </a:xfrm>
            </p:spPr>
          </p:sp>
        </mc:Fallback>
      </mc:AlternateContent>
      <mc:AlternateContent xmlns:mc="http://schemas.openxmlformats.org/markup-compatibility/2006">
        <mc:Choice xmlns:p14="http://schemas.microsoft.com/office/powerpoint/2010/main" Requires="p14">
          <p:contentPart p14:bwMode="auto" r:id="rId34">
            <p14:nvContentPartPr>
              <p14:cNvPr id="1052540" name=""/>
              <p14:cNvContentPartPr/>
              <p14:nvPr/>
            </p14:nvContentPartPr>
            <p14:xfrm>
              <a:off x="1755594" y="775526"/>
              <a:ext cx="135825" cy="45447"/>
            </p14:xfrm>
          </p:contentPart>
        </mc:Choice>
        <mc:Fallback>
          <p:sp>
            <p:nvSpPr>
              <p:cNvPr id="1052540" name=""/>
              <p:cNvSpPr/>
              <p:nvPr/>
            </p:nvSpPr>
            <p:spPr>
              <a:xfrm>
                <a:off x="1755594" y="775526"/>
                <a:ext cx="135825" cy="45447"/>
              </a:xfrm>
            </p:spPr>
          </p:sp>
        </mc:Fallback>
      </mc:AlternateContent>
      <mc:AlternateContent xmlns:mc="http://schemas.openxmlformats.org/markup-compatibility/2006">
        <mc:Choice xmlns:p14="http://schemas.microsoft.com/office/powerpoint/2010/main" Requires="p14">
          <p:contentPart p14:bwMode="auto" r:id="rId35">
            <p14:nvContentPartPr>
              <p14:cNvPr id="1052541" name=""/>
              <p14:cNvContentPartPr/>
              <p14:nvPr/>
            </p14:nvContentPartPr>
            <p14:xfrm>
              <a:off x="1820016" y="726906"/>
              <a:ext cx="67299" cy="114173"/>
            </p14:xfrm>
          </p:contentPart>
        </mc:Choice>
        <mc:Fallback>
          <p:sp>
            <p:nvSpPr>
              <p:cNvPr id="1052541" name=""/>
              <p:cNvSpPr/>
              <p:nvPr/>
            </p:nvSpPr>
            <p:spPr>
              <a:xfrm>
                <a:off x="1820016" y="726906"/>
                <a:ext cx="67299" cy="114173"/>
              </a:xfrm>
            </p:spPr>
          </p:sp>
        </mc:Fallback>
      </mc:AlternateContent>
      <mc:AlternateContent xmlns:mc="http://schemas.openxmlformats.org/markup-compatibility/2006">
        <mc:Choice xmlns:p14="http://schemas.microsoft.com/office/powerpoint/2010/main" Requires="p14">
          <p:contentPart p14:bwMode="auto" r:id="rId36">
            <p14:nvContentPartPr>
              <p14:cNvPr id="1052542" name=""/>
              <p14:cNvContentPartPr/>
              <p14:nvPr/>
            </p14:nvContentPartPr>
            <p14:xfrm>
              <a:off x="2477912" y="3612986"/>
              <a:ext cx="473654" cy="11407"/>
            </p14:xfrm>
          </p:contentPart>
        </mc:Choice>
        <mc:Fallback>
          <p:sp>
            <p:nvSpPr>
              <p:cNvPr id="1052542" name=""/>
              <p:cNvSpPr/>
              <p:nvPr/>
            </p:nvSpPr>
            <p:spPr>
              <a:xfrm>
                <a:off x="2477912" y="3612986"/>
                <a:ext cx="473654" cy="11407"/>
              </a:xfrm>
            </p:spPr>
          </p:sp>
        </mc:Fallback>
      </mc:AlternateContent>
      <mc:AlternateContent xmlns:mc="http://schemas.openxmlformats.org/markup-compatibility/2006">
        <mc:Choice xmlns:p14="http://schemas.microsoft.com/office/powerpoint/2010/main" Requires="p14">
          <p:contentPart p14:bwMode="auto" r:id="rId37">
            <p14:nvContentPartPr>
              <p14:cNvPr id="1052543" name=""/>
              <p14:cNvContentPartPr/>
              <p14:nvPr/>
            </p14:nvContentPartPr>
            <p14:xfrm>
              <a:off x="2829719" y="3551919"/>
              <a:ext cx="115297" cy="174307"/>
            </p14:xfrm>
          </p:contentPart>
        </mc:Choice>
        <mc:Fallback>
          <p:sp>
            <p:nvSpPr>
              <p:cNvPr id="1052543" name=""/>
              <p:cNvSpPr/>
              <p:nvPr/>
            </p:nvSpPr>
            <p:spPr>
              <a:xfrm>
                <a:off x="2829719" y="3551919"/>
                <a:ext cx="115297" cy="174307"/>
              </a:xfrm>
            </p:spPr>
          </p:sp>
        </mc:Fallback>
      </mc:AlternateContent>
      <mc:AlternateContent xmlns:mc="http://schemas.openxmlformats.org/markup-compatibility/2006">
        <mc:Choice xmlns:p14="http://schemas.microsoft.com/office/powerpoint/2010/main" Requires="p14">
          <p:contentPart p14:bwMode="auto" r:id="rId38">
            <p14:nvContentPartPr>
              <p14:cNvPr id="1052544" name=""/>
              <p14:cNvContentPartPr/>
              <p14:nvPr/>
            </p14:nvContentPartPr>
            <p14:xfrm>
              <a:off x="2680867" y="3893007"/>
              <a:ext cx="135026" cy="147498"/>
            </p14:xfrm>
          </p:contentPart>
        </mc:Choice>
        <mc:Fallback>
          <p:sp>
            <p:nvSpPr>
              <p:cNvPr id="1052544" name=""/>
              <p:cNvSpPr/>
              <p:nvPr/>
            </p:nvSpPr>
            <p:spPr>
              <a:xfrm>
                <a:off x="2680867" y="3893007"/>
                <a:ext cx="135026" cy="147498"/>
              </a:xfrm>
            </p:spPr>
          </p:sp>
        </mc:Fallback>
      </mc:AlternateContent>
      <mc:AlternateContent xmlns:mc="http://schemas.openxmlformats.org/markup-compatibility/2006">
        <mc:Choice xmlns:p14="http://schemas.microsoft.com/office/powerpoint/2010/main" Requires="p14">
          <p:contentPart p14:bwMode="auto" r:id="rId39">
            <p14:nvContentPartPr>
              <p14:cNvPr id="1052545" name=""/>
              <p14:cNvContentPartPr/>
              <p14:nvPr/>
            </p14:nvContentPartPr>
            <p14:xfrm>
              <a:off x="2820222" y="4015557"/>
              <a:ext cx="93639" cy="99052"/>
            </p14:xfrm>
          </p:contentPart>
        </mc:Choice>
        <mc:Fallback>
          <p:sp>
            <p:nvSpPr>
              <p:cNvPr id="1052545" name=""/>
              <p:cNvSpPr/>
              <p:nvPr/>
            </p:nvSpPr>
            <p:spPr>
              <a:xfrm>
                <a:off x="2820222" y="4015557"/>
                <a:ext cx="93639" cy="99052"/>
              </a:xfrm>
            </p:spPr>
          </p:sp>
        </mc:Fallback>
      </mc:AlternateContent>
      <mc:AlternateContent xmlns:mc="http://schemas.openxmlformats.org/markup-compatibility/2006">
        <mc:Choice xmlns:p14="http://schemas.microsoft.com/office/powerpoint/2010/main" Requires="p14">
          <p:contentPart p14:bwMode="auto" r:id="rId40">
            <p14:nvContentPartPr>
              <p14:cNvPr id="1052546" name=""/>
              <p14:cNvContentPartPr/>
              <p14:nvPr/>
            </p14:nvContentPartPr>
            <p14:xfrm>
              <a:off x="2814140" y="4015557"/>
              <a:ext cx="110216" cy="87542"/>
            </p14:xfrm>
          </p:contentPart>
        </mc:Choice>
        <mc:Fallback>
          <p:sp>
            <p:nvSpPr>
              <p:cNvPr id="1052546" name=""/>
              <p:cNvSpPr/>
              <p:nvPr/>
            </p:nvSpPr>
            <p:spPr>
              <a:xfrm>
                <a:off x="2814140" y="4015557"/>
                <a:ext cx="110216" cy="87542"/>
              </a:xfrm>
            </p:spPr>
          </p:sp>
        </mc:Fallback>
      </mc:AlternateContent>
      <mc:AlternateContent xmlns:mc="http://schemas.openxmlformats.org/markup-compatibility/2006">
        <mc:Choice xmlns:p14="http://schemas.microsoft.com/office/powerpoint/2010/main" Requires="p14">
          <p:contentPart p14:bwMode="auto" r:id="rId41">
            <p14:nvContentPartPr>
              <p14:cNvPr id="1052547" name=""/>
              <p14:cNvContentPartPr/>
              <p14:nvPr/>
            </p14:nvContentPartPr>
            <p14:xfrm>
              <a:off x="2670736" y="3849015"/>
              <a:ext cx="154307" cy="28541"/>
            </p14:xfrm>
          </p:contentPart>
        </mc:Choice>
        <mc:Fallback>
          <p:sp>
            <p:nvSpPr>
              <p:cNvPr id="1052547" name=""/>
              <p:cNvSpPr/>
              <p:nvPr/>
            </p:nvSpPr>
            <p:spPr>
              <a:xfrm>
                <a:off x="2670736" y="3849015"/>
                <a:ext cx="154307" cy="28541"/>
              </a:xfrm>
            </p:spPr>
          </p:sp>
        </mc:Fallback>
      </mc:AlternateContent>
      <mc:AlternateContent xmlns:mc="http://schemas.openxmlformats.org/markup-compatibility/2006">
        <mc:Choice xmlns:p14="http://schemas.microsoft.com/office/powerpoint/2010/main" Requires="p14">
          <p:contentPart p14:bwMode="auto" r:id="rId42">
            <p14:nvContentPartPr>
              <p14:cNvPr id="1052548" name=""/>
              <p14:cNvContentPartPr/>
              <p14:nvPr/>
            </p14:nvContentPartPr>
            <p14:xfrm>
              <a:off x="2770898" y="3813026"/>
              <a:ext cx="47141" cy="115661"/>
            </p14:xfrm>
          </p:contentPart>
        </mc:Choice>
        <mc:Fallback>
          <p:sp>
            <p:nvSpPr>
              <p:cNvPr id="1052548" name=""/>
              <p:cNvSpPr/>
              <p:nvPr/>
            </p:nvSpPr>
            <p:spPr>
              <a:xfrm>
                <a:off x="2770898" y="3813026"/>
                <a:ext cx="47141" cy="115661"/>
              </a:xfrm>
            </p:spPr>
          </p:sp>
        </mc:Fallback>
      </mc:AlternateContent>
      <mc:AlternateContent xmlns:mc="http://schemas.openxmlformats.org/markup-compatibility/2006">
        <mc:Choice xmlns:p14="http://schemas.microsoft.com/office/powerpoint/2010/main" Requires="p14">
          <p:contentPart p14:bwMode="auto" r:id="rId43">
            <p14:nvContentPartPr>
              <p14:cNvPr id="1052549" name=""/>
              <p14:cNvContentPartPr/>
              <p14:nvPr/>
            </p14:nvContentPartPr>
            <p14:xfrm>
              <a:off x="3767920" y="2624644"/>
              <a:ext cx="390692" cy="40113"/>
            </p14:xfrm>
          </p:contentPart>
        </mc:Choice>
        <mc:Fallback>
          <p:sp>
            <p:nvSpPr>
              <p:cNvPr id="1052549" name=""/>
              <p:cNvSpPr/>
              <p:nvPr/>
            </p:nvSpPr>
            <p:spPr>
              <a:xfrm>
                <a:off x="3767920" y="2624644"/>
                <a:ext cx="390692" cy="40113"/>
              </a:xfrm>
            </p:spPr>
          </p:sp>
        </mc:Fallback>
      </mc:AlternateContent>
      <mc:AlternateContent xmlns:mc="http://schemas.openxmlformats.org/markup-compatibility/2006">
        <mc:Choice xmlns:p14="http://schemas.microsoft.com/office/powerpoint/2010/main" Requires="p14">
          <p:contentPart p14:bwMode="auto" r:id="rId44">
            <p14:nvContentPartPr>
              <p14:cNvPr id="1052550" name=""/>
              <p14:cNvContentPartPr/>
              <p14:nvPr/>
            </p14:nvContentPartPr>
            <p14:xfrm>
              <a:off x="3750306" y="2588158"/>
              <a:ext cx="171278" cy="170152"/>
            </p14:xfrm>
          </p:contentPart>
        </mc:Choice>
        <mc:Fallback>
          <p:sp>
            <p:nvSpPr>
              <p:cNvPr id="1052550" name=""/>
              <p:cNvSpPr/>
              <p:nvPr/>
            </p:nvSpPr>
            <p:spPr>
              <a:xfrm>
                <a:off x="3750306" y="2588158"/>
                <a:ext cx="171278" cy="170152"/>
              </a:xfrm>
            </p:spPr>
          </p:sp>
        </mc:Fallback>
      </mc:AlternateContent>
      <mc:AlternateContent xmlns:mc="http://schemas.openxmlformats.org/markup-compatibility/2006">
        <mc:Choice xmlns:p14="http://schemas.microsoft.com/office/powerpoint/2010/main" Requires="p14">
          <p:contentPart p14:bwMode="auto" r:id="rId45">
            <p14:nvContentPartPr>
              <p14:cNvPr id="1052551" name=""/>
              <p14:cNvContentPartPr/>
              <p14:nvPr/>
            </p14:nvContentPartPr>
            <p14:xfrm>
              <a:off x="2613815" y="2687983"/>
              <a:ext cx="406673" cy="9135"/>
            </p14:xfrm>
          </p:contentPart>
        </mc:Choice>
        <mc:Fallback>
          <p:sp>
            <p:nvSpPr>
              <p:cNvPr id="1052551" name=""/>
              <p:cNvSpPr/>
              <p:nvPr/>
            </p:nvSpPr>
            <p:spPr>
              <a:xfrm>
                <a:off x="2613815" y="2687983"/>
                <a:ext cx="406673" cy="9135"/>
              </a:xfrm>
            </p:spPr>
          </p:sp>
        </mc:Fallback>
      </mc:AlternateContent>
      <mc:AlternateContent xmlns:mc="http://schemas.openxmlformats.org/markup-compatibility/2006">
        <mc:Choice xmlns:p14="http://schemas.microsoft.com/office/powerpoint/2010/main" Requires="p14">
          <p:contentPart p14:bwMode="auto" r:id="rId46">
            <p14:nvContentPartPr>
              <p14:cNvPr id="1052552" name=""/>
              <p14:cNvContentPartPr/>
              <p14:nvPr/>
            </p14:nvContentPartPr>
            <p14:xfrm>
              <a:off x="2899742" y="2617446"/>
              <a:ext cx="115170" cy="163707"/>
            </p14:xfrm>
          </p:contentPart>
        </mc:Choice>
        <mc:Fallback>
          <p:sp>
            <p:nvSpPr>
              <p:cNvPr id="1052552" name=""/>
              <p:cNvSpPr/>
              <p:nvPr/>
            </p:nvSpPr>
            <p:spPr>
              <a:xfrm>
                <a:off x="2899742" y="2617446"/>
                <a:ext cx="115170" cy="163707"/>
              </a:xfrm>
            </p:spPr>
          </p:sp>
        </mc:Fallback>
      </mc:AlternateContent>
      <mc:AlternateContent xmlns:mc="http://schemas.openxmlformats.org/markup-compatibility/2006">
        <mc:Choice xmlns:p14="http://schemas.microsoft.com/office/powerpoint/2010/main" Requires="p14">
          <p:contentPart p14:bwMode="auto" r:id="rId47">
            <p14:nvContentPartPr>
              <p14:cNvPr id="1052553" name=""/>
              <p14:cNvContentPartPr/>
              <p14:nvPr/>
            </p14:nvContentPartPr>
            <p14:xfrm>
              <a:off x="9758448" y="2199621"/>
              <a:ext cx="779821" cy="41553"/>
            </p14:xfrm>
          </p:contentPart>
        </mc:Choice>
        <mc:Fallback>
          <p:sp>
            <p:nvSpPr>
              <p:cNvPr id="1052553" name=""/>
              <p:cNvSpPr/>
              <p:nvPr/>
            </p:nvSpPr>
            <p:spPr>
              <a:xfrm>
                <a:off x="9758448" y="2199621"/>
                <a:ext cx="779821" cy="41553"/>
              </a:xfrm>
            </p:spPr>
          </p:sp>
        </mc:Fallback>
      </mc:AlternateContent>
      <mc:AlternateContent xmlns:mc="http://schemas.openxmlformats.org/markup-compatibility/2006">
        <mc:Choice xmlns:p14="http://schemas.microsoft.com/office/powerpoint/2010/main" Requires="p14">
          <p:contentPart p14:bwMode="auto" r:id="rId48">
            <p14:nvContentPartPr>
              <p14:cNvPr id="1052554" name=""/>
              <p14:cNvContentPartPr/>
              <p14:nvPr/>
            </p14:nvContentPartPr>
            <p14:xfrm>
              <a:off x="10366042" y="2110373"/>
              <a:ext cx="228696" cy="215336"/>
            </p14:xfrm>
          </p:contentPart>
        </mc:Choice>
        <mc:Fallback>
          <p:sp>
            <p:nvSpPr>
              <p:cNvPr id="1052554" name=""/>
              <p:cNvSpPr/>
              <p:nvPr/>
            </p:nvSpPr>
            <p:spPr>
              <a:xfrm>
                <a:off x="10366042" y="2110373"/>
                <a:ext cx="228696" cy="215336"/>
              </a:xfrm>
            </p:spPr>
          </p:sp>
        </mc:Fallback>
      </mc:AlternateContent>
      <mc:AlternateContent xmlns:mc="http://schemas.openxmlformats.org/markup-compatibility/2006">
        <mc:Choice xmlns:p14="http://schemas.microsoft.com/office/powerpoint/2010/main" Requires="p14">
          <p:contentPart p14:bwMode="auto" r:id="rId49">
            <p14:nvContentPartPr>
              <p14:cNvPr id="1052555" name=""/>
              <p14:cNvContentPartPr/>
              <p14:nvPr/>
            </p14:nvContentPartPr>
            <p14:xfrm>
              <a:off x="10630787" y="1907594"/>
              <a:ext cx="18839" cy="273717"/>
            </p14:xfrm>
          </p:contentPart>
        </mc:Choice>
        <mc:Fallback>
          <p:sp>
            <p:nvSpPr>
              <p:cNvPr id="1052555" name=""/>
              <p:cNvSpPr/>
              <p:nvPr/>
            </p:nvSpPr>
            <p:spPr>
              <a:xfrm>
                <a:off x="10630787" y="1907594"/>
                <a:ext cx="18839" cy="273717"/>
              </a:xfrm>
            </p:spPr>
          </p:sp>
        </mc:Fallback>
      </mc:AlternateContent>
      <mc:AlternateContent xmlns:mc="http://schemas.openxmlformats.org/markup-compatibility/2006">
        <mc:Choice xmlns:p14="http://schemas.microsoft.com/office/powerpoint/2010/main" Requires="p14">
          <p:contentPart p14:bwMode="auto" r:id="rId50">
            <p14:nvContentPartPr>
              <p14:cNvPr id="1052556" name=""/>
              <p14:cNvContentPartPr/>
              <p14:nvPr/>
            </p14:nvContentPartPr>
            <p14:xfrm>
              <a:off x="10473265" y="1909061"/>
              <a:ext cx="306691" cy="16958"/>
            </p14:xfrm>
          </p:contentPart>
        </mc:Choice>
        <mc:Fallback>
          <p:sp>
            <p:nvSpPr>
              <p:cNvPr id="1052556" name=""/>
              <p:cNvSpPr/>
              <p:nvPr/>
            </p:nvSpPr>
            <p:spPr>
              <a:xfrm>
                <a:off x="10473265" y="1909061"/>
                <a:ext cx="306691" cy="16958"/>
              </a:xfrm>
            </p:spPr>
          </p:sp>
        </mc:Fallback>
      </mc:AlternateContent>
      <mc:AlternateContent xmlns:mc="http://schemas.openxmlformats.org/markup-compatibility/2006">
        <mc:Choice xmlns:p14="http://schemas.microsoft.com/office/powerpoint/2010/main" Requires="p14">
          <p:contentPart p14:bwMode="auto" r:id="rId51">
            <p14:nvContentPartPr>
              <p14:cNvPr id="1052557" name=""/>
              <p14:cNvContentPartPr/>
              <p14:nvPr/>
            </p14:nvContentPartPr>
            <p14:xfrm>
              <a:off x="10430464" y="1748497"/>
              <a:ext cx="321667" cy="8776"/>
            </p14:xfrm>
          </p:contentPart>
        </mc:Choice>
        <mc:Fallback>
          <p:sp>
            <p:nvSpPr>
              <p:cNvPr id="1052557" name=""/>
              <p:cNvSpPr/>
              <p:nvPr/>
            </p:nvSpPr>
            <p:spPr>
              <a:xfrm>
                <a:off x="10430464" y="1748497"/>
                <a:ext cx="321667" cy="8776"/>
              </a:xfrm>
            </p:spPr>
          </p:sp>
        </mc:Fallback>
      </mc:AlternateContent>
      <mc:AlternateContent xmlns:mc="http://schemas.openxmlformats.org/markup-compatibility/2006">
        <mc:Choice xmlns:p14="http://schemas.microsoft.com/office/powerpoint/2010/main" Requires="p14">
          <p:contentPart p14:bwMode="auto" r:id="rId52">
            <p14:nvContentPartPr>
              <p14:cNvPr id="1052558" name=""/>
              <p14:cNvContentPartPr/>
              <p14:nvPr/>
            </p14:nvContentPartPr>
            <p14:xfrm>
              <a:off x="10680649" y="1690170"/>
              <a:ext cx="150047" cy="149532"/>
            </p14:xfrm>
          </p:contentPart>
        </mc:Choice>
        <mc:Fallback>
          <p:sp>
            <p:nvSpPr>
              <p:cNvPr id="1052558" name=""/>
              <p:cNvSpPr/>
              <p:nvPr/>
            </p:nvSpPr>
            <p:spPr>
              <a:xfrm>
                <a:off x="10680649" y="1690170"/>
                <a:ext cx="150047" cy="149532"/>
              </a:xfrm>
            </p:spPr>
          </p:sp>
        </mc:Fallback>
      </mc:AlternateContent>
      <mc:AlternateContent xmlns:mc="http://schemas.openxmlformats.org/markup-compatibility/2006">
        <mc:Choice xmlns:p14="http://schemas.microsoft.com/office/powerpoint/2010/main" Requires="p14">
          <p:contentPart p14:bwMode="auto" r:id="rId53">
            <p14:nvContentPartPr>
              <p14:cNvPr id="1052559" name=""/>
              <p14:cNvContentPartPr/>
              <p14:nvPr/>
            </p14:nvContentPartPr>
            <p14:xfrm>
              <a:off x="8492517" y="3255320"/>
              <a:ext cx="7060" cy="71977"/>
            </p14:xfrm>
          </p:contentPart>
        </mc:Choice>
        <mc:Fallback>
          <p:sp>
            <p:nvSpPr>
              <p:cNvPr id="1052559" name=""/>
              <p:cNvSpPr/>
              <p:nvPr/>
            </p:nvSpPr>
            <p:spPr>
              <a:xfrm>
                <a:off x="8492517" y="3255320"/>
                <a:ext cx="7060" cy="71977"/>
              </a:xfrm>
            </p:spPr>
          </p:sp>
        </mc:Fallback>
      </mc:AlternateContent>
      <mc:AlternateContent xmlns:mc="http://schemas.openxmlformats.org/markup-compatibility/2006">
        <mc:Choice xmlns:p14="http://schemas.microsoft.com/office/powerpoint/2010/main" Requires="p14">
          <p:contentPart p14:bwMode="auto" r:id="rId54">
            <p14:nvContentPartPr>
              <p14:cNvPr id="1052560" name=""/>
              <p14:cNvContentPartPr/>
              <p14:nvPr/>
            </p14:nvContentPartPr>
            <p14:xfrm>
              <a:off x="8143922" y="2211887"/>
              <a:ext cx="756304" cy="61537"/>
            </p14:xfrm>
          </p:contentPart>
        </mc:Choice>
        <mc:Fallback>
          <p:sp>
            <p:nvSpPr>
              <p:cNvPr id="1052560" name=""/>
              <p:cNvSpPr/>
              <p:nvPr/>
            </p:nvSpPr>
            <p:spPr>
              <a:xfrm>
                <a:off x="8143922" y="2211887"/>
                <a:ext cx="756304" cy="61537"/>
              </a:xfrm>
            </p:spPr>
          </p:sp>
        </mc:Fallback>
      </mc:AlternateContent>
      <mc:AlternateContent xmlns:mc="http://schemas.openxmlformats.org/markup-compatibility/2006">
        <mc:Choice xmlns:p14="http://schemas.microsoft.com/office/powerpoint/2010/main" Requires="p14">
          <p:contentPart p14:bwMode="auto" r:id="rId55">
            <p14:nvContentPartPr>
              <p14:cNvPr id="1052561" name=""/>
              <p14:cNvContentPartPr/>
              <p14:nvPr/>
            </p14:nvContentPartPr>
            <p14:xfrm>
              <a:off x="8089982" y="2132463"/>
              <a:ext cx="245011" cy="246911"/>
            </p14:xfrm>
          </p:contentPart>
        </mc:Choice>
        <mc:Fallback>
          <p:sp>
            <p:nvSpPr>
              <p:cNvPr id="1052561" name=""/>
              <p:cNvSpPr/>
              <p:nvPr/>
            </p:nvSpPr>
            <p:spPr>
              <a:xfrm>
                <a:off x="8089982" y="2132463"/>
                <a:ext cx="245011" cy="246911"/>
              </a:xfrm>
            </p:spPr>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2562" name=""/>
              <p14:cNvContentPartPr/>
              <p14:nvPr/>
            </p14:nvContentPartPr>
            <p14:xfrm>
              <a:off x="409824" y="350138"/>
              <a:ext cx="58218" cy="473551"/>
            </p14:xfrm>
          </p:contentPart>
        </mc:Choice>
        <mc:Fallback>
          <p:sp>
            <p:nvSpPr>
              <p:cNvPr id="1052562" name=""/>
              <p:cNvSpPr/>
              <p:nvPr/>
            </p:nvSpPr>
            <p:spPr>
              <a:xfrm>
                <a:off x="409824" y="350138"/>
                <a:ext cx="58218" cy="473551"/>
              </a:xfrm>
            </p:spPr>
          </p:sp>
        </mc:Fallback>
      </mc:AlternateContent>
      <mc:AlternateContent xmlns:mc="http://schemas.openxmlformats.org/markup-compatibility/2006">
        <mc:Choice xmlns:p14="http://schemas.microsoft.com/office/powerpoint/2010/main" Requires="p14">
          <p:contentPart p14:bwMode="auto" r:id="rId2">
            <p14:nvContentPartPr>
              <p14:cNvPr id="1052563" name=""/>
              <p14:cNvContentPartPr/>
              <p14:nvPr/>
            </p14:nvContentPartPr>
            <p14:xfrm>
              <a:off x="418182" y="287345"/>
              <a:ext cx="301309" cy="479485"/>
            </p14:xfrm>
          </p:contentPart>
        </mc:Choice>
        <mc:Fallback>
          <p:sp>
            <p:nvSpPr>
              <p:cNvPr id="1052563" name=""/>
              <p:cNvSpPr/>
              <p:nvPr/>
            </p:nvSpPr>
            <p:spPr>
              <a:xfrm>
                <a:off x="418182" y="287345"/>
                <a:ext cx="301309" cy="479485"/>
              </a:xfrm>
            </p:spPr>
          </p:sp>
        </mc:Fallback>
      </mc:AlternateContent>
      <mc:AlternateContent xmlns:mc="http://schemas.openxmlformats.org/markup-compatibility/2006">
        <mc:Choice xmlns:p14="http://schemas.microsoft.com/office/powerpoint/2010/main" Requires="p14">
          <p:contentPart p14:bwMode="auto" r:id="rId3">
            <p14:nvContentPartPr>
              <p14:cNvPr id="1052564" name=""/>
              <p14:cNvContentPartPr/>
              <p14:nvPr/>
            </p14:nvContentPartPr>
            <p14:xfrm>
              <a:off x="732789" y="534865"/>
              <a:ext cx="145764" cy="463843"/>
            </p14:xfrm>
          </p:contentPart>
        </mc:Choice>
        <mc:Fallback>
          <p:sp>
            <p:nvSpPr>
              <p:cNvPr id="1052564" name=""/>
              <p:cNvSpPr/>
              <p:nvPr/>
            </p:nvSpPr>
            <p:spPr>
              <a:xfrm>
                <a:off x="732789" y="534865"/>
                <a:ext cx="145764" cy="463843"/>
              </a:xfrm>
            </p:spPr>
          </p:sp>
        </mc:Fallback>
      </mc:AlternateContent>
      <mc:AlternateContent xmlns:mc="http://schemas.openxmlformats.org/markup-compatibility/2006">
        <mc:Choice xmlns:p14="http://schemas.microsoft.com/office/powerpoint/2010/main" Requires="p14">
          <p:contentPart p14:bwMode="auto" r:id="rId4">
            <p14:nvContentPartPr>
              <p14:cNvPr id="1052565" name=""/>
              <p14:cNvContentPartPr/>
              <p14:nvPr/>
            </p14:nvContentPartPr>
            <p14:xfrm>
              <a:off x="918553" y="571630"/>
              <a:ext cx="365707" cy="161334"/>
            </p14:xfrm>
          </p:contentPart>
        </mc:Choice>
        <mc:Fallback>
          <p:sp>
            <p:nvSpPr>
              <p:cNvPr id="1052565" name=""/>
              <p:cNvSpPr/>
              <p:nvPr/>
            </p:nvSpPr>
            <p:spPr>
              <a:xfrm>
                <a:off x="918553" y="571630"/>
                <a:ext cx="365707" cy="161334"/>
              </a:xfrm>
            </p:spPr>
          </p:sp>
        </mc:Fallback>
      </mc:AlternateContent>
      <mc:AlternateContent xmlns:mc="http://schemas.openxmlformats.org/markup-compatibility/2006">
        <mc:Choice xmlns:p14="http://schemas.microsoft.com/office/powerpoint/2010/main" Requires="p14">
          <p:contentPart p14:bwMode="auto" r:id="rId5">
            <p14:nvContentPartPr>
              <p14:cNvPr id="1052566" name=""/>
              <p14:cNvContentPartPr/>
              <p14:nvPr/>
            </p14:nvContentPartPr>
            <p14:xfrm>
              <a:off x="1540013" y="422612"/>
              <a:ext cx="100857" cy="292679"/>
            </p14:xfrm>
          </p:contentPart>
        </mc:Choice>
        <mc:Fallback>
          <p:sp>
            <p:nvSpPr>
              <p:cNvPr id="1052566" name=""/>
              <p:cNvSpPr/>
              <p:nvPr/>
            </p:nvSpPr>
            <p:spPr>
              <a:xfrm>
                <a:off x="1540013" y="422612"/>
                <a:ext cx="100857" cy="292679"/>
              </a:xfrm>
            </p:spPr>
          </p:sp>
        </mc:Fallback>
      </mc:AlternateContent>
      <mc:AlternateContent xmlns:mc="http://schemas.openxmlformats.org/markup-compatibility/2006">
        <mc:Choice xmlns:p14="http://schemas.microsoft.com/office/powerpoint/2010/main" Requires="p14">
          <p:contentPart p14:bwMode="auto" r:id="rId6">
            <p14:nvContentPartPr>
              <p14:cNvPr id="1052567" name=""/>
              <p14:cNvContentPartPr/>
              <p14:nvPr/>
            </p14:nvContentPartPr>
            <p14:xfrm>
              <a:off x="1716513" y="501752"/>
              <a:ext cx="398996" cy="206237"/>
            </p14:xfrm>
          </p:contentPart>
        </mc:Choice>
        <mc:Fallback>
          <p:sp>
            <p:nvSpPr>
              <p:cNvPr id="1052567" name=""/>
              <p:cNvSpPr/>
              <p:nvPr/>
            </p:nvSpPr>
            <p:spPr>
              <a:xfrm>
                <a:off x="1716513" y="501752"/>
                <a:ext cx="398996" cy="206237"/>
              </a:xfrm>
            </p:spPr>
          </p:sp>
        </mc:Fallback>
      </mc:AlternateContent>
      <mc:AlternateContent xmlns:mc="http://schemas.openxmlformats.org/markup-compatibility/2006">
        <mc:Choice xmlns:p14="http://schemas.microsoft.com/office/powerpoint/2010/main" Requires="p14">
          <p:contentPart p14:bwMode="auto" r:id="rId7">
            <p14:nvContentPartPr>
              <p14:cNvPr id="1052568" name=""/>
              <p14:cNvContentPartPr/>
              <p14:nvPr/>
            </p14:nvContentPartPr>
            <p14:xfrm>
              <a:off x="2417947" y="241426"/>
              <a:ext cx="373337" cy="452011"/>
            </p14:xfrm>
          </p:contentPart>
        </mc:Choice>
        <mc:Fallback>
          <p:sp>
            <p:nvSpPr>
              <p:cNvPr id="1052568" name=""/>
              <p:cNvSpPr/>
              <p:nvPr/>
            </p:nvSpPr>
            <p:spPr>
              <a:xfrm>
                <a:off x="2417947" y="241426"/>
                <a:ext cx="373337" cy="452011"/>
              </a:xfrm>
            </p:spPr>
          </p:sp>
        </mc:Fallback>
      </mc:AlternateContent>
      <mc:AlternateContent xmlns:mc="http://schemas.openxmlformats.org/markup-compatibility/2006">
        <mc:Choice xmlns:p14="http://schemas.microsoft.com/office/powerpoint/2010/main" Requires="p14">
          <p:contentPart p14:bwMode="auto" r:id="rId8">
            <p14:nvContentPartPr>
              <p14:cNvPr id="1052569" name=""/>
              <p14:cNvContentPartPr/>
              <p14:nvPr/>
            </p14:nvContentPartPr>
            <p14:xfrm>
              <a:off x="2998898" y="444702"/>
              <a:ext cx="481751" cy="238283"/>
            </p14:xfrm>
          </p:contentPart>
        </mc:Choice>
        <mc:Fallback>
          <p:sp>
            <p:nvSpPr>
              <p:cNvPr id="1052569" name=""/>
              <p:cNvSpPr/>
              <p:nvPr/>
            </p:nvSpPr>
            <p:spPr>
              <a:xfrm>
                <a:off x="2998898" y="444702"/>
                <a:ext cx="481751" cy="238283"/>
              </a:xfrm>
            </p:spPr>
          </p:sp>
        </mc:Fallback>
      </mc:AlternateContent>
      <mc:AlternateContent xmlns:mc="http://schemas.openxmlformats.org/markup-compatibility/2006">
        <mc:Choice xmlns:p14="http://schemas.microsoft.com/office/powerpoint/2010/main" Requires="p14">
          <p:contentPart p14:bwMode="auto" r:id="rId9">
            <p14:nvContentPartPr>
              <p14:cNvPr id="1052570" name=""/>
              <p14:cNvContentPartPr/>
              <p14:nvPr/>
            </p14:nvContentPartPr>
            <p14:xfrm>
              <a:off x="3371873" y="349020"/>
              <a:ext cx="160661" cy="44552"/>
            </p14:xfrm>
          </p:contentPart>
        </mc:Choice>
        <mc:Fallback>
          <p:sp>
            <p:nvSpPr>
              <p:cNvPr id="1052570" name=""/>
              <p:cNvSpPr/>
              <p:nvPr/>
            </p:nvSpPr>
            <p:spPr>
              <a:xfrm>
                <a:off x="3371873" y="349020"/>
                <a:ext cx="160661" cy="44552"/>
              </a:xfrm>
            </p:spPr>
          </p:sp>
        </mc:Fallback>
      </mc:AlternateContent>
      <mc:AlternateContent xmlns:mc="http://schemas.openxmlformats.org/markup-compatibility/2006">
        <mc:Choice xmlns:p14="http://schemas.microsoft.com/office/powerpoint/2010/main" Requires="p14">
          <p:contentPart p14:bwMode="auto" r:id="rId10">
            <p14:nvContentPartPr>
              <p14:cNvPr id="1052571" name=""/>
              <p14:cNvContentPartPr/>
              <p14:nvPr/>
            </p14:nvContentPartPr>
            <p14:xfrm>
              <a:off x="3555771" y="284861"/>
              <a:ext cx="44667" cy="375021"/>
            </p14:xfrm>
          </p:contentPart>
        </mc:Choice>
        <mc:Fallback>
          <p:sp>
            <p:nvSpPr>
              <p:cNvPr id="1052571" name=""/>
              <p:cNvSpPr/>
              <p:nvPr/>
            </p:nvSpPr>
            <p:spPr>
              <a:xfrm>
                <a:off x="3555771" y="284861"/>
                <a:ext cx="44667" cy="375021"/>
              </a:xfrm>
            </p:spPr>
          </p:sp>
        </mc:Fallback>
      </mc:AlternateContent>
      <mc:AlternateContent xmlns:mc="http://schemas.openxmlformats.org/markup-compatibility/2006">
        <mc:Choice xmlns:p14="http://schemas.microsoft.com/office/powerpoint/2010/main" Requires="p14">
          <p:contentPart p14:bwMode="auto" r:id="rId11">
            <p14:nvContentPartPr>
              <p14:cNvPr id="1052572" name=""/>
              <p14:cNvContentPartPr/>
              <p14:nvPr/>
            </p14:nvContentPartPr>
            <p14:xfrm>
              <a:off x="3536458" y="444702"/>
              <a:ext cx="192823" cy="57830"/>
            </p14:xfrm>
          </p:contentPart>
        </mc:Choice>
        <mc:Fallback>
          <p:sp>
            <p:nvSpPr>
              <p:cNvPr id="1052572" name=""/>
              <p:cNvSpPr/>
              <p:nvPr/>
            </p:nvSpPr>
            <p:spPr>
              <a:xfrm>
                <a:off x="3536458" y="444702"/>
                <a:ext cx="192823" cy="57830"/>
              </a:xfrm>
            </p:spPr>
          </p:sp>
        </mc:Fallback>
      </mc:AlternateContent>
      <mc:AlternateContent xmlns:mc="http://schemas.openxmlformats.org/markup-compatibility/2006">
        <mc:Choice xmlns:p14="http://schemas.microsoft.com/office/powerpoint/2010/main" Requires="p14">
          <p:contentPart p14:bwMode="auto" r:id="rId12">
            <p14:nvContentPartPr>
              <p14:cNvPr id="1052573" name=""/>
              <p14:cNvContentPartPr/>
              <p14:nvPr/>
            </p14:nvContentPartPr>
            <p14:xfrm>
              <a:off x="3693912" y="422612"/>
              <a:ext cx="150870" cy="209780"/>
            </p14:xfrm>
          </p:contentPart>
        </mc:Choice>
        <mc:Fallback>
          <p:sp>
            <p:nvSpPr>
              <p:cNvPr id="1052573" name=""/>
              <p:cNvSpPr/>
              <p:nvPr/>
            </p:nvSpPr>
            <p:spPr>
              <a:xfrm>
                <a:off x="3693912" y="422612"/>
                <a:ext cx="150870" cy="209780"/>
              </a:xfrm>
            </p:spPr>
          </p:sp>
        </mc:Fallback>
      </mc:AlternateContent>
      <mc:AlternateContent xmlns:mc="http://schemas.openxmlformats.org/markup-compatibility/2006">
        <mc:Choice xmlns:p14="http://schemas.microsoft.com/office/powerpoint/2010/main" Requires="p14">
          <p:contentPart p14:bwMode="auto" r:id="rId13">
            <p14:nvContentPartPr>
              <p14:cNvPr id="1052574" name=""/>
              <p14:cNvContentPartPr/>
              <p14:nvPr/>
            </p14:nvContentPartPr>
            <p14:xfrm>
              <a:off x="3915487" y="393573"/>
              <a:ext cx="107222" cy="239016"/>
            </p14:xfrm>
          </p:contentPart>
        </mc:Choice>
        <mc:Fallback>
          <p:sp>
            <p:nvSpPr>
              <p:cNvPr id="1052574" name=""/>
              <p:cNvSpPr/>
              <p:nvPr/>
            </p:nvSpPr>
            <p:spPr>
              <a:xfrm>
                <a:off x="3915487" y="393573"/>
                <a:ext cx="107222" cy="239016"/>
              </a:xfrm>
            </p:spPr>
          </p:sp>
        </mc:Fallback>
      </mc:AlternateContent>
      <mc:AlternateContent xmlns:mc="http://schemas.openxmlformats.org/markup-compatibility/2006">
        <mc:Choice xmlns:p14="http://schemas.microsoft.com/office/powerpoint/2010/main" Requires="p14">
          <p:contentPart p14:bwMode="auto" r:id="rId14">
            <p14:nvContentPartPr>
              <p14:cNvPr id="1052575" name=""/>
              <p14:cNvContentPartPr/>
              <p14:nvPr/>
            </p14:nvContentPartPr>
            <p14:xfrm>
              <a:off x="4137975" y="241426"/>
              <a:ext cx="24245" cy="361083"/>
            </p14:xfrm>
          </p:contentPart>
        </mc:Choice>
        <mc:Fallback>
          <p:sp>
            <p:nvSpPr>
              <p:cNvPr id="1052575" name=""/>
              <p:cNvSpPr/>
              <p:nvPr/>
            </p:nvSpPr>
            <p:spPr>
              <a:xfrm>
                <a:off x="4137975" y="241426"/>
                <a:ext cx="24245" cy="361083"/>
              </a:xfrm>
            </p:spPr>
          </p:sp>
        </mc:Fallback>
      </mc:AlternateContent>
      <mc:AlternateContent xmlns:mc="http://schemas.openxmlformats.org/markup-compatibility/2006">
        <mc:Choice xmlns:p14="http://schemas.microsoft.com/office/powerpoint/2010/main" Requires="p14">
          <p:contentPart p14:bwMode="auto" r:id="rId15">
            <p14:nvContentPartPr>
              <p14:cNvPr id="1052576" name=""/>
              <p14:cNvContentPartPr/>
              <p14:nvPr/>
            </p14:nvContentPartPr>
            <p14:xfrm>
              <a:off x="4072570" y="422612"/>
              <a:ext cx="207384" cy="43435"/>
            </p14:xfrm>
          </p:contentPart>
        </mc:Choice>
        <mc:Fallback>
          <p:sp>
            <p:nvSpPr>
              <p:cNvPr id="1052576" name=""/>
              <p:cNvSpPr/>
              <p:nvPr/>
            </p:nvSpPr>
            <p:spPr>
              <a:xfrm>
                <a:off x="4072570" y="422612"/>
                <a:ext cx="207384" cy="43435"/>
              </a:xfrm>
            </p:spPr>
          </p:sp>
        </mc:Fallback>
      </mc:AlternateContent>
      <mc:AlternateContent xmlns:mc="http://schemas.openxmlformats.org/markup-compatibility/2006">
        <mc:Choice xmlns:p14="http://schemas.microsoft.com/office/powerpoint/2010/main" Requires="p14">
          <p:contentPart p14:bwMode="auto" r:id="rId16">
            <p14:nvContentPartPr>
              <p14:cNvPr id="1052577" name=""/>
              <p14:cNvContentPartPr/>
              <p14:nvPr/>
            </p14:nvContentPartPr>
            <p14:xfrm>
              <a:off x="4264880" y="437008"/>
              <a:ext cx="190276" cy="144985"/>
            </p14:xfrm>
          </p:contentPart>
        </mc:Choice>
        <mc:Fallback>
          <p:sp>
            <p:nvSpPr>
              <p:cNvPr id="1052577" name=""/>
              <p:cNvSpPr/>
              <p:nvPr/>
            </p:nvSpPr>
            <p:spPr>
              <a:xfrm>
                <a:off x="4264880" y="437008"/>
                <a:ext cx="190276" cy="144985"/>
              </a:xfrm>
            </p:spPr>
          </p:sp>
        </mc:Fallback>
      </mc:AlternateContent>
      <mc:AlternateContent xmlns:mc="http://schemas.openxmlformats.org/markup-compatibility/2006">
        <mc:Choice xmlns:p14="http://schemas.microsoft.com/office/powerpoint/2010/main" Requires="p14">
          <p:contentPart p14:bwMode="auto" r:id="rId17">
            <p14:nvContentPartPr>
              <p14:cNvPr id="1052578" name=""/>
              <p14:cNvContentPartPr/>
              <p14:nvPr/>
            </p14:nvContentPartPr>
            <p14:xfrm>
              <a:off x="4563790" y="227031"/>
              <a:ext cx="52393" cy="318617"/>
            </p14:xfrm>
          </p:contentPart>
        </mc:Choice>
        <mc:Fallback>
          <p:sp>
            <p:nvSpPr>
              <p:cNvPr id="1052578" name=""/>
              <p:cNvSpPr/>
              <p:nvPr/>
            </p:nvSpPr>
            <p:spPr>
              <a:xfrm>
                <a:off x="4563790" y="227031"/>
                <a:ext cx="52393" cy="318617"/>
              </a:xfrm>
            </p:spPr>
          </p:sp>
        </mc:Fallback>
      </mc:AlternateContent>
      <mc:AlternateContent xmlns:mc="http://schemas.openxmlformats.org/markup-compatibility/2006">
        <mc:Choice xmlns:p14="http://schemas.microsoft.com/office/powerpoint/2010/main" Requires="p14">
          <p:contentPart p14:bwMode="auto" r:id="rId18">
            <p14:nvContentPartPr>
              <p14:cNvPr id="1052579" name=""/>
              <p14:cNvContentPartPr/>
              <p14:nvPr/>
            </p14:nvContentPartPr>
            <p14:xfrm>
              <a:off x="4523081" y="444885"/>
              <a:ext cx="331629" cy="163048"/>
            </p14:xfrm>
          </p:contentPart>
        </mc:Choice>
        <mc:Fallback>
          <p:sp>
            <p:nvSpPr>
              <p:cNvPr id="1052579" name=""/>
              <p:cNvSpPr/>
              <p:nvPr/>
            </p:nvSpPr>
            <p:spPr>
              <a:xfrm>
                <a:off x="4523081" y="444885"/>
                <a:ext cx="331629" cy="163048"/>
              </a:xfrm>
            </p:spPr>
          </p:sp>
        </mc:Fallback>
      </mc:AlternateContent>
      <mc:AlternateContent xmlns:mc="http://schemas.openxmlformats.org/markup-compatibility/2006">
        <mc:Choice xmlns:p14="http://schemas.microsoft.com/office/powerpoint/2010/main" Requires="p14">
          <p:contentPart p14:bwMode="auto" r:id="rId19">
            <p14:nvContentPartPr>
              <p14:cNvPr id="1052580" name=""/>
              <p14:cNvContentPartPr/>
              <p14:nvPr/>
            </p14:nvContentPartPr>
            <p14:xfrm>
              <a:off x="4952834" y="190793"/>
              <a:ext cx="56498" cy="358260"/>
            </p14:xfrm>
          </p:contentPart>
        </mc:Choice>
        <mc:Fallback>
          <p:sp>
            <p:nvSpPr>
              <p:cNvPr id="1052580" name=""/>
              <p:cNvSpPr/>
              <p:nvPr/>
            </p:nvSpPr>
            <p:spPr>
              <a:xfrm>
                <a:off x="4952834" y="190793"/>
                <a:ext cx="56498" cy="358260"/>
              </a:xfrm>
            </p:spPr>
          </p:sp>
        </mc:Fallback>
      </mc:AlternateContent>
      <mc:AlternateContent xmlns:mc="http://schemas.openxmlformats.org/markup-compatibility/2006">
        <mc:Choice xmlns:p14="http://schemas.microsoft.com/office/powerpoint/2010/main" Requires="p14">
          <p:contentPart p14:bwMode="auto" r:id="rId20">
            <p14:nvContentPartPr>
              <p14:cNvPr id="1052581" name=""/>
              <p14:cNvContentPartPr/>
              <p14:nvPr/>
            </p14:nvContentPartPr>
            <p14:xfrm>
              <a:off x="5070018" y="408465"/>
              <a:ext cx="18297" cy="110669"/>
            </p14:xfrm>
          </p:contentPart>
        </mc:Choice>
        <mc:Fallback>
          <p:sp>
            <p:nvSpPr>
              <p:cNvPr id="1052581" name=""/>
              <p:cNvSpPr/>
              <p:nvPr/>
            </p:nvSpPr>
            <p:spPr>
              <a:xfrm>
                <a:off x="5070018" y="408465"/>
                <a:ext cx="18297" cy="110669"/>
              </a:xfrm>
            </p:spPr>
          </p:sp>
        </mc:Fallback>
      </mc:AlternateContent>
      <mc:AlternateContent xmlns:mc="http://schemas.openxmlformats.org/markup-compatibility/2006">
        <mc:Choice xmlns:p14="http://schemas.microsoft.com/office/powerpoint/2010/main" Requires="p14">
          <p:contentPart p14:bwMode="auto" r:id="rId21">
            <p14:nvContentPartPr>
              <p14:cNvPr id="1052582" name=""/>
              <p14:cNvContentPartPr/>
              <p14:nvPr/>
            </p14:nvContentPartPr>
            <p14:xfrm>
              <a:off x="5133044" y="249120"/>
              <a:ext cx="12192" cy="71960"/>
            </p14:xfrm>
          </p:contentPart>
        </mc:Choice>
        <mc:Fallback>
          <p:sp>
            <p:nvSpPr>
              <p:cNvPr id="1052582" name=""/>
              <p:cNvSpPr/>
              <p:nvPr/>
            </p:nvSpPr>
            <p:spPr>
              <a:xfrm>
                <a:off x="5133044" y="249120"/>
                <a:ext cx="12192" cy="71960"/>
              </a:xfrm>
            </p:spPr>
          </p:sp>
        </mc:Fallback>
      </mc:AlternateContent>
      <mc:AlternateContent xmlns:mc="http://schemas.openxmlformats.org/markup-compatibility/2006">
        <mc:Choice xmlns:p14="http://schemas.microsoft.com/office/powerpoint/2010/main" Requires="p14">
          <p:contentPart p14:bwMode="auto" r:id="rId22">
            <p14:nvContentPartPr>
              <p14:cNvPr id="1052583" name=""/>
              <p14:cNvContentPartPr/>
              <p14:nvPr/>
            </p14:nvContentPartPr>
            <p14:xfrm>
              <a:off x="4829138" y="306951"/>
              <a:ext cx="8550" cy="62948"/>
            </p14:xfrm>
          </p:contentPart>
        </mc:Choice>
        <mc:Fallback>
          <p:sp>
            <p:nvSpPr>
              <p:cNvPr id="1052583" name=""/>
              <p:cNvSpPr/>
              <p:nvPr/>
            </p:nvSpPr>
            <p:spPr>
              <a:xfrm>
                <a:off x="4829138" y="306951"/>
                <a:ext cx="8550" cy="62948"/>
              </a:xfrm>
            </p:spPr>
          </p:sp>
        </mc:Fallback>
      </mc:AlternateContent>
      <mc:AlternateContent xmlns:mc="http://schemas.openxmlformats.org/markup-compatibility/2006">
        <mc:Choice xmlns:p14="http://schemas.microsoft.com/office/powerpoint/2010/main" Requires="p14">
          <p:contentPart p14:bwMode="auto" r:id="rId23">
            <p14:nvContentPartPr>
              <p14:cNvPr id="1052584" name=""/>
              <p14:cNvContentPartPr/>
              <p14:nvPr/>
            </p14:nvContentPartPr>
            <p14:xfrm>
              <a:off x="5243600" y="140409"/>
              <a:ext cx="264755" cy="373670"/>
            </p14:xfrm>
          </p:contentPart>
        </mc:Choice>
        <mc:Fallback>
          <p:sp>
            <p:nvSpPr>
              <p:cNvPr id="1052584" name=""/>
              <p:cNvSpPr/>
              <p:nvPr/>
            </p:nvSpPr>
            <p:spPr>
              <a:xfrm>
                <a:off x="5243600" y="140409"/>
                <a:ext cx="264755" cy="373670"/>
              </a:xfrm>
            </p:spPr>
          </p:sp>
        </mc:Fallback>
      </mc:AlternateContent>
      <mc:AlternateContent xmlns:mc="http://schemas.openxmlformats.org/markup-compatibility/2006">
        <mc:Choice xmlns:p14="http://schemas.microsoft.com/office/powerpoint/2010/main" Requires="p14">
          <p:contentPart p14:bwMode="auto" r:id="rId24">
            <p14:nvContentPartPr>
              <p14:cNvPr id="1052585" name=""/>
              <p14:cNvContentPartPr/>
              <p14:nvPr/>
            </p14:nvContentPartPr>
            <p14:xfrm>
              <a:off x="5454588" y="197991"/>
              <a:ext cx="134098" cy="94773"/>
            </p14:xfrm>
          </p:contentPart>
        </mc:Choice>
        <mc:Fallback>
          <p:sp>
            <p:nvSpPr>
              <p:cNvPr id="1052585" name=""/>
              <p:cNvSpPr/>
              <p:nvPr/>
            </p:nvSpPr>
            <p:spPr>
              <a:xfrm>
                <a:off x="5454588" y="197991"/>
                <a:ext cx="134098" cy="94773"/>
              </a:xfrm>
            </p:spPr>
          </p:sp>
        </mc:Fallback>
      </mc:AlternateContent>
      <mc:AlternateContent xmlns:mc="http://schemas.openxmlformats.org/markup-compatibility/2006">
        <mc:Choice xmlns:p14="http://schemas.microsoft.com/office/powerpoint/2010/main" Requires="p14">
          <p:contentPart p14:bwMode="auto" r:id="rId25">
            <p14:nvContentPartPr>
              <p14:cNvPr id="1052586" name=""/>
              <p14:cNvContentPartPr/>
              <p14:nvPr/>
            </p14:nvContentPartPr>
            <p14:xfrm>
              <a:off x="5238338" y="284861"/>
              <a:ext cx="157114" cy="4013"/>
            </p14:xfrm>
          </p:contentPart>
        </mc:Choice>
        <mc:Fallback>
          <p:sp>
            <p:nvSpPr>
              <p:cNvPr id="1052586" name=""/>
              <p:cNvSpPr/>
              <p:nvPr/>
            </p:nvSpPr>
            <p:spPr>
              <a:xfrm>
                <a:off x="5238338" y="284861"/>
                <a:ext cx="157114" cy="4013"/>
              </a:xfrm>
            </p:spPr>
          </p:sp>
        </mc:Fallback>
      </mc:AlternateContent>
      <mc:AlternateContent xmlns:mc="http://schemas.openxmlformats.org/markup-compatibility/2006">
        <mc:Choice xmlns:p14="http://schemas.microsoft.com/office/powerpoint/2010/main" Requires="p14">
          <p:contentPart p14:bwMode="auto" r:id="rId26">
            <p14:nvContentPartPr>
              <p14:cNvPr id="1052587" name=""/>
              <p14:cNvContentPartPr/>
              <p14:nvPr/>
            </p14:nvContentPartPr>
            <p14:xfrm>
              <a:off x="633419" y="719956"/>
              <a:ext cx="4862605" cy="239227"/>
            </p14:xfrm>
          </p:contentPart>
        </mc:Choice>
        <mc:Fallback>
          <p:sp>
            <p:nvSpPr>
              <p:cNvPr id="1052587" name=""/>
              <p:cNvSpPr/>
              <p:nvPr/>
            </p:nvSpPr>
            <p:spPr>
              <a:xfrm>
                <a:off x="633419" y="719956"/>
                <a:ext cx="4862605" cy="239227"/>
              </a:xfrm>
            </p:spPr>
          </p:sp>
        </mc:Fallback>
      </mc:AlternateContent>
      <mc:AlternateContent xmlns:mc="http://schemas.openxmlformats.org/markup-compatibility/2006">
        <mc:Choice xmlns:p14="http://schemas.microsoft.com/office/powerpoint/2010/main" Requires="p14">
          <p:contentPart p14:bwMode="auto" r:id="rId27">
            <p14:nvContentPartPr>
              <p14:cNvPr id="1052588" name=""/>
              <p14:cNvContentPartPr/>
              <p14:nvPr/>
            </p14:nvContentPartPr>
            <p14:xfrm>
              <a:off x="4440231" y="1650149"/>
              <a:ext cx="2255030" cy="2179581"/>
            </p14:xfrm>
          </p:contentPart>
        </mc:Choice>
        <mc:Fallback>
          <p:sp>
            <p:nvSpPr>
              <p:cNvPr id="1052588" name=""/>
              <p:cNvSpPr/>
              <p:nvPr/>
            </p:nvSpPr>
            <p:spPr>
              <a:xfrm>
                <a:off x="4440231" y="1650149"/>
                <a:ext cx="2255030" cy="2179581"/>
              </a:xfrm>
            </p:spPr>
          </p:sp>
        </mc:Fallback>
      </mc:AlternateContent>
      <mc:AlternateContent xmlns:mc="http://schemas.openxmlformats.org/markup-compatibility/2006">
        <mc:Choice xmlns:p14="http://schemas.microsoft.com/office/powerpoint/2010/main" Requires="p14">
          <p:contentPart p14:bwMode="auto" r:id="rId28">
            <p14:nvContentPartPr>
              <p14:cNvPr id="1052589" name=""/>
              <p14:cNvContentPartPr/>
              <p14:nvPr/>
            </p14:nvContentPartPr>
            <p14:xfrm>
              <a:off x="5502677" y="1096227"/>
              <a:ext cx="42458" cy="3616519"/>
            </p14:xfrm>
          </p:contentPart>
        </mc:Choice>
        <mc:Fallback>
          <p:sp>
            <p:nvSpPr>
              <p:cNvPr id="1052589" name=""/>
              <p:cNvSpPr/>
              <p:nvPr/>
            </p:nvSpPr>
            <p:spPr>
              <a:xfrm>
                <a:off x="5502677" y="1096227"/>
                <a:ext cx="42458" cy="3616519"/>
              </a:xfrm>
            </p:spPr>
          </p:sp>
        </mc:Fallback>
      </mc:AlternateContent>
      <mc:AlternateContent xmlns:mc="http://schemas.openxmlformats.org/markup-compatibility/2006">
        <mc:Choice xmlns:p14="http://schemas.microsoft.com/office/powerpoint/2010/main" Requires="p14">
          <p:contentPart p14:bwMode="auto" r:id="rId29">
            <p14:nvContentPartPr>
              <p14:cNvPr id="1052590" name=""/>
              <p14:cNvContentPartPr/>
              <p14:nvPr/>
            </p14:nvContentPartPr>
            <p14:xfrm>
              <a:off x="5450342" y="1551381"/>
              <a:ext cx="109966" cy="113730"/>
            </p14:xfrm>
          </p:contentPart>
        </mc:Choice>
        <mc:Fallback>
          <p:sp>
            <p:nvSpPr>
              <p:cNvPr id="1052590" name=""/>
              <p:cNvSpPr/>
              <p:nvPr/>
            </p:nvSpPr>
            <p:spPr>
              <a:xfrm>
                <a:off x="5450342" y="1551381"/>
                <a:ext cx="109966" cy="113730"/>
              </a:xfrm>
            </p:spPr>
          </p:sp>
        </mc:Fallback>
      </mc:AlternateContent>
      <mc:AlternateContent xmlns:mc="http://schemas.openxmlformats.org/markup-compatibility/2006">
        <mc:Choice xmlns:p14="http://schemas.microsoft.com/office/powerpoint/2010/main" Requires="p14">
          <p:contentPart p14:bwMode="auto" r:id="rId30">
            <p14:nvContentPartPr>
              <p14:cNvPr id="1052591" name=""/>
              <p14:cNvContentPartPr/>
              <p14:nvPr/>
            </p14:nvContentPartPr>
            <p14:xfrm>
              <a:off x="5491236" y="1610498"/>
              <a:ext cx="18908" cy="33516"/>
            </p14:xfrm>
          </p:contentPart>
        </mc:Choice>
        <mc:Fallback>
          <p:sp>
            <p:nvSpPr>
              <p:cNvPr id="1052591" name=""/>
              <p:cNvSpPr/>
              <p:nvPr/>
            </p:nvSpPr>
            <p:spPr>
              <a:xfrm>
                <a:off x="5491236" y="1610498"/>
                <a:ext cx="18908" cy="33516"/>
              </a:xfrm>
            </p:spPr>
          </p:sp>
        </mc:Fallback>
      </mc:AlternateContent>
      <mc:AlternateContent xmlns:mc="http://schemas.openxmlformats.org/markup-compatibility/2006">
        <mc:Choice xmlns:p14="http://schemas.microsoft.com/office/powerpoint/2010/main" Requires="p14">
          <p:contentPart p14:bwMode="auto" r:id="rId31">
            <p14:nvContentPartPr>
              <p14:cNvPr id="1052592" name=""/>
              <p14:cNvContentPartPr/>
              <p14:nvPr/>
            </p14:nvContentPartPr>
            <p14:xfrm>
              <a:off x="5488524" y="1610498"/>
              <a:ext cx="32211" cy="36485"/>
            </p14:xfrm>
          </p:contentPart>
        </mc:Choice>
        <mc:Fallback>
          <p:sp>
            <p:nvSpPr>
              <p:cNvPr id="1052592" name=""/>
              <p:cNvSpPr/>
              <p:nvPr/>
            </p:nvSpPr>
            <p:spPr>
              <a:xfrm>
                <a:off x="5488524" y="1610498"/>
                <a:ext cx="32211" cy="36485"/>
              </a:xfrm>
            </p:spPr>
          </p:sp>
        </mc:Fallback>
      </mc:AlternateContent>
      <mc:AlternateContent xmlns:mc="http://schemas.openxmlformats.org/markup-compatibility/2006">
        <mc:Choice xmlns:p14="http://schemas.microsoft.com/office/powerpoint/2010/main" Requires="p14">
          <p:contentPart p14:bwMode="auto" r:id="rId32">
            <p14:nvContentPartPr>
              <p14:cNvPr id="1052593" name=""/>
              <p14:cNvContentPartPr/>
              <p14:nvPr/>
            </p14:nvContentPartPr>
            <p14:xfrm>
              <a:off x="511284" y="1494589"/>
              <a:ext cx="531988" cy="318734"/>
            </p14:xfrm>
          </p:contentPart>
        </mc:Choice>
        <mc:Fallback>
          <p:sp>
            <p:nvSpPr>
              <p:cNvPr id="1052593" name=""/>
              <p:cNvSpPr/>
              <p:nvPr/>
            </p:nvSpPr>
            <p:spPr>
              <a:xfrm>
                <a:off x="511284" y="1494589"/>
                <a:ext cx="531988" cy="318734"/>
              </a:xfrm>
            </p:spPr>
          </p:sp>
        </mc:Fallback>
      </mc:AlternateContent>
      <mc:AlternateContent xmlns:mc="http://schemas.openxmlformats.org/markup-compatibility/2006">
        <mc:Choice xmlns:p14="http://schemas.microsoft.com/office/powerpoint/2010/main" Requires="p14">
          <p:contentPart p14:bwMode="auto" r:id="rId33">
            <p14:nvContentPartPr>
              <p14:cNvPr id="1052594" name=""/>
              <p14:cNvContentPartPr/>
              <p14:nvPr/>
            </p14:nvContentPartPr>
            <p14:xfrm>
              <a:off x="882957" y="1400521"/>
              <a:ext cx="100017" cy="99639"/>
            </p14:xfrm>
          </p:contentPart>
        </mc:Choice>
        <mc:Fallback>
          <p:sp>
            <p:nvSpPr>
              <p:cNvPr id="1052594" name=""/>
              <p:cNvSpPr/>
              <p:nvPr/>
            </p:nvSpPr>
            <p:spPr>
              <a:xfrm>
                <a:off x="882957" y="1400521"/>
                <a:ext cx="100017" cy="99639"/>
              </a:xfrm>
            </p:spPr>
          </p:sp>
        </mc:Fallback>
      </mc:AlternateContent>
      <mc:AlternateContent xmlns:mc="http://schemas.openxmlformats.org/markup-compatibility/2006">
        <mc:Choice xmlns:p14="http://schemas.microsoft.com/office/powerpoint/2010/main" Requires="p14">
          <p:contentPart p14:bwMode="auto" r:id="rId34">
            <p14:nvContentPartPr>
              <p14:cNvPr id="1052595" name=""/>
              <p14:cNvContentPartPr/>
              <p14:nvPr/>
            </p14:nvContentPartPr>
            <p14:xfrm>
              <a:off x="1083137" y="1299007"/>
              <a:ext cx="27221" cy="427263"/>
            </p14:xfrm>
          </p:contentPart>
        </mc:Choice>
        <mc:Fallback>
          <p:sp>
            <p:nvSpPr>
              <p:cNvPr id="1052595" name=""/>
              <p:cNvSpPr/>
              <p:nvPr/>
            </p:nvSpPr>
            <p:spPr>
              <a:xfrm>
                <a:off x="1083137" y="1299007"/>
                <a:ext cx="27221" cy="427263"/>
              </a:xfrm>
            </p:spPr>
          </p:sp>
        </mc:Fallback>
      </mc:AlternateContent>
      <mc:AlternateContent xmlns:mc="http://schemas.openxmlformats.org/markup-compatibility/2006">
        <mc:Choice xmlns:p14="http://schemas.microsoft.com/office/powerpoint/2010/main" Requires="p14">
          <p:contentPart p14:bwMode="auto" r:id="rId35">
            <p14:nvContentPartPr>
              <p14:cNvPr id="1052596" name=""/>
              <p14:cNvContentPartPr/>
              <p14:nvPr/>
            </p14:nvContentPartPr>
            <p14:xfrm>
              <a:off x="1061958" y="1516310"/>
              <a:ext cx="175041" cy="29159"/>
            </p14:xfrm>
          </p:contentPart>
        </mc:Choice>
        <mc:Fallback>
          <p:sp>
            <p:nvSpPr>
              <p:cNvPr id="1052596" name=""/>
              <p:cNvSpPr/>
              <p:nvPr/>
            </p:nvSpPr>
            <p:spPr>
              <a:xfrm>
                <a:off x="1061958" y="1516310"/>
                <a:ext cx="175041" cy="29159"/>
              </a:xfrm>
            </p:spPr>
          </p:sp>
        </mc:Fallback>
      </mc:AlternateContent>
      <mc:AlternateContent xmlns:mc="http://schemas.openxmlformats.org/markup-compatibility/2006">
        <mc:Choice xmlns:p14="http://schemas.microsoft.com/office/powerpoint/2010/main" Requires="p14">
          <p:contentPart p14:bwMode="auto" r:id="rId36">
            <p14:nvContentPartPr>
              <p14:cNvPr id="1052597" name=""/>
              <p14:cNvContentPartPr/>
              <p14:nvPr/>
            </p14:nvContentPartPr>
            <p14:xfrm>
              <a:off x="1197545" y="1518653"/>
              <a:ext cx="203729" cy="212679"/>
            </p14:xfrm>
          </p:contentPart>
        </mc:Choice>
        <mc:Fallback>
          <p:sp>
            <p:nvSpPr>
              <p:cNvPr id="1052597" name=""/>
              <p:cNvSpPr/>
              <p:nvPr/>
            </p:nvSpPr>
            <p:spPr>
              <a:xfrm>
                <a:off x="1197545" y="1518653"/>
                <a:ext cx="203729" cy="212679"/>
              </a:xfrm>
            </p:spPr>
          </p:sp>
        </mc:Fallback>
      </mc:AlternateContent>
      <mc:AlternateContent xmlns:mc="http://schemas.openxmlformats.org/markup-compatibility/2006">
        <mc:Choice xmlns:p14="http://schemas.microsoft.com/office/powerpoint/2010/main" Requires="p14">
          <p:contentPart p14:bwMode="auto" r:id="rId37">
            <p14:nvContentPartPr>
              <p14:cNvPr id="1052598" name=""/>
              <p14:cNvContentPartPr/>
              <p14:nvPr/>
            </p14:nvContentPartPr>
            <p14:xfrm>
              <a:off x="1451577" y="1494589"/>
              <a:ext cx="116050" cy="220898"/>
            </p14:xfrm>
          </p:contentPart>
        </mc:Choice>
        <mc:Fallback>
          <p:sp>
            <p:nvSpPr>
              <p:cNvPr id="1052598" name=""/>
              <p:cNvSpPr/>
              <p:nvPr/>
            </p:nvSpPr>
            <p:spPr>
              <a:xfrm>
                <a:off x="1451577" y="1494589"/>
                <a:ext cx="116050" cy="220898"/>
              </a:xfrm>
            </p:spPr>
          </p:sp>
        </mc:Fallback>
      </mc:AlternateContent>
      <mc:AlternateContent xmlns:mc="http://schemas.openxmlformats.org/markup-compatibility/2006">
        <mc:Choice xmlns:p14="http://schemas.microsoft.com/office/powerpoint/2010/main" Requires="p14">
          <p:contentPart p14:bwMode="auto" r:id="rId38">
            <p14:nvContentPartPr>
              <p14:cNvPr id="1052599" name=""/>
              <p14:cNvContentPartPr/>
              <p14:nvPr/>
            </p14:nvContentPartPr>
            <p14:xfrm>
              <a:off x="1653712" y="1291809"/>
              <a:ext cx="37460" cy="389136"/>
            </p14:xfrm>
          </p:contentPart>
        </mc:Choice>
        <mc:Fallback>
          <p:sp>
            <p:nvSpPr>
              <p:cNvPr id="1052599" name=""/>
              <p:cNvSpPr/>
              <p:nvPr/>
            </p:nvSpPr>
            <p:spPr>
              <a:xfrm>
                <a:off x="1653712" y="1291809"/>
                <a:ext cx="37460" cy="389136"/>
              </a:xfrm>
            </p:spPr>
          </p:sp>
        </mc:Fallback>
      </mc:AlternateContent>
      <mc:AlternateContent xmlns:mc="http://schemas.openxmlformats.org/markup-compatibility/2006">
        <mc:Choice xmlns:p14="http://schemas.microsoft.com/office/powerpoint/2010/main" Requires="p14">
          <p:contentPart p14:bwMode="auto" r:id="rId39">
            <p14:nvContentPartPr>
              <p14:cNvPr id="1052600" name=""/>
              <p14:cNvContentPartPr/>
              <p14:nvPr/>
            </p14:nvContentPartPr>
            <p14:xfrm>
              <a:off x="1598070" y="1494467"/>
              <a:ext cx="197869" cy="29161"/>
            </p14:xfrm>
          </p:contentPart>
        </mc:Choice>
        <mc:Fallback>
          <p:sp>
            <p:nvSpPr>
              <p:cNvPr id="1052600" name=""/>
              <p:cNvSpPr/>
              <p:nvPr/>
            </p:nvSpPr>
            <p:spPr>
              <a:xfrm>
                <a:off x="1598070" y="1494467"/>
                <a:ext cx="197869" cy="29161"/>
              </a:xfrm>
            </p:spPr>
          </p:sp>
        </mc:Fallback>
      </mc:AlternateContent>
      <mc:AlternateContent xmlns:mc="http://schemas.openxmlformats.org/markup-compatibility/2006">
        <mc:Choice xmlns:p14="http://schemas.microsoft.com/office/powerpoint/2010/main" Requires="p14">
          <p:contentPart p14:bwMode="auto" r:id="rId40">
            <p14:nvContentPartPr>
              <p14:cNvPr id="1052601" name=""/>
              <p14:cNvContentPartPr/>
              <p14:nvPr/>
            </p14:nvContentPartPr>
            <p14:xfrm>
              <a:off x="1750719" y="1574261"/>
              <a:ext cx="192088" cy="106251"/>
            </p14:xfrm>
          </p:contentPart>
        </mc:Choice>
        <mc:Fallback>
          <p:sp>
            <p:nvSpPr>
              <p:cNvPr id="1052601" name=""/>
              <p:cNvSpPr/>
              <p:nvPr/>
            </p:nvSpPr>
            <p:spPr>
              <a:xfrm>
                <a:off x="1750719" y="1574261"/>
                <a:ext cx="192088" cy="106251"/>
              </a:xfrm>
            </p:spPr>
          </p:sp>
        </mc:Fallback>
      </mc:AlternateContent>
      <mc:AlternateContent xmlns:mc="http://schemas.openxmlformats.org/markup-compatibility/2006">
        <mc:Choice xmlns:p14="http://schemas.microsoft.com/office/powerpoint/2010/main" Requires="p14">
          <p:contentPart p14:bwMode="auto" r:id="rId41">
            <p14:nvContentPartPr>
              <p14:cNvPr id="1052602" name=""/>
              <p14:cNvContentPartPr/>
              <p14:nvPr/>
            </p14:nvContentPartPr>
            <p14:xfrm>
              <a:off x="1971809" y="1277662"/>
              <a:ext cx="217928" cy="399220"/>
            </p14:xfrm>
          </p:contentPart>
        </mc:Choice>
        <mc:Fallback>
          <p:sp>
            <p:nvSpPr>
              <p:cNvPr id="1052602" name=""/>
              <p:cNvSpPr/>
              <p:nvPr/>
            </p:nvSpPr>
            <p:spPr>
              <a:xfrm>
                <a:off x="1971809" y="1277662"/>
                <a:ext cx="217928" cy="399220"/>
              </a:xfrm>
            </p:spPr>
          </p:sp>
        </mc:Fallback>
      </mc:AlternateContent>
      <mc:AlternateContent xmlns:mc="http://schemas.openxmlformats.org/markup-compatibility/2006">
        <mc:Choice xmlns:p14="http://schemas.microsoft.com/office/powerpoint/2010/main" Requires="p14">
          <p:contentPart p14:bwMode="auto" r:id="rId42">
            <p14:nvContentPartPr>
              <p14:cNvPr id="1052603" name=""/>
              <p14:cNvContentPartPr/>
              <p14:nvPr/>
            </p14:nvContentPartPr>
            <p14:xfrm>
              <a:off x="2234786" y="1248374"/>
              <a:ext cx="33996" cy="434598"/>
            </p14:xfrm>
          </p:contentPart>
        </mc:Choice>
        <mc:Fallback>
          <p:sp>
            <p:nvSpPr>
              <p:cNvPr id="1052603" name=""/>
              <p:cNvSpPr/>
              <p:nvPr/>
            </p:nvSpPr>
            <p:spPr>
              <a:xfrm>
                <a:off x="2234786" y="1248374"/>
                <a:ext cx="33996" cy="434598"/>
              </a:xfrm>
            </p:spPr>
          </p:sp>
        </mc:Fallback>
      </mc:AlternateContent>
      <mc:AlternateContent xmlns:mc="http://schemas.openxmlformats.org/markup-compatibility/2006">
        <mc:Choice xmlns:p14="http://schemas.microsoft.com/office/powerpoint/2010/main" Requires="p14">
          <p:contentPart p14:bwMode="auto" r:id="rId43">
            <p14:nvContentPartPr>
              <p14:cNvPr id="1052604" name=""/>
              <p14:cNvContentPartPr/>
              <p14:nvPr/>
            </p14:nvContentPartPr>
            <p14:xfrm>
              <a:off x="2277587" y="1538473"/>
              <a:ext cx="178704" cy="158666"/>
            </p14:xfrm>
          </p:contentPart>
        </mc:Choice>
        <mc:Fallback>
          <p:sp>
            <p:nvSpPr>
              <p:cNvPr id="1052604" name=""/>
              <p:cNvSpPr/>
              <p:nvPr/>
            </p:nvSpPr>
            <p:spPr>
              <a:xfrm>
                <a:off x="2277587" y="1538473"/>
                <a:ext cx="178704" cy="158666"/>
              </a:xfrm>
            </p:spPr>
          </p:sp>
        </mc:Fallback>
      </mc:AlternateContent>
      <mc:AlternateContent xmlns:mc="http://schemas.openxmlformats.org/markup-compatibility/2006">
        <mc:Choice xmlns:p14="http://schemas.microsoft.com/office/powerpoint/2010/main" Requires="p14">
          <p:contentPart p14:bwMode="auto" r:id="rId44">
            <p14:nvContentPartPr>
              <p14:cNvPr id="1052605" name=""/>
              <p14:cNvContentPartPr/>
              <p14:nvPr/>
            </p14:nvContentPartPr>
            <p14:xfrm>
              <a:off x="243472" y="1016555"/>
              <a:ext cx="226703" cy="398197"/>
            </p14:xfrm>
          </p:contentPart>
        </mc:Choice>
        <mc:Fallback>
          <p:sp>
            <p:nvSpPr>
              <p:cNvPr id="1052605" name=""/>
              <p:cNvSpPr/>
              <p:nvPr/>
            </p:nvSpPr>
            <p:spPr>
              <a:xfrm>
                <a:off x="243472" y="1016555"/>
                <a:ext cx="226703" cy="398197"/>
              </a:xfrm>
            </p:spPr>
          </p:sp>
        </mc:Fallback>
      </mc:AlternateContent>
      <mc:AlternateContent xmlns:mc="http://schemas.openxmlformats.org/markup-compatibility/2006">
        <mc:Choice xmlns:p14="http://schemas.microsoft.com/office/powerpoint/2010/main" Requires="p14">
          <p:contentPart p14:bwMode="auto" r:id="rId45">
            <p14:nvContentPartPr>
              <p14:cNvPr id="1052606" name=""/>
              <p14:cNvContentPartPr/>
              <p14:nvPr/>
            </p14:nvContentPartPr>
            <p14:xfrm>
              <a:off x="453923" y="1067188"/>
              <a:ext cx="28680" cy="326134"/>
            </p14:xfrm>
          </p:contentPart>
        </mc:Choice>
        <mc:Fallback>
          <p:sp>
            <p:nvSpPr>
              <p:cNvPr id="1052606" name=""/>
              <p:cNvSpPr/>
              <p:nvPr/>
            </p:nvSpPr>
            <p:spPr>
              <a:xfrm>
                <a:off x="453923" y="1067188"/>
                <a:ext cx="28680" cy="326134"/>
              </a:xfrm>
            </p:spPr>
          </p:sp>
        </mc:Fallback>
      </mc:AlternateContent>
      <mc:AlternateContent xmlns:mc="http://schemas.openxmlformats.org/markup-compatibility/2006">
        <mc:Choice xmlns:p14="http://schemas.microsoft.com/office/powerpoint/2010/main" Requires="p14">
          <p:contentPart p14:bwMode="auto" r:id="rId46">
            <p14:nvContentPartPr>
              <p14:cNvPr id="1052607" name=""/>
              <p14:cNvContentPartPr/>
              <p14:nvPr/>
            </p14:nvContentPartPr>
            <p14:xfrm>
              <a:off x="418182" y="1247833"/>
              <a:ext cx="173334" cy="80213"/>
            </p14:xfrm>
          </p:contentPart>
        </mc:Choice>
        <mc:Fallback>
          <p:sp>
            <p:nvSpPr>
              <p:cNvPr id="1052607" name=""/>
              <p:cNvSpPr/>
              <p:nvPr/>
            </p:nvSpPr>
            <p:spPr>
              <a:xfrm>
                <a:off x="418182" y="1247833"/>
                <a:ext cx="173334" cy="80213"/>
              </a:xfrm>
            </p:spPr>
          </p:sp>
        </mc:Fallback>
      </mc:AlternateContent>
      <mc:AlternateContent xmlns:mc="http://schemas.openxmlformats.org/markup-compatibility/2006">
        <mc:Choice xmlns:p14="http://schemas.microsoft.com/office/powerpoint/2010/main" Requires="p14">
          <p:contentPart p14:bwMode="auto" r:id="rId47">
            <p14:nvContentPartPr>
              <p14:cNvPr id="1052608" name=""/>
              <p14:cNvContentPartPr/>
              <p14:nvPr/>
            </p14:nvContentPartPr>
            <p14:xfrm>
              <a:off x="546686" y="1147108"/>
              <a:ext cx="200223" cy="227880"/>
            </p14:xfrm>
          </p:contentPart>
        </mc:Choice>
        <mc:Fallback>
          <p:sp>
            <p:nvSpPr>
              <p:cNvPr id="1052608" name=""/>
              <p:cNvSpPr/>
              <p:nvPr/>
            </p:nvSpPr>
            <p:spPr>
              <a:xfrm>
                <a:off x="546686" y="1147108"/>
                <a:ext cx="200223" cy="227880"/>
              </a:xfrm>
            </p:spPr>
          </p:sp>
        </mc:Fallback>
      </mc:AlternateContent>
      <mc:AlternateContent xmlns:mc="http://schemas.openxmlformats.org/markup-compatibility/2006">
        <mc:Choice xmlns:p14="http://schemas.microsoft.com/office/powerpoint/2010/main" Requires="p14">
          <p:contentPart p14:bwMode="auto" r:id="rId48">
            <p14:nvContentPartPr>
              <p14:cNvPr id="1052609" name=""/>
              <p14:cNvContentPartPr/>
              <p14:nvPr/>
            </p14:nvContentPartPr>
            <p14:xfrm>
              <a:off x="741270" y="1082080"/>
              <a:ext cx="13550" cy="262770"/>
            </p14:xfrm>
          </p:contentPart>
        </mc:Choice>
        <mc:Fallback>
          <p:sp>
            <p:nvSpPr>
              <p:cNvPr id="1052609" name=""/>
              <p:cNvSpPr/>
              <p:nvPr/>
            </p:nvSpPr>
            <p:spPr>
              <a:xfrm>
                <a:off x="741270" y="1082080"/>
                <a:ext cx="13550" cy="262770"/>
              </a:xfrm>
            </p:spPr>
          </p:sp>
        </mc:Fallback>
      </mc:AlternateContent>
      <mc:AlternateContent xmlns:mc="http://schemas.openxmlformats.org/markup-compatibility/2006">
        <mc:Choice xmlns:p14="http://schemas.microsoft.com/office/powerpoint/2010/main" Requires="p14">
          <p:contentPart p14:bwMode="auto" r:id="rId49">
            <p14:nvContentPartPr>
              <p14:cNvPr id="1052610" name=""/>
              <p14:cNvContentPartPr/>
              <p14:nvPr/>
            </p14:nvContentPartPr>
            <p14:xfrm>
              <a:off x="711168" y="1211972"/>
              <a:ext cx="221752" cy="51046"/>
            </p14:xfrm>
          </p:contentPart>
        </mc:Choice>
        <mc:Fallback>
          <p:sp>
            <p:nvSpPr>
              <p:cNvPr id="1052610" name=""/>
              <p:cNvSpPr/>
              <p:nvPr/>
            </p:nvSpPr>
            <p:spPr>
              <a:xfrm>
                <a:off x="711168" y="1211972"/>
                <a:ext cx="221752" cy="51046"/>
              </a:xfrm>
            </p:spPr>
          </p:sp>
        </mc:Fallback>
      </mc:AlternateContent>
      <mc:AlternateContent xmlns:mc="http://schemas.openxmlformats.org/markup-compatibility/2006">
        <mc:Choice xmlns:p14="http://schemas.microsoft.com/office/powerpoint/2010/main" Requires="p14">
          <p:contentPart p14:bwMode="auto" r:id="rId50">
            <p14:nvContentPartPr>
              <p14:cNvPr id="1052611" name=""/>
              <p14:cNvContentPartPr/>
              <p14:nvPr/>
            </p14:nvContentPartPr>
            <p14:xfrm>
              <a:off x="2534832" y="1509232"/>
              <a:ext cx="160782" cy="6564"/>
            </p14:xfrm>
          </p:contentPart>
        </mc:Choice>
        <mc:Fallback>
          <p:sp>
            <p:nvSpPr>
              <p:cNvPr id="1052611" name=""/>
              <p:cNvSpPr/>
              <p:nvPr/>
            </p:nvSpPr>
            <p:spPr>
              <a:xfrm>
                <a:off x="2534832" y="1509232"/>
                <a:ext cx="160782" cy="6564"/>
              </a:xfrm>
            </p:spPr>
          </p:sp>
        </mc:Fallback>
      </mc:AlternateContent>
      <mc:AlternateContent xmlns:mc="http://schemas.openxmlformats.org/markup-compatibility/2006">
        <mc:Choice xmlns:p14="http://schemas.microsoft.com/office/powerpoint/2010/main" Requires="p14">
          <p:contentPart p14:bwMode="auto" r:id="rId51">
            <p14:nvContentPartPr>
              <p14:cNvPr id="1052612" name=""/>
              <p14:cNvContentPartPr/>
              <p14:nvPr/>
            </p14:nvContentPartPr>
            <p14:xfrm>
              <a:off x="2563513" y="1604514"/>
              <a:ext cx="118858" cy="5983"/>
            </p14:xfrm>
          </p:contentPart>
        </mc:Choice>
        <mc:Fallback>
          <p:sp>
            <p:nvSpPr>
              <p:cNvPr id="1052612" name=""/>
              <p:cNvSpPr/>
              <p:nvPr/>
            </p:nvSpPr>
            <p:spPr>
              <a:xfrm>
                <a:off x="2563513" y="1604514"/>
                <a:ext cx="118858" cy="5983"/>
              </a:xfrm>
            </p:spPr>
          </p:sp>
        </mc:Fallback>
      </mc:AlternateContent>
      <mc:AlternateContent xmlns:mc="http://schemas.openxmlformats.org/markup-compatibility/2006">
        <mc:Choice xmlns:p14="http://schemas.microsoft.com/office/powerpoint/2010/main" Requires="p14">
          <p:contentPart p14:bwMode="auto" r:id="rId52">
            <p14:nvContentPartPr>
              <p14:cNvPr id="1052613" name=""/>
              <p14:cNvContentPartPr/>
              <p14:nvPr/>
            </p14:nvContentPartPr>
            <p14:xfrm>
              <a:off x="2570573" y="1705693"/>
              <a:ext cx="137222" cy="6319"/>
            </p14:xfrm>
          </p:contentPart>
        </mc:Choice>
        <mc:Fallback>
          <p:sp>
            <p:nvSpPr>
              <p:cNvPr id="1052613" name=""/>
              <p:cNvSpPr/>
              <p:nvPr/>
            </p:nvSpPr>
            <p:spPr>
              <a:xfrm>
                <a:off x="2570573" y="1705693"/>
                <a:ext cx="137222" cy="6319"/>
              </a:xfrm>
            </p:spPr>
          </p:sp>
        </mc:Fallback>
      </mc:AlternateContent>
      <mc:AlternateContent xmlns:mc="http://schemas.openxmlformats.org/markup-compatibility/2006">
        <mc:Choice xmlns:p14="http://schemas.microsoft.com/office/powerpoint/2010/main" Requires="p14">
          <p:contentPart p14:bwMode="auto" r:id="rId53">
            <p14:nvContentPartPr>
              <p14:cNvPr id="1052614" name=""/>
              <p14:cNvContentPartPr/>
              <p14:nvPr/>
            </p14:nvContentPartPr>
            <p14:xfrm>
              <a:off x="2925392" y="1263018"/>
              <a:ext cx="246156" cy="399020"/>
            </p14:xfrm>
          </p:contentPart>
        </mc:Choice>
        <mc:Fallback>
          <p:sp>
            <p:nvSpPr>
              <p:cNvPr id="1052614" name=""/>
              <p:cNvSpPr/>
              <p:nvPr/>
            </p:nvSpPr>
            <p:spPr>
              <a:xfrm>
                <a:off x="2925392" y="1263018"/>
                <a:ext cx="246156" cy="399020"/>
              </a:xfrm>
            </p:spPr>
          </p:sp>
        </mc:Fallback>
      </mc:AlternateContent>
      <mc:AlternateContent xmlns:mc="http://schemas.openxmlformats.org/markup-compatibility/2006">
        <mc:Choice xmlns:p14="http://schemas.microsoft.com/office/powerpoint/2010/main" Requires="p14">
          <p:contentPart p14:bwMode="auto" r:id="rId54">
            <p14:nvContentPartPr>
              <p14:cNvPr id="1052615" name=""/>
              <p14:cNvContentPartPr/>
              <p14:nvPr/>
            </p14:nvContentPartPr>
            <p14:xfrm>
              <a:off x="3124836" y="1263018"/>
              <a:ext cx="46712" cy="396737"/>
            </p14:xfrm>
          </p:contentPart>
        </mc:Choice>
        <mc:Fallback>
          <p:sp>
            <p:nvSpPr>
              <p:cNvPr id="1052615" name=""/>
              <p:cNvSpPr/>
              <p:nvPr/>
            </p:nvSpPr>
            <p:spPr>
              <a:xfrm>
                <a:off x="3124836" y="1263018"/>
                <a:ext cx="46712" cy="396737"/>
              </a:xfrm>
            </p:spPr>
          </p:sp>
        </mc:Fallback>
      </mc:AlternateContent>
      <mc:AlternateContent xmlns:mc="http://schemas.openxmlformats.org/markup-compatibility/2006">
        <mc:Choice xmlns:p14="http://schemas.microsoft.com/office/powerpoint/2010/main" Requires="p14">
          <p:contentPart p14:bwMode="auto" r:id="rId55">
            <p14:nvContentPartPr>
              <p14:cNvPr id="1052616" name=""/>
              <p14:cNvContentPartPr/>
              <p14:nvPr/>
            </p14:nvContentPartPr>
            <p14:xfrm>
              <a:off x="3071386" y="1473243"/>
              <a:ext cx="243125" cy="35989"/>
            </p14:xfrm>
          </p:contentPart>
        </mc:Choice>
        <mc:Fallback>
          <p:sp>
            <p:nvSpPr>
              <p:cNvPr id="1052616" name=""/>
              <p:cNvSpPr/>
              <p:nvPr/>
            </p:nvSpPr>
            <p:spPr>
              <a:xfrm>
                <a:off x="3071386" y="1473243"/>
                <a:ext cx="243125" cy="35989"/>
              </a:xfrm>
            </p:spPr>
          </p:sp>
        </mc:Fallback>
      </mc:AlternateContent>
      <mc:AlternateContent xmlns:mc="http://schemas.openxmlformats.org/markup-compatibility/2006">
        <mc:Choice xmlns:p14="http://schemas.microsoft.com/office/powerpoint/2010/main" Requires="p14">
          <p:contentPart p14:bwMode="auto" r:id="rId56">
            <p14:nvContentPartPr>
              <p14:cNvPr id="1052617" name=""/>
              <p14:cNvContentPartPr/>
              <p14:nvPr/>
            </p14:nvContentPartPr>
            <p14:xfrm>
              <a:off x="3262013" y="1494589"/>
              <a:ext cx="217083" cy="85548"/>
            </p14:xfrm>
          </p:contentPart>
        </mc:Choice>
        <mc:Fallback>
          <p:sp>
            <p:nvSpPr>
              <p:cNvPr id="1052617" name=""/>
              <p:cNvSpPr/>
              <p:nvPr/>
            </p:nvSpPr>
            <p:spPr>
              <a:xfrm>
                <a:off x="3262013" y="1494589"/>
                <a:ext cx="217083" cy="85548"/>
              </a:xfrm>
            </p:spPr>
          </p:sp>
        </mc:Fallback>
      </mc:AlternateContent>
      <mc:AlternateContent xmlns:mc="http://schemas.openxmlformats.org/markup-compatibility/2006">
        <mc:Choice xmlns:p14="http://schemas.microsoft.com/office/powerpoint/2010/main" Requires="p14">
          <p:contentPart p14:bwMode="auto" r:id="rId57">
            <p14:nvContentPartPr>
              <p14:cNvPr id="1052618" name=""/>
              <p14:cNvContentPartPr/>
              <p14:nvPr/>
            </p14:nvContentPartPr>
            <p14:xfrm>
              <a:off x="3515335" y="1241176"/>
              <a:ext cx="42302" cy="388755"/>
            </p14:xfrm>
          </p:contentPart>
        </mc:Choice>
        <mc:Fallback>
          <p:sp>
            <p:nvSpPr>
              <p:cNvPr id="1052618" name=""/>
              <p:cNvSpPr/>
              <p:nvPr/>
            </p:nvSpPr>
            <p:spPr>
              <a:xfrm>
                <a:off x="3515335" y="1241176"/>
                <a:ext cx="42302" cy="388755"/>
              </a:xfrm>
            </p:spPr>
          </p:sp>
        </mc:Fallback>
      </mc:AlternateContent>
      <mc:AlternateContent xmlns:mc="http://schemas.openxmlformats.org/markup-compatibility/2006">
        <mc:Choice xmlns:p14="http://schemas.microsoft.com/office/powerpoint/2010/main" Requires="p14">
          <p:contentPart p14:bwMode="auto" r:id="rId58">
            <p14:nvContentPartPr>
              <p14:cNvPr id="1052619" name=""/>
              <p14:cNvContentPartPr/>
              <p14:nvPr/>
            </p14:nvContentPartPr>
            <p14:xfrm>
              <a:off x="3443355" y="1429560"/>
              <a:ext cx="207384" cy="57830"/>
            </p14:xfrm>
          </p:contentPart>
        </mc:Choice>
        <mc:Fallback>
          <p:sp>
            <p:nvSpPr>
              <p:cNvPr id="1052619" name=""/>
              <p:cNvSpPr/>
              <p:nvPr/>
            </p:nvSpPr>
            <p:spPr>
              <a:xfrm>
                <a:off x="3443355" y="1429560"/>
                <a:ext cx="207384" cy="57830"/>
              </a:xfrm>
            </p:spPr>
          </p:sp>
        </mc:Fallback>
      </mc:AlternateContent>
      <mc:AlternateContent xmlns:mc="http://schemas.openxmlformats.org/markup-compatibility/2006">
        <mc:Choice xmlns:p14="http://schemas.microsoft.com/office/powerpoint/2010/main" Requires="p14">
          <p:contentPart p14:bwMode="auto" r:id="rId59">
            <p14:nvContentPartPr>
              <p14:cNvPr id="1052620" name=""/>
              <p14:cNvContentPartPr/>
              <p14:nvPr/>
            </p14:nvContentPartPr>
            <p14:xfrm>
              <a:off x="3773900" y="1436758"/>
              <a:ext cx="408286" cy="137412"/>
            </p14:xfrm>
          </p:contentPart>
        </mc:Choice>
        <mc:Fallback>
          <p:sp>
            <p:nvSpPr>
              <p:cNvPr id="1052620" name=""/>
              <p:cNvSpPr/>
              <p:nvPr/>
            </p:nvSpPr>
            <p:spPr>
              <a:xfrm>
                <a:off x="3773900" y="1436758"/>
                <a:ext cx="408286" cy="137412"/>
              </a:xfrm>
            </p:spPr>
          </p:sp>
        </mc:Fallback>
      </mc:AlternateContent>
      <mc:AlternateContent xmlns:mc="http://schemas.openxmlformats.org/markup-compatibility/2006">
        <mc:Choice xmlns:p14="http://schemas.microsoft.com/office/powerpoint/2010/main" Requires="p14">
          <p:contentPart p14:bwMode="auto" r:id="rId60">
            <p14:nvContentPartPr>
              <p14:cNvPr id="1052621" name=""/>
              <p14:cNvContentPartPr/>
              <p14:nvPr/>
            </p14:nvContentPartPr>
            <p14:xfrm>
              <a:off x="483812" y="2030949"/>
              <a:ext cx="27472" cy="488407"/>
            </p14:xfrm>
          </p:contentPart>
        </mc:Choice>
        <mc:Fallback>
          <p:sp>
            <p:nvSpPr>
              <p:cNvPr id="1052621" name=""/>
              <p:cNvSpPr/>
              <p:nvPr/>
            </p:nvSpPr>
            <p:spPr>
              <a:xfrm>
                <a:off x="483812" y="2030949"/>
                <a:ext cx="27472" cy="488407"/>
              </a:xfrm>
            </p:spPr>
          </p:sp>
        </mc:Fallback>
      </mc:AlternateContent>
      <mc:AlternateContent xmlns:mc="http://schemas.openxmlformats.org/markup-compatibility/2006">
        <mc:Choice xmlns:p14="http://schemas.microsoft.com/office/powerpoint/2010/main" Requires="p14">
          <p:contentPart p14:bwMode="auto" r:id="rId61">
            <p14:nvContentPartPr>
              <p14:cNvPr id="1052622" name=""/>
              <p14:cNvContentPartPr/>
              <p14:nvPr/>
            </p14:nvContentPartPr>
            <p14:xfrm>
              <a:off x="533754" y="2315767"/>
              <a:ext cx="106286" cy="163691"/>
            </p14:xfrm>
          </p:contentPart>
        </mc:Choice>
        <mc:Fallback>
          <p:sp>
            <p:nvSpPr>
              <p:cNvPr id="1052622" name=""/>
              <p:cNvSpPr/>
              <p:nvPr/>
            </p:nvSpPr>
            <p:spPr>
              <a:xfrm>
                <a:off x="533754" y="2315767"/>
                <a:ext cx="106286" cy="163691"/>
              </a:xfrm>
            </p:spPr>
          </p:sp>
        </mc:Fallback>
      </mc:AlternateContent>
      <mc:AlternateContent xmlns:mc="http://schemas.openxmlformats.org/markup-compatibility/2006">
        <mc:Choice xmlns:p14="http://schemas.microsoft.com/office/powerpoint/2010/main" Requires="p14">
          <p:contentPart p14:bwMode="auto" r:id="rId62">
            <p14:nvContentPartPr>
              <p14:cNvPr id="1052623" name=""/>
              <p14:cNvContentPartPr/>
              <p14:nvPr/>
            </p14:nvContentPartPr>
            <p14:xfrm>
              <a:off x="823559" y="2269718"/>
              <a:ext cx="228453" cy="402508"/>
            </p14:xfrm>
          </p:contentPart>
        </mc:Choice>
        <mc:Fallback>
          <p:sp>
            <p:nvSpPr>
              <p:cNvPr id="1052623" name=""/>
              <p:cNvSpPr/>
              <p:nvPr/>
            </p:nvSpPr>
            <p:spPr>
              <a:xfrm>
                <a:off x="823559" y="2269718"/>
                <a:ext cx="228453" cy="402508"/>
              </a:xfrm>
            </p:spPr>
          </p:sp>
        </mc:Fallback>
      </mc:AlternateContent>
      <mc:AlternateContent xmlns:mc="http://schemas.openxmlformats.org/markup-compatibility/2006">
        <mc:Choice xmlns:p14="http://schemas.microsoft.com/office/powerpoint/2010/main" Requires="p14">
          <p:contentPart p14:bwMode="auto" r:id="rId63">
            <p14:nvContentPartPr>
              <p14:cNvPr id="1052624" name=""/>
              <p14:cNvContentPartPr/>
              <p14:nvPr/>
            </p14:nvContentPartPr>
            <p14:xfrm>
              <a:off x="1149944" y="2277412"/>
              <a:ext cx="65453" cy="231575"/>
            </p14:xfrm>
          </p:contentPart>
        </mc:Choice>
        <mc:Fallback>
          <p:sp>
            <p:nvSpPr>
              <p:cNvPr id="1052624" name=""/>
              <p:cNvSpPr/>
              <p:nvPr/>
            </p:nvSpPr>
            <p:spPr>
              <a:xfrm>
                <a:off x="1149944" y="2277412"/>
                <a:ext cx="65453" cy="231575"/>
              </a:xfrm>
            </p:spPr>
          </p:sp>
        </mc:Fallback>
      </mc:AlternateContent>
      <mc:AlternateContent xmlns:mc="http://schemas.openxmlformats.org/markup-compatibility/2006">
        <mc:Choice xmlns:p14="http://schemas.microsoft.com/office/powerpoint/2010/main" Requires="p14">
          <p:contentPart p14:bwMode="auto" r:id="rId64">
            <p14:nvContentPartPr>
              <p14:cNvPr id="1052625" name=""/>
              <p14:cNvContentPartPr/>
              <p14:nvPr/>
            </p14:nvContentPartPr>
            <p14:xfrm>
              <a:off x="1271143" y="2066938"/>
              <a:ext cx="793520" cy="390761"/>
            </p14:xfrm>
          </p:contentPart>
        </mc:Choice>
        <mc:Fallback>
          <p:sp>
            <p:nvSpPr>
              <p:cNvPr id="1052625" name=""/>
              <p:cNvSpPr/>
              <p:nvPr/>
            </p:nvSpPr>
            <p:spPr>
              <a:xfrm>
                <a:off x="1271143" y="2066938"/>
                <a:ext cx="793520" cy="390761"/>
              </a:xfrm>
            </p:spPr>
          </p:sp>
        </mc:Fallback>
      </mc:AlternateContent>
      <mc:AlternateContent xmlns:mc="http://schemas.openxmlformats.org/markup-compatibility/2006">
        <mc:Choice xmlns:p14="http://schemas.microsoft.com/office/powerpoint/2010/main" Requires="p14">
          <p:contentPart p14:bwMode="auto" r:id="rId65">
            <p14:nvContentPartPr>
              <p14:cNvPr id="1052626" name=""/>
              <p14:cNvContentPartPr/>
              <p14:nvPr/>
            </p14:nvContentPartPr>
            <p14:xfrm>
              <a:off x="1512468" y="2168700"/>
              <a:ext cx="171644" cy="43186"/>
            </p14:xfrm>
          </p:contentPart>
        </mc:Choice>
        <mc:Fallback>
          <p:sp>
            <p:nvSpPr>
              <p:cNvPr id="1052626" name=""/>
              <p:cNvSpPr/>
              <p:nvPr/>
            </p:nvSpPr>
            <p:spPr>
              <a:xfrm>
                <a:off x="1512468" y="2168700"/>
                <a:ext cx="171644" cy="43186"/>
              </a:xfrm>
            </p:spPr>
          </p:sp>
        </mc:Fallback>
      </mc:AlternateContent>
      <mc:AlternateContent xmlns:mc="http://schemas.openxmlformats.org/markup-compatibility/2006">
        <mc:Choice xmlns:p14="http://schemas.microsoft.com/office/powerpoint/2010/main" Requires="p14">
          <p:contentPart p14:bwMode="auto" r:id="rId66">
            <p14:nvContentPartPr>
              <p14:cNvPr id="1052627" name=""/>
              <p14:cNvContentPartPr/>
              <p14:nvPr/>
            </p14:nvContentPartPr>
            <p14:xfrm>
              <a:off x="2206105" y="2247809"/>
              <a:ext cx="205633" cy="123422"/>
            </p14:xfrm>
          </p:contentPart>
        </mc:Choice>
        <mc:Fallback>
          <p:sp>
            <p:nvSpPr>
              <p:cNvPr id="1052627" name=""/>
              <p:cNvSpPr/>
              <p:nvPr/>
            </p:nvSpPr>
            <p:spPr>
              <a:xfrm>
                <a:off x="2206105" y="2247809"/>
                <a:ext cx="205633" cy="123422"/>
              </a:xfrm>
            </p:spPr>
          </p:sp>
        </mc:Fallback>
      </mc:AlternateContent>
      <mc:AlternateContent xmlns:mc="http://schemas.openxmlformats.org/markup-compatibility/2006">
        <mc:Choice xmlns:p14="http://schemas.microsoft.com/office/powerpoint/2010/main" Requires="p14">
          <p:contentPart p14:bwMode="auto" r:id="rId67">
            <p14:nvContentPartPr>
              <p14:cNvPr id="1052628" name=""/>
              <p14:cNvContentPartPr/>
              <p14:nvPr/>
            </p14:nvContentPartPr>
            <p14:xfrm>
              <a:off x="2460360" y="2052791"/>
              <a:ext cx="14679" cy="310548"/>
            </p14:xfrm>
          </p:contentPart>
        </mc:Choice>
        <mc:Fallback>
          <p:sp>
            <p:nvSpPr>
              <p:cNvPr id="1052628" name=""/>
              <p:cNvSpPr/>
              <p:nvPr/>
            </p:nvSpPr>
            <p:spPr>
              <a:xfrm>
                <a:off x="2460360" y="2052791"/>
                <a:ext cx="14679" cy="310548"/>
              </a:xfrm>
            </p:spPr>
          </p:sp>
        </mc:Fallback>
      </mc:AlternateContent>
      <mc:AlternateContent xmlns:mc="http://schemas.openxmlformats.org/markup-compatibility/2006">
        <mc:Choice xmlns:p14="http://schemas.microsoft.com/office/powerpoint/2010/main" Requires="p14">
          <p:contentPart p14:bwMode="auto" r:id="rId68">
            <p14:nvContentPartPr>
              <p14:cNvPr id="1052629" name=""/>
              <p14:cNvContentPartPr/>
              <p14:nvPr/>
            </p14:nvContentPartPr>
            <p14:xfrm>
              <a:off x="2456291" y="2153808"/>
              <a:ext cx="171644" cy="58078"/>
            </p14:xfrm>
          </p:contentPart>
        </mc:Choice>
        <mc:Fallback>
          <p:sp>
            <p:nvSpPr>
              <p:cNvPr id="1052629" name=""/>
              <p:cNvSpPr/>
              <p:nvPr/>
            </p:nvSpPr>
            <p:spPr>
              <a:xfrm>
                <a:off x="2456291" y="2153808"/>
                <a:ext cx="171644" cy="58078"/>
              </a:xfrm>
            </p:spPr>
          </p:sp>
        </mc:Fallback>
      </mc:AlternateContent>
      <mc:AlternateContent xmlns:mc="http://schemas.openxmlformats.org/markup-compatibility/2006">
        <mc:Choice xmlns:p14="http://schemas.microsoft.com/office/powerpoint/2010/main" Requires="p14">
          <p:contentPart p14:bwMode="auto" r:id="rId69">
            <p14:nvContentPartPr>
              <p14:cNvPr id="1052630" name=""/>
              <p14:cNvContentPartPr/>
              <p14:nvPr/>
            </p14:nvContentPartPr>
            <p14:xfrm>
              <a:off x="2799859" y="2190045"/>
              <a:ext cx="21340" cy="138118"/>
            </p14:xfrm>
          </p:contentPart>
        </mc:Choice>
        <mc:Fallback>
          <p:sp>
            <p:nvSpPr>
              <p:cNvPr id="1052630" name=""/>
              <p:cNvSpPr/>
              <p:nvPr/>
            </p:nvSpPr>
            <p:spPr>
              <a:xfrm>
                <a:off x="2799859" y="2190045"/>
                <a:ext cx="21340" cy="138118"/>
              </a:xfrm>
            </p:spPr>
          </p:sp>
        </mc:Fallback>
      </mc:AlternateContent>
      <mc:AlternateContent xmlns:mc="http://schemas.openxmlformats.org/markup-compatibility/2006">
        <mc:Choice xmlns:p14="http://schemas.microsoft.com/office/powerpoint/2010/main" Requires="p14">
          <p:contentPart p14:bwMode="auto" r:id="rId70">
            <p14:nvContentPartPr>
              <p14:cNvPr id="1052631" name=""/>
              <p14:cNvContentPartPr/>
              <p14:nvPr/>
            </p14:nvContentPartPr>
            <p14:xfrm>
              <a:off x="2814140" y="2066938"/>
              <a:ext cx="15842" cy="32454"/>
            </p14:xfrm>
          </p:contentPart>
        </mc:Choice>
        <mc:Fallback>
          <p:sp>
            <p:nvSpPr>
              <p:cNvPr id="1052631" name=""/>
              <p:cNvSpPr/>
              <p:nvPr/>
            </p:nvSpPr>
            <p:spPr>
              <a:xfrm>
                <a:off x="2814140" y="2066938"/>
                <a:ext cx="15842" cy="32454"/>
              </a:xfrm>
            </p:spPr>
          </p:sp>
        </mc:Fallback>
      </mc:AlternateContent>
      <mc:AlternateContent xmlns:mc="http://schemas.openxmlformats.org/markup-compatibility/2006">
        <mc:Choice xmlns:p14="http://schemas.microsoft.com/office/powerpoint/2010/main" Requires="p14">
          <p:contentPart p14:bwMode="auto" r:id="rId71">
            <p14:nvContentPartPr>
              <p14:cNvPr id="1052632" name=""/>
              <p14:cNvContentPartPr/>
              <p14:nvPr/>
            </p14:nvContentPartPr>
            <p14:xfrm>
              <a:off x="2926608" y="2209420"/>
              <a:ext cx="117816" cy="83797"/>
            </p14:xfrm>
          </p:contentPart>
        </mc:Choice>
        <mc:Fallback>
          <p:sp>
            <p:nvSpPr>
              <p:cNvPr id="1052632" name=""/>
              <p:cNvSpPr/>
              <p:nvPr/>
            </p:nvSpPr>
            <p:spPr>
              <a:xfrm>
                <a:off x="2926608" y="2209420"/>
                <a:ext cx="117816" cy="83797"/>
              </a:xfrm>
            </p:spPr>
          </p:sp>
        </mc:Fallback>
      </mc:AlternateContent>
      <mc:AlternateContent xmlns:mc="http://schemas.openxmlformats.org/markup-compatibility/2006">
        <mc:Choice xmlns:p14="http://schemas.microsoft.com/office/powerpoint/2010/main" Requires="p14">
          <p:contentPart p14:bwMode="auto" r:id="rId72">
            <p14:nvContentPartPr>
              <p14:cNvPr id="1052633" name=""/>
              <p14:cNvContentPartPr/>
              <p14:nvPr/>
            </p14:nvContentPartPr>
            <p14:xfrm>
              <a:off x="3109924" y="2132463"/>
              <a:ext cx="97365" cy="186729"/>
            </p14:xfrm>
          </p:contentPart>
        </mc:Choice>
        <mc:Fallback>
          <p:sp>
            <p:nvSpPr>
              <p:cNvPr id="1052633" name=""/>
              <p:cNvSpPr/>
              <p:nvPr/>
            </p:nvSpPr>
            <p:spPr>
              <a:xfrm>
                <a:off x="3109924" y="2132463"/>
                <a:ext cx="97365" cy="186729"/>
              </a:xfrm>
            </p:spPr>
          </p:sp>
        </mc:Fallback>
      </mc:AlternateContent>
      <mc:AlternateContent xmlns:mc="http://schemas.openxmlformats.org/markup-compatibility/2006">
        <mc:Choice xmlns:p14="http://schemas.microsoft.com/office/powerpoint/2010/main" Requires="p14">
          <p:contentPart p14:bwMode="auto" r:id="rId73">
            <p14:nvContentPartPr>
              <p14:cNvPr id="1052634" name=""/>
              <p14:cNvContentPartPr/>
              <p14:nvPr/>
            </p14:nvContentPartPr>
            <p14:xfrm>
              <a:off x="3285711" y="1965921"/>
              <a:ext cx="386649" cy="340949"/>
            </p14:xfrm>
          </p:contentPart>
        </mc:Choice>
        <mc:Fallback>
          <p:sp>
            <p:nvSpPr>
              <p:cNvPr id="1052634" name=""/>
              <p:cNvSpPr/>
              <p:nvPr/>
            </p:nvSpPr>
            <p:spPr>
              <a:xfrm>
                <a:off x="3285711" y="1965921"/>
                <a:ext cx="386649" cy="340949"/>
              </a:xfrm>
            </p:spPr>
          </p:sp>
        </mc:Fallback>
      </mc:AlternateContent>
      <mc:AlternateContent xmlns:mc="http://schemas.openxmlformats.org/markup-compatibility/2006">
        <mc:Choice xmlns:p14="http://schemas.microsoft.com/office/powerpoint/2010/main" Requires="p14">
          <p:contentPart p14:bwMode="auto" r:id="rId74">
            <p14:nvContentPartPr>
              <p14:cNvPr id="1052635" name=""/>
              <p14:cNvContentPartPr/>
              <p14:nvPr/>
            </p14:nvContentPartPr>
            <p14:xfrm>
              <a:off x="3699213" y="1914791"/>
              <a:ext cx="137734" cy="343144"/>
            </p14:xfrm>
          </p:contentPart>
        </mc:Choice>
        <mc:Fallback>
          <p:sp>
            <p:nvSpPr>
              <p:cNvPr id="1052635" name=""/>
              <p:cNvSpPr/>
              <p:nvPr/>
            </p:nvSpPr>
            <p:spPr>
              <a:xfrm>
                <a:off x="3699213" y="1914791"/>
                <a:ext cx="137734" cy="343144"/>
              </a:xfrm>
            </p:spPr>
          </p:sp>
        </mc:Fallback>
      </mc:AlternateContent>
      <mc:AlternateContent xmlns:mc="http://schemas.openxmlformats.org/markup-compatibility/2006">
        <mc:Choice xmlns:p14="http://schemas.microsoft.com/office/powerpoint/2010/main" Requires="p14">
          <p:contentPart p14:bwMode="auto" r:id="rId75">
            <p14:nvContentPartPr>
              <p14:cNvPr id="1052636" name=""/>
              <p14:cNvContentPartPr/>
              <p14:nvPr/>
            </p14:nvContentPartPr>
            <p14:xfrm>
              <a:off x="3898813" y="1900396"/>
              <a:ext cx="197388" cy="343392"/>
            </p14:xfrm>
          </p:contentPart>
        </mc:Choice>
        <mc:Fallback>
          <p:sp>
            <p:nvSpPr>
              <p:cNvPr id="1052636" name=""/>
              <p:cNvSpPr/>
              <p:nvPr/>
            </p:nvSpPr>
            <p:spPr>
              <a:xfrm>
                <a:off x="3898813" y="1900396"/>
                <a:ext cx="197388" cy="343392"/>
              </a:xfrm>
            </p:spPr>
          </p:sp>
        </mc:Fallback>
      </mc:AlternateContent>
      <mc:AlternateContent xmlns:mc="http://schemas.openxmlformats.org/markup-compatibility/2006">
        <mc:Choice xmlns:p14="http://schemas.microsoft.com/office/powerpoint/2010/main" Requires="p14">
          <p:contentPart p14:bwMode="auto" r:id="rId76">
            <p14:nvContentPartPr>
              <p14:cNvPr id="1052637" name=""/>
              <p14:cNvContentPartPr/>
              <p14:nvPr/>
            </p14:nvContentPartPr>
            <p14:xfrm>
              <a:off x="3437629" y="2190045"/>
              <a:ext cx="155748" cy="15366"/>
            </p14:xfrm>
          </p:contentPart>
        </mc:Choice>
        <mc:Fallback>
          <p:sp>
            <p:nvSpPr>
              <p:cNvPr id="1052637" name=""/>
              <p:cNvSpPr/>
              <p:nvPr/>
            </p:nvSpPr>
            <p:spPr>
              <a:xfrm>
                <a:off x="3437629" y="2190045"/>
                <a:ext cx="155748" cy="15366"/>
              </a:xfrm>
            </p:spPr>
          </p:sp>
        </mc:Fallback>
      </mc:AlternateContent>
      <mc:AlternateContent xmlns:mc="http://schemas.openxmlformats.org/markup-compatibility/2006">
        <mc:Choice xmlns:p14="http://schemas.microsoft.com/office/powerpoint/2010/main" Requires="p14">
          <p:contentPart p14:bwMode="auto" r:id="rId77">
            <p14:nvContentPartPr>
              <p14:cNvPr id="1052638" name=""/>
              <p14:cNvContentPartPr/>
              <p14:nvPr/>
            </p14:nvContentPartPr>
            <p14:xfrm>
              <a:off x="618904" y="2796646"/>
              <a:ext cx="326783" cy="331408"/>
            </p14:xfrm>
          </p:contentPart>
        </mc:Choice>
        <mc:Fallback>
          <p:sp>
            <p:nvSpPr>
              <p:cNvPr id="1052638" name=""/>
              <p:cNvSpPr/>
              <p:nvPr/>
            </p:nvSpPr>
            <p:spPr>
              <a:xfrm>
                <a:off x="618904" y="2796646"/>
                <a:ext cx="326783" cy="331408"/>
              </a:xfrm>
            </p:spPr>
          </p:sp>
        </mc:Fallback>
      </mc:AlternateContent>
      <mc:AlternateContent xmlns:mc="http://schemas.openxmlformats.org/markup-compatibility/2006">
        <mc:Choice xmlns:p14="http://schemas.microsoft.com/office/powerpoint/2010/main" Requires="p14">
          <p:contentPart p14:bwMode="auto" r:id="rId78">
            <p14:nvContentPartPr>
              <p14:cNvPr id="1052639" name=""/>
              <p14:cNvContentPartPr/>
              <p14:nvPr/>
            </p14:nvContentPartPr>
            <p14:xfrm>
              <a:off x="1020112" y="2914790"/>
              <a:ext cx="498811" cy="173535"/>
            </p14:xfrm>
          </p:contentPart>
        </mc:Choice>
        <mc:Fallback>
          <p:sp>
            <p:nvSpPr>
              <p:cNvPr id="1052639" name=""/>
              <p:cNvSpPr/>
              <p:nvPr/>
            </p:nvSpPr>
            <p:spPr>
              <a:xfrm>
                <a:off x="1020112" y="2914790"/>
                <a:ext cx="498811" cy="173535"/>
              </a:xfrm>
            </p:spPr>
          </p:sp>
        </mc:Fallback>
      </mc:AlternateContent>
      <mc:AlternateContent xmlns:mc="http://schemas.openxmlformats.org/markup-compatibility/2006">
        <mc:Choice xmlns:p14="http://schemas.microsoft.com/office/powerpoint/2010/main" Requires="p14">
          <p:contentPart p14:bwMode="auto" r:id="rId79">
            <p14:nvContentPartPr>
              <p14:cNvPr id="1052640" name=""/>
              <p14:cNvContentPartPr/>
              <p14:nvPr/>
            </p14:nvContentPartPr>
            <p14:xfrm>
              <a:off x="1364845" y="2806078"/>
              <a:ext cx="18779" cy="30571"/>
            </p14:xfrm>
          </p:contentPart>
        </mc:Choice>
        <mc:Fallback>
          <p:sp>
            <p:nvSpPr>
              <p:cNvPr id="1052640" name=""/>
              <p:cNvSpPr/>
              <p:nvPr/>
            </p:nvSpPr>
            <p:spPr>
              <a:xfrm>
                <a:off x="1364845" y="2806078"/>
                <a:ext cx="18779" cy="30571"/>
              </a:xfrm>
            </p:spPr>
          </p:sp>
        </mc:Fallback>
      </mc:AlternateContent>
      <mc:AlternateContent xmlns:mc="http://schemas.openxmlformats.org/markup-compatibility/2006">
        <mc:Choice xmlns:p14="http://schemas.microsoft.com/office/powerpoint/2010/main" Requires="p14">
          <p:contentPart p14:bwMode="auto" r:id="rId80">
            <p14:nvContentPartPr>
              <p14:cNvPr id="1052641" name=""/>
              <p14:cNvContentPartPr/>
              <p14:nvPr/>
            </p14:nvContentPartPr>
            <p14:xfrm>
              <a:off x="1116475" y="2921987"/>
              <a:ext cx="59764" cy="110628"/>
            </p14:xfrm>
          </p:contentPart>
        </mc:Choice>
        <mc:Fallback>
          <p:sp>
            <p:nvSpPr>
              <p:cNvPr id="1052641" name=""/>
              <p:cNvSpPr/>
              <p:nvPr/>
            </p:nvSpPr>
            <p:spPr>
              <a:xfrm>
                <a:off x="1116475" y="2921987"/>
                <a:ext cx="59764" cy="110628"/>
              </a:xfrm>
            </p:spPr>
          </p:sp>
        </mc:Fallback>
      </mc:AlternateContent>
      <mc:AlternateContent xmlns:mc="http://schemas.openxmlformats.org/markup-compatibility/2006">
        <mc:Choice xmlns:p14="http://schemas.microsoft.com/office/powerpoint/2010/main" Requires="p14">
          <p:contentPart p14:bwMode="auto" r:id="rId81">
            <p14:nvContentPartPr>
              <p14:cNvPr id="1052642" name=""/>
              <p14:cNvContentPartPr/>
              <p14:nvPr/>
            </p14:nvContentPartPr>
            <p14:xfrm>
              <a:off x="1798000" y="2683843"/>
              <a:ext cx="251935" cy="415581"/>
            </p14:xfrm>
          </p:contentPart>
        </mc:Choice>
        <mc:Fallback>
          <p:sp>
            <p:nvSpPr>
              <p:cNvPr id="1052642" name=""/>
              <p:cNvSpPr/>
              <p:nvPr/>
            </p:nvSpPr>
            <p:spPr>
              <a:xfrm>
                <a:off x="1798000" y="2683843"/>
                <a:ext cx="251935" cy="415581"/>
              </a:xfrm>
            </p:spPr>
          </p:sp>
        </mc:Fallback>
      </mc:AlternateContent>
      <mc:AlternateContent xmlns:mc="http://schemas.openxmlformats.org/markup-compatibility/2006">
        <mc:Choice xmlns:p14="http://schemas.microsoft.com/office/powerpoint/2010/main" Requires="p14">
          <p:contentPart p14:bwMode="auto" r:id="rId82">
            <p14:nvContentPartPr>
              <p14:cNvPr id="1052643" name=""/>
              <p14:cNvContentPartPr/>
              <p14:nvPr/>
            </p14:nvContentPartPr>
            <p14:xfrm>
              <a:off x="1733973" y="2864157"/>
              <a:ext cx="5280" cy="32455"/>
            </p14:xfrm>
          </p:contentPart>
        </mc:Choice>
        <mc:Fallback>
          <p:sp>
            <p:nvSpPr>
              <p:cNvPr id="1052643" name=""/>
              <p:cNvSpPr/>
              <p:nvPr/>
            </p:nvSpPr>
            <p:spPr>
              <a:xfrm>
                <a:off x="1733973" y="2864157"/>
                <a:ext cx="5280" cy="32455"/>
              </a:xfrm>
            </p:spPr>
          </p:sp>
        </mc:Fallback>
      </mc:AlternateContent>
      <mc:AlternateContent xmlns:mc="http://schemas.openxmlformats.org/markup-compatibility/2006">
        <mc:Choice xmlns:p14="http://schemas.microsoft.com/office/powerpoint/2010/main" Requires="p14">
          <p:contentPart p14:bwMode="auto" r:id="rId83">
            <p14:nvContentPartPr>
              <p14:cNvPr id="1052644" name=""/>
              <p14:cNvContentPartPr/>
              <p14:nvPr/>
            </p14:nvContentPartPr>
            <p14:xfrm>
              <a:off x="2222310" y="2885502"/>
              <a:ext cx="54031" cy="427412"/>
            </p14:xfrm>
          </p:contentPart>
        </mc:Choice>
        <mc:Fallback>
          <p:sp>
            <p:nvSpPr>
              <p:cNvPr id="1052644" name=""/>
              <p:cNvSpPr/>
              <p:nvPr/>
            </p:nvSpPr>
            <p:spPr>
              <a:xfrm>
                <a:off x="2222310" y="2885502"/>
                <a:ext cx="54031" cy="427412"/>
              </a:xfrm>
            </p:spPr>
          </p:sp>
        </mc:Fallback>
      </mc:AlternateContent>
      <mc:AlternateContent xmlns:mc="http://schemas.openxmlformats.org/markup-compatibility/2006">
        <mc:Choice xmlns:p14="http://schemas.microsoft.com/office/powerpoint/2010/main" Requires="p14">
          <p:contentPart p14:bwMode="auto" r:id="rId84">
            <p14:nvContentPartPr>
              <p14:cNvPr id="1052645" name=""/>
              <p14:cNvContentPartPr/>
              <p14:nvPr/>
            </p14:nvContentPartPr>
            <p14:xfrm>
              <a:off x="2232886" y="2928937"/>
              <a:ext cx="127296" cy="177098"/>
            </p14:xfrm>
          </p:contentPart>
        </mc:Choice>
        <mc:Fallback>
          <p:sp>
            <p:nvSpPr>
              <p:cNvPr id="1052645" name=""/>
              <p:cNvSpPr/>
              <p:nvPr/>
            </p:nvSpPr>
            <p:spPr>
              <a:xfrm>
                <a:off x="2232886" y="2928937"/>
                <a:ext cx="127296" cy="177098"/>
              </a:xfrm>
            </p:spPr>
          </p:sp>
        </mc:Fallback>
      </mc:AlternateContent>
      <mc:AlternateContent xmlns:mc="http://schemas.openxmlformats.org/markup-compatibility/2006">
        <mc:Choice xmlns:p14="http://schemas.microsoft.com/office/powerpoint/2010/main" Requires="p14">
          <p:contentPart p14:bwMode="auto" r:id="rId85">
            <p14:nvContentPartPr>
              <p14:cNvPr id="1052646" name=""/>
              <p14:cNvContentPartPr/>
              <p14:nvPr/>
            </p14:nvContentPartPr>
            <p14:xfrm>
              <a:off x="2453320" y="2894759"/>
              <a:ext cx="141207" cy="169094"/>
            </p14:xfrm>
          </p:contentPart>
        </mc:Choice>
        <mc:Fallback>
          <p:sp>
            <p:nvSpPr>
              <p:cNvPr id="1052646" name=""/>
              <p:cNvSpPr/>
              <p:nvPr/>
            </p:nvSpPr>
            <p:spPr>
              <a:xfrm>
                <a:off x="2453320" y="2894759"/>
                <a:ext cx="141207" cy="169094"/>
              </a:xfrm>
            </p:spPr>
          </p:sp>
        </mc:Fallback>
      </mc:AlternateContent>
      <mc:AlternateContent xmlns:mc="http://schemas.openxmlformats.org/markup-compatibility/2006">
        <mc:Choice xmlns:p14="http://schemas.microsoft.com/office/powerpoint/2010/main" Requires="p14">
          <p:contentPart p14:bwMode="auto" r:id="rId86">
            <p14:nvContentPartPr>
              <p14:cNvPr id="1052647" name=""/>
              <p14:cNvContentPartPr/>
              <p14:nvPr/>
            </p14:nvContentPartPr>
            <p14:xfrm>
              <a:off x="2632882" y="2784236"/>
              <a:ext cx="116836" cy="251045"/>
            </p14:xfrm>
          </p:contentPart>
        </mc:Choice>
        <mc:Fallback>
          <p:sp>
            <p:nvSpPr>
              <p:cNvPr id="1052647" name=""/>
              <p:cNvSpPr/>
              <p:nvPr/>
            </p:nvSpPr>
            <p:spPr>
              <a:xfrm>
                <a:off x="2632882" y="2784236"/>
                <a:ext cx="116836" cy="251045"/>
              </a:xfrm>
            </p:spPr>
          </p:sp>
        </mc:Fallback>
      </mc:AlternateContent>
      <mc:AlternateContent xmlns:mc="http://schemas.openxmlformats.org/markup-compatibility/2006">
        <mc:Choice xmlns:p14="http://schemas.microsoft.com/office/powerpoint/2010/main" Requires="p14">
          <p:contentPart p14:bwMode="auto" r:id="rId87">
            <p14:nvContentPartPr>
              <p14:cNvPr id="1052648" name=""/>
              <p14:cNvContentPartPr/>
              <p14:nvPr/>
            </p14:nvContentPartPr>
            <p14:xfrm>
              <a:off x="2768294" y="2813028"/>
              <a:ext cx="311051" cy="220882"/>
            </p14:xfrm>
          </p:contentPart>
        </mc:Choice>
        <mc:Fallback>
          <p:sp>
            <p:nvSpPr>
              <p:cNvPr id="1052648" name=""/>
              <p:cNvSpPr/>
              <p:nvPr/>
            </p:nvSpPr>
            <p:spPr>
              <a:xfrm>
                <a:off x="2768294" y="2813028"/>
                <a:ext cx="311051" cy="220882"/>
              </a:xfrm>
            </p:spPr>
          </p:sp>
        </mc:Fallback>
      </mc:AlternateContent>
      <mc:AlternateContent xmlns:mc="http://schemas.openxmlformats.org/markup-compatibility/2006">
        <mc:Choice xmlns:p14="http://schemas.microsoft.com/office/powerpoint/2010/main" Requires="p14">
          <p:contentPart p14:bwMode="auto" r:id="rId88">
            <p14:nvContentPartPr>
              <p14:cNvPr id="1052649" name=""/>
              <p14:cNvContentPartPr/>
              <p14:nvPr/>
            </p14:nvContentPartPr>
            <p14:xfrm>
              <a:off x="2913861" y="2748247"/>
              <a:ext cx="200324" cy="28543"/>
            </p14:xfrm>
          </p:contentPart>
        </mc:Choice>
        <mc:Fallback>
          <p:sp>
            <p:nvSpPr>
              <p:cNvPr id="1052649" name=""/>
              <p:cNvSpPr/>
              <p:nvPr/>
            </p:nvSpPr>
            <p:spPr>
              <a:xfrm>
                <a:off x="2913861" y="2748247"/>
                <a:ext cx="200324" cy="28543"/>
              </a:xfrm>
            </p:spPr>
          </p:sp>
        </mc:Fallback>
      </mc:AlternateContent>
      <mc:AlternateContent xmlns:mc="http://schemas.openxmlformats.org/markup-compatibility/2006">
        <mc:Choice xmlns:p14="http://schemas.microsoft.com/office/powerpoint/2010/main" Requires="p14">
          <p:contentPart p14:bwMode="auto" r:id="rId89">
            <p14:nvContentPartPr>
              <p14:cNvPr id="1052650" name=""/>
              <p14:cNvContentPartPr/>
              <p14:nvPr/>
            </p14:nvContentPartPr>
            <p14:xfrm>
              <a:off x="3112350" y="2769593"/>
              <a:ext cx="152301" cy="174881"/>
            </p14:xfrm>
          </p:contentPart>
        </mc:Choice>
        <mc:Fallback>
          <p:sp>
            <p:nvSpPr>
              <p:cNvPr id="1052650" name=""/>
              <p:cNvSpPr/>
              <p:nvPr/>
            </p:nvSpPr>
            <p:spPr>
              <a:xfrm>
                <a:off x="3112350" y="2769593"/>
                <a:ext cx="152301" cy="174881"/>
              </a:xfrm>
            </p:spPr>
          </p:sp>
        </mc:Fallback>
      </mc:AlternateContent>
      <mc:AlternateContent xmlns:mc="http://schemas.openxmlformats.org/markup-compatibility/2006">
        <mc:Choice xmlns:p14="http://schemas.microsoft.com/office/powerpoint/2010/main" Requires="p14">
          <p:contentPart p14:bwMode="auto" r:id="rId90">
            <p14:nvContentPartPr>
              <p14:cNvPr id="1052651" name=""/>
              <p14:cNvContentPartPr/>
              <p14:nvPr/>
            </p14:nvContentPartPr>
            <p14:xfrm>
              <a:off x="3248161" y="2610496"/>
              <a:ext cx="304145" cy="398465"/>
            </p14:xfrm>
          </p:contentPart>
        </mc:Choice>
        <mc:Fallback>
          <p:sp>
            <p:nvSpPr>
              <p:cNvPr id="1052651" name=""/>
              <p:cNvSpPr/>
              <p:nvPr/>
            </p:nvSpPr>
            <p:spPr>
              <a:xfrm>
                <a:off x="3248161" y="2610496"/>
                <a:ext cx="304145" cy="398465"/>
              </a:xfrm>
            </p:spPr>
          </p:sp>
        </mc:Fallback>
      </mc:AlternateContent>
      <mc:AlternateContent xmlns:mc="http://schemas.openxmlformats.org/markup-compatibility/2006">
        <mc:Choice xmlns:p14="http://schemas.microsoft.com/office/powerpoint/2010/main" Requires="p14">
          <p:contentPart p14:bwMode="auto" r:id="rId91">
            <p14:nvContentPartPr>
              <p14:cNvPr id="1052652" name=""/>
              <p14:cNvContentPartPr/>
              <p14:nvPr/>
            </p14:nvContentPartPr>
            <p14:xfrm>
              <a:off x="3650740" y="2821886"/>
              <a:ext cx="605713" cy="194820"/>
            </p14:xfrm>
          </p:contentPart>
        </mc:Choice>
        <mc:Fallback>
          <p:sp>
            <p:nvSpPr>
              <p:cNvPr id="1052652" name=""/>
              <p:cNvSpPr/>
              <p:nvPr/>
            </p:nvSpPr>
            <p:spPr>
              <a:xfrm>
                <a:off x="3650740" y="2821886"/>
                <a:ext cx="605713" cy="194820"/>
              </a:xfrm>
            </p:spPr>
          </p:sp>
        </mc:Fallback>
      </mc:AlternateContent>
      <mc:AlternateContent xmlns:mc="http://schemas.openxmlformats.org/markup-compatibility/2006">
        <mc:Choice xmlns:p14="http://schemas.microsoft.com/office/powerpoint/2010/main" Requires="p14">
          <p:contentPart p14:bwMode="auto" r:id="rId92">
            <p14:nvContentPartPr>
              <p14:cNvPr id="1052653" name=""/>
              <p14:cNvContentPartPr/>
              <p14:nvPr/>
            </p14:nvContentPartPr>
            <p14:xfrm>
              <a:off x="743442" y="3406970"/>
              <a:ext cx="97362" cy="376652"/>
            </p14:xfrm>
          </p:contentPart>
        </mc:Choice>
        <mc:Fallback>
          <p:sp>
            <p:nvSpPr>
              <p:cNvPr id="1052653" name=""/>
              <p:cNvSpPr/>
              <p:nvPr/>
            </p:nvSpPr>
            <p:spPr>
              <a:xfrm>
                <a:off x="743442" y="3406970"/>
                <a:ext cx="97362" cy="376652"/>
              </a:xfrm>
            </p:spPr>
          </p:sp>
        </mc:Fallback>
      </mc:AlternateContent>
      <mc:AlternateContent xmlns:mc="http://schemas.openxmlformats.org/markup-compatibility/2006">
        <mc:Choice xmlns:p14="http://schemas.microsoft.com/office/powerpoint/2010/main" Requires="p14">
          <p:contentPart p14:bwMode="auto" r:id="rId93">
            <p14:nvContentPartPr>
              <p14:cNvPr id="1052654" name=""/>
              <p14:cNvContentPartPr/>
              <p14:nvPr/>
            </p14:nvContentPartPr>
            <p14:xfrm>
              <a:off x="918551" y="3341942"/>
              <a:ext cx="21623" cy="423290"/>
            </p14:xfrm>
          </p:contentPart>
        </mc:Choice>
        <mc:Fallback>
          <p:sp>
            <p:nvSpPr>
              <p:cNvPr id="1052654" name=""/>
              <p:cNvSpPr/>
              <p:nvPr/>
            </p:nvSpPr>
            <p:spPr>
              <a:xfrm>
                <a:off x="918551" y="3341942"/>
                <a:ext cx="21623" cy="423290"/>
              </a:xfrm>
            </p:spPr>
          </p:sp>
        </mc:Fallback>
      </mc:AlternateContent>
      <mc:AlternateContent xmlns:mc="http://schemas.openxmlformats.org/markup-compatibility/2006">
        <mc:Choice xmlns:p14="http://schemas.microsoft.com/office/powerpoint/2010/main" Requires="p14">
          <p:contentPart p14:bwMode="auto" r:id="rId94">
            <p14:nvContentPartPr>
              <p14:cNvPr id="1052655" name=""/>
              <p14:cNvContentPartPr/>
              <p14:nvPr/>
            </p14:nvContentPartPr>
            <p14:xfrm>
              <a:off x="897373" y="3632414"/>
              <a:ext cx="162426" cy="6376"/>
            </p14:xfrm>
          </p:contentPart>
        </mc:Choice>
        <mc:Fallback>
          <p:sp>
            <p:nvSpPr>
              <p:cNvPr id="1052655" name=""/>
              <p:cNvSpPr/>
              <p:nvPr/>
            </p:nvSpPr>
            <p:spPr>
              <a:xfrm>
                <a:off x="897373" y="3632414"/>
                <a:ext cx="162426" cy="6376"/>
              </a:xfrm>
            </p:spPr>
          </p:sp>
        </mc:Fallback>
      </mc:AlternateContent>
      <mc:AlternateContent xmlns:mc="http://schemas.openxmlformats.org/markup-compatibility/2006">
        <mc:Choice xmlns:p14="http://schemas.microsoft.com/office/powerpoint/2010/main" Requires="p14">
          <p:contentPart p14:bwMode="auto" r:id="rId95">
            <p14:nvContentPartPr>
              <p14:cNvPr id="1052656" name=""/>
              <p14:cNvContentPartPr/>
              <p14:nvPr/>
            </p14:nvContentPartPr>
            <p14:xfrm>
              <a:off x="1038592" y="3617444"/>
              <a:ext cx="144269" cy="119994"/>
            </p14:xfrm>
          </p:contentPart>
        </mc:Choice>
        <mc:Fallback>
          <p:sp>
            <p:nvSpPr>
              <p:cNvPr id="1052656" name=""/>
              <p:cNvSpPr/>
              <p:nvPr/>
            </p:nvSpPr>
            <p:spPr>
              <a:xfrm>
                <a:off x="1038592" y="3617444"/>
                <a:ext cx="144269" cy="119994"/>
              </a:xfrm>
            </p:spPr>
          </p:sp>
        </mc:Fallback>
      </mc:AlternateContent>
      <mc:AlternateContent xmlns:mc="http://schemas.openxmlformats.org/markup-compatibility/2006">
        <mc:Choice xmlns:p14="http://schemas.microsoft.com/office/powerpoint/2010/main" Requires="p14">
          <p:contentPart p14:bwMode="auto" r:id="rId96">
            <p14:nvContentPartPr>
              <p14:cNvPr id="1052657" name=""/>
              <p14:cNvContentPartPr/>
              <p14:nvPr/>
            </p14:nvContentPartPr>
            <p14:xfrm>
              <a:off x="1259059" y="3363535"/>
              <a:ext cx="10283" cy="354926"/>
            </p14:xfrm>
          </p:contentPart>
        </mc:Choice>
        <mc:Fallback>
          <p:sp>
            <p:nvSpPr>
              <p:cNvPr id="1052657" name=""/>
              <p:cNvSpPr/>
              <p:nvPr/>
            </p:nvSpPr>
            <p:spPr>
              <a:xfrm>
                <a:off x="1259059" y="3363535"/>
                <a:ext cx="10283" cy="354926"/>
              </a:xfrm>
            </p:spPr>
          </p:sp>
        </mc:Fallback>
      </mc:AlternateContent>
      <mc:AlternateContent xmlns:mc="http://schemas.openxmlformats.org/markup-compatibility/2006">
        <mc:Choice xmlns:p14="http://schemas.microsoft.com/office/powerpoint/2010/main" Requires="p14">
          <p:contentPart p14:bwMode="auto" r:id="rId97">
            <p14:nvContentPartPr>
              <p14:cNvPr id="1052658" name=""/>
              <p14:cNvContentPartPr/>
              <p14:nvPr/>
            </p14:nvContentPartPr>
            <p14:xfrm>
              <a:off x="1219041" y="3634268"/>
              <a:ext cx="288184" cy="144971"/>
            </p14:xfrm>
          </p:contentPart>
        </mc:Choice>
        <mc:Fallback>
          <p:sp>
            <p:nvSpPr>
              <p:cNvPr id="1052658" name=""/>
              <p:cNvSpPr/>
              <p:nvPr/>
            </p:nvSpPr>
            <p:spPr>
              <a:xfrm>
                <a:off x="1219041" y="3634268"/>
                <a:ext cx="288184" cy="144971"/>
              </a:xfrm>
            </p:spPr>
          </p:sp>
        </mc:Fallback>
      </mc:AlternateContent>
      <mc:AlternateContent xmlns:mc="http://schemas.openxmlformats.org/markup-compatibility/2006">
        <mc:Choice xmlns:p14="http://schemas.microsoft.com/office/powerpoint/2010/main" Requires="p14">
          <p:contentPart p14:bwMode="auto" r:id="rId98">
            <p14:nvContentPartPr>
              <p14:cNvPr id="1052659" name=""/>
              <p14:cNvContentPartPr/>
              <p14:nvPr/>
            </p14:nvContentPartPr>
            <p14:xfrm>
              <a:off x="1402078" y="3501535"/>
              <a:ext cx="31407" cy="62321"/>
            </p14:xfrm>
          </p:contentPart>
        </mc:Choice>
        <mc:Fallback>
          <p:sp>
            <p:nvSpPr>
              <p:cNvPr id="1052659" name=""/>
              <p:cNvSpPr/>
              <p:nvPr/>
            </p:nvSpPr>
            <p:spPr>
              <a:xfrm>
                <a:off x="1402078" y="3501535"/>
                <a:ext cx="31407" cy="62321"/>
              </a:xfrm>
            </p:spPr>
          </p:sp>
        </mc:Fallback>
      </mc:AlternateContent>
      <mc:AlternateContent xmlns:mc="http://schemas.openxmlformats.org/markup-compatibility/2006">
        <mc:Choice xmlns:p14="http://schemas.microsoft.com/office/powerpoint/2010/main" Requires="p14">
          <p:contentPart p14:bwMode="auto" r:id="rId99">
            <p14:nvContentPartPr>
              <p14:cNvPr id="1052660" name=""/>
              <p14:cNvContentPartPr/>
              <p14:nvPr/>
            </p14:nvContentPartPr>
            <p14:xfrm>
              <a:off x="1571904" y="3370981"/>
              <a:ext cx="27357" cy="404846"/>
            </p14:xfrm>
          </p:contentPart>
        </mc:Choice>
        <mc:Fallback>
          <p:sp>
            <p:nvSpPr>
              <p:cNvPr id="1052660" name=""/>
              <p:cNvSpPr/>
              <p:nvPr/>
            </p:nvSpPr>
            <p:spPr>
              <a:xfrm>
                <a:off x="1571904" y="3370981"/>
                <a:ext cx="27357" cy="404846"/>
              </a:xfrm>
            </p:spPr>
          </p:sp>
        </mc:Fallback>
      </mc:AlternateContent>
      <mc:AlternateContent xmlns:mc="http://schemas.openxmlformats.org/markup-compatibility/2006">
        <mc:Choice xmlns:p14="http://schemas.microsoft.com/office/powerpoint/2010/main" Requires="p14">
          <p:contentPart p14:bwMode="auto" r:id="rId100">
            <p14:nvContentPartPr>
              <p14:cNvPr id="1052661" name=""/>
              <p14:cNvContentPartPr/>
              <p14:nvPr/>
            </p14:nvContentPartPr>
            <p14:xfrm>
              <a:off x="1693851" y="3588405"/>
              <a:ext cx="45562" cy="173965"/>
            </p14:xfrm>
          </p:contentPart>
        </mc:Choice>
        <mc:Fallback>
          <p:sp>
            <p:nvSpPr>
              <p:cNvPr id="1052661" name=""/>
              <p:cNvSpPr/>
              <p:nvPr/>
            </p:nvSpPr>
            <p:spPr>
              <a:xfrm>
                <a:off x="1693851" y="3588405"/>
                <a:ext cx="45562" cy="173965"/>
              </a:xfrm>
            </p:spPr>
          </p:sp>
        </mc:Fallback>
      </mc:AlternateContent>
      <mc:AlternateContent xmlns:mc="http://schemas.openxmlformats.org/markup-compatibility/2006">
        <mc:Choice xmlns:p14="http://schemas.microsoft.com/office/powerpoint/2010/main" Requires="p14">
          <p:contentPart p14:bwMode="auto" r:id="rId101">
            <p14:nvContentPartPr>
              <p14:cNvPr id="1052662" name=""/>
              <p14:cNvContentPartPr/>
              <p14:nvPr/>
            </p14:nvContentPartPr>
            <p14:xfrm>
              <a:off x="1780710" y="3406970"/>
              <a:ext cx="267870" cy="353896"/>
            </p14:xfrm>
          </p:contentPart>
        </mc:Choice>
        <mc:Fallback>
          <p:sp>
            <p:nvSpPr>
              <p:cNvPr id="1052662" name=""/>
              <p:cNvSpPr/>
              <p:nvPr/>
            </p:nvSpPr>
            <p:spPr>
              <a:xfrm>
                <a:off x="1780710" y="3406970"/>
                <a:ext cx="267870" cy="353896"/>
              </a:xfrm>
            </p:spPr>
          </p:sp>
        </mc:Fallback>
      </mc:AlternateContent>
      <mc:AlternateContent xmlns:mc="http://schemas.openxmlformats.org/markup-compatibility/2006">
        <mc:Choice xmlns:p14="http://schemas.microsoft.com/office/powerpoint/2010/main" Requires="p14">
          <p:contentPart p14:bwMode="auto" r:id="rId102">
            <p14:nvContentPartPr>
              <p14:cNvPr id="1052663" name=""/>
              <p14:cNvContentPartPr/>
              <p14:nvPr/>
            </p14:nvContentPartPr>
            <p14:xfrm>
              <a:off x="2012840" y="3486891"/>
              <a:ext cx="86042" cy="72226"/>
            </p14:xfrm>
          </p:contentPart>
        </mc:Choice>
        <mc:Fallback>
          <p:sp>
            <p:nvSpPr>
              <p:cNvPr id="1052663" name=""/>
              <p:cNvSpPr/>
              <p:nvPr/>
            </p:nvSpPr>
            <p:spPr>
              <a:xfrm>
                <a:off x="2012840" y="3486891"/>
                <a:ext cx="86042" cy="72226"/>
              </a:xfrm>
            </p:spPr>
          </p:sp>
        </mc:Fallback>
      </mc:AlternateContent>
      <mc:AlternateContent xmlns:mc="http://schemas.openxmlformats.org/markup-compatibility/2006">
        <mc:Choice xmlns:p14="http://schemas.microsoft.com/office/powerpoint/2010/main" Requires="p14">
          <p:contentPart p14:bwMode="auto" r:id="rId103">
            <p14:nvContentPartPr>
              <p14:cNvPr id="1052664" name=""/>
              <p14:cNvContentPartPr/>
              <p14:nvPr/>
            </p14:nvContentPartPr>
            <p14:xfrm>
              <a:off x="1776774" y="3550995"/>
              <a:ext cx="119938" cy="59251"/>
            </p14:xfrm>
          </p:contentPart>
        </mc:Choice>
        <mc:Fallback>
          <p:sp>
            <p:nvSpPr>
              <p:cNvPr id="1052664" name=""/>
              <p:cNvSpPr/>
              <p:nvPr/>
            </p:nvSpPr>
            <p:spPr>
              <a:xfrm>
                <a:off x="1776774" y="3550995"/>
                <a:ext cx="119938" cy="59251"/>
              </a:xfrm>
            </p:spPr>
          </p:sp>
        </mc:Fallback>
      </mc:AlternateContent>
      <mc:AlternateContent xmlns:mc="http://schemas.openxmlformats.org/markup-compatibility/2006">
        <mc:Choice xmlns:p14="http://schemas.microsoft.com/office/powerpoint/2010/main" Requires="p14">
          <p:contentPart p14:bwMode="auto" r:id="rId104">
            <p14:nvContentPartPr>
              <p14:cNvPr id="1052665" name=""/>
              <p14:cNvContentPartPr/>
              <p14:nvPr/>
            </p14:nvContentPartPr>
            <p14:xfrm>
              <a:off x="1701490" y="3443208"/>
              <a:ext cx="3801" cy="31359"/>
            </p14:xfrm>
          </p:contentPart>
        </mc:Choice>
        <mc:Fallback>
          <p:sp>
            <p:nvSpPr>
              <p:cNvPr id="1052665" name=""/>
              <p:cNvSpPr/>
              <p:nvPr/>
            </p:nvSpPr>
            <p:spPr>
              <a:xfrm>
                <a:off x="1701490" y="3443208"/>
                <a:ext cx="3801" cy="31359"/>
              </a:xfrm>
            </p:spPr>
          </p:sp>
        </mc:Fallback>
      </mc:AlternateContent>
      <mc:AlternateContent xmlns:mc="http://schemas.openxmlformats.org/markup-compatibility/2006">
        <mc:Choice xmlns:p14="http://schemas.microsoft.com/office/powerpoint/2010/main" Requires="p14">
          <p:contentPart p14:bwMode="auto" r:id="rId105">
            <p14:nvContentPartPr>
              <p14:cNvPr id="1052666" name=""/>
              <p14:cNvContentPartPr/>
              <p14:nvPr/>
            </p14:nvContentPartPr>
            <p14:xfrm>
              <a:off x="2353009" y="3565114"/>
              <a:ext cx="307061" cy="491915"/>
            </p14:xfrm>
          </p:contentPart>
        </mc:Choice>
        <mc:Fallback>
          <p:sp>
            <p:nvSpPr>
              <p:cNvPr id="1052666" name=""/>
              <p:cNvSpPr/>
              <p:nvPr/>
            </p:nvSpPr>
            <p:spPr>
              <a:xfrm>
                <a:off x="2353009" y="3565114"/>
                <a:ext cx="307061" cy="491915"/>
              </a:xfrm>
            </p:spPr>
          </p:sp>
        </mc:Fallback>
      </mc:AlternateContent>
      <mc:AlternateContent xmlns:mc="http://schemas.openxmlformats.org/markup-compatibility/2006">
        <mc:Choice xmlns:p14="http://schemas.microsoft.com/office/powerpoint/2010/main" Requires="p14">
          <p:contentPart p14:bwMode="auto" r:id="rId106">
            <p14:nvContentPartPr>
              <p14:cNvPr id="1052667" name=""/>
              <p14:cNvContentPartPr/>
              <p14:nvPr/>
            </p14:nvContentPartPr>
            <p14:xfrm>
              <a:off x="2687306" y="3559117"/>
              <a:ext cx="62412" cy="384493"/>
            </p14:xfrm>
          </p:contentPart>
        </mc:Choice>
        <mc:Fallback>
          <p:sp>
            <p:nvSpPr>
              <p:cNvPr id="1052667" name=""/>
              <p:cNvSpPr/>
              <p:nvPr/>
            </p:nvSpPr>
            <p:spPr>
              <a:xfrm>
                <a:off x="2687306" y="3559117"/>
                <a:ext cx="62412" cy="384493"/>
              </a:xfrm>
            </p:spPr>
          </p:sp>
        </mc:Fallback>
      </mc:AlternateContent>
      <mc:AlternateContent xmlns:mc="http://schemas.openxmlformats.org/markup-compatibility/2006">
        <mc:Choice xmlns:p14="http://schemas.microsoft.com/office/powerpoint/2010/main" Requires="p14">
          <p:contentPart p14:bwMode="auto" r:id="rId107">
            <p14:nvContentPartPr>
              <p14:cNvPr id="1052668" name=""/>
              <p14:cNvContentPartPr/>
              <p14:nvPr/>
            </p14:nvContentPartPr>
            <p14:xfrm>
              <a:off x="2599254" y="3704066"/>
              <a:ext cx="257687" cy="20664"/>
            </p14:xfrm>
          </p:contentPart>
        </mc:Choice>
        <mc:Fallback>
          <p:sp>
            <p:nvSpPr>
              <p:cNvPr id="1052668" name=""/>
              <p:cNvSpPr/>
              <p:nvPr/>
            </p:nvSpPr>
            <p:spPr>
              <a:xfrm>
                <a:off x="2599254" y="3704066"/>
                <a:ext cx="257687" cy="20664"/>
              </a:xfrm>
            </p:spPr>
          </p:sp>
        </mc:Fallback>
      </mc:AlternateContent>
      <mc:AlternateContent xmlns:mc="http://schemas.openxmlformats.org/markup-compatibility/2006">
        <mc:Choice xmlns:p14="http://schemas.microsoft.com/office/powerpoint/2010/main" Requires="p14">
          <p:contentPart p14:bwMode="auto" r:id="rId108">
            <p14:nvContentPartPr>
              <p14:cNvPr id="1052669" name=""/>
              <p14:cNvContentPartPr/>
              <p14:nvPr/>
            </p14:nvContentPartPr>
            <p14:xfrm>
              <a:off x="2899016" y="3418862"/>
              <a:ext cx="1048619" cy="372364"/>
            </p14:xfrm>
          </p:contentPart>
        </mc:Choice>
        <mc:Fallback>
          <p:sp>
            <p:nvSpPr>
              <p:cNvPr id="1052669" name=""/>
              <p:cNvSpPr/>
              <p:nvPr/>
            </p:nvSpPr>
            <p:spPr>
              <a:xfrm>
                <a:off x="2899016" y="3418862"/>
                <a:ext cx="1048619" cy="372364"/>
              </a:xfrm>
            </p:spPr>
          </p:sp>
        </mc:Fallback>
      </mc:AlternateContent>
      <mc:AlternateContent xmlns:mc="http://schemas.openxmlformats.org/markup-compatibility/2006">
        <mc:Choice xmlns:p14="http://schemas.microsoft.com/office/powerpoint/2010/main" Requires="p14">
          <p:contentPart p14:bwMode="auto" r:id="rId109">
            <p14:nvContentPartPr>
              <p14:cNvPr id="1052670" name=""/>
              <p14:cNvContentPartPr/>
              <p14:nvPr/>
            </p14:nvContentPartPr>
            <p14:xfrm>
              <a:off x="3679421" y="3543947"/>
              <a:ext cx="165946" cy="12503"/>
            </p14:xfrm>
          </p:contentPart>
        </mc:Choice>
        <mc:Fallback>
          <p:sp>
            <p:nvSpPr>
              <p:cNvPr id="1052670" name=""/>
              <p:cNvSpPr/>
              <p:nvPr/>
            </p:nvSpPr>
            <p:spPr>
              <a:xfrm>
                <a:off x="3679421" y="3543947"/>
                <a:ext cx="165946" cy="12503"/>
              </a:xfrm>
            </p:spPr>
          </p:sp>
        </mc:Fallback>
      </mc:AlternateContent>
      <mc:AlternateContent xmlns:mc="http://schemas.openxmlformats.org/markup-compatibility/2006">
        <mc:Choice xmlns:p14="http://schemas.microsoft.com/office/powerpoint/2010/main" Requires="p14">
          <p:contentPart p14:bwMode="auto" r:id="rId110">
            <p14:nvContentPartPr>
              <p14:cNvPr id="1052671" name=""/>
              <p14:cNvContentPartPr/>
              <p14:nvPr/>
            </p14:nvContentPartPr>
            <p14:xfrm>
              <a:off x="3960222" y="3341942"/>
              <a:ext cx="69547" cy="91852"/>
            </p14:xfrm>
          </p:contentPart>
        </mc:Choice>
        <mc:Fallback>
          <p:sp>
            <p:nvSpPr>
              <p:cNvPr id="1052671" name=""/>
              <p:cNvSpPr/>
              <p:nvPr/>
            </p:nvSpPr>
            <p:spPr>
              <a:xfrm>
                <a:off x="3960222" y="3341942"/>
                <a:ext cx="69547" cy="91852"/>
              </a:xfrm>
            </p:spPr>
          </p:sp>
        </mc:Fallback>
      </mc:AlternateContent>
      <mc:AlternateContent xmlns:mc="http://schemas.openxmlformats.org/markup-compatibility/2006">
        <mc:Choice xmlns:p14="http://schemas.microsoft.com/office/powerpoint/2010/main" Requires="p14">
          <p:contentPart p14:bwMode="auto" r:id="rId111">
            <p14:nvContentPartPr>
              <p14:cNvPr id="1052672" name=""/>
              <p14:cNvContentPartPr/>
              <p14:nvPr/>
            </p14:nvContentPartPr>
            <p14:xfrm>
              <a:off x="4108310" y="3370981"/>
              <a:ext cx="42801" cy="86870"/>
            </p14:xfrm>
          </p:contentPart>
        </mc:Choice>
        <mc:Fallback>
          <p:sp>
            <p:nvSpPr>
              <p:cNvPr id="1052672" name=""/>
              <p:cNvSpPr/>
              <p:nvPr/>
            </p:nvSpPr>
            <p:spPr>
              <a:xfrm>
                <a:off x="4108310" y="3370981"/>
                <a:ext cx="42801" cy="86870"/>
              </a:xfrm>
            </p:spPr>
          </p:sp>
        </mc:Fallback>
      </mc:AlternateContent>
      <mc:AlternateContent xmlns:mc="http://schemas.openxmlformats.org/markup-compatibility/2006">
        <mc:Choice xmlns:p14="http://schemas.microsoft.com/office/powerpoint/2010/main" Requires="p14">
          <p:contentPart p14:bwMode="auto" r:id="rId112">
            <p14:nvContentPartPr>
              <p14:cNvPr id="1052673" name=""/>
              <p14:cNvContentPartPr/>
              <p14:nvPr/>
            </p14:nvContentPartPr>
            <p14:xfrm>
              <a:off x="2255966" y="3414664"/>
              <a:ext cx="66603" cy="67870"/>
            </p14:xfrm>
          </p:contentPart>
        </mc:Choice>
        <mc:Fallback>
          <p:sp>
            <p:nvSpPr>
              <p:cNvPr id="1052673" name=""/>
              <p:cNvSpPr/>
              <p:nvPr/>
            </p:nvSpPr>
            <p:spPr>
              <a:xfrm>
                <a:off x="2255966" y="3414664"/>
                <a:ext cx="66603" cy="67870"/>
              </a:xfrm>
            </p:spPr>
          </p:sp>
        </mc:Fallback>
      </mc:AlternateContent>
      <mc:AlternateContent xmlns:mc="http://schemas.openxmlformats.org/markup-compatibility/2006">
        <mc:Choice xmlns:p14="http://schemas.microsoft.com/office/powerpoint/2010/main" Requires="p14">
          <p:contentPart p14:bwMode="auto" r:id="rId113">
            <p14:nvContentPartPr>
              <p14:cNvPr id="1052674" name=""/>
              <p14:cNvContentPartPr/>
              <p14:nvPr/>
            </p14:nvContentPartPr>
            <p14:xfrm>
              <a:off x="2199045" y="3465049"/>
              <a:ext cx="106701" cy="69053"/>
            </p14:xfrm>
          </p:contentPart>
        </mc:Choice>
        <mc:Fallback>
          <p:sp>
            <p:nvSpPr>
              <p:cNvPr id="1052674" name=""/>
              <p:cNvSpPr/>
              <p:nvPr/>
            </p:nvSpPr>
            <p:spPr>
              <a:xfrm>
                <a:off x="2199045" y="3465049"/>
                <a:ext cx="106701" cy="69053"/>
              </a:xfrm>
            </p:spPr>
          </p:sp>
        </mc:Fallback>
      </mc:AlternateContent>
      <mc:AlternateContent xmlns:mc="http://schemas.openxmlformats.org/markup-compatibility/2006">
        <mc:Choice xmlns:p14="http://schemas.microsoft.com/office/powerpoint/2010/main" Requires="p14">
          <p:contentPart p14:bwMode="auto" r:id="rId114">
            <p14:nvContentPartPr>
              <p14:cNvPr id="1052675" name=""/>
              <p14:cNvContentPartPr/>
              <p14:nvPr/>
            </p14:nvContentPartPr>
            <p14:xfrm>
              <a:off x="4170447" y="3733105"/>
              <a:ext cx="9344" cy="30938"/>
            </p14:xfrm>
          </p:contentPart>
        </mc:Choice>
        <mc:Fallback>
          <p:sp>
            <p:nvSpPr>
              <p:cNvPr id="1052675" name=""/>
              <p:cNvSpPr/>
              <p:nvPr/>
            </p:nvSpPr>
            <p:spPr>
              <a:xfrm>
                <a:off x="4170447" y="3733105"/>
                <a:ext cx="9344" cy="30938"/>
              </a:xfrm>
            </p:spPr>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51480" name="ZoneTexte 3"/>
          <p:cNvSpPr txBox="1"/>
          <p:nvPr/>
        </p:nvSpPr>
        <p:spPr>
          <a:xfrm>
            <a:off x="693029" y="191864"/>
            <a:ext cx="4831080" cy="574040"/>
          </a:xfrm>
          <a:prstGeom prst="rect"/>
          <a:solidFill>
            <a:schemeClr val="accent4">
              <a:lumMod val="40000"/>
              <a:lumOff val="60000"/>
            </a:schemeClr>
          </a:solidFill>
        </p:spPr>
        <p:txBody>
          <a:bodyPr rtlCol="0" wrap="none">
            <a:spAutoFit/>
          </a:bodyPr>
          <a:p>
            <a:r>
              <a:rPr dirty="0" sz="3200" lang="fr-MA">
                <a:latin typeface="AR BLANCA" panose="02000000000000000000" pitchFamily="2" charset="0"/>
              </a:rPr>
              <a:t>Exemple : Pendule simple</a:t>
            </a:r>
          </a:p>
        </p:txBody>
      </p:sp>
      <p:sp>
        <p:nvSpPr>
          <p:cNvPr id="1051481" name="ZoneTexte 5"/>
          <p:cNvSpPr txBox="1"/>
          <p:nvPr/>
        </p:nvSpPr>
        <p:spPr>
          <a:xfrm>
            <a:off x="609637" y="1262128"/>
            <a:ext cx="7917180" cy="358141"/>
          </a:xfrm>
          <a:prstGeom prst="rect"/>
          <a:noFill/>
        </p:spPr>
        <p:txBody>
          <a:bodyPr rtlCol="0" wrap="none">
            <a:spAutoFit/>
          </a:bodyPr>
          <a:p>
            <a:pPr indent="-285750" marL="285750">
              <a:buFont typeface="Wingdings" panose="05000000000000000000" pitchFamily="2" charset="2"/>
              <a:buChar char="q"/>
            </a:pPr>
            <a:r>
              <a:rPr dirty="0" lang="fr-MA"/>
              <a:t>Déterminer l’équation du mouvement en utilisant le théorème de l’énergie.</a:t>
            </a:r>
          </a:p>
        </p:txBody>
      </p:sp>
      <p:grpSp>
        <p:nvGrpSpPr>
          <p:cNvPr id="97" name="Groupe 7"/>
          <p:cNvGrpSpPr/>
          <p:nvPr/>
        </p:nvGrpSpPr>
        <p:grpSpPr>
          <a:xfrm>
            <a:off x="6229078" y="-1356439"/>
            <a:ext cx="5628068" cy="5975797"/>
            <a:chOff x="6061652" y="-1236371"/>
            <a:chExt cx="5628068" cy="5975797"/>
          </a:xfrm>
        </p:grpSpPr>
        <p:pic>
          <p:nvPicPr>
            <p:cNvPr id="2097159" name="Image 4"/>
            <p:cNvPicPr>
              <a:picLocks noChangeAspect="1"/>
            </p:cNvPicPr>
            <p:nvPr/>
          </p:nvPicPr>
          <p:blipFill>
            <a:blip xmlns:r="http://schemas.openxmlformats.org/officeDocument/2006/relationships" r:embed="rId1"/>
            <a:stretch>
              <a:fillRect/>
            </a:stretch>
          </p:blipFill>
          <p:spPr>
            <a:xfrm>
              <a:off x="8448483" y="604320"/>
              <a:ext cx="3197998" cy="4135106"/>
            </a:xfrm>
            <a:prstGeom prst="rect"/>
          </p:spPr>
        </p:pic>
        <p:sp>
          <p:nvSpPr>
            <p:cNvPr id="1051482" name="Arc 6"/>
            <p:cNvSpPr/>
            <p:nvPr/>
          </p:nvSpPr>
          <p:spPr>
            <a:xfrm rot="10800000">
              <a:off x="6061652" y="-1236371"/>
              <a:ext cx="5628068" cy="5041090"/>
            </a:xfrm>
            <a:prstGeom prst="arc">
              <a:avLst>
                <a:gd name="adj1" fmla="val 12602789"/>
                <a:gd name="adj2" fmla="val 19283612"/>
              </a:avLst>
            </a:prstGeom>
            <a:ln w="28575">
              <a:solidFill>
                <a:srgbClr val="CC0066"/>
              </a:solidFill>
              <a:prstDash val="dash"/>
            </a:ln>
          </p:spPr>
          <p:style>
            <a:lnRef idx="1">
              <a:schemeClr val="accent1"/>
            </a:lnRef>
            <a:fillRef idx="0">
              <a:schemeClr val="accent1"/>
            </a:fillRef>
            <a:effectRef idx="0">
              <a:schemeClr val="accent1"/>
            </a:effectRef>
            <a:fontRef idx="minor">
              <a:schemeClr val="tx1"/>
            </a:fontRef>
          </p:style>
          <p:txBody>
            <a:bodyPr anchor="ctr" rtlCol="0"/>
            <a:p>
              <a:pPr algn="ctr"/>
              <a:endParaRPr lang="fr-MA"/>
            </a:p>
          </p:txBody>
        </p:sp>
      </p:grpSp>
      <mc:AlternateContent xmlns:mc="http://schemas.openxmlformats.org/markup-compatibility/2006">
        <mc:Choice xmlns:p14="http://schemas.microsoft.com/office/powerpoint/2010/main" Requires="p14">
          <p:contentPart p14:bwMode="auto" r:id="rId2">
            <p14:nvContentPartPr>
              <p14:cNvPr id="1051483" name=""/>
              <p14:cNvContentPartPr/>
              <p14:nvPr/>
            </p14:nvContentPartPr>
            <p14:xfrm>
              <a:off x="9057221" y="1194610"/>
              <a:ext cx="2757017" cy="35491"/>
            </p14:xfrm>
          </p:contentPart>
        </mc:Choice>
        <mc:Fallback>
          <p:sp>
            <p:nvSpPr>
              <p:cNvPr id="1051483" name=""/>
              <p:cNvSpPr/>
              <p:nvPr/>
            </p:nvSpPr>
            <p:spPr>
              <a:xfrm>
                <a:off x="9057221" y="1194610"/>
                <a:ext cx="2757017" cy="35491"/>
              </a:xfrm>
            </p:spPr>
          </p:sp>
        </mc:Fallback>
      </mc:AlternateContent>
      <mc:AlternateContent xmlns:mc="http://schemas.openxmlformats.org/markup-compatibility/2006">
        <mc:Choice xmlns:p14="http://schemas.microsoft.com/office/powerpoint/2010/main" Requires="p14">
          <p:contentPart p14:bwMode="auto" r:id="rId3">
            <p14:nvContentPartPr>
              <p14:cNvPr id="1051484" name=""/>
              <p14:cNvContentPartPr/>
              <p14:nvPr/>
            </p14:nvContentPartPr>
            <p14:xfrm>
              <a:off x="11599062" y="1132963"/>
              <a:ext cx="164753" cy="216922"/>
            </p14:xfrm>
          </p:contentPart>
        </mc:Choice>
        <mc:Fallback>
          <p:sp>
            <p:nvSpPr>
              <p:cNvPr id="1051484" name=""/>
              <p:cNvSpPr/>
              <p:nvPr/>
            </p:nvSpPr>
            <p:spPr>
              <a:xfrm>
                <a:off x="11599062" y="1132963"/>
                <a:ext cx="164753" cy="216922"/>
              </a:xfrm>
            </p:spPr>
          </p:sp>
        </mc:Fallback>
      </mc:AlternateContent>
      <mc:AlternateContent xmlns:mc="http://schemas.openxmlformats.org/markup-compatibility/2006">
        <mc:Choice xmlns:p14="http://schemas.microsoft.com/office/powerpoint/2010/main" Requires="p14">
          <p:contentPart p14:bwMode="auto" r:id="rId4">
            <p14:nvContentPartPr>
              <p14:cNvPr id="1051485" name=""/>
              <p14:cNvContentPartPr/>
              <p14:nvPr/>
            </p14:nvContentPartPr>
            <p14:xfrm>
              <a:off x="11855455" y="1095740"/>
              <a:ext cx="149880" cy="421452"/>
            </p14:xfrm>
          </p:contentPart>
        </mc:Choice>
        <mc:Fallback>
          <p:sp>
            <p:nvSpPr>
              <p:cNvPr id="1051485" name=""/>
              <p:cNvSpPr/>
              <p:nvPr/>
            </p:nvSpPr>
            <p:spPr>
              <a:xfrm>
                <a:off x="11855455" y="1095740"/>
                <a:ext cx="149880" cy="421452"/>
              </a:xfrm>
            </p:spPr>
          </p:sp>
        </mc:Fallback>
      </mc:AlternateContent>
      <mc:AlternateContent xmlns:mc="http://schemas.openxmlformats.org/markup-compatibility/2006">
        <mc:Choice xmlns:p14="http://schemas.microsoft.com/office/powerpoint/2010/main" Requires="p14">
          <p:contentPart p14:bwMode="auto" r:id="rId5">
            <p14:nvContentPartPr>
              <p14:cNvPr id="1052676" name=""/>
              <p14:cNvContentPartPr/>
              <p14:nvPr/>
            </p14:nvContentPartPr>
            <p14:xfrm>
              <a:off x="1226101" y="1944079"/>
              <a:ext cx="77737" cy="366063"/>
            </p14:xfrm>
          </p:contentPart>
        </mc:Choice>
        <mc:Fallback>
          <p:sp>
            <p:nvSpPr>
              <p:cNvPr id="1052676" name=""/>
              <p:cNvSpPr/>
              <p:nvPr/>
            </p:nvSpPr>
            <p:spPr>
              <a:xfrm>
                <a:off x="1226101" y="1944079"/>
                <a:ext cx="77737" cy="366063"/>
              </a:xfrm>
            </p:spPr>
          </p:sp>
        </mc:Fallback>
      </mc:AlternateContent>
      <mc:AlternateContent xmlns:mc="http://schemas.openxmlformats.org/markup-compatibility/2006">
        <mc:Choice xmlns:p14="http://schemas.microsoft.com/office/powerpoint/2010/main" Requires="p14">
          <p:contentPart p14:bwMode="auto" r:id="rId6">
            <p14:nvContentPartPr>
              <p14:cNvPr id="1052677" name=""/>
              <p14:cNvContentPartPr/>
              <p14:nvPr/>
            </p14:nvContentPartPr>
            <p14:xfrm>
              <a:off x="1226101" y="1856562"/>
              <a:ext cx="336932" cy="446521"/>
            </p14:xfrm>
          </p:contentPart>
        </mc:Choice>
        <mc:Fallback>
          <p:sp>
            <p:nvSpPr>
              <p:cNvPr id="1052677" name=""/>
              <p:cNvSpPr/>
              <p:nvPr/>
            </p:nvSpPr>
            <p:spPr>
              <a:xfrm>
                <a:off x="1226101" y="1856562"/>
                <a:ext cx="336932" cy="446521"/>
              </a:xfrm>
            </p:spPr>
          </p:sp>
        </mc:Fallback>
      </mc:AlternateContent>
      <mc:AlternateContent xmlns:mc="http://schemas.openxmlformats.org/markup-compatibility/2006">
        <mc:Choice xmlns:p14="http://schemas.microsoft.com/office/powerpoint/2010/main" Requires="p14">
          <p:contentPart p14:bwMode="auto" r:id="rId7">
            <p14:nvContentPartPr>
              <p14:cNvPr id="1052678" name=""/>
              <p14:cNvContentPartPr/>
              <p14:nvPr/>
            </p14:nvContentPartPr>
            <p14:xfrm>
              <a:off x="1359242" y="1726159"/>
              <a:ext cx="217648" cy="50722"/>
            </p14:xfrm>
          </p:contentPart>
        </mc:Choice>
        <mc:Fallback>
          <p:sp>
            <p:nvSpPr>
              <p:cNvPr id="1052678" name=""/>
              <p:cNvSpPr/>
              <p:nvPr/>
            </p:nvSpPr>
            <p:spPr>
              <a:xfrm>
                <a:off x="1359242" y="1726159"/>
                <a:ext cx="217648" cy="50722"/>
              </a:xfrm>
            </p:spPr>
          </p:sp>
        </mc:Fallback>
      </mc:AlternateContent>
      <mc:AlternateContent xmlns:mc="http://schemas.openxmlformats.org/markup-compatibility/2006">
        <mc:Choice xmlns:p14="http://schemas.microsoft.com/office/powerpoint/2010/main" Requires="p14">
          <p:contentPart p14:bwMode="auto" r:id="rId8">
            <p14:nvContentPartPr>
              <p14:cNvPr id="1052679" name=""/>
              <p14:cNvContentPartPr/>
              <p14:nvPr/>
            </p14:nvContentPartPr>
            <p14:xfrm>
              <a:off x="1526588" y="1661627"/>
              <a:ext cx="121556" cy="181969"/>
            </p14:xfrm>
          </p:contentPart>
        </mc:Choice>
        <mc:Fallback>
          <p:sp>
            <p:nvSpPr>
              <p:cNvPr id="1052679" name=""/>
              <p:cNvSpPr/>
              <p:nvPr/>
            </p:nvSpPr>
            <p:spPr>
              <a:xfrm>
                <a:off x="1526588" y="1661627"/>
                <a:ext cx="121556" cy="181969"/>
              </a:xfrm>
            </p:spPr>
          </p:sp>
        </mc:Fallback>
      </mc:AlternateContent>
      <mc:AlternateContent xmlns:mc="http://schemas.openxmlformats.org/markup-compatibility/2006">
        <mc:Choice xmlns:p14="http://schemas.microsoft.com/office/powerpoint/2010/main" Requires="p14">
          <p:contentPart p14:bwMode="auto" r:id="rId9">
            <p14:nvContentPartPr>
              <p14:cNvPr id="1052680" name=""/>
              <p14:cNvContentPartPr/>
              <p14:nvPr/>
            </p14:nvContentPartPr>
            <p14:xfrm>
              <a:off x="1784275" y="2132463"/>
              <a:ext cx="142963" cy="7197"/>
            </p14:xfrm>
          </p:contentPart>
        </mc:Choice>
        <mc:Fallback>
          <p:sp>
            <p:nvSpPr>
              <p:cNvPr id="1052680" name=""/>
              <p:cNvSpPr/>
              <p:nvPr/>
            </p:nvSpPr>
            <p:spPr>
              <a:xfrm>
                <a:off x="1784275" y="2132463"/>
                <a:ext cx="142963" cy="7197"/>
              </a:xfrm>
            </p:spPr>
          </p:sp>
        </mc:Fallback>
      </mc:AlternateContent>
      <mc:AlternateContent xmlns:mc="http://schemas.openxmlformats.org/markup-compatibility/2006">
        <mc:Choice xmlns:p14="http://schemas.microsoft.com/office/powerpoint/2010/main" Requires="p14">
          <p:contentPart p14:bwMode="auto" r:id="rId10">
            <p14:nvContentPartPr>
              <p14:cNvPr id="1052681" name=""/>
              <p14:cNvContentPartPr/>
              <p14:nvPr/>
            </p14:nvContentPartPr>
            <p14:xfrm>
              <a:off x="1776774" y="2219085"/>
              <a:ext cx="135903" cy="14395"/>
            </p14:xfrm>
          </p:contentPart>
        </mc:Choice>
        <mc:Fallback>
          <p:sp>
            <p:nvSpPr>
              <p:cNvPr id="1052681" name=""/>
              <p:cNvSpPr/>
              <p:nvPr/>
            </p:nvSpPr>
            <p:spPr>
              <a:xfrm>
                <a:off x="1776774" y="2219085"/>
                <a:ext cx="135903" cy="14395"/>
              </a:xfrm>
            </p:spPr>
          </p:sp>
        </mc:Fallback>
      </mc:AlternateContent>
      <mc:AlternateContent xmlns:mc="http://schemas.openxmlformats.org/markup-compatibility/2006">
        <mc:Choice xmlns:p14="http://schemas.microsoft.com/office/powerpoint/2010/main" Requires="p14">
          <p:contentPart p14:bwMode="auto" r:id="rId11">
            <p14:nvContentPartPr>
              <p14:cNvPr id="1052682" name=""/>
              <p14:cNvContentPartPr/>
              <p14:nvPr/>
            </p14:nvContentPartPr>
            <p14:xfrm>
              <a:off x="2241846" y="2074833"/>
              <a:ext cx="489531" cy="160725"/>
            </p14:xfrm>
          </p:contentPart>
        </mc:Choice>
        <mc:Fallback>
          <p:sp>
            <p:nvSpPr>
              <p:cNvPr id="1052682" name=""/>
              <p:cNvSpPr/>
              <p:nvPr/>
            </p:nvSpPr>
            <p:spPr>
              <a:xfrm>
                <a:off x="2241846" y="2074833"/>
                <a:ext cx="489531" cy="160725"/>
              </a:xfrm>
            </p:spPr>
          </p:sp>
        </mc:Fallback>
      </mc:AlternateContent>
      <mc:AlternateContent xmlns:mc="http://schemas.openxmlformats.org/markup-compatibility/2006">
        <mc:Choice xmlns:p14="http://schemas.microsoft.com/office/powerpoint/2010/main" Requires="p14">
          <p:contentPart p14:bwMode="auto" r:id="rId12">
            <p14:nvContentPartPr>
              <p14:cNvPr id="1052683" name=""/>
              <p14:cNvContentPartPr/>
              <p14:nvPr/>
            </p14:nvContentPartPr>
            <p14:xfrm>
              <a:off x="2904512" y="1857209"/>
              <a:ext cx="59651" cy="377288"/>
            </p14:xfrm>
          </p:contentPart>
        </mc:Choice>
        <mc:Fallback>
          <p:sp>
            <p:nvSpPr>
              <p:cNvPr id="1052683" name=""/>
              <p:cNvSpPr/>
              <p:nvPr/>
            </p:nvSpPr>
            <p:spPr>
              <a:xfrm>
                <a:off x="2904512" y="1857209"/>
                <a:ext cx="59651" cy="377288"/>
              </a:xfrm>
            </p:spPr>
          </p:sp>
        </mc:Fallback>
      </mc:AlternateContent>
      <mc:AlternateContent xmlns:mc="http://schemas.openxmlformats.org/markup-compatibility/2006">
        <mc:Choice xmlns:p14="http://schemas.microsoft.com/office/powerpoint/2010/main" Requires="p14">
          <p:contentPart p14:bwMode="auto" r:id="rId13">
            <p14:nvContentPartPr>
              <p14:cNvPr id="1052684" name=""/>
              <p14:cNvContentPartPr/>
              <p14:nvPr/>
            </p14:nvContentPartPr>
            <p14:xfrm>
              <a:off x="2921363" y="2028127"/>
              <a:ext cx="312445" cy="177479"/>
            </p14:xfrm>
          </p:contentPart>
        </mc:Choice>
        <mc:Fallback>
          <p:sp>
            <p:nvSpPr>
              <p:cNvPr id="1052684" name=""/>
              <p:cNvSpPr/>
              <p:nvPr/>
            </p:nvSpPr>
            <p:spPr>
              <a:xfrm>
                <a:off x="2921363" y="2028127"/>
                <a:ext cx="312445" cy="177479"/>
              </a:xfrm>
            </p:spPr>
          </p:sp>
        </mc:Fallback>
      </mc:AlternateContent>
      <mc:AlternateContent xmlns:mc="http://schemas.openxmlformats.org/markup-compatibility/2006">
        <mc:Choice xmlns:p14="http://schemas.microsoft.com/office/powerpoint/2010/main" Requires="p14">
          <p:contentPart p14:bwMode="auto" r:id="rId14">
            <p14:nvContentPartPr>
              <p14:cNvPr id="1052685" name=""/>
              <p14:cNvContentPartPr/>
              <p14:nvPr/>
            </p14:nvContentPartPr>
            <p14:xfrm>
              <a:off x="3198586" y="2028528"/>
              <a:ext cx="516575" cy="168635"/>
            </p14:xfrm>
          </p:contentPart>
        </mc:Choice>
        <mc:Fallback>
          <p:sp>
            <p:nvSpPr>
              <p:cNvPr id="1052685" name=""/>
              <p:cNvSpPr/>
              <p:nvPr/>
            </p:nvSpPr>
            <p:spPr>
              <a:xfrm>
                <a:off x="3198586" y="2028528"/>
                <a:ext cx="516575" cy="168635"/>
              </a:xfrm>
            </p:spPr>
          </p:sp>
        </mc:Fallback>
      </mc:AlternateContent>
      <mc:AlternateContent xmlns:mc="http://schemas.openxmlformats.org/markup-compatibility/2006">
        <mc:Choice xmlns:p14="http://schemas.microsoft.com/office/powerpoint/2010/main" Requires="p14">
          <p:contentPart p14:bwMode="auto" r:id="rId15">
            <p14:nvContentPartPr>
              <p14:cNvPr id="1052686" name=""/>
              <p14:cNvContentPartPr/>
              <p14:nvPr/>
            </p14:nvContentPartPr>
            <p14:xfrm>
              <a:off x="3672070" y="2052791"/>
              <a:ext cx="373877" cy="140199"/>
            </p14:xfrm>
          </p:contentPart>
        </mc:Choice>
        <mc:Fallback>
          <p:sp>
            <p:nvSpPr>
              <p:cNvPr id="1052686" name=""/>
              <p:cNvSpPr/>
              <p:nvPr/>
            </p:nvSpPr>
            <p:spPr>
              <a:xfrm>
                <a:off x="3672070" y="2052791"/>
                <a:ext cx="373877" cy="140199"/>
              </a:xfrm>
            </p:spPr>
          </p:sp>
        </mc:Fallback>
      </mc:AlternateContent>
      <mc:AlternateContent xmlns:mc="http://schemas.openxmlformats.org/markup-compatibility/2006">
        <mc:Choice xmlns:p14="http://schemas.microsoft.com/office/powerpoint/2010/main" Requires="p14">
          <p:contentPart p14:bwMode="auto" r:id="rId16">
            <p14:nvContentPartPr>
              <p14:cNvPr id="1052687" name=""/>
              <p14:cNvContentPartPr/>
              <p14:nvPr/>
            </p14:nvContentPartPr>
            <p14:xfrm>
              <a:off x="3900925" y="1921741"/>
              <a:ext cx="21621" cy="72722"/>
            </p14:xfrm>
          </p:contentPart>
        </mc:Choice>
        <mc:Fallback>
          <p:sp>
            <p:nvSpPr>
              <p:cNvPr id="1052687" name=""/>
              <p:cNvSpPr/>
              <p:nvPr/>
            </p:nvSpPr>
            <p:spPr>
              <a:xfrm>
                <a:off x="3900925" y="1921741"/>
                <a:ext cx="21621" cy="72722"/>
              </a:xfrm>
            </p:spPr>
          </p:sp>
        </mc:Fallback>
      </mc:AlternateContent>
      <mc:AlternateContent xmlns:mc="http://schemas.openxmlformats.org/markup-compatibility/2006">
        <mc:Choice xmlns:p14="http://schemas.microsoft.com/office/powerpoint/2010/main" Requires="p14">
          <p:contentPart p14:bwMode="auto" r:id="rId17">
            <p14:nvContentPartPr>
              <p14:cNvPr id="1052688" name=""/>
              <p14:cNvContentPartPr/>
              <p14:nvPr/>
            </p14:nvContentPartPr>
            <p14:xfrm>
              <a:off x="4081484" y="1798882"/>
              <a:ext cx="37052" cy="364417"/>
            </p14:xfrm>
          </p:contentPart>
        </mc:Choice>
        <mc:Fallback>
          <p:sp>
            <p:nvSpPr>
              <p:cNvPr id="1052688" name=""/>
              <p:cNvSpPr/>
              <p:nvPr/>
            </p:nvSpPr>
            <p:spPr>
              <a:xfrm>
                <a:off x="4081484" y="1798882"/>
                <a:ext cx="37052" cy="364417"/>
              </a:xfrm>
            </p:spPr>
          </p:sp>
        </mc:Fallback>
      </mc:AlternateContent>
      <mc:AlternateContent xmlns:mc="http://schemas.openxmlformats.org/markup-compatibility/2006">
        <mc:Choice xmlns:p14="http://schemas.microsoft.com/office/powerpoint/2010/main" Requires="p14">
          <p:contentPart p14:bwMode="auto" r:id="rId18">
            <p14:nvContentPartPr>
              <p14:cNvPr id="1052689" name=""/>
              <p14:cNvContentPartPr/>
              <p14:nvPr/>
            </p14:nvContentPartPr>
            <p14:xfrm>
              <a:off x="4194312" y="1835367"/>
              <a:ext cx="191589" cy="352479"/>
            </p14:xfrm>
          </p:contentPart>
        </mc:Choice>
        <mc:Fallback>
          <p:sp>
            <p:nvSpPr>
              <p:cNvPr id="1052689" name=""/>
              <p:cNvSpPr/>
              <p:nvPr/>
            </p:nvSpPr>
            <p:spPr>
              <a:xfrm>
                <a:off x="4194312" y="1835367"/>
                <a:ext cx="191589" cy="352479"/>
              </a:xfrm>
            </p:spPr>
          </p:sp>
        </mc:Fallback>
      </mc:AlternateContent>
      <mc:AlternateContent xmlns:mc="http://schemas.openxmlformats.org/markup-compatibility/2006">
        <mc:Choice xmlns:p14="http://schemas.microsoft.com/office/powerpoint/2010/main" Requires="p14">
          <p:contentPart p14:bwMode="auto" r:id="rId19">
            <p14:nvContentPartPr>
              <p14:cNvPr id="1052690" name=""/>
              <p14:cNvContentPartPr/>
              <p14:nvPr/>
            </p14:nvContentPartPr>
            <p14:xfrm>
              <a:off x="4537505" y="2053535"/>
              <a:ext cx="187898" cy="341462"/>
            </p14:xfrm>
          </p:contentPart>
        </mc:Choice>
        <mc:Fallback>
          <p:sp>
            <p:nvSpPr>
              <p:cNvPr id="1052690" name=""/>
              <p:cNvSpPr/>
              <p:nvPr/>
            </p:nvSpPr>
            <p:spPr>
              <a:xfrm>
                <a:off x="4537505" y="2053535"/>
                <a:ext cx="187898" cy="341462"/>
              </a:xfrm>
            </p:spPr>
          </p:sp>
        </mc:Fallback>
      </mc:AlternateContent>
      <mc:AlternateContent xmlns:mc="http://schemas.openxmlformats.org/markup-compatibility/2006">
        <mc:Choice xmlns:p14="http://schemas.microsoft.com/office/powerpoint/2010/main" Requires="p14">
          <p:contentPart p14:bwMode="auto" r:id="rId20">
            <p14:nvContentPartPr>
              <p14:cNvPr id="1052691" name=""/>
              <p14:cNvContentPartPr/>
              <p14:nvPr/>
            </p14:nvContentPartPr>
            <p14:xfrm>
              <a:off x="4800087" y="2028480"/>
              <a:ext cx="369382" cy="146208"/>
            </p14:xfrm>
          </p:contentPart>
        </mc:Choice>
        <mc:Fallback>
          <p:sp>
            <p:nvSpPr>
              <p:cNvPr id="1052691" name=""/>
              <p:cNvSpPr/>
              <p:nvPr/>
            </p:nvSpPr>
            <p:spPr>
              <a:xfrm>
                <a:off x="4800087" y="2028480"/>
                <a:ext cx="369382" cy="146208"/>
              </a:xfrm>
            </p:spPr>
          </p:sp>
        </mc:Fallback>
      </mc:AlternateContent>
      <mc:AlternateContent xmlns:mc="http://schemas.openxmlformats.org/markup-compatibility/2006">
        <mc:Choice xmlns:p14="http://schemas.microsoft.com/office/powerpoint/2010/main" Requires="p14">
          <p:contentPart p14:bwMode="auto" r:id="rId21">
            <p14:nvContentPartPr>
              <p14:cNvPr id="1052692" name=""/>
              <p14:cNvContentPartPr/>
              <p14:nvPr/>
            </p14:nvContentPartPr>
            <p14:xfrm>
              <a:off x="2611892" y="2092647"/>
              <a:ext cx="72534" cy="68855"/>
            </p14:xfrm>
          </p:contentPart>
        </mc:Choice>
        <mc:Fallback>
          <p:sp>
            <p:nvSpPr>
              <p:cNvPr id="1052692" name=""/>
              <p:cNvSpPr/>
              <p:nvPr/>
            </p:nvSpPr>
            <p:spPr>
              <a:xfrm>
                <a:off x="2611892" y="2092647"/>
                <a:ext cx="72534" cy="68855"/>
              </a:xfrm>
            </p:spPr>
          </p:sp>
        </mc:Fallback>
      </mc:AlternateContent>
      <mc:AlternateContent xmlns:mc="http://schemas.openxmlformats.org/markup-compatibility/2006">
        <mc:Choice xmlns:p14="http://schemas.microsoft.com/office/powerpoint/2010/main" Requires="p14">
          <p:contentPart p14:bwMode="auto" r:id="rId22">
            <p14:nvContentPartPr>
              <p14:cNvPr id="1052693" name=""/>
              <p14:cNvContentPartPr/>
              <p14:nvPr/>
            </p14:nvContentPartPr>
            <p14:xfrm>
              <a:off x="5622578" y="1893446"/>
              <a:ext cx="252476" cy="351527"/>
            </p14:xfrm>
          </p:contentPart>
        </mc:Choice>
        <mc:Fallback>
          <p:sp>
            <p:nvSpPr>
              <p:cNvPr id="1052693" name=""/>
              <p:cNvSpPr/>
              <p:nvPr/>
            </p:nvSpPr>
            <p:spPr>
              <a:xfrm>
                <a:off x="5622578" y="1893446"/>
                <a:ext cx="252476" cy="351527"/>
              </a:xfrm>
            </p:spPr>
          </p:sp>
        </mc:Fallback>
      </mc:AlternateContent>
      <mc:AlternateContent xmlns:mc="http://schemas.openxmlformats.org/markup-compatibility/2006">
        <mc:Choice xmlns:p14="http://schemas.microsoft.com/office/powerpoint/2010/main" Requires="p14">
          <p:contentPart p14:bwMode="auto" r:id="rId23">
            <p14:nvContentPartPr>
              <p14:cNvPr id="1052694" name=""/>
              <p14:cNvContentPartPr/>
              <p14:nvPr/>
            </p14:nvContentPartPr>
            <p14:xfrm>
              <a:off x="5717969" y="1813931"/>
              <a:ext cx="198336" cy="235812"/>
            </p14:xfrm>
          </p:contentPart>
        </mc:Choice>
        <mc:Fallback>
          <p:sp>
            <p:nvSpPr>
              <p:cNvPr id="1052694" name=""/>
              <p:cNvSpPr/>
              <p:nvPr/>
            </p:nvSpPr>
            <p:spPr>
              <a:xfrm>
                <a:off x="5717969" y="1813931"/>
                <a:ext cx="198336" cy="235812"/>
              </a:xfrm>
            </p:spPr>
          </p:sp>
        </mc:Fallback>
      </mc:AlternateContent>
      <mc:AlternateContent xmlns:mc="http://schemas.openxmlformats.org/markup-compatibility/2006">
        <mc:Choice xmlns:p14="http://schemas.microsoft.com/office/powerpoint/2010/main" Requires="p14">
          <p:contentPart p14:bwMode="auto" r:id="rId24">
            <p14:nvContentPartPr>
              <p14:cNvPr id="1052695" name=""/>
              <p14:cNvContentPartPr/>
              <p14:nvPr/>
            </p14:nvContentPartPr>
            <p14:xfrm>
              <a:off x="5926470" y="1864407"/>
              <a:ext cx="234511" cy="436516"/>
            </p14:xfrm>
          </p:contentPart>
        </mc:Choice>
        <mc:Fallback>
          <p:sp>
            <p:nvSpPr>
              <p:cNvPr id="1052695" name=""/>
              <p:cNvSpPr/>
              <p:nvPr/>
            </p:nvSpPr>
            <p:spPr>
              <a:xfrm>
                <a:off x="5926470" y="1864407"/>
                <a:ext cx="234511" cy="436516"/>
              </a:xfrm>
            </p:spPr>
          </p:sp>
        </mc:Fallback>
      </mc:AlternateContent>
      <mc:AlternateContent xmlns:mc="http://schemas.openxmlformats.org/markup-compatibility/2006">
        <mc:Choice xmlns:p14="http://schemas.microsoft.com/office/powerpoint/2010/main" Requires="p14">
          <p:contentPart p14:bwMode="auto" r:id="rId25">
            <p14:nvContentPartPr>
              <p14:cNvPr id="1052696" name=""/>
              <p14:cNvContentPartPr/>
              <p14:nvPr/>
            </p14:nvContentPartPr>
            <p14:xfrm>
              <a:off x="6064426" y="2066938"/>
              <a:ext cx="89494" cy="259671"/>
            </p14:xfrm>
          </p:contentPart>
        </mc:Choice>
        <mc:Fallback>
          <p:sp>
            <p:nvSpPr>
              <p:cNvPr id="1052696" name=""/>
              <p:cNvSpPr/>
              <p:nvPr/>
            </p:nvSpPr>
            <p:spPr>
              <a:xfrm>
                <a:off x="6064426" y="2066938"/>
                <a:ext cx="89494" cy="259671"/>
              </a:xfrm>
            </p:spPr>
          </p:sp>
        </mc:Fallback>
      </mc:AlternateContent>
      <mc:AlternateContent xmlns:mc="http://schemas.openxmlformats.org/markup-compatibility/2006">
        <mc:Choice xmlns:p14="http://schemas.microsoft.com/office/powerpoint/2010/main" Requires="p14">
          <p:contentPart p14:bwMode="auto" r:id="rId26">
            <p14:nvContentPartPr>
              <p14:cNvPr id="1052697" name=""/>
              <p14:cNvContentPartPr/>
              <p14:nvPr/>
            </p14:nvContentPartPr>
            <p14:xfrm>
              <a:off x="6082439" y="2057881"/>
              <a:ext cx="209470" cy="252426"/>
            </p14:xfrm>
          </p:contentPart>
        </mc:Choice>
        <mc:Fallback>
          <p:sp>
            <p:nvSpPr>
              <p:cNvPr id="1052697" name=""/>
              <p:cNvSpPr/>
              <p:nvPr/>
            </p:nvSpPr>
            <p:spPr>
              <a:xfrm>
                <a:off x="6082439" y="2057881"/>
                <a:ext cx="209470" cy="252426"/>
              </a:xfrm>
            </p:spPr>
          </p:sp>
        </mc:Fallback>
      </mc:AlternateContent>
      <mc:AlternateContent xmlns:mc="http://schemas.openxmlformats.org/markup-compatibility/2006">
        <mc:Choice xmlns:p14="http://schemas.microsoft.com/office/powerpoint/2010/main" Requires="p14">
          <p:contentPart p14:bwMode="auto" r:id="rId27">
            <p14:nvContentPartPr>
              <p14:cNvPr id="1052698" name=""/>
              <p14:cNvContentPartPr/>
              <p14:nvPr/>
            </p14:nvContentPartPr>
            <p14:xfrm>
              <a:off x="6132300" y="1973118"/>
              <a:ext cx="203735" cy="7631"/>
            </p14:xfrm>
          </p:contentPart>
        </mc:Choice>
        <mc:Fallback>
          <p:sp>
            <p:nvSpPr>
              <p:cNvPr id="1052698" name=""/>
              <p:cNvSpPr/>
              <p:nvPr/>
            </p:nvSpPr>
            <p:spPr>
              <a:xfrm>
                <a:off x="6132300" y="1973118"/>
                <a:ext cx="203735" cy="7631"/>
              </a:xfrm>
            </p:spPr>
          </p:sp>
        </mc:Fallback>
      </mc:AlternateContent>
      <mc:AlternateContent xmlns:mc="http://schemas.openxmlformats.org/markup-compatibility/2006">
        <mc:Choice xmlns:p14="http://schemas.microsoft.com/office/powerpoint/2010/main" Requires="p14">
          <p:contentPart p14:bwMode="auto" r:id="rId28">
            <p14:nvContentPartPr>
              <p14:cNvPr id="1052699" name=""/>
              <p14:cNvContentPartPr/>
              <p14:nvPr/>
            </p14:nvContentPartPr>
            <p14:xfrm>
              <a:off x="6275263" y="1900396"/>
              <a:ext cx="75006" cy="115909"/>
            </p14:xfrm>
          </p:contentPart>
        </mc:Choice>
        <mc:Fallback>
          <p:sp>
            <p:nvSpPr>
              <p:cNvPr id="1052699" name=""/>
              <p:cNvSpPr/>
              <p:nvPr/>
            </p:nvSpPr>
            <p:spPr>
              <a:xfrm>
                <a:off x="6275263" y="1900396"/>
                <a:ext cx="75006" cy="115909"/>
              </a:xfrm>
            </p:spPr>
          </p:sp>
        </mc:Fallback>
      </mc:AlternateContent>
      <mc:AlternateContent xmlns:mc="http://schemas.openxmlformats.org/markup-compatibility/2006">
        <mc:Choice xmlns:p14="http://schemas.microsoft.com/office/powerpoint/2010/main" Requires="p14">
          <p:contentPart p14:bwMode="auto" r:id="rId29">
            <p14:nvContentPartPr>
              <p14:cNvPr id="1052700" name=""/>
              <p14:cNvContentPartPr/>
              <p14:nvPr/>
            </p14:nvContentPartPr>
            <p14:xfrm>
              <a:off x="6387296" y="1864407"/>
              <a:ext cx="130387" cy="524226"/>
            </p14:xfrm>
          </p:contentPart>
        </mc:Choice>
        <mc:Fallback>
          <p:sp>
            <p:nvSpPr>
              <p:cNvPr id="1052700" name=""/>
              <p:cNvSpPr/>
              <p:nvPr/>
            </p:nvSpPr>
            <p:spPr>
              <a:xfrm>
                <a:off x="6387296" y="1864407"/>
                <a:ext cx="130387" cy="524226"/>
              </a:xfrm>
            </p:spPr>
          </p:sp>
        </mc:Fallback>
      </mc:AlternateContent>
      <mc:AlternateContent xmlns:mc="http://schemas.openxmlformats.org/markup-compatibility/2006">
        <mc:Choice xmlns:p14="http://schemas.microsoft.com/office/powerpoint/2010/main" Requires="p14">
          <p:contentPart p14:bwMode="auto" r:id="rId30">
            <p14:nvContentPartPr>
              <p14:cNvPr id="1052701" name=""/>
              <p14:cNvContentPartPr/>
              <p14:nvPr/>
            </p14:nvContentPartPr>
            <p14:xfrm>
              <a:off x="6625612" y="2175650"/>
              <a:ext cx="152281" cy="9187"/>
            </p14:xfrm>
          </p:contentPart>
        </mc:Choice>
        <mc:Fallback>
          <p:sp>
            <p:nvSpPr>
              <p:cNvPr id="1052701" name=""/>
              <p:cNvSpPr/>
              <p:nvPr/>
            </p:nvSpPr>
            <p:spPr>
              <a:xfrm>
                <a:off x="6625612" y="2175650"/>
                <a:ext cx="152281" cy="9187"/>
              </a:xfrm>
            </p:spPr>
          </p:sp>
        </mc:Fallback>
      </mc:AlternateContent>
      <mc:AlternateContent xmlns:mc="http://schemas.openxmlformats.org/markup-compatibility/2006">
        <mc:Choice xmlns:p14="http://schemas.microsoft.com/office/powerpoint/2010/main" Requires="p14">
          <p:contentPart p14:bwMode="auto" r:id="rId31">
            <p14:nvContentPartPr>
              <p14:cNvPr id="1052702" name=""/>
              <p14:cNvContentPartPr/>
              <p14:nvPr/>
            </p14:nvContentPartPr>
            <p14:xfrm>
              <a:off x="6618552" y="2260893"/>
              <a:ext cx="179709" cy="20077"/>
            </p14:xfrm>
          </p:contentPart>
        </mc:Choice>
        <mc:Fallback>
          <p:sp>
            <p:nvSpPr>
              <p:cNvPr id="1052702" name=""/>
              <p:cNvSpPr/>
              <p:nvPr/>
            </p:nvSpPr>
            <p:spPr>
              <a:xfrm>
                <a:off x="6618552" y="2260893"/>
                <a:ext cx="179709" cy="20077"/>
              </a:xfrm>
            </p:spPr>
          </p:sp>
        </mc:Fallback>
      </mc:AlternateContent>
      <mc:AlternateContent xmlns:mc="http://schemas.openxmlformats.org/markup-compatibility/2006">
        <mc:Choice xmlns:p14="http://schemas.microsoft.com/office/powerpoint/2010/main" Requires="p14">
          <p:contentPart p14:bwMode="auto" r:id="rId32">
            <p14:nvContentPartPr>
              <p14:cNvPr id="1052703" name=""/>
              <p14:cNvContentPartPr/>
              <p14:nvPr/>
            </p14:nvContentPartPr>
            <p14:xfrm>
              <a:off x="6870449" y="2117571"/>
              <a:ext cx="62709" cy="262845"/>
            </p14:xfrm>
          </p:contentPart>
        </mc:Choice>
        <mc:Fallback>
          <p:sp>
            <p:nvSpPr>
              <p:cNvPr id="1052703" name=""/>
              <p:cNvSpPr/>
              <p:nvPr/>
            </p:nvSpPr>
            <p:spPr>
              <a:xfrm>
                <a:off x="6870449" y="2117571"/>
                <a:ext cx="62709" cy="262845"/>
              </a:xfrm>
            </p:spPr>
          </p:sp>
        </mc:Fallback>
      </mc:AlternateContent>
      <mc:AlternateContent xmlns:mc="http://schemas.openxmlformats.org/markup-compatibility/2006">
        <mc:Choice xmlns:p14="http://schemas.microsoft.com/office/powerpoint/2010/main" Requires="p14">
          <p:contentPart p14:bwMode="auto" r:id="rId33">
            <p14:nvContentPartPr>
              <p14:cNvPr id="1052704" name=""/>
              <p14:cNvContentPartPr/>
              <p14:nvPr/>
            </p14:nvContentPartPr>
            <p14:xfrm>
              <a:off x="6915068" y="1993236"/>
              <a:ext cx="240037" cy="300452"/>
            </p14:xfrm>
          </p:contentPart>
        </mc:Choice>
        <mc:Fallback>
          <p:sp>
            <p:nvSpPr>
              <p:cNvPr id="1052704" name=""/>
              <p:cNvSpPr/>
              <p:nvPr/>
            </p:nvSpPr>
            <p:spPr>
              <a:xfrm>
                <a:off x="6915068" y="1993236"/>
                <a:ext cx="240037" cy="300452"/>
              </a:xfrm>
            </p:spPr>
          </p:sp>
        </mc:Fallback>
      </mc:AlternateContent>
      <mc:AlternateContent xmlns:mc="http://schemas.openxmlformats.org/markup-compatibility/2006">
        <mc:Choice xmlns:p14="http://schemas.microsoft.com/office/powerpoint/2010/main" Requires="p14">
          <p:contentPart p14:bwMode="auto" r:id="rId34">
            <p14:nvContentPartPr>
              <p14:cNvPr id="1052705" name=""/>
              <p14:cNvContentPartPr/>
              <p14:nvPr/>
            </p14:nvContentPartPr>
            <p14:xfrm>
              <a:off x="6911580" y="1899190"/>
              <a:ext cx="293385" cy="8403"/>
            </p14:xfrm>
          </p:contentPart>
        </mc:Choice>
        <mc:Fallback>
          <p:sp>
            <p:nvSpPr>
              <p:cNvPr id="1052705" name=""/>
              <p:cNvSpPr/>
              <p:nvPr/>
            </p:nvSpPr>
            <p:spPr>
              <a:xfrm>
                <a:off x="6911580" y="1899190"/>
                <a:ext cx="293385" cy="8403"/>
              </a:xfrm>
            </p:spPr>
          </p:sp>
        </mc:Fallback>
      </mc:AlternateContent>
      <mc:AlternateContent xmlns:mc="http://schemas.openxmlformats.org/markup-compatibility/2006">
        <mc:Choice xmlns:p14="http://schemas.microsoft.com/office/powerpoint/2010/main" Requires="p14">
          <p:contentPart p14:bwMode="auto" r:id="rId35">
            <p14:nvContentPartPr>
              <p14:cNvPr id="1052706" name=""/>
              <p14:cNvContentPartPr/>
              <p14:nvPr/>
            </p14:nvContentPartPr>
            <p14:xfrm>
              <a:off x="7083623" y="1835367"/>
              <a:ext cx="184523" cy="217788"/>
            </p14:xfrm>
          </p:contentPart>
        </mc:Choice>
        <mc:Fallback>
          <p:sp>
            <p:nvSpPr>
              <p:cNvPr id="1052706" name=""/>
              <p:cNvSpPr/>
              <p:nvPr/>
            </p:nvSpPr>
            <p:spPr>
              <a:xfrm>
                <a:off x="7083623" y="1835367"/>
                <a:ext cx="184523" cy="217788"/>
              </a:xfrm>
            </p:spPr>
          </p:sp>
        </mc:Fallback>
      </mc:AlternateContent>
      <mc:AlternateContent xmlns:mc="http://schemas.openxmlformats.org/markup-compatibility/2006">
        <mc:Choice xmlns:p14="http://schemas.microsoft.com/office/powerpoint/2010/main" Requires="p14">
          <p:contentPart p14:bwMode="auto" r:id="rId36">
            <p14:nvContentPartPr>
              <p14:cNvPr id="1052707" name=""/>
              <p14:cNvContentPartPr/>
              <p14:nvPr/>
            </p14:nvContentPartPr>
            <p14:xfrm>
              <a:off x="7298068" y="2219085"/>
              <a:ext cx="2103" cy="74310"/>
            </p14:xfrm>
          </p:contentPart>
        </mc:Choice>
        <mc:Fallback>
          <p:sp>
            <p:nvSpPr>
              <p:cNvPr id="1052707" name=""/>
              <p:cNvSpPr/>
              <p:nvPr/>
            </p:nvSpPr>
            <p:spPr>
              <a:xfrm>
                <a:off x="7298068" y="2219085"/>
                <a:ext cx="2103" cy="74310"/>
              </a:xfrm>
            </p:spPr>
          </p:sp>
        </mc:Fallback>
      </mc:AlternateContent>
      <mc:AlternateContent xmlns:mc="http://schemas.openxmlformats.org/markup-compatibility/2006">
        <mc:Choice xmlns:p14="http://schemas.microsoft.com/office/powerpoint/2010/main" Requires="p14">
          <p:contentPart p14:bwMode="auto" r:id="rId37">
            <p14:nvContentPartPr>
              <p14:cNvPr id="1052708" name=""/>
              <p14:cNvContentPartPr/>
              <p14:nvPr/>
            </p14:nvContentPartPr>
            <p14:xfrm>
              <a:off x="7391171" y="2102453"/>
              <a:ext cx="216517" cy="190955"/>
            </p14:xfrm>
          </p:contentPart>
        </mc:Choice>
        <mc:Fallback>
          <p:sp>
            <p:nvSpPr>
              <p:cNvPr id="1052708" name=""/>
              <p:cNvSpPr/>
              <p:nvPr/>
            </p:nvSpPr>
            <p:spPr>
              <a:xfrm>
                <a:off x="7391171" y="2102453"/>
                <a:ext cx="216517" cy="190955"/>
              </a:xfrm>
            </p:spPr>
          </p:sp>
        </mc:Fallback>
      </mc:AlternateContent>
      <mc:AlternateContent xmlns:mc="http://schemas.openxmlformats.org/markup-compatibility/2006">
        <mc:Choice xmlns:p14="http://schemas.microsoft.com/office/powerpoint/2010/main" Requires="p14">
          <p:contentPart p14:bwMode="auto" r:id="rId38">
            <p14:nvContentPartPr>
              <p14:cNvPr id="1052709" name=""/>
              <p14:cNvContentPartPr/>
              <p14:nvPr/>
            </p14:nvContentPartPr>
            <p14:xfrm>
              <a:off x="7419852" y="1995716"/>
              <a:ext cx="256461" cy="13955"/>
            </p14:xfrm>
          </p:contentPart>
        </mc:Choice>
        <mc:Fallback>
          <p:sp>
            <p:nvSpPr>
              <p:cNvPr id="1052709" name=""/>
              <p:cNvSpPr/>
              <p:nvPr/>
            </p:nvSpPr>
            <p:spPr>
              <a:xfrm>
                <a:off x="7419852" y="1995716"/>
                <a:ext cx="256461" cy="13955"/>
              </a:xfrm>
            </p:spPr>
          </p:sp>
        </mc:Fallback>
      </mc:AlternateContent>
      <mc:AlternateContent xmlns:mc="http://schemas.openxmlformats.org/markup-compatibility/2006">
        <mc:Choice xmlns:p14="http://schemas.microsoft.com/office/powerpoint/2010/main" Requires="p14">
          <p:contentPart p14:bwMode="auto" r:id="rId39">
            <p14:nvContentPartPr>
              <p14:cNvPr id="1052710" name=""/>
              <p14:cNvContentPartPr/>
              <p14:nvPr/>
            </p14:nvContentPartPr>
            <p14:xfrm>
              <a:off x="7576935" y="1958226"/>
              <a:ext cx="102176" cy="136697"/>
            </p14:xfrm>
          </p:contentPart>
        </mc:Choice>
        <mc:Fallback>
          <p:sp>
            <p:nvSpPr>
              <p:cNvPr id="1052710" name=""/>
              <p:cNvSpPr/>
              <p:nvPr/>
            </p:nvSpPr>
            <p:spPr>
              <a:xfrm>
                <a:off x="7576935" y="1958226"/>
                <a:ext cx="102176" cy="136697"/>
              </a:xfrm>
            </p:spPr>
          </p:sp>
        </mc:Fallback>
      </mc:AlternateContent>
      <mc:AlternateContent xmlns:mc="http://schemas.openxmlformats.org/markup-compatibility/2006">
        <mc:Choice xmlns:p14="http://schemas.microsoft.com/office/powerpoint/2010/main" Requires="p14">
          <p:contentPart p14:bwMode="auto" r:id="rId40">
            <p14:nvContentPartPr>
              <p14:cNvPr id="1052711" name=""/>
              <p14:cNvContentPartPr/>
              <p14:nvPr/>
            </p14:nvContentPartPr>
            <p14:xfrm>
              <a:off x="7719898" y="2197243"/>
              <a:ext cx="163061" cy="14860"/>
            </p14:xfrm>
          </p:contentPart>
        </mc:Choice>
        <mc:Fallback>
          <p:sp>
            <p:nvSpPr>
              <p:cNvPr id="1052711" name=""/>
              <p:cNvSpPr/>
              <p:nvPr/>
            </p:nvSpPr>
            <p:spPr>
              <a:xfrm>
                <a:off x="7719898" y="2197243"/>
                <a:ext cx="163061" cy="14860"/>
              </a:xfrm>
            </p:spPr>
          </p:sp>
        </mc:Fallback>
      </mc:AlternateContent>
      <mc:AlternateContent xmlns:mc="http://schemas.openxmlformats.org/markup-compatibility/2006">
        <mc:Choice xmlns:p14="http://schemas.microsoft.com/office/powerpoint/2010/main" Requires="p14">
          <p:contentPart p14:bwMode="auto" r:id="rId41">
            <p14:nvContentPartPr>
              <p14:cNvPr id="1052712" name=""/>
              <p14:cNvContentPartPr/>
              <p14:nvPr/>
            </p14:nvContentPartPr>
            <p14:xfrm>
              <a:off x="7705778" y="2291559"/>
              <a:ext cx="214444" cy="21862"/>
            </p14:xfrm>
          </p:contentPart>
        </mc:Choice>
        <mc:Fallback>
          <p:sp>
            <p:nvSpPr>
              <p:cNvPr id="1052712" name=""/>
              <p:cNvSpPr/>
              <p:nvPr/>
            </p:nvSpPr>
            <p:spPr>
              <a:xfrm>
                <a:off x="7705778" y="2291559"/>
                <a:ext cx="214444" cy="21862"/>
              </a:xfrm>
            </p:spPr>
          </p:sp>
        </mc:Fallback>
      </mc:AlternateContent>
      <mc:AlternateContent xmlns:mc="http://schemas.openxmlformats.org/markup-compatibility/2006">
        <mc:Choice xmlns:p14="http://schemas.microsoft.com/office/powerpoint/2010/main" Requires="p14">
          <p:contentPart p14:bwMode="auto" r:id="rId42">
            <p14:nvContentPartPr>
              <p14:cNvPr id="1052713" name=""/>
              <p14:cNvContentPartPr/>
              <p14:nvPr/>
            </p14:nvContentPartPr>
            <p14:xfrm>
              <a:off x="7961214" y="2176400"/>
              <a:ext cx="191926" cy="147645"/>
            </p14:xfrm>
          </p:contentPart>
        </mc:Choice>
        <mc:Fallback>
          <p:sp>
            <p:nvSpPr>
              <p:cNvPr id="1052713" name=""/>
              <p:cNvSpPr/>
              <p:nvPr/>
            </p:nvSpPr>
            <p:spPr>
              <a:xfrm>
                <a:off x="7961214" y="2176400"/>
                <a:ext cx="191926" cy="147645"/>
              </a:xfrm>
            </p:spPr>
          </p:sp>
        </mc:Fallback>
      </mc:AlternateContent>
      <mc:AlternateContent xmlns:mc="http://schemas.openxmlformats.org/markup-compatibility/2006">
        <mc:Choice xmlns:p14="http://schemas.microsoft.com/office/powerpoint/2010/main" Requires="p14">
          <p:contentPart p14:bwMode="auto" r:id="rId43">
            <p14:nvContentPartPr>
              <p14:cNvPr id="1052714" name=""/>
              <p14:cNvContentPartPr/>
              <p14:nvPr/>
            </p14:nvContentPartPr>
            <p14:xfrm>
              <a:off x="5929055" y="2410865"/>
              <a:ext cx="2141191" cy="67661"/>
            </p14:xfrm>
          </p:contentPart>
        </mc:Choice>
        <mc:Fallback>
          <p:sp>
            <p:nvSpPr>
              <p:cNvPr id="1052714" name=""/>
              <p:cNvSpPr/>
              <p:nvPr/>
            </p:nvSpPr>
            <p:spPr>
              <a:xfrm>
                <a:off x="5929055" y="2410865"/>
                <a:ext cx="2141191" cy="67661"/>
              </a:xfrm>
            </p:spPr>
          </p:sp>
        </mc:Fallback>
      </mc:AlternateContent>
      <mc:AlternateContent xmlns:mc="http://schemas.openxmlformats.org/markup-compatibility/2006">
        <mc:Choice xmlns:p14="http://schemas.microsoft.com/office/powerpoint/2010/main" Requires="p14">
          <p:contentPart p14:bwMode="auto" r:id="rId44">
            <p14:nvContentPartPr>
              <p14:cNvPr id="1052715" name=""/>
              <p14:cNvContentPartPr/>
              <p14:nvPr/>
            </p14:nvContentPartPr>
            <p14:xfrm>
              <a:off x="1243750" y="2812766"/>
              <a:ext cx="475992" cy="465814"/>
            </p14:xfrm>
          </p:contentPart>
        </mc:Choice>
        <mc:Fallback>
          <p:sp>
            <p:nvSpPr>
              <p:cNvPr id="1052715" name=""/>
              <p:cNvSpPr/>
              <p:nvPr/>
            </p:nvSpPr>
            <p:spPr>
              <a:xfrm>
                <a:off x="1243750" y="2812766"/>
                <a:ext cx="475992" cy="465814"/>
              </a:xfrm>
            </p:spPr>
          </p:sp>
        </mc:Fallback>
      </mc:AlternateContent>
      <mc:AlternateContent xmlns:mc="http://schemas.openxmlformats.org/markup-compatibility/2006">
        <mc:Choice xmlns:p14="http://schemas.microsoft.com/office/powerpoint/2010/main" Requires="p14">
          <p:contentPart p14:bwMode="auto" r:id="rId45">
            <p14:nvContentPartPr>
              <p14:cNvPr id="1052716" name=""/>
              <p14:cNvContentPartPr/>
              <p14:nvPr/>
            </p14:nvContentPartPr>
            <p14:xfrm>
              <a:off x="1583950" y="2675525"/>
              <a:ext cx="228564" cy="65028"/>
            </p14:xfrm>
          </p:contentPart>
        </mc:Choice>
        <mc:Fallback>
          <p:sp>
            <p:nvSpPr>
              <p:cNvPr id="1052716" name=""/>
              <p:cNvSpPr/>
              <p:nvPr/>
            </p:nvSpPr>
            <p:spPr>
              <a:xfrm>
                <a:off x="1583950" y="2675525"/>
                <a:ext cx="228564" cy="65028"/>
              </a:xfrm>
            </p:spPr>
          </p:sp>
        </mc:Fallback>
      </mc:AlternateContent>
      <mc:AlternateContent xmlns:mc="http://schemas.openxmlformats.org/markup-compatibility/2006">
        <mc:Choice xmlns:p14="http://schemas.microsoft.com/office/powerpoint/2010/main" Requires="p14">
          <p:contentPart p14:bwMode="auto" r:id="rId46">
            <p14:nvContentPartPr>
              <p14:cNvPr id="1052717" name=""/>
              <p14:cNvContentPartPr/>
              <p14:nvPr/>
            </p14:nvContentPartPr>
            <p14:xfrm>
              <a:off x="1733973" y="2620652"/>
              <a:ext cx="141361" cy="195192"/>
            </p14:xfrm>
          </p:contentPart>
        </mc:Choice>
        <mc:Fallback>
          <p:sp>
            <p:nvSpPr>
              <p:cNvPr id="1052717" name=""/>
              <p:cNvSpPr/>
              <p:nvPr/>
            </p:nvSpPr>
            <p:spPr>
              <a:xfrm>
                <a:off x="1733973" y="2620652"/>
                <a:ext cx="141361" cy="195192"/>
              </a:xfrm>
            </p:spPr>
          </p:sp>
        </mc:Fallback>
      </mc:AlternateContent>
      <mc:AlternateContent xmlns:mc="http://schemas.openxmlformats.org/markup-compatibility/2006">
        <mc:Choice xmlns:p14="http://schemas.microsoft.com/office/powerpoint/2010/main" Requires="p14">
          <p:contentPart p14:bwMode="auto" r:id="rId47">
            <p14:nvContentPartPr>
              <p14:cNvPr id="1052718" name=""/>
              <p14:cNvContentPartPr/>
              <p14:nvPr/>
            </p14:nvContentPartPr>
            <p14:xfrm>
              <a:off x="1984159" y="2887815"/>
              <a:ext cx="282361" cy="107252"/>
            </p14:xfrm>
          </p:contentPart>
        </mc:Choice>
        <mc:Fallback>
          <p:sp>
            <p:nvSpPr>
              <p:cNvPr id="1052718" name=""/>
              <p:cNvSpPr/>
              <p:nvPr/>
            </p:nvSpPr>
            <p:spPr>
              <a:xfrm>
                <a:off x="1984159" y="2887815"/>
                <a:ext cx="282361" cy="107252"/>
              </a:xfrm>
            </p:spPr>
          </p:sp>
        </mc:Fallback>
      </mc:AlternateContent>
      <mc:AlternateContent xmlns:mc="http://schemas.openxmlformats.org/markup-compatibility/2006">
        <mc:Choice xmlns:p14="http://schemas.microsoft.com/office/powerpoint/2010/main" Requires="p14">
          <p:contentPart p14:bwMode="auto" r:id="rId48">
            <p14:nvContentPartPr>
              <p14:cNvPr id="1052719" name=""/>
              <p14:cNvContentPartPr/>
              <p14:nvPr/>
            </p14:nvContentPartPr>
            <p14:xfrm>
              <a:off x="2329245" y="2653683"/>
              <a:ext cx="152406" cy="270801"/>
            </p14:xfrm>
          </p:contentPart>
        </mc:Choice>
        <mc:Fallback>
          <p:sp>
            <p:nvSpPr>
              <p:cNvPr id="1052719" name=""/>
              <p:cNvSpPr/>
              <p:nvPr/>
            </p:nvSpPr>
            <p:spPr>
              <a:xfrm>
                <a:off x="2329245" y="2653683"/>
                <a:ext cx="152406" cy="270801"/>
              </a:xfrm>
            </p:spPr>
          </p:sp>
        </mc:Fallback>
      </mc:AlternateContent>
      <mc:AlternateContent xmlns:mc="http://schemas.openxmlformats.org/markup-compatibility/2006">
        <mc:Choice xmlns:p14="http://schemas.microsoft.com/office/powerpoint/2010/main" Requires="p14">
          <p:contentPart p14:bwMode="auto" r:id="rId49">
            <p14:nvContentPartPr>
              <p14:cNvPr id="1052720" name=""/>
              <p14:cNvContentPartPr/>
              <p14:nvPr/>
            </p14:nvContentPartPr>
            <p14:xfrm>
              <a:off x="2618276" y="2748247"/>
              <a:ext cx="517531" cy="224124"/>
            </p14:xfrm>
          </p:contentPart>
        </mc:Choice>
        <mc:Fallback>
          <p:sp>
            <p:nvSpPr>
              <p:cNvPr id="1052720" name=""/>
              <p:cNvSpPr/>
              <p:nvPr/>
            </p:nvSpPr>
            <p:spPr>
              <a:xfrm>
                <a:off x="2618276" y="2748247"/>
                <a:ext cx="517531" cy="224124"/>
              </a:xfrm>
            </p:spPr>
          </p:sp>
        </mc:Fallback>
      </mc:AlternateContent>
      <mc:AlternateContent xmlns:mc="http://schemas.openxmlformats.org/markup-compatibility/2006">
        <mc:Choice xmlns:p14="http://schemas.microsoft.com/office/powerpoint/2010/main" Requires="p14">
          <p:contentPart p14:bwMode="auto" r:id="rId50">
            <p14:nvContentPartPr>
              <p14:cNvPr id="1052721" name=""/>
              <p14:cNvContentPartPr/>
              <p14:nvPr/>
            </p14:nvContentPartPr>
            <p14:xfrm>
              <a:off x="3208559" y="2755445"/>
              <a:ext cx="561366" cy="208990"/>
            </p14:xfrm>
          </p:contentPart>
        </mc:Choice>
        <mc:Fallback>
          <p:sp>
            <p:nvSpPr>
              <p:cNvPr id="1052721" name=""/>
              <p:cNvSpPr/>
              <p:nvPr/>
            </p:nvSpPr>
            <p:spPr>
              <a:xfrm>
                <a:off x="3208559" y="2755445"/>
                <a:ext cx="561366" cy="208990"/>
              </a:xfrm>
            </p:spPr>
          </p:sp>
        </mc:Fallback>
      </mc:AlternateContent>
      <mc:AlternateContent xmlns:mc="http://schemas.openxmlformats.org/markup-compatibility/2006">
        <mc:Choice xmlns:p14="http://schemas.microsoft.com/office/powerpoint/2010/main" Requires="p14">
          <p:contentPart p14:bwMode="auto" r:id="rId51">
            <p14:nvContentPartPr>
              <p14:cNvPr id="1052722" name=""/>
              <p14:cNvContentPartPr/>
              <p14:nvPr/>
            </p14:nvContentPartPr>
            <p14:xfrm>
              <a:off x="3781727" y="2652974"/>
              <a:ext cx="561426" cy="521036"/>
            </p14:xfrm>
          </p:contentPart>
        </mc:Choice>
        <mc:Fallback>
          <p:sp>
            <p:nvSpPr>
              <p:cNvPr id="1052722" name=""/>
              <p:cNvSpPr/>
              <p:nvPr/>
            </p:nvSpPr>
            <p:spPr>
              <a:xfrm>
                <a:off x="3781727" y="2652974"/>
                <a:ext cx="561426" cy="521036"/>
              </a:xfrm>
            </p:spPr>
          </p:sp>
        </mc:Fallback>
      </mc:AlternateContent>
      <mc:AlternateContent xmlns:mc="http://schemas.openxmlformats.org/markup-compatibility/2006">
        <mc:Choice xmlns:p14="http://schemas.microsoft.com/office/powerpoint/2010/main" Requires="p14">
          <p:contentPart p14:bwMode="auto" r:id="rId52">
            <p14:nvContentPartPr>
              <p14:cNvPr id="1052723" name=""/>
              <p14:cNvContentPartPr/>
              <p14:nvPr/>
            </p14:nvContentPartPr>
            <p14:xfrm>
              <a:off x="4280896" y="2649188"/>
              <a:ext cx="200306" cy="402773"/>
            </p14:xfrm>
          </p:contentPart>
        </mc:Choice>
        <mc:Fallback>
          <p:sp>
            <p:nvSpPr>
              <p:cNvPr id="1052723" name=""/>
              <p:cNvSpPr/>
              <p:nvPr/>
            </p:nvSpPr>
            <p:spPr>
              <a:xfrm>
                <a:off x="4280896" y="2649188"/>
                <a:ext cx="200306" cy="402773"/>
              </a:xfrm>
            </p:spPr>
          </p:sp>
        </mc:Fallback>
      </mc:AlternateContent>
      <mc:AlternateContent xmlns:mc="http://schemas.openxmlformats.org/markup-compatibility/2006">
        <mc:Choice xmlns:p14="http://schemas.microsoft.com/office/powerpoint/2010/main" Requires="p14">
          <p:contentPart p14:bwMode="auto" r:id="rId53">
            <p14:nvContentPartPr>
              <p14:cNvPr id="1052724" name=""/>
              <p14:cNvContentPartPr/>
              <p14:nvPr/>
            </p14:nvContentPartPr>
            <p14:xfrm>
              <a:off x="4421513" y="2764685"/>
              <a:ext cx="116482" cy="211076"/>
            </p14:xfrm>
          </p:contentPart>
        </mc:Choice>
        <mc:Fallback>
          <p:sp>
            <p:nvSpPr>
              <p:cNvPr id="1052724" name=""/>
              <p:cNvSpPr/>
              <p:nvPr/>
            </p:nvSpPr>
            <p:spPr>
              <a:xfrm>
                <a:off x="4421513" y="2764685"/>
                <a:ext cx="116482" cy="211076"/>
              </a:xfrm>
            </p:spPr>
          </p:sp>
        </mc:Fallback>
      </mc:AlternateContent>
      <mc:AlternateContent xmlns:mc="http://schemas.openxmlformats.org/markup-compatibility/2006">
        <mc:Choice xmlns:p14="http://schemas.microsoft.com/office/powerpoint/2010/main" Requires="p14">
          <p:contentPart p14:bwMode="auto" r:id="rId54">
            <p14:nvContentPartPr>
              <p14:cNvPr id="1052725" name=""/>
              <p14:cNvContentPartPr/>
              <p14:nvPr/>
            </p14:nvContentPartPr>
            <p14:xfrm>
              <a:off x="4251274" y="2574011"/>
              <a:ext cx="43242" cy="86870"/>
            </p14:xfrm>
          </p:contentPart>
        </mc:Choice>
        <mc:Fallback>
          <p:sp>
            <p:nvSpPr>
              <p:cNvPr id="1052725" name=""/>
              <p:cNvSpPr/>
              <p:nvPr/>
            </p:nvSpPr>
            <p:spPr>
              <a:xfrm>
                <a:off x="4251274" y="2574011"/>
                <a:ext cx="43242" cy="86870"/>
              </a:xfrm>
            </p:spPr>
          </p:sp>
        </mc:Fallback>
      </mc:AlternateContent>
      <mc:AlternateContent xmlns:mc="http://schemas.openxmlformats.org/markup-compatibility/2006">
        <mc:Choice xmlns:p14="http://schemas.microsoft.com/office/powerpoint/2010/main" Requires="p14">
          <p:contentPart p14:bwMode="auto" r:id="rId55">
            <p14:nvContentPartPr>
              <p14:cNvPr id="1052726" name=""/>
              <p14:cNvContentPartPr/>
              <p14:nvPr/>
            </p14:nvContentPartPr>
            <p14:xfrm>
              <a:off x="3986968" y="2748247"/>
              <a:ext cx="170593" cy="45979"/>
            </p14:xfrm>
          </p:contentPart>
        </mc:Choice>
        <mc:Fallback>
          <p:sp>
            <p:nvSpPr>
              <p:cNvPr id="1052726" name=""/>
              <p:cNvSpPr/>
              <p:nvPr/>
            </p:nvSpPr>
            <p:spPr>
              <a:xfrm>
                <a:off x="3986968" y="2748247"/>
                <a:ext cx="170593" cy="45979"/>
              </a:xfrm>
            </p:spPr>
          </p:sp>
        </mc:Fallback>
      </mc:AlternateContent>
      <mc:AlternateContent xmlns:mc="http://schemas.openxmlformats.org/markup-compatibility/2006">
        <mc:Choice xmlns:p14="http://schemas.microsoft.com/office/powerpoint/2010/main" Requires="p14">
          <p:contentPart p14:bwMode="auto" r:id="rId56">
            <p14:nvContentPartPr>
              <p14:cNvPr id="1052727" name=""/>
              <p14:cNvContentPartPr/>
              <p14:nvPr/>
            </p14:nvContentPartPr>
            <p14:xfrm>
              <a:off x="1962803" y="2735093"/>
              <a:ext cx="144756" cy="213353"/>
            </p14:xfrm>
          </p:contentPart>
        </mc:Choice>
        <mc:Fallback>
          <p:sp>
            <p:nvSpPr>
              <p:cNvPr id="1052727" name=""/>
              <p:cNvSpPr/>
              <p:nvPr/>
            </p:nvSpPr>
            <p:spPr>
              <a:xfrm>
                <a:off x="1962803" y="2735093"/>
                <a:ext cx="144756" cy="213353"/>
              </a:xfrm>
            </p:spPr>
          </p:sp>
        </mc:Fallback>
      </mc:AlternateContent>
      <mc:AlternateContent xmlns:mc="http://schemas.openxmlformats.org/markup-compatibility/2006">
        <mc:Choice xmlns:p14="http://schemas.microsoft.com/office/powerpoint/2010/main" Requires="p14">
          <p:contentPart p14:bwMode="auto" r:id="rId57">
            <p14:nvContentPartPr>
              <p14:cNvPr id="1052728" name=""/>
              <p14:cNvContentPartPr/>
              <p14:nvPr/>
            </p14:nvContentPartPr>
            <p14:xfrm>
              <a:off x="2000671" y="3068531"/>
              <a:ext cx="2358707" cy="99183"/>
            </p14:xfrm>
          </p:contentPart>
        </mc:Choice>
        <mc:Fallback>
          <p:sp>
            <p:nvSpPr>
              <p:cNvPr id="1052728" name=""/>
              <p:cNvSpPr/>
              <p:nvPr/>
            </p:nvSpPr>
            <p:spPr>
              <a:xfrm>
                <a:off x="2000671" y="3068531"/>
                <a:ext cx="2358707" cy="99183"/>
              </a:xfrm>
            </p:spPr>
          </p:sp>
        </mc:Fallback>
      </mc:AlternateContent>
      <mc:AlternateContent xmlns:mc="http://schemas.openxmlformats.org/markup-compatibility/2006">
        <mc:Choice xmlns:p14="http://schemas.microsoft.com/office/powerpoint/2010/main" Requires="p14">
          <p:contentPart p14:bwMode="auto" r:id="rId58">
            <p14:nvContentPartPr>
              <p14:cNvPr id="1052729" name=""/>
              <p14:cNvContentPartPr/>
              <p14:nvPr/>
            </p14:nvContentPartPr>
            <p14:xfrm>
              <a:off x="4527739" y="2966912"/>
              <a:ext cx="19169" cy="30252"/>
            </p14:xfrm>
          </p:contentPart>
        </mc:Choice>
        <mc:Fallback>
          <p:sp>
            <p:nvSpPr>
              <p:cNvPr id="1052729" name=""/>
              <p:cNvSpPr/>
              <p:nvPr/>
            </p:nvSpPr>
            <p:spPr>
              <a:xfrm>
                <a:off x="4527739" y="2966912"/>
                <a:ext cx="19169" cy="30252"/>
              </a:xfrm>
            </p:spPr>
          </p:sp>
        </mc:Fallback>
      </mc:AlternateContent>
      <mc:AlternateContent xmlns:mc="http://schemas.openxmlformats.org/markup-compatibility/2006">
        <mc:Choice xmlns:p14="http://schemas.microsoft.com/office/powerpoint/2010/main" Requires="p14">
          <p:contentPart p14:bwMode="auto" r:id="rId59">
            <p14:nvContentPartPr>
              <p14:cNvPr id="1052730" name=""/>
              <p14:cNvContentPartPr/>
              <p14:nvPr/>
            </p14:nvContentPartPr>
            <p14:xfrm>
              <a:off x="922608" y="3697116"/>
              <a:ext cx="296432" cy="425901"/>
            </p14:xfrm>
          </p:contentPart>
        </mc:Choice>
        <mc:Fallback>
          <p:sp>
            <p:nvSpPr>
              <p:cNvPr id="1052730" name=""/>
              <p:cNvSpPr/>
              <p:nvPr/>
            </p:nvSpPr>
            <p:spPr>
              <a:xfrm>
                <a:off x="922608" y="3697116"/>
                <a:ext cx="296432" cy="425901"/>
              </a:xfrm>
            </p:spPr>
          </p:sp>
        </mc:Fallback>
      </mc:AlternateContent>
      <mc:AlternateContent xmlns:mc="http://schemas.openxmlformats.org/markup-compatibility/2006">
        <mc:Choice xmlns:p14="http://schemas.microsoft.com/office/powerpoint/2010/main" Requires="p14">
          <p:contentPart p14:bwMode="auto" r:id="rId60">
            <p14:nvContentPartPr>
              <p14:cNvPr id="1052731" name=""/>
              <p14:cNvContentPartPr/>
              <p14:nvPr/>
            </p14:nvContentPartPr>
            <p14:xfrm>
              <a:off x="911493" y="3914042"/>
              <a:ext cx="243125" cy="1"/>
            </p14:xfrm>
          </p:contentPart>
        </mc:Choice>
        <mc:Fallback>
          <p:sp>
            <p:nvSpPr>
              <p:cNvPr id="1052731" name=""/>
              <p:cNvSpPr/>
              <p:nvPr/>
            </p:nvSpPr>
            <p:spPr>
              <a:xfrm>
                <a:off x="911493" y="3914042"/>
                <a:ext cx="243125" cy="1"/>
              </a:xfrm>
            </p:spPr>
          </p:sp>
        </mc:Fallback>
      </mc:AlternateContent>
      <mc:AlternateContent xmlns:mc="http://schemas.openxmlformats.org/markup-compatibility/2006">
        <mc:Choice xmlns:p14="http://schemas.microsoft.com/office/powerpoint/2010/main" Requires="p14">
          <p:contentPart p14:bwMode="auto" r:id="rId61">
            <p14:nvContentPartPr>
              <p14:cNvPr id="1052732" name=""/>
              <p14:cNvContentPartPr/>
              <p14:nvPr/>
            </p14:nvContentPartPr>
            <p14:xfrm>
              <a:off x="1192125" y="4051547"/>
              <a:ext cx="167882" cy="396360"/>
            </p14:xfrm>
          </p:contentPart>
        </mc:Choice>
        <mc:Fallback>
          <p:sp>
            <p:nvSpPr>
              <p:cNvPr id="1052732" name=""/>
              <p:cNvSpPr/>
              <p:nvPr/>
            </p:nvSpPr>
            <p:spPr>
              <a:xfrm>
                <a:off x="1192125" y="4051547"/>
                <a:ext cx="167882" cy="396360"/>
              </a:xfrm>
            </p:spPr>
          </p:sp>
        </mc:Fallback>
      </mc:AlternateContent>
      <mc:AlternateContent xmlns:mc="http://schemas.openxmlformats.org/markup-compatibility/2006">
        <mc:Choice xmlns:p14="http://schemas.microsoft.com/office/powerpoint/2010/main" Requires="p14">
          <p:contentPart p14:bwMode="auto" r:id="rId62">
            <p14:nvContentPartPr>
              <p14:cNvPr id="1052733" name=""/>
              <p14:cNvContentPartPr/>
              <p14:nvPr/>
            </p14:nvContentPartPr>
            <p14:xfrm>
              <a:off x="1513353" y="3963452"/>
              <a:ext cx="206500" cy="16116"/>
            </p14:xfrm>
          </p:contentPart>
        </mc:Choice>
        <mc:Fallback>
          <p:sp>
            <p:nvSpPr>
              <p:cNvPr id="1052733" name=""/>
              <p:cNvSpPr/>
              <p:nvPr/>
            </p:nvSpPr>
            <p:spPr>
              <a:xfrm>
                <a:off x="1513353" y="3963452"/>
                <a:ext cx="206500" cy="16116"/>
              </a:xfrm>
            </p:spPr>
          </p:sp>
        </mc:Fallback>
      </mc:AlternateContent>
      <mc:AlternateContent xmlns:mc="http://schemas.openxmlformats.org/markup-compatibility/2006">
        <mc:Choice xmlns:p14="http://schemas.microsoft.com/office/powerpoint/2010/main" Requires="p14">
          <p:contentPart p14:bwMode="auto" r:id="rId63">
            <p14:nvContentPartPr>
              <p14:cNvPr id="1052734" name=""/>
              <p14:cNvContentPartPr/>
              <p14:nvPr/>
            </p14:nvContentPartPr>
            <p14:xfrm>
              <a:off x="1511958" y="4071459"/>
              <a:ext cx="172154" cy="9623"/>
            </p14:xfrm>
          </p:contentPart>
        </mc:Choice>
        <mc:Fallback>
          <p:sp>
            <p:nvSpPr>
              <p:cNvPr id="1052734" name=""/>
              <p:cNvSpPr/>
              <p:nvPr/>
            </p:nvSpPr>
            <p:spPr>
              <a:xfrm>
                <a:off x="1511958" y="4071459"/>
                <a:ext cx="172154" cy="9623"/>
              </a:xfrm>
            </p:spPr>
          </p:sp>
        </mc:Fallback>
      </mc:AlternateContent>
      <mc:AlternateContent xmlns:mc="http://schemas.openxmlformats.org/markup-compatibility/2006">
        <mc:Choice xmlns:p14="http://schemas.microsoft.com/office/powerpoint/2010/main" Requires="p14">
          <p:contentPart p14:bwMode="auto" r:id="rId64">
            <p14:nvContentPartPr>
              <p14:cNvPr id="1052735" name=""/>
              <p14:cNvContentPartPr/>
              <p14:nvPr/>
            </p14:nvContentPartPr>
            <p14:xfrm>
              <a:off x="1798395" y="4005691"/>
              <a:ext cx="180971" cy="38905"/>
            </p14:xfrm>
          </p:contentPart>
        </mc:Choice>
        <mc:Fallback>
          <p:sp>
            <p:nvSpPr>
              <p:cNvPr id="1052735" name=""/>
              <p:cNvSpPr/>
              <p:nvPr/>
            </p:nvSpPr>
            <p:spPr>
              <a:xfrm>
                <a:off x="1798395" y="4005691"/>
                <a:ext cx="180971" cy="38905"/>
              </a:xfrm>
            </p:spPr>
          </p:sp>
        </mc:Fallback>
      </mc:AlternateContent>
      <mc:AlternateContent xmlns:mc="http://schemas.openxmlformats.org/markup-compatibility/2006">
        <mc:Choice xmlns:p14="http://schemas.microsoft.com/office/powerpoint/2010/main" Requires="p14">
          <p:contentPart p14:bwMode="auto" r:id="rId65">
            <p14:nvContentPartPr>
              <p14:cNvPr id="1052736" name=""/>
              <p14:cNvContentPartPr/>
              <p14:nvPr/>
            </p14:nvContentPartPr>
            <p14:xfrm>
              <a:off x="2068557" y="3928687"/>
              <a:ext cx="269313" cy="131035"/>
            </p14:xfrm>
          </p:contentPart>
        </mc:Choice>
        <mc:Fallback>
          <p:sp>
            <p:nvSpPr>
              <p:cNvPr id="1052736" name=""/>
              <p:cNvSpPr/>
              <p:nvPr/>
            </p:nvSpPr>
            <p:spPr>
              <a:xfrm>
                <a:off x="2068557" y="3928687"/>
                <a:ext cx="269313" cy="131035"/>
              </a:xfrm>
            </p:spPr>
          </p:sp>
        </mc:Fallback>
      </mc:AlternateContent>
      <mc:AlternateContent xmlns:mc="http://schemas.openxmlformats.org/markup-compatibility/2006">
        <mc:Choice xmlns:p14="http://schemas.microsoft.com/office/powerpoint/2010/main" Requires="p14">
          <p:contentPart p14:bwMode="auto" r:id="rId66">
            <p14:nvContentPartPr>
              <p14:cNvPr id="1052737" name=""/>
              <p14:cNvContentPartPr/>
              <p14:nvPr/>
            </p14:nvContentPartPr>
            <p14:xfrm>
              <a:off x="2420550" y="3906802"/>
              <a:ext cx="172746" cy="430699"/>
            </p14:xfrm>
          </p:contentPart>
        </mc:Choice>
        <mc:Fallback>
          <p:sp>
            <p:nvSpPr>
              <p:cNvPr id="1052737" name=""/>
              <p:cNvSpPr/>
              <p:nvPr/>
            </p:nvSpPr>
            <p:spPr>
              <a:xfrm>
                <a:off x="2420550" y="3906802"/>
                <a:ext cx="172746" cy="430699"/>
              </a:xfrm>
            </p:spPr>
          </p:sp>
        </mc:Fallback>
      </mc:AlternateContent>
      <mc:AlternateContent xmlns:mc="http://schemas.openxmlformats.org/markup-compatibility/2006">
        <mc:Choice xmlns:p14="http://schemas.microsoft.com/office/powerpoint/2010/main" Requires="p14">
          <p:contentPart p14:bwMode="auto" r:id="rId67">
            <p14:nvContentPartPr>
              <p14:cNvPr id="1052738" name=""/>
              <p14:cNvContentPartPr/>
              <p14:nvPr/>
            </p14:nvContentPartPr>
            <p14:xfrm>
              <a:off x="2420550" y="3806553"/>
              <a:ext cx="238394" cy="13422"/>
            </p14:xfrm>
          </p:contentPart>
        </mc:Choice>
        <mc:Fallback>
          <p:sp>
            <p:nvSpPr>
              <p:cNvPr id="1052738" name=""/>
              <p:cNvSpPr/>
              <p:nvPr/>
            </p:nvSpPr>
            <p:spPr>
              <a:xfrm>
                <a:off x="2420550" y="3806553"/>
                <a:ext cx="238394" cy="13422"/>
              </a:xfrm>
            </p:spPr>
          </p:sp>
        </mc:Fallback>
      </mc:AlternateContent>
      <mc:AlternateContent xmlns:mc="http://schemas.openxmlformats.org/markup-compatibility/2006">
        <mc:Choice xmlns:p14="http://schemas.microsoft.com/office/powerpoint/2010/main" Requires="p14">
          <p:contentPart p14:bwMode="auto" r:id="rId68">
            <p14:nvContentPartPr>
              <p14:cNvPr id="1052739" name=""/>
              <p14:cNvContentPartPr/>
              <p14:nvPr/>
            </p14:nvContentPartPr>
            <p14:xfrm>
              <a:off x="2534832" y="3726156"/>
              <a:ext cx="137071" cy="154847"/>
            </p14:xfrm>
          </p:contentPart>
        </mc:Choice>
        <mc:Fallback>
          <p:sp>
            <p:nvSpPr>
              <p:cNvPr id="1052739" name=""/>
              <p:cNvSpPr/>
              <p:nvPr/>
            </p:nvSpPr>
            <p:spPr>
              <a:xfrm>
                <a:off x="2534832" y="3726156"/>
                <a:ext cx="137071" cy="154847"/>
              </a:xfrm>
            </p:spPr>
          </p:sp>
        </mc:Fallback>
      </mc:AlternateContent>
      <mc:AlternateContent xmlns:mc="http://schemas.openxmlformats.org/markup-compatibility/2006">
        <mc:Choice xmlns:p14="http://schemas.microsoft.com/office/powerpoint/2010/main" Requires="p14">
          <p:contentPart p14:bwMode="auto" r:id="rId69">
            <p14:nvContentPartPr>
              <p14:cNvPr id="1052740" name=""/>
              <p14:cNvContentPartPr/>
              <p14:nvPr/>
            </p14:nvContentPartPr>
            <p14:xfrm>
              <a:off x="2727840" y="4022755"/>
              <a:ext cx="257" cy="30969"/>
            </p14:xfrm>
          </p:contentPart>
        </mc:Choice>
        <mc:Fallback>
          <p:sp>
            <p:nvSpPr>
              <p:cNvPr id="1052740" name=""/>
              <p:cNvSpPr/>
              <p:nvPr/>
            </p:nvSpPr>
            <p:spPr>
              <a:xfrm>
                <a:off x="2727840" y="4022755"/>
                <a:ext cx="257" cy="30969"/>
              </a:xfrm>
            </p:spPr>
          </p:sp>
        </mc:Fallback>
      </mc:AlternateContent>
      <mc:AlternateContent xmlns:mc="http://schemas.openxmlformats.org/markup-compatibility/2006">
        <mc:Choice xmlns:p14="http://schemas.microsoft.com/office/powerpoint/2010/main" Requires="p14">
          <p:contentPart p14:bwMode="auto" r:id="rId70">
            <p14:nvContentPartPr>
              <p14:cNvPr id="1052741" name=""/>
              <p14:cNvContentPartPr/>
              <p14:nvPr/>
            </p14:nvContentPartPr>
            <p14:xfrm>
              <a:off x="2856236" y="4006572"/>
              <a:ext cx="114986" cy="74516"/>
            </p14:xfrm>
          </p:contentPart>
        </mc:Choice>
        <mc:Fallback>
          <p:sp>
            <p:nvSpPr>
              <p:cNvPr id="1052741" name=""/>
              <p:cNvSpPr/>
              <p:nvPr/>
            </p:nvSpPr>
            <p:spPr>
              <a:xfrm>
                <a:off x="2856236" y="4006572"/>
                <a:ext cx="114986" cy="74516"/>
              </a:xfrm>
            </p:spPr>
          </p:sp>
        </mc:Fallback>
      </mc:AlternateContent>
      <mc:AlternateContent xmlns:mc="http://schemas.openxmlformats.org/markup-compatibility/2006">
        <mc:Choice xmlns:p14="http://schemas.microsoft.com/office/powerpoint/2010/main" Requires="p14">
          <p:contentPart p14:bwMode="auto" r:id="rId71">
            <p14:nvContentPartPr>
              <p14:cNvPr id="1052742" name=""/>
              <p14:cNvContentPartPr/>
              <p14:nvPr/>
            </p14:nvContentPartPr>
            <p14:xfrm>
              <a:off x="2861492" y="3861331"/>
              <a:ext cx="178705" cy="249782"/>
            </p14:xfrm>
          </p:contentPart>
        </mc:Choice>
        <mc:Fallback>
          <p:sp>
            <p:nvSpPr>
              <p:cNvPr id="1052742" name=""/>
              <p:cNvSpPr/>
              <p:nvPr/>
            </p:nvSpPr>
            <p:spPr>
              <a:xfrm>
                <a:off x="2861492" y="3861331"/>
                <a:ext cx="178705" cy="249782"/>
              </a:xfrm>
            </p:spPr>
          </p:sp>
        </mc:Fallback>
      </mc:AlternateContent>
      <mc:AlternateContent xmlns:mc="http://schemas.openxmlformats.org/markup-compatibility/2006">
        <mc:Choice xmlns:p14="http://schemas.microsoft.com/office/powerpoint/2010/main" Requires="p14">
          <p:contentPart p14:bwMode="auto" r:id="rId72">
            <p14:nvContentPartPr>
              <p14:cNvPr id="1052743" name=""/>
              <p14:cNvContentPartPr/>
              <p14:nvPr/>
            </p14:nvContentPartPr>
            <p14:xfrm>
              <a:off x="3078445" y="3883687"/>
              <a:ext cx="247450" cy="248875"/>
            </p14:xfrm>
          </p:contentPart>
        </mc:Choice>
        <mc:Fallback>
          <p:sp>
            <p:nvSpPr>
              <p:cNvPr id="1052743" name=""/>
              <p:cNvSpPr/>
              <p:nvPr/>
            </p:nvSpPr>
            <p:spPr>
              <a:xfrm>
                <a:off x="3078445" y="3883687"/>
                <a:ext cx="247450" cy="248875"/>
              </a:xfrm>
            </p:spPr>
          </p:sp>
        </mc:Fallback>
      </mc:AlternateContent>
      <mc:AlternateContent xmlns:mc="http://schemas.openxmlformats.org/markup-compatibility/2006">
        <mc:Choice xmlns:p14="http://schemas.microsoft.com/office/powerpoint/2010/main" Requires="p14">
          <p:contentPart p14:bwMode="auto" r:id="rId73">
            <p14:nvContentPartPr>
              <p14:cNvPr id="1052744" name=""/>
              <p14:cNvContentPartPr/>
              <p14:nvPr/>
            </p14:nvContentPartPr>
            <p14:xfrm>
              <a:off x="2956070" y="3720232"/>
              <a:ext cx="351381" cy="20071"/>
            </p14:xfrm>
          </p:contentPart>
        </mc:Choice>
        <mc:Fallback>
          <p:sp>
            <p:nvSpPr>
              <p:cNvPr id="1052744" name=""/>
              <p:cNvSpPr/>
              <p:nvPr/>
            </p:nvSpPr>
            <p:spPr>
              <a:xfrm>
                <a:off x="2956070" y="3720232"/>
                <a:ext cx="351381" cy="20071"/>
              </a:xfrm>
            </p:spPr>
          </p:sp>
        </mc:Fallback>
      </mc:AlternateContent>
      <mc:AlternateContent xmlns:mc="http://schemas.openxmlformats.org/markup-compatibility/2006">
        <mc:Choice xmlns:p14="http://schemas.microsoft.com/office/powerpoint/2010/main" Requires="p14">
          <p:contentPart p14:bwMode="auto" r:id="rId74">
            <p14:nvContentPartPr>
              <p14:cNvPr id="1052745" name=""/>
              <p14:cNvContentPartPr/>
              <p14:nvPr/>
            </p14:nvContentPartPr>
            <p14:xfrm>
              <a:off x="3157428" y="3660631"/>
              <a:ext cx="144458" cy="178896"/>
            </p14:xfrm>
          </p:contentPart>
        </mc:Choice>
        <mc:Fallback>
          <p:sp>
            <p:nvSpPr>
              <p:cNvPr id="1052745" name=""/>
              <p:cNvSpPr/>
              <p:nvPr/>
            </p:nvSpPr>
            <p:spPr>
              <a:xfrm>
                <a:off x="3157428" y="3660631"/>
                <a:ext cx="144458" cy="178896"/>
              </a:xfrm>
            </p:spPr>
          </p:sp>
        </mc:Fallback>
      </mc:AlternateContent>
      <mc:AlternateContent xmlns:mc="http://schemas.openxmlformats.org/markup-compatibility/2006">
        <mc:Choice xmlns:p14="http://schemas.microsoft.com/office/powerpoint/2010/main" Requires="p14">
          <p:contentPart p14:bwMode="auto" r:id="rId75">
            <p14:nvContentPartPr>
              <p14:cNvPr id="1052746" name=""/>
              <p14:cNvContentPartPr/>
              <p14:nvPr/>
            </p14:nvContentPartPr>
            <p14:xfrm>
              <a:off x="3528956" y="4021697"/>
              <a:ext cx="196398" cy="22899"/>
            </p14:xfrm>
          </p:contentPart>
        </mc:Choice>
        <mc:Fallback>
          <p:sp>
            <p:nvSpPr>
              <p:cNvPr id="1052746" name=""/>
              <p:cNvSpPr/>
              <p:nvPr/>
            </p:nvSpPr>
            <p:spPr>
              <a:xfrm>
                <a:off x="3528956" y="4021697"/>
                <a:ext cx="196398" cy="22899"/>
              </a:xfrm>
            </p:spPr>
          </p:sp>
        </mc:Fallback>
      </mc:AlternateContent>
      <mc:AlternateContent xmlns:mc="http://schemas.openxmlformats.org/markup-compatibility/2006">
        <mc:Choice xmlns:p14="http://schemas.microsoft.com/office/powerpoint/2010/main" Requires="p14">
          <p:contentPart p14:bwMode="auto" r:id="rId76">
            <p14:nvContentPartPr>
              <p14:cNvPr id="1052747" name=""/>
              <p14:cNvContentPartPr/>
              <p14:nvPr/>
            </p14:nvContentPartPr>
            <p14:xfrm>
              <a:off x="3585668" y="3972370"/>
              <a:ext cx="5442" cy="162224"/>
            </p14:xfrm>
          </p:contentPart>
        </mc:Choice>
        <mc:Fallback>
          <p:sp>
            <p:nvSpPr>
              <p:cNvPr id="1052747" name=""/>
              <p:cNvSpPr/>
              <p:nvPr/>
            </p:nvSpPr>
            <p:spPr>
              <a:xfrm>
                <a:off x="3585668" y="3972370"/>
                <a:ext cx="5442" cy="162224"/>
              </a:xfrm>
            </p:spPr>
          </p:sp>
        </mc:Fallback>
      </mc:AlternateContent>
      <mc:AlternateContent xmlns:mc="http://schemas.openxmlformats.org/markup-compatibility/2006">
        <mc:Choice xmlns:p14="http://schemas.microsoft.com/office/powerpoint/2010/main" Requires="p14">
          <p:contentPart p14:bwMode="auto" r:id="rId77">
            <p14:nvContentPartPr>
              <p14:cNvPr id="1052748" name=""/>
              <p14:cNvContentPartPr/>
              <p14:nvPr/>
            </p14:nvContentPartPr>
            <p14:xfrm>
              <a:off x="3828870" y="3899648"/>
              <a:ext cx="278380" cy="207069"/>
            </p14:xfrm>
          </p:contentPart>
        </mc:Choice>
        <mc:Fallback>
          <p:sp>
            <p:nvSpPr>
              <p:cNvPr id="1052748" name=""/>
              <p:cNvSpPr/>
              <p:nvPr/>
            </p:nvSpPr>
            <p:spPr>
              <a:xfrm>
                <a:off x="3828870" y="3899648"/>
                <a:ext cx="278380" cy="207069"/>
              </a:xfrm>
            </p:spPr>
          </p:sp>
        </mc:Fallback>
      </mc:AlternateContent>
      <mc:AlternateContent xmlns:mc="http://schemas.openxmlformats.org/markup-compatibility/2006">
        <mc:Choice xmlns:p14="http://schemas.microsoft.com/office/powerpoint/2010/main" Requires="p14">
          <p:contentPart p14:bwMode="auto" r:id="rId78">
            <p14:nvContentPartPr>
              <p14:cNvPr id="1052749" name=""/>
              <p14:cNvContentPartPr/>
              <p14:nvPr/>
            </p14:nvContentPartPr>
            <p14:xfrm>
              <a:off x="911493" y="4285723"/>
              <a:ext cx="3346559" cy="111574"/>
            </p14:xfrm>
          </p:contentPart>
        </mc:Choice>
        <mc:Fallback>
          <p:sp>
            <p:nvSpPr>
              <p:cNvPr id="1052749" name=""/>
              <p:cNvSpPr/>
              <p:nvPr/>
            </p:nvSpPr>
            <p:spPr>
              <a:xfrm>
                <a:off x="911493" y="4285723"/>
                <a:ext cx="3346559" cy="111574"/>
              </a:xfrm>
            </p:spPr>
          </p:sp>
        </mc:Fallback>
      </mc:AlternateContent>
      <mc:AlternateContent xmlns:mc="http://schemas.openxmlformats.org/markup-compatibility/2006">
        <mc:Choice xmlns:p14="http://schemas.microsoft.com/office/powerpoint/2010/main" Requires="p14">
          <p:contentPart p14:bwMode="auto" r:id="rId79">
            <p14:nvContentPartPr>
              <p14:cNvPr id="1052750" name=""/>
              <p14:cNvContentPartPr/>
              <p14:nvPr/>
            </p14:nvContentPartPr>
            <p14:xfrm>
              <a:off x="1526588" y="4790685"/>
              <a:ext cx="200325" cy="14396"/>
            </p14:xfrm>
          </p:contentPart>
        </mc:Choice>
        <mc:Fallback>
          <p:sp>
            <p:nvSpPr>
              <p:cNvPr id="1052750" name=""/>
              <p:cNvSpPr/>
              <p:nvPr/>
            </p:nvSpPr>
            <p:spPr>
              <a:xfrm>
                <a:off x="1526588" y="4790685"/>
                <a:ext cx="200325" cy="14396"/>
              </a:xfrm>
            </p:spPr>
          </p:sp>
        </mc:Fallback>
      </mc:AlternateContent>
      <mc:AlternateContent xmlns:mc="http://schemas.openxmlformats.org/markup-compatibility/2006">
        <mc:Choice xmlns:p14="http://schemas.microsoft.com/office/powerpoint/2010/main" Requires="p14">
          <p:contentPart p14:bwMode="auto" r:id="rId80">
            <p14:nvContentPartPr>
              <p14:cNvPr id="1052751" name=""/>
              <p14:cNvContentPartPr/>
              <p14:nvPr/>
            </p14:nvContentPartPr>
            <p14:xfrm>
              <a:off x="1591010" y="4948137"/>
              <a:ext cx="209502" cy="38130"/>
            </p14:xfrm>
          </p:contentPart>
        </mc:Choice>
        <mc:Fallback>
          <p:sp>
            <p:nvSpPr>
              <p:cNvPr id="1052751" name=""/>
              <p:cNvSpPr/>
              <p:nvPr/>
            </p:nvSpPr>
            <p:spPr>
              <a:xfrm>
                <a:off x="1591010" y="4948137"/>
                <a:ext cx="209502" cy="38130"/>
              </a:xfrm>
            </p:spPr>
          </p:sp>
        </mc:Fallback>
      </mc:AlternateContent>
      <mc:AlternateContent xmlns:mc="http://schemas.openxmlformats.org/markup-compatibility/2006">
        <mc:Choice xmlns:p14="http://schemas.microsoft.com/office/powerpoint/2010/main" Requires="p14">
          <p:contentPart p14:bwMode="auto" r:id="rId81">
            <p14:nvContentPartPr>
              <p14:cNvPr id="1052752" name=""/>
              <p14:cNvContentPartPr/>
              <p14:nvPr/>
            </p14:nvContentPartPr>
            <p14:xfrm>
              <a:off x="1934298" y="4877555"/>
              <a:ext cx="203807" cy="466"/>
            </p14:xfrm>
          </p:contentPart>
        </mc:Choice>
        <mc:Fallback>
          <p:sp>
            <p:nvSpPr>
              <p:cNvPr id="1052752" name=""/>
              <p:cNvSpPr/>
              <p:nvPr/>
            </p:nvSpPr>
            <p:spPr>
              <a:xfrm>
                <a:off x="1934298" y="4877555"/>
                <a:ext cx="203807" cy="466"/>
              </a:xfrm>
            </p:spPr>
          </p:sp>
        </mc:Fallback>
      </mc:AlternateContent>
      <mc:AlternateContent xmlns:mc="http://schemas.openxmlformats.org/markup-compatibility/2006">
        <mc:Choice xmlns:p14="http://schemas.microsoft.com/office/powerpoint/2010/main" Requires="p14">
          <p:contentPart p14:bwMode="auto" r:id="rId82">
            <p14:nvContentPartPr>
              <p14:cNvPr id="1052753" name=""/>
              <p14:cNvContentPartPr/>
              <p14:nvPr/>
            </p14:nvContentPartPr>
            <p14:xfrm>
              <a:off x="2463351" y="4761647"/>
              <a:ext cx="337562" cy="205419"/>
            </p14:xfrm>
          </p:contentPart>
        </mc:Choice>
        <mc:Fallback>
          <p:sp>
            <p:nvSpPr>
              <p:cNvPr id="1052753" name=""/>
              <p:cNvSpPr/>
              <p:nvPr/>
            </p:nvSpPr>
            <p:spPr>
              <a:xfrm>
                <a:off x="2463351" y="4761647"/>
                <a:ext cx="337562" cy="205419"/>
              </a:xfrm>
            </p:spPr>
          </p:sp>
        </mc:Fallback>
      </mc:AlternateContent>
      <mc:AlternateContent xmlns:mc="http://schemas.openxmlformats.org/markup-compatibility/2006">
        <mc:Choice xmlns:p14="http://schemas.microsoft.com/office/powerpoint/2010/main" Requires="p14">
          <p:contentPart p14:bwMode="auto" r:id="rId83">
            <p14:nvContentPartPr>
              <p14:cNvPr id="1052754" name=""/>
              <p14:cNvContentPartPr/>
              <p14:nvPr/>
            </p14:nvContentPartPr>
            <p14:xfrm>
              <a:off x="2908716" y="4788426"/>
              <a:ext cx="191958" cy="429929"/>
            </p14:xfrm>
          </p:contentPart>
        </mc:Choice>
        <mc:Fallback>
          <p:sp>
            <p:nvSpPr>
              <p:cNvPr id="1052754" name=""/>
              <p:cNvSpPr/>
              <p:nvPr/>
            </p:nvSpPr>
            <p:spPr>
              <a:xfrm>
                <a:off x="2908716" y="4788426"/>
                <a:ext cx="191958" cy="429929"/>
              </a:xfrm>
            </p:spPr>
          </p:sp>
        </mc:Fallback>
      </mc:AlternateContent>
      <mc:AlternateContent xmlns:mc="http://schemas.openxmlformats.org/markup-compatibility/2006">
        <mc:Choice xmlns:p14="http://schemas.microsoft.com/office/powerpoint/2010/main" Requires="p14">
          <p:contentPart p14:bwMode="auto" r:id="rId84">
            <p14:nvContentPartPr>
              <p14:cNvPr id="1052755" name=""/>
              <p14:cNvContentPartPr/>
              <p14:nvPr/>
            </p14:nvContentPartPr>
            <p14:xfrm>
              <a:off x="8999949" y="4435760"/>
              <a:ext cx="158295" cy="145381"/>
            </p14:xfrm>
          </p:contentPart>
        </mc:Choice>
        <mc:Fallback>
          <p:sp>
            <p:nvSpPr>
              <p:cNvPr id="1052755" name=""/>
              <p:cNvSpPr/>
              <p:nvPr/>
            </p:nvSpPr>
            <p:spPr>
              <a:xfrm>
                <a:off x="8999949" y="4435760"/>
                <a:ext cx="158295" cy="145381"/>
              </a:xfrm>
            </p:spPr>
          </p:sp>
        </mc:Fallback>
      </mc:AlternateContent>
      <mc:AlternateContent xmlns:mc="http://schemas.openxmlformats.org/markup-compatibility/2006">
        <mc:Choice xmlns:p14="http://schemas.microsoft.com/office/powerpoint/2010/main" Requires="p14">
          <p:contentPart p14:bwMode="auto" r:id="rId85">
            <p14:nvContentPartPr>
              <p14:cNvPr id="1052756" name=""/>
              <p14:cNvContentPartPr/>
              <p14:nvPr/>
            </p14:nvContentPartPr>
            <p14:xfrm>
              <a:off x="9024677" y="4732607"/>
              <a:ext cx="132973" cy="203529"/>
            </p14:xfrm>
          </p:contentPart>
        </mc:Choice>
        <mc:Fallback>
          <p:sp>
            <p:nvSpPr>
              <p:cNvPr id="1052756" name=""/>
              <p:cNvSpPr/>
              <p:nvPr/>
            </p:nvSpPr>
            <p:spPr>
              <a:xfrm>
                <a:off x="9024677" y="4732607"/>
                <a:ext cx="132973" cy="203529"/>
              </a:xfrm>
            </p:spPr>
          </p:sp>
        </mc:Fallback>
      </mc:AlternateContent>
      <mc:AlternateContent xmlns:mc="http://schemas.openxmlformats.org/markup-compatibility/2006">
        <mc:Choice xmlns:p14="http://schemas.microsoft.com/office/powerpoint/2010/main" Requires="p14">
          <p:contentPart p14:bwMode="auto" r:id="rId86">
            <p14:nvContentPartPr>
              <p14:cNvPr id="1052757" name=""/>
              <p14:cNvContentPartPr/>
              <p14:nvPr/>
            </p14:nvContentPartPr>
            <p14:xfrm>
              <a:off x="9104207" y="4776539"/>
              <a:ext cx="146369" cy="173740"/>
            </p14:xfrm>
          </p:contentPart>
        </mc:Choice>
        <mc:Fallback>
          <p:sp>
            <p:nvSpPr>
              <p:cNvPr id="1052757" name=""/>
              <p:cNvSpPr/>
              <p:nvPr/>
            </p:nvSpPr>
            <p:spPr>
              <a:xfrm>
                <a:off x="9104207" y="4776539"/>
                <a:ext cx="146369" cy="173740"/>
              </a:xfrm>
            </p:spPr>
          </p:sp>
        </mc:Fallback>
      </mc:AlternateContent>
      <mc:AlternateContent xmlns:mc="http://schemas.openxmlformats.org/markup-compatibility/2006">
        <mc:Choice xmlns:p14="http://schemas.microsoft.com/office/powerpoint/2010/main" Requires="p14">
          <p:contentPart p14:bwMode="auto" r:id="rId87">
            <p14:nvContentPartPr>
              <p14:cNvPr id="1052758" name=""/>
              <p14:cNvContentPartPr/>
              <p14:nvPr/>
            </p14:nvContentPartPr>
            <p14:xfrm>
              <a:off x="3222445" y="4826924"/>
              <a:ext cx="182474" cy="238817"/>
            </p14:xfrm>
          </p:contentPart>
        </mc:Choice>
        <mc:Fallback>
          <p:sp>
            <p:nvSpPr>
              <p:cNvPr id="1052758" name=""/>
              <p:cNvSpPr/>
              <p:nvPr/>
            </p:nvSpPr>
            <p:spPr>
              <a:xfrm>
                <a:off x="3222445" y="4826924"/>
                <a:ext cx="182474" cy="238817"/>
              </a:xfrm>
            </p:spPr>
          </p:sp>
        </mc:Fallback>
      </mc:AlternateContent>
      <mc:AlternateContent xmlns:mc="http://schemas.openxmlformats.org/markup-compatibility/2006">
        <mc:Choice xmlns:p14="http://schemas.microsoft.com/office/powerpoint/2010/main" Requires="p14">
          <p:contentPart p14:bwMode="auto" r:id="rId88">
            <p14:nvContentPartPr>
              <p14:cNvPr id="1052759" name=""/>
              <p14:cNvContentPartPr/>
              <p14:nvPr/>
            </p14:nvContentPartPr>
            <p14:xfrm>
              <a:off x="3452955" y="5044099"/>
              <a:ext cx="119243" cy="138893"/>
            </p14:xfrm>
          </p:contentPart>
        </mc:Choice>
        <mc:Fallback>
          <p:sp>
            <p:nvSpPr>
              <p:cNvPr id="1052759" name=""/>
              <p:cNvSpPr/>
              <p:nvPr/>
            </p:nvSpPr>
            <p:spPr>
              <a:xfrm>
                <a:off x="3452955" y="5044099"/>
                <a:ext cx="119243" cy="138893"/>
              </a:xfrm>
            </p:spPr>
          </p:sp>
        </mc:Fallback>
      </mc:AlternateContent>
      <mc:AlternateContent xmlns:mc="http://schemas.openxmlformats.org/markup-compatibility/2006">
        <mc:Choice xmlns:p14="http://schemas.microsoft.com/office/powerpoint/2010/main" Requires="p14">
          <p:contentPart p14:bwMode="auto" r:id="rId89">
            <p14:nvContentPartPr>
              <p14:cNvPr id="1052760" name=""/>
              <p14:cNvContentPartPr/>
              <p14:nvPr/>
            </p14:nvContentPartPr>
            <p14:xfrm>
              <a:off x="3472036" y="5058991"/>
              <a:ext cx="130738" cy="147656"/>
            </p14:xfrm>
          </p:contentPart>
        </mc:Choice>
        <mc:Fallback>
          <p:sp>
            <p:nvSpPr>
              <p:cNvPr id="1052760" name=""/>
              <p:cNvSpPr/>
              <p:nvPr/>
            </p:nvSpPr>
            <p:spPr>
              <a:xfrm>
                <a:off x="3472036" y="5058991"/>
                <a:ext cx="130738" cy="147656"/>
              </a:xfrm>
            </p:spPr>
          </p:sp>
        </mc:Fallback>
      </mc:AlternateContent>
      <mc:AlternateContent xmlns:mc="http://schemas.openxmlformats.org/markup-compatibility/2006">
        <mc:Choice xmlns:p14="http://schemas.microsoft.com/office/powerpoint/2010/main" Requires="p14">
          <p:contentPart p14:bwMode="auto" r:id="rId90">
            <p14:nvContentPartPr>
              <p14:cNvPr id="1052761" name=""/>
              <p14:cNvContentPartPr/>
              <p14:nvPr/>
            </p14:nvContentPartPr>
            <p14:xfrm>
              <a:off x="3221409" y="4740302"/>
              <a:ext cx="234235" cy="36335"/>
            </p14:xfrm>
          </p:contentPart>
        </mc:Choice>
        <mc:Fallback>
          <p:sp>
            <p:nvSpPr>
              <p:cNvPr id="1052761" name=""/>
              <p:cNvSpPr/>
              <p:nvPr/>
            </p:nvSpPr>
            <p:spPr>
              <a:xfrm>
                <a:off x="3221409" y="4740302"/>
                <a:ext cx="234235" cy="36335"/>
              </a:xfrm>
            </p:spPr>
          </p:sp>
        </mc:Fallback>
      </mc:AlternateContent>
      <mc:AlternateContent xmlns:mc="http://schemas.openxmlformats.org/markup-compatibility/2006">
        <mc:Choice xmlns:p14="http://schemas.microsoft.com/office/powerpoint/2010/main" Requires="p14">
          <p:contentPart p14:bwMode="auto" r:id="rId91">
            <p14:nvContentPartPr>
              <p14:cNvPr id="1052762" name=""/>
              <p14:cNvContentPartPr/>
              <p14:nvPr/>
            </p14:nvContentPartPr>
            <p14:xfrm>
              <a:off x="3385993" y="4660629"/>
              <a:ext cx="89363" cy="154106"/>
            </p14:xfrm>
          </p:contentPart>
        </mc:Choice>
        <mc:Fallback>
          <p:sp>
            <p:nvSpPr>
              <p:cNvPr id="1052762" name=""/>
              <p:cNvSpPr/>
              <p:nvPr/>
            </p:nvSpPr>
            <p:spPr>
              <a:xfrm>
                <a:off x="3385993" y="4660629"/>
                <a:ext cx="89363" cy="154106"/>
              </a:xfrm>
            </p:spPr>
          </p:sp>
        </mc:Fallback>
      </mc:AlternateContent>
      <mc:AlternateContent xmlns:mc="http://schemas.openxmlformats.org/markup-compatibility/2006">
        <mc:Choice xmlns:p14="http://schemas.microsoft.com/office/powerpoint/2010/main" Requires="p14">
          <p:contentPart p14:bwMode="auto" r:id="rId92">
            <p14:nvContentPartPr>
              <p14:cNvPr id="1052763" name=""/>
              <p14:cNvContentPartPr/>
              <p14:nvPr/>
            </p14:nvContentPartPr>
            <p14:xfrm>
              <a:off x="3614999" y="4660629"/>
              <a:ext cx="225617" cy="745841"/>
            </p14:xfrm>
          </p:contentPart>
        </mc:Choice>
        <mc:Fallback>
          <p:sp>
            <p:nvSpPr>
              <p:cNvPr id="1052763" name=""/>
              <p:cNvSpPr/>
              <p:nvPr/>
            </p:nvSpPr>
            <p:spPr>
              <a:xfrm>
                <a:off x="3614999" y="4660629"/>
                <a:ext cx="225617" cy="745841"/>
              </a:xfrm>
            </p:spPr>
          </p:sp>
        </mc:Fallback>
      </mc:AlternateContent>
      <mc:AlternateContent xmlns:mc="http://schemas.openxmlformats.org/markup-compatibility/2006">
        <mc:Choice xmlns:p14="http://schemas.microsoft.com/office/powerpoint/2010/main" Requires="p14">
          <p:contentPart p14:bwMode="auto" r:id="rId93">
            <p14:nvContentPartPr>
              <p14:cNvPr id="1052764" name=""/>
              <p14:cNvContentPartPr/>
              <p14:nvPr/>
            </p14:nvContentPartPr>
            <p14:xfrm>
              <a:off x="2286460" y="4537026"/>
              <a:ext cx="270264" cy="635604"/>
            </p14:xfrm>
          </p:contentPart>
        </mc:Choice>
        <mc:Fallback>
          <p:sp>
            <p:nvSpPr>
              <p:cNvPr id="1052764" name=""/>
              <p:cNvSpPr/>
              <p:nvPr/>
            </p:nvSpPr>
            <p:spPr>
              <a:xfrm>
                <a:off x="2286460" y="4537026"/>
                <a:ext cx="270264" cy="635604"/>
              </a:xfrm>
            </p:spPr>
          </p:sp>
        </mc:Fallback>
      </mc:AlternateContent>
      <mc:AlternateContent xmlns:mc="http://schemas.openxmlformats.org/markup-compatibility/2006">
        <mc:Choice xmlns:p14="http://schemas.microsoft.com/office/powerpoint/2010/main" Requires="p14">
          <p:contentPart p14:bwMode="auto" r:id="rId94">
            <p14:nvContentPartPr>
              <p14:cNvPr id="1052765" name=""/>
              <p14:cNvContentPartPr/>
              <p14:nvPr/>
            </p14:nvContentPartPr>
            <p14:xfrm>
              <a:off x="3922547" y="5029951"/>
              <a:ext cx="28680" cy="79423"/>
            </p14:xfrm>
          </p:contentPart>
        </mc:Choice>
        <mc:Fallback>
          <p:sp>
            <p:nvSpPr>
              <p:cNvPr id="1052765" name=""/>
              <p:cNvSpPr/>
              <p:nvPr/>
            </p:nvSpPr>
            <p:spPr>
              <a:xfrm>
                <a:off x="3922547" y="5029951"/>
                <a:ext cx="28680" cy="79423"/>
              </a:xfrm>
            </p:spPr>
          </p:sp>
        </mc:Fallback>
      </mc:AlternateContent>
      <mc:AlternateContent xmlns:mc="http://schemas.openxmlformats.org/markup-compatibility/2006">
        <mc:Choice xmlns:p14="http://schemas.microsoft.com/office/powerpoint/2010/main" Requires="p14">
          <p:contentPart p14:bwMode="auto" r:id="rId95">
            <p14:nvContentPartPr>
              <p14:cNvPr id="1052766" name=""/>
              <p14:cNvContentPartPr/>
              <p14:nvPr/>
            </p14:nvContentPartPr>
            <p14:xfrm>
              <a:off x="4065510" y="4616475"/>
              <a:ext cx="141703" cy="529706"/>
            </p14:xfrm>
          </p:contentPart>
        </mc:Choice>
        <mc:Fallback>
          <p:sp>
            <p:nvSpPr>
              <p:cNvPr id="1052766" name=""/>
              <p:cNvSpPr/>
              <p:nvPr/>
            </p:nvSpPr>
            <p:spPr>
              <a:xfrm>
                <a:off x="4065510" y="4616475"/>
                <a:ext cx="141703" cy="529706"/>
              </a:xfrm>
            </p:spPr>
          </p:sp>
        </mc:Fallback>
      </mc:AlternateContent>
      <mc:AlternateContent xmlns:mc="http://schemas.openxmlformats.org/markup-compatibility/2006">
        <mc:Choice xmlns:p14="http://schemas.microsoft.com/office/powerpoint/2010/main" Requires="p14">
          <p:contentPart p14:bwMode="auto" r:id="rId96">
            <p14:nvContentPartPr>
              <p14:cNvPr id="1052767" name=""/>
              <p14:cNvContentPartPr/>
              <p14:nvPr/>
            </p14:nvContentPartPr>
            <p14:xfrm>
              <a:off x="4279955" y="4939514"/>
              <a:ext cx="414779" cy="262217"/>
            </p14:xfrm>
          </p:contentPart>
        </mc:Choice>
        <mc:Fallback>
          <p:sp>
            <p:nvSpPr>
              <p:cNvPr id="1052767" name=""/>
              <p:cNvSpPr/>
              <p:nvPr/>
            </p:nvSpPr>
            <p:spPr>
              <a:xfrm>
                <a:off x="4279955" y="4939514"/>
                <a:ext cx="414779" cy="262217"/>
              </a:xfrm>
            </p:spPr>
          </p:sp>
        </mc:Fallback>
      </mc:AlternateContent>
      <mc:AlternateContent xmlns:mc="http://schemas.openxmlformats.org/markup-compatibility/2006">
        <mc:Choice xmlns:p14="http://schemas.microsoft.com/office/powerpoint/2010/main" Requires="p14">
          <p:contentPart p14:bwMode="auto" r:id="rId97">
            <p14:nvContentPartPr>
              <p14:cNvPr id="1052768" name=""/>
              <p14:cNvContentPartPr/>
              <p14:nvPr/>
            </p14:nvContentPartPr>
            <p14:xfrm>
              <a:off x="4265835" y="4761647"/>
              <a:ext cx="258128" cy="18863"/>
            </p14:xfrm>
          </p:contentPart>
        </mc:Choice>
        <mc:Fallback>
          <p:sp>
            <p:nvSpPr>
              <p:cNvPr id="1052768" name=""/>
              <p:cNvSpPr/>
              <p:nvPr/>
            </p:nvSpPr>
            <p:spPr>
              <a:xfrm>
                <a:off x="4265835" y="4761647"/>
                <a:ext cx="258128" cy="18863"/>
              </a:xfrm>
            </p:spPr>
          </p:sp>
        </mc:Fallback>
      </mc:AlternateContent>
      <mc:AlternateContent xmlns:mc="http://schemas.openxmlformats.org/markup-compatibility/2006">
        <mc:Choice xmlns:p14="http://schemas.microsoft.com/office/powerpoint/2010/main" Requires="p14">
          <p:contentPart p14:bwMode="auto" r:id="rId98">
            <p14:nvContentPartPr>
              <p14:cNvPr id="1052769" name=""/>
              <p14:cNvContentPartPr/>
              <p14:nvPr/>
            </p14:nvContentPartPr>
            <p14:xfrm>
              <a:off x="4401738" y="4681975"/>
              <a:ext cx="130364" cy="176691"/>
            </p14:xfrm>
          </p:contentPart>
        </mc:Choice>
        <mc:Fallback>
          <p:sp>
            <p:nvSpPr>
              <p:cNvPr id="1052769" name=""/>
              <p:cNvSpPr/>
              <p:nvPr/>
            </p:nvSpPr>
            <p:spPr>
              <a:xfrm>
                <a:off x="4401738" y="4681975"/>
                <a:ext cx="130364" cy="176691"/>
              </a:xfrm>
            </p:spPr>
          </p:sp>
        </mc:Fallback>
      </mc:AlternateContent>
      <mc:AlternateContent xmlns:mc="http://schemas.openxmlformats.org/markup-compatibility/2006">
        <mc:Choice xmlns:p14="http://schemas.microsoft.com/office/powerpoint/2010/main" Requires="p14">
          <p:contentPart p14:bwMode="auto" r:id="rId99">
            <p14:nvContentPartPr>
              <p14:cNvPr id="1052770" name=""/>
              <p14:cNvContentPartPr/>
              <p14:nvPr/>
            </p14:nvContentPartPr>
            <p14:xfrm>
              <a:off x="4830628" y="4919574"/>
              <a:ext cx="191109" cy="7505"/>
            </p14:xfrm>
          </p:contentPart>
        </mc:Choice>
        <mc:Fallback>
          <p:sp>
            <p:nvSpPr>
              <p:cNvPr id="1052770" name=""/>
              <p:cNvSpPr/>
              <p:nvPr/>
            </p:nvSpPr>
            <p:spPr>
              <a:xfrm>
                <a:off x="4830628" y="4919574"/>
                <a:ext cx="191109" cy="7505"/>
              </a:xfrm>
            </p:spPr>
          </p:sp>
        </mc:Fallback>
      </mc:AlternateContent>
      <mc:AlternateContent xmlns:mc="http://schemas.openxmlformats.org/markup-compatibility/2006">
        <mc:Choice xmlns:p14="http://schemas.microsoft.com/office/powerpoint/2010/main" Requires="p14">
          <p:contentPart p14:bwMode="auto" r:id="rId100">
            <p14:nvContentPartPr>
              <p14:cNvPr id="1052771" name=""/>
              <p14:cNvContentPartPr/>
              <p14:nvPr/>
            </p14:nvContentPartPr>
            <p14:xfrm>
              <a:off x="4845189" y="5044099"/>
              <a:ext cx="167553" cy="8277"/>
            </p14:xfrm>
          </p:contentPart>
        </mc:Choice>
        <mc:Fallback>
          <p:sp>
            <p:nvSpPr>
              <p:cNvPr id="1052771" name=""/>
              <p:cNvSpPr/>
              <p:nvPr/>
            </p:nvSpPr>
            <p:spPr>
              <a:xfrm>
                <a:off x="4845189" y="5044099"/>
                <a:ext cx="167553" cy="8277"/>
              </a:xfrm>
            </p:spPr>
          </p:sp>
        </mc:Fallback>
      </mc:AlternateContent>
      <mc:AlternateContent xmlns:mc="http://schemas.openxmlformats.org/markup-compatibility/2006">
        <mc:Choice xmlns:p14="http://schemas.microsoft.com/office/powerpoint/2010/main" Requires="p14">
          <p:contentPart p14:bwMode="auto" r:id="rId101">
            <p14:nvContentPartPr>
              <p14:cNvPr id="1052772" name=""/>
              <p14:cNvContentPartPr/>
              <p14:nvPr/>
            </p14:nvContentPartPr>
            <p14:xfrm>
              <a:off x="10515463" y="3769343"/>
              <a:ext cx="222548" cy="114205"/>
            </p14:xfrm>
          </p:contentPart>
        </mc:Choice>
        <mc:Fallback>
          <p:sp>
            <p:nvSpPr>
              <p:cNvPr id="1052772" name=""/>
              <p:cNvSpPr/>
              <p:nvPr/>
            </p:nvSpPr>
            <p:spPr>
              <a:xfrm>
                <a:off x="10515463" y="3769343"/>
                <a:ext cx="222548" cy="114205"/>
              </a:xfrm>
            </p:spPr>
          </p:sp>
        </mc:Fallback>
      </mc:AlternateContent>
      <mc:AlternateContent xmlns:mc="http://schemas.openxmlformats.org/markup-compatibility/2006">
        <mc:Choice xmlns:p14="http://schemas.microsoft.com/office/powerpoint/2010/main" Requires="p14">
          <p:contentPart p14:bwMode="auto" r:id="rId102">
            <p14:nvContentPartPr>
              <p14:cNvPr id="1052773" name=""/>
              <p14:cNvContentPartPr/>
              <p14:nvPr/>
            </p14:nvContentPartPr>
            <p14:xfrm>
              <a:off x="10586871" y="3956509"/>
              <a:ext cx="154836" cy="247358"/>
            </p14:xfrm>
          </p:contentPart>
        </mc:Choice>
        <mc:Fallback>
          <p:sp>
            <p:nvSpPr>
              <p:cNvPr id="1052773" name=""/>
              <p:cNvSpPr/>
              <p:nvPr/>
            </p:nvSpPr>
            <p:spPr>
              <a:xfrm>
                <a:off x="10586871" y="3956509"/>
                <a:ext cx="154836" cy="247358"/>
              </a:xfrm>
            </p:spPr>
          </p:sp>
        </mc:Fallback>
      </mc:AlternateContent>
      <mc:AlternateContent xmlns:mc="http://schemas.openxmlformats.org/markup-compatibility/2006">
        <mc:Choice xmlns:p14="http://schemas.microsoft.com/office/powerpoint/2010/main" Requires="p14">
          <p:contentPart p14:bwMode="auto" r:id="rId103">
            <p14:nvContentPartPr>
              <p14:cNvPr id="1052774" name=""/>
              <p14:cNvContentPartPr/>
              <p14:nvPr/>
            </p14:nvContentPartPr>
            <p14:xfrm>
              <a:off x="5159797" y="5007731"/>
              <a:ext cx="175448" cy="22220"/>
            </p14:xfrm>
          </p:contentPart>
        </mc:Choice>
        <mc:Fallback>
          <p:sp>
            <p:nvSpPr>
              <p:cNvPr id="1052774" name=""/>
              <p:cNvSpPr/>
              <p:nvPr/>
            </p:nvSpPr>
            <p:spPr>
              <a:xfrm>
                <a:off x="5159797" y="5007731"/>
                <a:ext cx="175448" cy="22220"/>
              </a:xfrm>
            </p:spPr>
          </p:sp>
        </mc:Fallback>
      </mc:AlternateContent>
      <mc:AlternateContent xmlns:mc="http://schemas.openxmlformats.org/markup-compatibility/2006">
        <mc:Choice xmlns:p14="http://schemas.microsoft.com/office/powerpoint/2010/main" Requires="p14">
          <p:contentPart p14:bwMode="auto" r:id="rId104">
            <p14:nvContentPartPr>
              <p14:cNvPr id="1052775" name=""/>
              <p14:cNvContentPartPr/>
              <p14:nvPr/>
            </p14:nvContentPartPr>
            <p14:xfrm>
              <a:off x="5402922" y="4882816"/>
              <a:ext cx="268631" cy="171018"/>
            </p14:xfrm>
          </p:contentPart>
        </mc:Choice>
        <mc:Fallback>
          <p:sp>
            <p:nvSpPr>
              <p:cNvPr id="1052775" name=""/>
              <p:cNvSpPr/>
              <p:nvPr/>
            </p:nvSpPr>
            <p:spPr>
              <a:xfrm>
                <a:off x="5402922" y="4882816"/>
                <a:ext cx="268631" cy="171018"/>
              </a:xfrm>
            </p:spPr>
          </p:sp>
        </mc:Fallback>
      </mc:AlternateContent>
      <mc:AlternateContent xmlns:mc="http://schemas.openxmlformats.org/markup-compatibility/2006">
        <mc:Choice xmlns:p14="http://schemas.microsoft.com/office/powerpoint/2010/main" Requires="p14">
          <p:contentPart p14:bwMode="auto" r:id="rId105">
            <p14:nvContentPartPr>
              <p14:cNvPr id="1052776" name=""/>
              <p14:cNvContentPartPr/>
              <p14:nvPr/>
            </p14:nvContentPartPr>
            <p14:xfrm>
              <a:off x="5795944" y="4852296"/>
              <a:ext cx="195330" cy="360813"/>
            </p14:xfrm>
          </p:contentPart>
        </mc:Choice>
        <mc:Fallback>
          <p:sp>
            <p:nvSpPr>
              <p:cNvPr id="1052776" name=""/>
              <p:cNvSpPr/>
              <p:nvPr/>
            </p:nvSpPr>
            <p:spPr>
              <a:xfrm>
                <a:off x="5795944" y="4852296"/>
                <a:ext cx="195330" cy="360813"/>
              </a:xfrm>
            </p:spPr>
          </p:sp>
        </mc:Fallback>
      </mc:AlternateContent>
      <mc:AlternateContent xmlns:mc="http://schemas.openxmlformats.org/markup-compatibility/2006">
        <mc:Choice xmlns:p14="http://schemas.microsoft.com/office/powerpoint/2010/main" Requires="p14">
          <p:contentPart p14:bwMode="auto" r:id="rId106">
            <p14:nvContentPartPr>
              <p14:cNvPr id="1052777" name=""/>
              <p14:cNvContentPartPr/>
              <p14:nvPr/>
            </p14:nvContentPartPr>
            <p14:xfrm>
              <a:off x="6065288" y="4614656"/>
              <a:ext cx="100194" cy="473859"/>
            </p14:xfrm>
          </p:contentPart>
        </mc:Choice>
        <mc:Fallback>
          <p:sp>
            <p:nvSpPr>
              <p:cNvPr id="1052777" name=""/>
              <p:cNvSpPr/>
              <p:nvPr/>
            </p:nvSpPr>
            <p:spPr>
              <a:xfrm>
                <a:off x="6065288" y="4614656"/>
                <a:ext cx="100194" cy="473859"/>
              </a:xfrm>
            </p:spPr>
          </p:sp>
        </mc:Fallback>
      </mc:AlternateContent>
      <mc:AlternateContent xmlns:mc="http://schemas.openxmlformats.org/markup-compatibility/2006">
        <mc:Choice xmlns:p14="http://schemas.microsoft.com/office/powerpoint/2010/main" Requires="p14">
          <p:contentPart p14:bwMode="auto" r:id="rId107">
            <p14:nvContentPartPr>
              <p14:cNvPr id="1052778" name=""/>
              <p14:cNvContentPartPr/>
              <p14:nvPr/>
            </p14:nvContentPartPr>
            <p14:xfrm>
              <a:off x="6245428" y="4856211"/>
              <a:ext cx="424213" cy="238768"/>
            </p14:xfrm>
          </p:contentPart>
        </mc:Choice>
        <mc:Fallback>
          <p:sp>
            <p:nvSpPr>
              <p:cNvPr id="1052778" name=""/>
              <p:cNvSpPr/>
              <p:nvPr/>
            </p:nvSpPr>
            <p:spPr>
              <a:xfrm>
                <a:off x="6245428" y="4856211"/>
                <a:ext cx="424213" cy="238768"/>
              </a:xfrm>
            </p:spPr>
          </p:sp>
        </mc:Fallback>
      </mc:AlternateContent>
      <mc:AlternateContent xmlns:mc="http://schemas.openxmlformats.org/markup-compatibility/2006">
        <mc:Choice xmlns:p14="http://schemas.microsoft.com/office/powerpoint/2010/main" Requires="p14">
          <p:contentPart p14:bwMode="auto" r:id="rId108">
            <p14:nvContentPartPr>
              <p14:cNvPr id="1052779" name=""/>
              <p14:cNvContentPartPr/>
              <p14:nvPr/>
            </p14:nvContentPartPr>
            <p14:xfrm>
              <a:off x="6687895" y="4762311"/>
              <a:ext cx="193818" cy="285519"/>
            </p14:xfrm>
          </p:contentPart>
        </mc:Choice>
        <mc:Fallback>
          <p:sp>
            <p:nvSpPr>
              <p:cNvPr id="1052779" name=""/>
              <p:cNvSpPr/>
              <p:nvPr/>
            </p:nvSpPr>
            <p:spPr>
              <a:xfrm>
                <a:off x="6687895" y="4762311"/>
                <a:ext cx="193818" cy="285519"/>
              </a:xfrm>
            </p:spPr>
          </p:sp>
        </mc:Fallback>
      </mc:AlternateContent>
      <mc:AlternateContent xmlns:mc="http://schemas.openxmlformats.org/markup-compatibility/2006">
        <mc:Choice xmlns:p14="http://schemas.microsoft.com/office/powerpoint/2010/main" Requires="p14">
          <p:contentPart p14:bwMode="auto" r:id="rId109">
            <p14:nvContentPartPr>
              <p14:cNvPr id="1052780" name=""/>
              <p14:cNvContentPartPr/>
              <p14:nvPr/>
            </p14:nvContentPartPr>
            <p14:xfrm>
              <a:off x="7148045" y="4988662"/>
              <a:ext cx="205897" cy="15634"/>
            </p14:xfrm>
          </p:contentPart>
        </mc:Choice>
        <mc:Fallback>
          <p:sp>
            <p:nvSpPr>
              <p:cNvPr id="1052780" name=""/>
              <p:cNvSpPr/>
              <p:nvPr/>
            </p:nvSpPr>
            <p:spPr>
              <a:xfrm>
                <a:off x="7148045" y="4988662"/>
                <a:ext cx="205897" cy="15634"/>
              </a:xfrm>
            </p:spPr>
          </p:sp>
        </mc:Fallback>
      </mc:AlternateContent>
      <mc:AlternateContent xmlns:mc="http://schemas.openxmlformats.org/markup-compatibility/2006">
        <mc:Choice xmlns:p14="http://schemas.microsoft.com/office/powerpoint/2010/main" Requires="p14">
          <p:contentPart p14:bwMode="auto" r:id="rId110">
            <p14:nvContentPartPr>
              <p14:cNvPr id="1052781" name=""/>
              <p14:cNvContentPartPr/>
              <p14:nvPr/>
            </p14:nvContentPartPr>
            <p14:xfrm>
              <a:off x="7262327" y="4943081"/>
              <a:ext cx="14120" cy="130057"/>
            </p14:xfrm>
          </p:contentPart>
        </mc:Choice>
        <mc:Fallback>
          <p:sp>
            <p:nvSpPr>
              <p:cNvPr id="1052781" name=""/>
              <p:cNvSpPr/>
              <p:nvPr/>
            </p:nvSpPr>
            <p:spPr>
              <a:xfrm>
                <a:off x="7262327" y="4943081"/>
                <a:ext cx="14120" cy="130057"/>
              </a:xfrm>
            </p:spPr>
          </p:sp>
        </mc:Fallback>
      </mc:AlternateContent>
      <mc:AlternateContent xmlns:mc="http://schemas.openxmlformats.org/markup-compatibility/2006">
        <mc:Choice xmlns:p14="http://schemas.microsoft.com/office/powerpoint/2010/main" Requires="p14">
          <p:contentPart p14:bwMode="auto" r:id="rId111">
            <p14:nvContentPartPr>
              <p14:cNvPr id="1052782" name=""/>
              <p14:cNvContentPartPr/>
              <p14:nvPr/>
            </p14:nvContentPartPr>
            <p14:xfrm>
              <a:off x="7472718" y="4882700"/>
              <a:ext cx="197319" cy="263161"/>
            </p14:xfrm>
          </p:contentPart>
        </mc:Choice>
        <mc:Fallback>
          <p:sp>
            <p:nvSpPr>
              <p:cNvPr id="1052782" name=""/>
              <p:cNvSpPr/>
              <p:nvPr/>
            </p:nvSpPr>
            <p:spPr>
              <a:xfrm>
                <a:off x="7472718" y="4882700"/>
                <a:ext cx="197319" cy="263161"/>
              </a:xfrm>
            </p:spPr>
          </p:sp>
        </mc:Fallback>
      </mc:AlternateContent>
      <mc:AlternateContent xmlns:mc="http://schemas.openxmlformats.org/markup-compatibility/2006">
        <mc:Choice xmlns:p14="http://schemas.microsoft.com/office/powerpoint/2010/main" Requires="p14">
          <p:contentPart p14:bwMode="auto" r:id="rId112">
            <p14:nvContentPartPr>
              <p14:cNvPr id="1052783" name=""/>
              <p14:cNvContentPartPr/>
              <p14:nvPr/>
            </p14:nvContentPartPr>
            <p14:xfrm>
              <a:off x="6146420" y="4298009"/>
              <a:ext cx="1881928" cy="1191028"/>
            </p14:xfrm>
          </p:contentPart>
        </mc:Choice>
        <mc:Fallback>
          <p:sp>
            <p:nvSpPr>
              <p:cNvPr id="1052783" name=""/>
              <p:cNvSpPr/>
              <p:nvPr/>
            </p:nvSpPr>
            <p:spPr>
              <a:xfrm>
                <a:off x="6146420" y="4298009"/>
                <a:ext cx="1881928" cy="1191028"/>
              </a:xfrm>
            </p:spPr>
          </p:sp>
        </mc:Fallback>
      </mc:AlternateContent>
      <mc:AlternateContent xmlns:mc="http://schemas.openxmlformats.org/markup-compatibility/2006">
        <mc:Choice xmlns:p14="http://schemas.microsoft.com/office/powerpoint/2010/main" Requires="p14">
          <p:contentPart p14:bwMode="auto" r:id="rId113">
            <p14:nvContentPartPr>
              <p14:cNvPr id="1052784" name=""/>
              <p14:cNvContentPartPr/>
              <p14:nvPr/>
            </p14:nvContentPartPr>
            <p14:xfrm>
              <a:off x="965547" y="4645986"/>
              <a:ext cx="196969" cy="420427"/>
            </p14:xfrm>
          </p:contentPart>
        </mc:Choice>
        <mc:Fallback>
          <p:sp>
            <p:nvSpPr>
              <p:cNvPr id="1052784" name=""/>
              <p:cNvSpPr/>
              <p:nvPr/>
            </p:nvSpPr>
            <p:spPr>
              <a:xfrm>
                <a:off x="965547" y="4645986"/>
                <a:ext cx="196969" cy="420427"/>
              </a:xfrm>
            </p:spPr>
          </p:sp>
        </mc:Fallback>
      </mc:AlternateContent>
      <mc:AlternateContent xmlns:mc="http://schemas.openxmlformats.org/markup-compatibility/2006">
        <mc:Choice xmlns:p14="http://schemas.microsoft.com/office/powerpoint/2010/main" Requires="p14">
          <p:contentPart p14:bwMode="auto" r:id="rId114">
            <p14:nvContentPartPr>
              <p14:cNvPr id="1052785" name=""/>
              <p14:cNvContentPartPr/>
              <p14:nvPr/>
            </p14:nvContentPartPr>
            <p14:xfrm>
              <a:off x="954294" y="4649106"/>
              <a:ext cx="240688" cy="69106"/>
            </p14:xfrm>
          </p:contentPart>
        </mc:Choice>
        <mc:Fallback>
          <p:sp>
            <p:nvSpPr>
              <p:cNvPr id="1052785" name=""/>
              <p:cNvSpPr/>
              <p:nvPr/>
            </p:nvSpPr>
            <p:spPr>
              <a:xfrm>
                <a:off x="954294" y="4649106"/>
                <a:ext cx="240688" cy="69106"/>
              </a:xfrm>
            </p:spPr>
          </p:sp>
        </mc:Fallback>
      </mc:AlternateContent>
      <mc:AlternateContent xmlns:mc="http://schemas.openxmlformats.org/markup-compatibility/2006">
        <mc:Choice xmlns:p14="http://schemas.microsoft.com/office/powerpoint/2010/main" Requires="p14">
          <p:contentPart p14:bwMode="auto" r:id="rId115">
            <p14:nvContentPartPr>
              <p14:cNvPr id="1052786" name=""/>
              <p14:cNvContentPartPr/>
              <p14:nvPr/>
            </p14:nvContentPartPr>
            <p14:xfrm>
              <a:off x="982975" y="4776539"/>
              <a:ext cx="196764" cy="1740"/>
            </p14:xfrm>
          </p:contentPart>
        </mc:Choice>
        <mc:Fallback>
          <p:sp>
            <p:nvSpPr>
              <p:cNvPr id="1052786" name=""/>
              <p:cNvSpPr/>
              <p:nvPr/>
            </p:nvSpPr>
            <p:spPr>
              <a:xfrm>
                <a:off x="982975" y="4776539"/>
                <a:ext cx="196764" cy="1740"/>
              </a:xfrm>
            </p:spPr>
          </p:sp>
        </mc:Fallback>
      </mc:AlternateContent>
      <mc:AlternateContent xmlns:mc="http://schemas.openxmlformats.org/markup-compatibility/2006">
        <mc:Choice xmlns:p14="http://schemas.microsoft.com/office/powerpoint/2010/main" Requires="p14">
          <p:contentPart p14:bwMode="auto" r:id="rId116">
            <p14:nvContentPartPr>
              <p14:cNvPr id="1052787" name=""/>
              <p14:cNvContentPartPr/>
              <p14:nvPr/>
            </p14:nvContentPartPr>
            <p14:xfrm>
              <a:off x="1134936" y="4931754"/>
              <a:ext cx="152897" cy="320644"/>
            </p14:xfrm>
          </p:contentPart>
        </mc:Choice>
        <mc:Fallback>
          <p:sp>
            <p:nvSpPr>
              <p:cNvPr id="1052787" name=""/>
              <p:cNvSpPr/>
              <p:nvPr/>
            </p:nvSpPr>
            <p:spPr>
              <a:xfrm>
                <a:off x="1134936" y="4931754"/>
                <a:ext cx="152897" cy="320644"/>
              </a:xfrm>
            </p:spPr>
          </p:sp>
        </mc:Fallback>
      </mc:AlternateContent>
      <mc:AlternateContent xmlns:mc="http://schemas.openxmlformats.org/markup-compatibility/2006">
        <mc:Choice xmlns:p14="http://schemas.microsoft.com/office/powerpoint/2010/main" Requires="p14">
          <p:contentPart p14:bwMode="auto" r:id="rId117">
            <p14:nvContentPartPr>
              <p14:cNvPr id="1052788" name=""/>
              <p14:cNvContentPartPr/>
              <p14:nvPr/>
            </p14:nvContentPartPr>
            <p14:xfrm>
              <a:off x="1315229" y="4652935"/>
              <a:ext cx="82515" cy="375945"/>
            </p14:xfrm>
          </p:contentPart>
        </mc:Choice>
        <mc:Fallback>
          <p:sp>
            <p:nvSpPr>
              <p:cNvPr id="1052788" name=""/>
              <p:cNvSpPr/>
              <p:nvPr/>
            </p:nvSpPr>
            <p:spPr>
              <a:xfrm>
                <a:off x="1315229" y="4652935"/>
                <a:ext cx="82515" cy="375945"/>
              </a:xfrm>
            </p:spPr>
          </p:sp>
        </mc:Fallback>
      </mc:AlternateContent>
      <mc:AlternateContent xmlns:mc="http://schemas.openxmlformats.org/markup-compatibility/2006">
        <mc:Choice xmlns:p14="http://schemas.microsoft.com/office/powerpoint/2010/main" Requires="p14">
          <p:contentPart p14:bwMode="auto" r:id="rId118">
            <p14:nvContentPartPr>
              <p14:cNvPr id="1052789" name=""/>
              <p14:cNvContentPartPr/>
              <p14:nvPr/>
            </p14:nvContentPartPr>
            <p14:xfrm>
              <a:off x="1366708" y="4799530"/>
              <a:ext cx="122294" cy="217011"/>
            </p14:xfrm>
          </p:contentPart>
        </mc:Choice>
        <mc:Fallback>
          <p:sp>
            <p:nvSpPr>
              <p:cNvPr id="1052789" name=""/>
              <p:cNvSpPr/>
              <p:nvPr/>
            </p:nvSpPr>
            <p:spPr>
              <a:xfrm>
                <a:off x="1366708" y="4799530"/>
                <a:ext cx="122294" cy="217011"/>
              </a:xfrm>
            </p:spPr>
          </p:sp>
        </mc:Fallback>
      </mc:AlternateContent>
      <mc:AlternateContent xmlns:mc="http://schemas.openxmlformats.org/markup-compatibility/2006">
        <mc:Choice xmlns:p14="http://schemas.microsoft.com/office/powerpoint/2010/main" Requires="p14">
          <p:contentPart p14:bwMode="auto" r:id="rId119">
            <p14:nvContentPartPr>
              <p14:cNvPr id="1052790" name=""/>
              <p14:cNvContentPartPr/>
              <p14:nvPr/>
            </p14:nvContentPartPr>
            <p14:xfrm>
              <a:off x="1407912" y="4681975"/>
              <a:ext cx="132318" cy="415365"/>
            </p14:xfrm>
          </p:contentPart>
        </mc:Choice>
        <mc:Fallback>
          <p:sp>
            <p:nvSpPr>
              <p:cNvPr id="1052790" name=""/>
              <p:cNvSpPr/>
              <p:nvPr/>
            </p:nvSpPr>
            <p:spPr>
              <a:xfrm>
                <a:off x="1407912" y="4681975"/>
                <a:ext cx="132318" cy="415365"/>
              </a:xfrm>
            </p:spPr>
          </p:sp>
        </mc:Fallback>
      </mc:AlternateContent>
      <mc:AlternateContent xmlns:mc="http://schemas.openxmlformats.org/markup-compatibility/2006">
        <mc:Choice xmlns:p14="http://schemas.microsoft.com/office/powerpoint/2010/main" Requires="p14">
          <p:contentPart p14:bwMode="auto" r:id="rId120">
            <p14:nvContentPartPr>
              <p14:cNvPr id="1052791" name=""/>
              <p14:cNvContentPartPr/>
              <p14:nvPr/>
            </p14:nvContentPartPr>
            <p14:xfrm>
              <a:off x="717704" y="4472246"/>
              <a:ext cx="665921" cy="926988"/>
            </p14:xfrm>
          </p:contentPart>
        </mc:Choice>
        <mc:Fallback>
          <p:sp>
            <p:nvSpPr>
              <p:cNvPr id="1052791" name=""/>
              <p:cNvSpPr/>
              <p:nvPr/>
            </p:nvSpPr>
            <p:spPr>
              <a:xfrm>
                <a:off x="717704" y="4472246"/>
                <a:ext cx="665921" cy="926988"/>
              </a:xfrm>
            </p:spPr>
          </p:sp>
        </mc:Fallback>
      </mc:AlternateContent>
      <mc:AlternateContent xmlns:mc="http://schemas.openxmlformats.org/markup-compatibility/2006">
        <mc:Choice xmlns:p14="http://schemas.microsoft.com/office/powerpoint/2010/main" Requires="p14">
          <p:contentPart p14:bwMode="auto" r:id="rId121">
            <p14:nvContentPartPr>
              <p14:cNvPr id="1052792" name=""/>
              <p14:cNvContentPartPr/>
              <p14:nvPr/>
            </p14:nvContentPartPr>
            <p14:xfrm>
              <a:off x="4832156" y="5256763"/>
              <a:ext cx="69953" cy="7364"/>
            </p14:xfrm>
          </p:contentPart>
        </mc:Choice>
        <mc:Fallback>
          <p:sp>
            <p:nvSpPr>
              <p:cNvPr id="1052792" name=""/>
              <p:cNvSpPr/>
              <p:nvPr/>
            </p:nvSpPr>
            <p:spPr>
              <a:xfrm>
                <a:off x="4832156" y="5256763"/>
                <a:ext cx="69953" cy="7364"/>
              </a:xfrm>
            </p:spPr>
          </p:sp>
        </mc:Fallback>
      </mc:AlternateContent>
      <mc:AlternateContent xmlns:mc="http://schemas.openxmlformats.org/markup-compatibility/2006">
        <mc:Choice xmlns:p14="http://schemas.microsoft.com/office/powerpoint/2010/main" Requires="p14">
          <p:contentPart p14:bwMode="auto" r:id="rId122">
            <p14:nvContentPartPr>
              <p14:cNvPr id="1052982" name=""/>
              <p14:cNvContentPartPr/>
              <p14:nvPr/>
            </p14:nvContentPartPr>
            <p14:xfrm>
              <a:off x="582695" y="5674775"/>
              <a:ext cx="158919" cy="367368"/>
            </p14:xfrm>
          </p:contentPart>
        </mc:Choice>
        <mc:Fallback>
          <p:sp>
            <p:nvSpPr>
              <p:cNvPr id="1052982" name=""/>
              <p:cNvSpPr/>
              <p:nvPr/>
            </p:nvSpPr>
            <p:spPr>
              <a:xfrm>
                <a:off x="582695" y="5674775"/>
                <a:ext cx="158919" cy="367368"/>
              </a:xfrm>
            </p:spPr>
          </p:sp>
        </mc:Fallback>
      </mc:AlternateContent>
      <mc:AlternateContent xmlns:mc="http://schemas.openxmlformats.org/markup-compatibility/2006">
        <mc:Choice xmlns:p14="http://schemas.microsoft.com/office/powerpoint/2010/main" Requires="p14">
          <p:contentPart p14:bwMode="auto" r:id="rId123">
            <p14:nvContentPartPr>
              <p14:cNvPr id="1052983" name=""/>
              <p14:cNvContentPartPr/>
              <p14:nvPr/>
            </p14:nvContentPartPr>
            <p14:xfrm>
              <a:off x="817772" y="5848267"/>
              <a:ext cx="165202" cy="21985"/>
            </p14:xfrm>
          </p:contentPart>
        </mc:Choice>
        <mc:Fallback>
          <p:sp>
            <p:nvSpPr>
              <p:cNvPr id="1052983" name=""/>
              <p:cNvSpPr/>
              <p:nvPr/>
            </p:nvSpPr>
            <p:spPr>
              <a:xfrm>
                <a:off x="817772" y="5848267"/>
                <a:ext cx="165202" cy="21985"/>
              </a:xfrm>
            </p:spPr>
          </p:sp>
        </mc:Fallback>
      </mc:AlternateContent>
      <mc:AlternateContent xmlns:mc="http://schemas.openxmlformats.org/markup-compatibility/2006">
        <mc:Choice xmlns:p14="http://schemas.microsoft.com/office/powerpoint/2010/main" Requires="p14">
          <p:contentPart p14:bwMode="auto" r:id="rId124">
            <p14:nvContentPartPr>
              <p14:cNvPr id="1052984" name=""/>
              <p14:cNvContentPartPr/>
              <p14:nvPr/>
            </p14:nvContentPartPr>
            <p14:xfrm>
              <a:off x="829099" y="5956979"/>
              <a:ext cx="161377" cy="43504"/>
            </p14:xfrm>
          </p:contentPart>
        </mc:Choice>
        <mc:Fallback>
          <p:sp>
            <p:nvSpPr>
              <p:cNvPr id="1052984" name=""/>
              <p:cNvSpPr/>
              <p:nvPr/>
            </p:nvSpPr>
            <p:spPr>
              <a:xfrm>
                <a:off x="829099" y="5956979"/>
                <a:ext cx="161377" cy="43504"/>
              </a:xfrm>
            </p:spPr>
          </p:sp>
        </mc:Fallback>
      </mc:AlternateContent>
      <mc:AlternateContent xmlns:mc="http://schemas.openxmlformats.org/markup-compatibility/2006">
        <mc:Choice xmlns:p14="http://schemas.microsoft.com/office/powerpoint/2010/main" Requires="p14">
          <p:contentPart p14:bwMode="auto" r:id="rId125">
            <p14:nvContentPartPr>
              <p14:cNvPr id="1052985" name=""/>
              <p14:cNvContentPartPr/>
              <p14:nvPr/>
            </p14:nvContentPartPr>
            <p14:xfrm>
              <a:off x="1076148" y="5777453"/>
              <a:ext cx="122685" cy="237445"/>
            </p14:xfrm>
          </p:contentPart>
        </mc:Choice>
        <mc:Fallback>
          <p:sp>
            <p:nvSpPr>
              <p:cNvPr id="1052985" name=""/>
              <p:cNvSpPr/>
              <p:nvPr/>
            </p:nvSpPr>
            <p:spPr>
              <a:xfrm>
                <a:off x="1076148" y="5777453"/>
                <a:ext cx="122685" cy="237445"/>
              </a:xfrm>
            </p:spPr>
          </p:sp>
        </mc:Fallback>
      </mc:AlternateContent>
      <mc:AlternateContent xmlns:mc="http://schemas.openxmlformats.org/markup-compatibility/2006">
        <mc:Choice xmlns:p14="http://schemas.microsoft.com/office/powerpoint/2010/main" Requires="p14">
          <p:contentPart p14:bwMode="auto" r:id="rId126">
            <p14:nvContentPartPr>
              <p14:cNvPr id="1052986" name=""/>
              <p14:cNvContentPartPr/>
              <p14:nvPr/>
            </p14:nvContentPartPr>
            <p14:xfrm>
              <a:off x="1319203" y="5522628"/>
              <a:ext cx="193265" cy="716802"/>
            </p14:xfrm>
          </p:contentPart>
        </mc:Choice>
        <mc:Fallback>
          <p:sp>
            <p:nvSpPr>
              <p:cNvPr id="1052986" name=""/>
              <p:cNvSpPr/>
              <p:nvPr/>
            </p:nvSpPr>
            <p:spPr>
              <a:xfrm>
                <a:off x="1319203" y="5522628"/>
                <a:ext cx="193265" cy="716802"/>
              </a:xfrm>
            </p:spPr>
          </p:sp>
        </mc:Fallback>
      </mc:AlternateContent>
      <mc:AlternateContent xmlns:mc="http://schemas.openxmlformats.org/markup-compatibility/2006">
        <mc:Choice xmlns:p14="http://schemas.microsoft.com/office/powerpoint/2010/main" Requires="p14">
          <p:contentPart p14:bwMode="auto" r:id="rId127">
            <p14:nvContentPartPr>
              <p14:cNvPr id="1052987" name=""/>
              <p14:cNvContentPartPr/>
              <p14:nvPr/>
            </p14:nvContentPartPr>
            <p14:xfrm>
              <a:off x="1569478" y="5698651"/>
              <a:ext cx="193176" cy="287080"/>
            </p14:xfrm>
          </p:contentPart>
        </mc:Choice>
        <mc:Fallback>
          <p:sp>
            <p:nvSpPr>
              <p:cNvPr id="1052987" name=""/>
              <p:cNvSpPr/>
              <p:nvPr/>
            </p:nvSpPr>
            <p:spPr>
              <a:xfrm>
                <a:off x="1569478" y="5698651"/>
                <a:ext cx="193176" cy="287080"/>
              </a:xfrm>
            </p:spPr>
          </p:sp>
        </mc:Fallback>
      </mc:AlternateContent>
      <mc:AlternateContent xmlns:mc="http://schemas.openxmlformats.org/markup-compatibility/2006">
        <mc:Choice xmlns:p14="http://schemas.microsoft.com/office/powerpoint/2010/main" Requires="p14">
          <p:contentPart p14:bwMode="auto" r:id="rId128">
            <p14:nvContentPartPr>
              <p14:cNvPr id="1052988" name=""/>
              <p14:cNvContentPartPr/>
              <p14:nvPr/>
            </p14:nvContentPartPr>
            <p14:xfrm>
              <a:off x="1576890" y="5805080"/>
              <a:ext cx="202374" cy="68784"/>
            </p14:xfrm>
          </p:contentPart>
        </mc:Choice>
        <mc:Fallback>
          <p:sp>
            <p:nvSpPr>
              <p:cNvPr id="1052988" name=""/>
              <p:cNvSpPr/>
              <p:nvPr/>
            </p:nvSpPr>
            <p:spPr>
              <a:xfrm>
                <a:off x="1576890" y="5805080"/>
                <a:ext cx="202374" cy="68784"/>
              </a:xfrm>
            </p:spPr>
          </p:sp>
        </mc:Fallback>
      </mc:AlternateContent>
      <mc:AlternateContent xmlns:mc="http://schemas.openxmlformats.org/markup-compatibility/2006">
        <mc:Choice xmlns:p14="http://schemas.microsoft.com/office/powerpoint/2010/main" Requires="p14">
          <p:contentPart p14:bwMode="auto" r:id="rId129">
            <p14:nvContentPartPr>
              <p14:cNvPr id="1052989" name=""/>
              <p14:cNvContentPartPr/>
              <p14:nvPr/>
            </p14:nvContentPartPr>
            <p14:xfrm>
              <a:off x="1709863" y="5983097"/>
              <a:ext cx="88772" cy="304438"/>
            </p14:xfrm>
          </p:contentPart>
        </mc:Choice>
        <mc:Fallback>
          <p:sp>
            <p:nvSpPr>
              <p:cNvPr id="1052989" name=""/>
              <p:cNvSpPr/>
              <p:nvPr/>
            </p:nvSpPr>
            <p:spPr>
              <a:xfrm>
                <a:off x="1709863" y="5983097"/>
                <a:ext cx="88772" cy="304438"/>
              </a:xfrm>
            </p:spPr>
          </p:sp>
        </mc:Fallback>
      </mc:AlternateContent>
      <mc:AlternateContent xmlns:mc="http://schemas.openxmlformats.org/markup-compatibility/2006">
        <mc:Choice xmlns:p14="http://schemas.microsoft.com/office/powerpoint/2010/main" Requires="p14">
          <p:contentPart p14:bwMode="auto" r:id="rId130">
            <p14:nvContentPartPr>
              <p14:cNvPr id="1052990" name=""/>
              <p14:cNvContentPartPr/>
              <p14:nvPr/>
            </p14:nvContentPartPr>
            <p14:xfrm>
              <a:off x="1901706" y="5688922"/>
              <a:ext cx="111133" cy="457889"/>
            </p14:xfrm>
          </p:contentPart>
        </mc:Choice>
        <mc:Fallback>
          <p:sp>
            <p:nvSpPr>
              <p:cNvPr id="1052990" name=""/>
              <p:cNvSpPr/>
              <p:nvPr/>
            </p:nvSpPr>
            <p:spPr>
              <a:xfrm>
                <a:off x="1901706" y="5688922"/>
                <a:ext cx="111133" cy="457889"/>
              </a:xfrm>
            </p:spPr>
          </p:sp>
        </mc:Fallback>
      </mc:AlternateContent>
      <mc:AlternateContent xmlns:mc="http://schemas.openxmlformats.org/markup-compatibility/2006">
        <mc:Choice xmlns:p14="http://schemas.microsoft.com/office/powerpoint/2010/main" Requires="p14">
          <p:contentPart p14:bwMode="auto" r:id="rId131">
            <p14:nvContentPartPr>
              <p14:cNvPr id="1052991" name=""/>
              <p14:cNvContentPartPr/>
              <p14:nvPr/>
            </p14:nvContentPartPr>
            <p14:xfrm>
              <a:off x="2003257" y="5913708"/>
              <a:ext cx="88620" cy="152707"/>
            </p14:xfrm>
          </p:contentPart>
        </mc:Choice>
        <mc:Fallback>
          <p:sp>
            <p:nvSpPr>
              <p:cNvPr id="1052991" name=""/>
              <p:cNvSpPr/>
              <p:nvPr/>
            </p:nvSpPr>
            <p:spPr>
              <a:xfrm>
                <a:off x="2003257" y="5913708"/>
                <a:ext cx="88620" cy="152707"/>
              </a:xfrm>
            </p:spPr>
          </p:sp>
        </mc:Fallback>
      </mc:AlternateContent>
      <mc:AlternateContent xmlns:mc="http://schemas.openxmlformats.org/markup-compatibility/2006">
        <mc:Choice xmlns:p14="http://schemas.microsoft.com/office/powerpoint/2010/main" Requires="p14">
          <p:contentPart p14:bwMode="auto" r:id="rId132">
            <p14:nvContentPartPr>
              <p14:cNvPr id="1052992" name=""/>
              <p14:cNvContentPartPr/>
              <p14:nvPr/>
            </p14:nvContentPartPr>
            <p14:xfrm>
              <a:off x="2098883" y="5754447"/>
              <a:ext cx="80876" cy="398214"/>
            </p14:xfrm>
          </p:contentPart>
        </mc:Choice>
        <mc:Fallback>
          <p:sp>
            <p:nvSpPr>
              <p:cNvPr id="1052992" name=""/>
              <p:cNvSpPr/>
              <p:nvPr/>
            </p:nvSpPr>
            <p:spPr>
              <a:xfrm>
                <a:off x="2098883" y="5754447"/>
                <a:ext cx="80876" cy="398214"/>
              </a:xfrm>
            </p:spPr>
          </p:sp>
        </mc:Fallback>
      </mc:AlternateContent>
      <mc:AlternateContent xmlns:mc="http://schemas.openxmlformats.org/markup-compatibility/2006">
        <mc:Choice xmlns:p14="http://schemas.microsoft.com/office/powerpoint/2010/main" Requires="p14">
          <p:contentPart p14:bwMode="auto" r:id="rId133">
            <p14:nvContentPartPr>
              <p14:cNvPr id="1052993" name=""/>
              <p14:cNvContentPartPr/>
              <p14:nvPr/>
            </p14:nvContentPartPr>
            <p14:xfrm>
              <a:off x="2220225" y="5927939"/>
              <a:ext cx="125199" cy="6034"/>
            </p14:xfrm>
          </p:contentPart>
        </mc:Choice>
        <mc:Fallback>
          <p:sp>
            <p:nvSpPr>
              <p:cNvPr id="1052993" name=""/>
              <p:cNvSpPr/>
              <p:nvPr/>
            </p:nvSpPr>
            <p:spPr>
              <a:xfrm>
                <a:off x="2220225" y="5927939"/>
                <a:ext cx="125199" cy="6034"/>
              </a:xfrm>
            </p:spPr>
          </p:sp>
        </mc:Fallback>
      </mc:AlternateContent>
      <mc:AlternateContent xmlns:mc="http://schemas.openxmlformats.org/markup-compatibility/2006">
        <mc:Choice xmlns:p14="http://schemas.microsoft.com/office/powerpoint/2010/main" Requires="p14">
          <p:contentPart p14:bwMode="auto" r:id="rId134">
            <p14:nvContentPartPr>
              <p14:cNvPr id="1052994" name=""/>
              <p14:cNvContentPartPr/>
              <p14:nvPr/>
            </p14:nvContentPartPr>
            <p14:xfrm>
              <a:off x="2234786" y="6007860"/>
              <a:ext cx="196888" cy="11413"/>
            </p14:xfrm>
          </p:contentPart>
        </mc:Choice>
        <mc:Fallback>
          <p:sp>
            <p:nvSpPr>
              <p:cNvPr id="1052994" name=""/>
              <p:cNvSpPr/>
              <p:nvPr/>
            </p:nvSpPr>
            <p:spPr>
              <a:xfrm>
                <a:off x="2234786" y="6007860"/>
                <a:ext cx="196888" cy="11413"/>
              </a:xfrm>
            </p:spPr>
          </p:sp>
        </mc:Fallback>
      </mc:AlternateContent>
      <mc:AlternateContent xmlns:mc="http://schemas.openxmlformats.org/markup-compatibility/2006">
        <mc:Choice xmlns:p14="http://schemas.microsoft.com/office/powerpoint/2010/main" Requires="p14">
          <p:contentPart p14:bwMode="auto" r:id="rId135">
            <p14:nvContentPartPr>
              <p14:cNvPr id="1052995" name=""/>
              <p14:cNvContentPartPr/>
              <p14:nvPr/>
            </p14:nvContentPartPr>
            <p14:xfrm>
              <a:off x="2484026" y="5870357"/>
              <a:ext cx="153926" cy="182105"/>
            </p14:xfrm>
          </p:contentPart>
        </mc:Choice>
        <mc:Fallback>
          <p:sp>
            <p:nvSpPr>
              <p:cNvPr id="1052995" name=""/>
              <p:cNvSpPr/>
              <p:nvPr/>
            </p:nvSpPr>
            <p:spPr>
              <a:xfrm>
                <a:off x="2484026" y="5870357"/>
                <a:ext cx="153926" cy="182105"/>
              </a:xfrm>
            </p:spPr>
          </p:sp>
        </mc:Fallback>
      </mc:AlternateContent>
      <mc:AlternateContent xmlns:mc="http://schemas.openxmlformats.org/markup-compatibility/2006">
        <mc:Choice xmlns:p14="http://schemas.microsoft.com/office/powerpoint/2010/main" Requires="p14">
          <p:contentPart p14:bwMode="auto" r:id="rId136">
            <p14:nvContentPartPr>
              <p14:cNvPr id="1052996" name=""/>
              <p14:cNvContentPartPr/>
              <p14:nvPr/>
            </p14:nvContentPartPr>
            <p14:xfrm>
              <a:off x="3121688" y="5950029"/>
              <a:ext cx="264305" cy="14146"/>
            </p14:xfrm>
          </p:contentPart>
        </mc:Choice>
        <mc:Fallback>
          <p:sp>
            <p:nvSpPr>
              <p:cNvPr id="1052996" name=""/>
              <p:cNvSpPr/>
              <p:nvPr/>
            </p:nvSpPr>
            <p:spPr>
              <a:xfrm>
                <a:off x="3121688" y="5950029"/>
                <a:ext cx="264305" cy="14146"/>
              </a:xfrm>
            </p:spPr>
          </p:sp>
        </mc:Fallback>
      </mc:AlternateContent>
      <mc:AlternateContent xmlns:mc="http://schemas.openxmlformats.org/markup-compatibility/2006">
        <mc:Choice xmlns:p14="http://schemas.microsoft.com/office/powerpoint/2010/main" Requires="p14">
          <p:contentPart p14:bwMode="auto" r:id="rId137">
            <p14:nvContentPartPr>
              <p14:cNvPr id="1052997" name=""/>
              <p14:cNvContentPartPr/>
              <p14:nvPr/>
            </p14:nvContentPartPr>
            <p14:xfrm>
              <a:off x="3171548" y="6051046"/>
              <a:ext cx="243125" cy="21841"/>
            </p14:xfrm>
          </p:contentPart>
        </mc:Choice>
        <mc:Fallback>
          <p:sp>
            <p:nvSpPr>
              <p:cNvPr id="1052997" name=""/>
              <p:cNvSpPr/>
              <p:nvPr/>
            </p:nvSpPr>
            <p:spPr>
              <a:xfrm>
                <a:off x="3171548" y="6051046"/>
                <a:ext cx="243125" cy="21841"/>
              </a:xfrm>
            </p:spPr>
          </p:sp>
        </mc:Fallback>
      </mc:AlternateContent>
      <mc:AlternateContent xmlns:mc="http://schemas.openxmlformats.org/markup-compatibility/2006">
        <mc:Choice xmlns:p14="http://schemas.microsoft.com/office/powerpoint/2010/main" Requires="p14">
          <p:contentPart p14:bwMode="auto" r:id="rId138">
            <p14:nvContentPartPr>
              <p14:cNvPr id="1052998" name=""/>
              <p14:cNvContentPartPr/>
              <p14:nvPr/>
            </p14:nvContentPartPr>
            <p14:xfrm>
              <a:off x="3371873" y="5862663"/>
              <a:ext cx="103192" cy="221853"/>
            </p14:xfrm>
          </p:contentPart>
        </mc:Choice>
        <mc:Fallback>
          <p:sp>
            <p:nvSpPr>
              <p:cNvPr id="1052998" name=""/>
              <p:cNvSpPr/>
              <p:nvPr/>
            </p:nvSpPr>
            <p:spPr>
              <a:xfrm>
                <a:off x="3371873" y="5862663"/>
                <a:ext cx="103192" cy="221853"/>
              </a:xfrm>
            </p:spPr>
          </p:sp>
        </mc:Fallback>
      </mc:AlternateContent>
      <mc:AlternateContent xmlns:mc="http://schemas.openxmlformats.org/markup-compatibility/2006">
        <mc:Choice xmlns:p14="http://schemas.microsoft.com/office/powerpoint/2010/main" Requires="p14">
          <p:contentPart p14:bwMode="auto" r:id="rId139">
            <p14:nvContentPartPr>
              <p14:cNvPr id="1052999" name=""/>
              <p14:cNvContentPartPr/>
              <p14:nvPr/>
            </p14:nvContentPartPr>
            <p14:xfrm>
              <a:off x="3724171" y="5691327"/>
              <a:ext cx="202663" cy="393447"/>
            </p14:xfrm>
          </p:contentPart>
        </mc:Choice>
        <mc:Fallback>
          <p:sp>
            <p:nvSpPr>
              <p:cNvPr id="1052999" name=""/>
              <p:cNvSpPr/>
              <p:nvPr/>
            </p:nvSpPr>
            <p:spPr>
              <a:xfrm>
                <a:off x="3724171" y="5691327"/>
                <a:ext cx="202663" cy="393447"/>
              </a:xfrm>
            </p:spPr>
          </p:sp>
        </mc:Fallback>
      </mc:AlternateContent>
      <mc:AlternateContent xmlns:mc="http://schemas.openxmlformats.org/markup-compatibility/2006">
        <mc:Choice xmlns:p14="http://schemas.microsoft.com/office/powerpoint/2010/main" Requires="p14">
          <p:contentPart p14:bwMode="auto" r:id="rId140">
            <p14:nvContentPartPr>
              <p14:cNvPr id="1053000" name=""/>
              <p14:cNvContentPartPr/>
              <p14:nvPr/>
            </p14:nvContentPartPr>
            <p14:xfrm>
              <a:off x="3715162" y="5855465"/>
              <a:ext cx="243125" cy="79672"/>
            </p14:xfrm>
          </p:contentPart>
        </mc:Choice>
        <mc:Fallback>
          <p:sp>
            <p:nvSpPr>
              <p:cNvPr id="1053000" name=""/>
              <p:cNvSpPr/>
              <p:nvPr/>
            </p:nvSpPr>
            <p:spPr>
              <a:xfrm>
                <a:off x="3715162" y="5855465"/>
                <a:ext cx="243125" cy="79672"/>
              </a:xfrm>
            </p:spPr>
          </p:sp>
        </mc:Fallback>
      </mc:AlternateContent>
      <mc:AlternateContent xmlns:mc="http://schemas.openxmlformats.org/markup-compatibility/2006">
        <mc:Choice xmlns:p14="http://schemas.microsoft.com/office/powerpoint/2010/main" Requires="p14">
          <p:contentPart p14:bwMode="auto" r:id="rId141">
            <p14:nvContentPartPr>
              <p14:cNvPr id="1053001" name=""/>
              <p14:cNvContentPartPr/>
              <p14:nvPr/>
            </p14:nvContentPartPr>
            <p14:xfrm>
              <a:off x="3976446" y="6017445"/>
              <a:ext cx="120323" cy="335468"/>
            </p14:xfrm>
          </p:contentPart>
        </mc:Choice>
        <mc:Fallback>
          <p:sp>
            <p:nvSpPr>
              <p:cNvPr id="1053001" name=""/>
              <p:cNvSpPr/>
              <p:nvPr/>
            </p:nvSpPr>
            <p:spPr>
              <a:xfrm>
                <a:off x="3976446" y="6017445"/>
                <a:ext cx="120323" cy="335468"/>
              </a:xfrm>
            </p:spPr>
          </p:sp>
        </mc:Fallback>
      </mc:AlternateContent>
      <mc:AlternateContent xmlns:mc="http://schemas.openxmlformats.org/markup-compatibility/2006">
        <mc:Choice xmlns:p14="http://schemas.microsoft.com/office/powerpoint/2010/main" Requires="p14">
          <p:contentPart p14:bwMode="auto" r:id="rId142">
            <p14:nvContentPartPr>
              <p14:cNvPr id="1053002" name=""/>
              <p14:cNvContentPartPr/>
              <p14:nvPr/>
            </p14:nvContentPartPr>
            <p14:xfrm>
              <a:off x="4212915" y="5739555"/>
              <a:ext cx="81600" cy="432769"/>
            </p14:xfrm>
          </p:contentPart>
        </mc:Choice>
        <mc:Fallback>
          <p:sp>
            <p:nvSpPr>
              <p:cNvPr id="1053002" name=""/>
              <p:cNvSpPr/>
              <p:nvPr/>
            </p:nvSpPr>
            <p:spPr>
              <a:xfrm>
                <a:off x="4212915" y="5739555"/>
                <a:ext cx="81600" cy="432769"/>
              </a:xfrm>
            </p:spPr>
          </p:sp>
        </mc:Fallback>
      </mc:AlternateContent>
      <mc:AlternateContent xmlns:mc="http://schemas.openxmlformats.org/markup-compatibility/2006">
        <mc:Choice xmlns:p14="http://schemas.microsoft.com/office/powerpoint/2010/main" Requires="p14">
          <p:contentPart p14:bwMode="auto" r:id="rId143">
            <p14:nvContentPartPr>
              <p14:cNvPr id="1053003" name=""/>
              <p14:cNvContentPartPr/>
              <p14:nvPr/>
            </p14:nvContentPartPr>
            <p14:xfrm>
              <a:off x="4324566" y="5904287"/>
              <a:ext cx="130017" cy="256683"/>
            </p14:xfrm>
          </p:contentPart>
        </mc:Choice>
        <mc:Fallback>
          <p:sp>
            <p:nvSpPr>
              <p:cNvPr id="1053003" name=""/>
              <p:cNvSpPr/>
              <p:nvPr/>
            </p:nvSpPr>
            <p:spPr>
              <a:xfrm>
                <a:off x="4324566" y="5904287"/>
                <a:ext cx="130017" cy="256683"/>
              </a:xfrm>
            </p:spPr>
          </p:sp>
        </mc:Fallback>
      </mc:AlternateContent>
      <mc:AlternateContent xmlns:mc="http://schemas.openxmlformats.org/markup-compatibility/2006">
        <mc:Choice xmlns:p14="http://schemas.microsoft.com/office/powerpoint/2010/main" Requires="p14">
          <p:contentPart p14:bwMode="auto" r:id="rId144">
            <p14:nvContentPartPr>
              <p14:cNvPr id="1053004" name=""/>
              <p14:cNvContentPartPr/>
              <p14:nvPr/>
            </p14:nvContentPartPr>
            <p14:xfrm>
              <a:off x="4444539" y="5754447"/>
              <a:ext cx="122200" cy="527350"/>
            </p14:xfrm>
          </p:contentPart>
        </mc:Choice>
        <mc:Fallback>
          <p:sp>
            <p:nvSpPr>
              <p:cNvPr id="1053004" name=""/>
              <p:cNvSpPr/>
              <p:nvPr/>
            </p:nvSpPr>
            <p:spPr>
              <a:xfrm>
                <a:off x="4444539" y="5754447"/>
                <a:ext cx="122200" cy="527350"/>
              </a:xfrm>
            </p:spPr>
          </p:sp>
        </mc:Fallback>
      </mc:AlternateContent>
      <mc:AlternateContent xmlns:mc="http://schemas.openxmlformats.org/markup-compatibility/2006">
        <mc:Choice xmlns:p14="http://schemas.microsoft.com/office/powerpoint/2010/main" Requires="p14">
          <p:contentPart p14:bwMode="auto" r:id="rId145">
            <p14:nvContentPartPr>
              <p14:cNvPr id="1053005" name=""/>
              <p14:cNvContentPartPr/>
              <p14:nvPr/>
            </p14:nvContentPartPr>
            <p14:xfrm>
              <a:off x="4687665" y="5986018"/>
              <a:ext cx="116228" cy="12973"/>
            </p14:xfrm>
          </p:contentPart>
        </mc:Choice>
        <mc:Fallback>
          <p:sp>
            <p:nvSpPr>
              <p:cNvPr id="1053005" name=""/>
              <p:cNvSpPr/>
              <p:nvPr/>
            </p:nvSpPr>
            <p:spPr>
              <a:xfrm>
                <a:off x="4687665" y="5986018"/>
                <a:ext cx="116228" cy="12973"/>
              </a:xfrm>
            </p:spPr>
          </p:sp>
        </mc:Fallback>
      </mc:AlternateContent>
      <mc:AlternateContent xmlns:mc="http://schemas.openxmlformats.org/markup-compatibility/2006">
        <mc:Choice xmlns:p14="http://schemas.microsoft.com/office/powerpoint/2010/main" Requires="p14">
          <p:contentPart p14:bwMode="auto" r:id="rId146">
            <p14:nvContentPartPr>
              <p14:cNvPr id="1053006" name=""/>
              <p14:cNvContentPartPr/>
              <p14:nvPr/>
            </p14:nvContentPartPr>
            <p14:xfrm>
              <a:off x="4701785" y="6116571"/>
              <a:ext cx="139301" cy="25041"/>
            </p14:xfrm>
          </p:contentPart>
        </mc:Choice>
        <mc:Fallback>
          <p:sp>
            <p:nvSpPr>
              <p:cNvPr id="1053006" name=""/>
              <p:cNvSpPr/>
              <p:nvPr/>
            </p:nvSpPr>
            <p:spPr>
              <a:xfrm>
                <a:off x="4701785" y="6116571"/>
                <a:ext cx="139301" cy="25041"/>
              </a:xfrm>
            </p:spPr>
          </p:sp>
        </mc:Fallback>
      </mc:AlternateContent>
      <mc:AlternateContent xmlns:mc="http://schemas.openxmlformats.org/markup-compatibility/2006">
        <mc:Choice xmlns:p14="http://schemas.microsoft.com/office/powerpoint/2010/main" Requires="p14">
          <p:contentPart p14:bwMode="auto" r:id="rId147">
            <p14:nvContentPartPr>
              <p14:cNvPr id="1053007" name=""/>
              <p14:cNvContentPartPr/>
              <p14:nvPr/>
            </p14:nvContentPartPr>
            <p14:xfrm>
              <a:off x="5015353" y="5995549"/>
              <a:ext cx="244606" cy="177845"/>
            </p14:xfrm>
          </p:contentPart>
        </mc:Choice>
        <mc:Fallback>
          <p:sp>
            <p:nvSpPr>
              <p:cNvPr id="1053007" name=""/>
              <p:cNvSpPr/>
              <p:nvPr/>
            </p:nvSpPr>
            <p:spPr>
              <a:xfrm>
                <a:off x="5015353" y="5995549"/>
                <a:ext cx="244606" cy="177845"/>
              </a:xfrm>
            </p:spPr>
          </p:sp>
        </mc:Fallback>
      </mc:AlternateContent>
      <mc:AlternateContent xmlns:mc="http://schemas.openxmlformats.org/markup-compatibility/2006">
        <mc:Choice xmlns:p14="http://schemas.microsoft.com/office/powerpoint/2010/main" Requires="p14">
          <p:contentPart p14:bwMode="auto" r:id="rId148">
            <p14:nvContentPartPr>
              <p14:cNvPr id="1053008" name=""/>
              <p14:cNvContentPartPr/>
              <p14:nvPr/>
            </p14:nvContentPartPr>
            <p14:xfrm>
              <a:off x="5315311" y="5986676"/>
              <a:ext cx="125558" cy="344704"/>
            </p14:xfrm>
          </p:contentPart>
        </mc:Choice>
        <mc:Fallback>
          <p:sp>
            <p:nvSpPr>
              <p:cNvPr id="1053008" name=""/>
              <p:cNvSpPr/>
              <p:nvPr/>
            </p:nvSpPr>
            <p:spPr>
              <a:xfrm>
                <a:off x="5315311" y="5986676"/>
                <a:ext cx="125558" cy="344704"/>
              </a:xfrm>
            </p:spPr>
          </p:sp>
        </mc:Fallback>
      </mc:AlternateContent>
      <mc:AlternateContent xmlns:mc="http://schemas.openxmlformats.org/markup-compatibility/2006">
        <mc:Choice xmlns:p14="http://schemas.microsoft.com/office/powerpoint/2010/main" Requires="p14">
          <p:contentPart p14:bwMode="auto" r:id="rId149">
            <p14:nvContentPartPr>
              <p14:cNvPr id="1053009" name=""/>
              <p14:cNvContentPartPr/>
              <p14:nvPr/>
            </p14:nvContentPartPr>
            <p14:xfrm>
              <a:off x="5481464" y="5732606"/>
              <a:ext cx="37534" cy="414591"/>
            </p14:xfrm>
          </p:contentPart>
        </mc:Choice>
        <mc:Fallback>
          <p:sp>
            <p:nvSpPr>
              <p:cNvPr id="1053009" name=""/>
              <p:cNvSpPr/>
              <p:nvPr/>
            </p:nvSpPr>
            <p:spPr>
              <a:xfrm>
                <a:off x="5481464" y="5732606"/>
                <a:ext cx="37534" cy="414591"/>
              </a:xfrm>
            </p:spPr>
          </p:sp>
        </mc:Fallback>
      </mc:AlternateContent>
      <mc:AlternateContent xmlns:mc="http://schemas.openxmlformats.org/markup-compatibility/2006">
        <mc:Choice xmlns:p14="http://schemas.microsoft.com/office/powerpoint/2010/main" Requires="p14">
          <p:contentPart p14:bwMode="auto" r:id="rId150">
            <p14:nvContentPartPr>
              <p14:cNvPr id="1053010" name=""/>
              <p14:cNvContentPartPr/>
              <p14:nvPr/>
            </p14:nvContentPartPr>
            <p14:xfrm>
              <a:off x="5655437" y="5652685"/>
              <a:ext cx="83714" cy="753286"/>
            </p14:xfrm>
          </p:contentPart>
        </mc:Choice>
        <mc:Fallback>
          <p:sp>
            <p:nvSpPr>
              <p:cNvPr id="1053010" name=""/>
              <p:cNvSpPr/>
              <p:nvPr/>
            </p:nvSpPr>
            <p:spPr>
              <a:xfrm>
                <a:off x="5655437" y="5652685"/>
                <a:ext cx="83714" cy="753286"/>
              </a:xfrm>
            </p:spPr>
          </p:sp>
        </mc:Fallback>
      </mc:AlternateContent>
      <mc:AlternateContent xmlns:mc="http://schemas.openxmlformats.org/markup-compatibility/2006">
        <mc:Choice xmlns:p14="http://schemas.microsoft.com/office/powerpoint/2010/main" Requires="p14">
          <p:contentPart p14:bwMode="auto" r:id="rId151">
            <p14:nvContentPartPr>
              <p14:cNvPr id="1053011" name=""/>
              <p14:cNvContentPartPr/>
              <p14:nvPr/>
            </p14:nvContentPartPr>
            <p14:xfrm>
              <a:off x="5789011" y="5952534"/>
              <a:ext cx="163359" cy="289276"/>
            </p14:xfrm>
          </p:contentPart>
        </mc:Choice>
        <mc:Fallback>
          <p:sp>
            <p:nvSpPr>
              <p:cNvPr id="1053011" name=""/>
              <p:cNvSpPr/>
              <p:nvPr/>
            </p:nvSpPr>
            <p:spPr>
              <a:xfrm>
                <a:off x="5789011" y="5952534"/>
                <a:ext cx="163359" cy="289276"/>
              </a:xfrm>
            </p:spPr>
          </p:sp>
        </mc:Fallback>
      </mc:AlternateContent>
      <mc:AlternateContent xmlns:mc="http://schemas.openxmlformats.org/markup-compatibility/2006">
        <mc:Choice xmlns:p14="http://schemas.microsoft.com/office/powerpoint/2010/main" Requires="p14">
          <p:contentPart p14:bwMode="auto" r:id="rId152">
            <p14:nvContentPartPr>
              <p14:cNvPr id="1053012" name=""/>
              <p14:cNvContentPartPr/>
              <p14:nvPr/>
            </p14:nvContentPartPr>
            <p14:xfrm>
              <a:off x="6039197" y="6103010"/>
              <a:ext cx="165511" cy="34906"/>
            </p14:xfrm>
          </p:contentPart>
        </mc:Choice>
        <mc:Fallback>
          <p:sp>
            <p:nvSpPr>
              <p:cNvPr id="1053012" name=""/>
              <p:cNvSpPr/>
              <p:nvPr/>
            </p:nvSpPr>
            <p:spPr>
              <a:xfrm>
                <a:off x="6039197" y="6103010"/>
                <a:ext cx="165511" cy="34906"/>
              </a:xfrm>
            </p:spPr>
          </p:sp>
        </mc:Fallback>
      </mc:AlternateContent>
      <mc:AlternateContent xmlns:mc="http://schemas.openxmlformats.org/markup-compatibility/2006">
        <mc:Choice xmlns:p14="http://schemas.microsoft.com/office/powerpoint/2010/main" Requires="p14">
          <p:contentPart p14:bwMode="auto" r:id="rId153">
            <p14:nvContentPartPr>
              <p14:cNvPr id="1053013" name=""/>
              <p14:cNvContentPartPr/>
              <p14:nvPr/>
            </p14:nvContentPartPr>
            <p14:xfrm>
              <a:off x="6266500" y="5942335"/>
              <a:ext cx="390371" cy="312041"/>
            </p14:xfrm>
          </p:contentPart>
        </mc:Choice>
        <mc:Fallback>
          <p:sp>
            <p:nvSpPr>
              <p:cNvPr id="1053013" name=""/>
              <p:cNvSpPr/>
              <p:nvPr/>
            </p:nvSpPr>
            <p:spPr>
              <a:xfrm>
                <a:off x="6266500" y="5942335"/>
                <a:ext cx="390371" cy="312041"/>
              </a:xfrm>
            </p:spPr>
          </p:sp>
        </mc:Fallback>
      </mc:AlternateContent>
      <mc:AlternateContent xmlns:mc="http://schemas.openxmlformats.org/markup-compatibility/2006">
        <mc:Choice xmlns:p14="http://schemas.microsoft.com/office/powerpoint/2010/main" Requires="p14">
          <p:contentPart p14:bwMode="auto" r:id="rId154">
            <p14:nvContentPartPr>
              <p14:cNvPr id="1053014" name=""/>
              <p14:cNvContentPartPr/>
              <p14:nvPr/>
            </p14:nvContentPartPr>
            <p14:xfrm>
              <a:off x="6724023" y="6013422"/>
              <a:ext cx="128646" cy="256405"/>
            </p14:xfrm>
          </p:contentPart>
        </mc:Choice>
        <mc:Fallback>
          <p:sp>
            <p:nvSpPr>
              <p:cNvPr id="1053014" name=""/>
              <p:cNvSpPr/>
              <p:nvPr/>
            </p:nvSpPr>
            <p:spPr>
              <a:xfrm>
                <a:off x="6724023" y="6013422"/>
                <a:ext cx="128646" cy="256405"/>
              </a:xfrm>
            </p:spPr>
          </p:sp>
        </mc:Fallback>
      </mc:AlternateContent>
      <mc:AlternateContent xmlns:mc="http://schemas.openxmlformats.org/markup-compatibility/2006">
        <mc:Choice xmlns:p14="http://schemas.microsoft.com/office/powerpoint/2010/main" Requires="p14">
          <p:contentPart p14:bwMode="auto" r:id="rId155">
            <p14:nvContentPartPr>
              <p14:cNvPr id="1053015" name=""/>
              <p14:cNvContentPartPr/>
              <p14:nvPr/>
            </p14:nvContentPartPr>
            <p14:xfrm>
              <a:off x="6876238" y="5855465"/>
              <a:ext cx="90850" cy="433233"/>
            </p14:xfrm>
          </p:contentPart>
        </mc:Choice>
        <mc:Fallback>
          <p:sp>
            <p:nvSpPr>
              <p:cNvPr id="1053015" name=""/>
              <p:cNvSpPr/>
              <p:nvPr/>
            </p:nvSpPr>
            <p:spPr>
              <a:xfrm>
                <a:off x="6876238" y="5855465"/>
                <a:ext cx="90850" cy="433233"/>
              </a:xfrm>
            </p:spPr>
          </p:sp>
        </mc:Fallback>
      </mc:AlternateContent>
      <mc:AlternateContent xmlns:mc="http://schemas.openxmlformats.org/markup-compatibility/2006">
        <mc:Choice xmlns:p14="http://schemas.microsoft.com/office/powerpoint/2010/main" Requires="p14">
          <p:contentPart p14:bwMode="auto" r:id="rId156">
            <p14:nvContentPartPr>
              <p14:cNvPr id="1053016" name=""/>
              <p14:cNvContentPartPr/>
              <p14:nvPr/>
            </p14:nvContentPartPr>
            <p14:xfrm>
              <a:off x="3602899" y="5453816"/>
              <a:ext cx="3215978" cy="1257187"/>
            </p14:xfrm>
          </p:contentPart>
        </mc:Choice>
        <mc:Fallback>
          <p:sp>
            <p:nvSpPr>
              <p:cNvPr id="1053016" name=""/>
              <p:cNvSpPr/>
              <p:nvPr/>
            </p:nvSpPr>
            <p:spPr>
              <a:xfrm>
                <a:off x="3602899" y="5453816"/>
                <a:ext cx="3215978" cy="1257187"/>
              </a:xfrm>
            </p:spPr>
          </p:sp>
        </mc:Fallback>
      </mc:AlternateContent>
      <mc:AlternateContent xmlns:mc="http://schemas.openxmlformats.org/markup-compatibility/2006">
        <mc:Choice xmlns:p14="http://schemas.microsoft.com/office/powerpoint/2010/main" Requires="p14">
          <p:contentPart p14:bwMode="auto" r:id="rId157">
            <p14:nvContentPartPr>
              <p14:cNvPr id="1053017" name=""/>
              <p14:cNvContentPartPr/>
              <p14:nvPr/>
            </p14:nvContentPartPr>
            <p14:xfrm>
              <a:off x="6640172" y="5667081"/>
              <a:ext cx="501059" cy="1036235"/>
            </p14:xfrm>
          </p:contentPart>
        </mc:Choice>
        <mc:Fallback>
          <p:sp>
            <p:nvSpPr>
              <p:cNvPr id="1053017" name=""/>
              <p:cNvSpPr/>
              <p:nvPr/>
            </p:nvSpPr>
            <p:spPr>
              <a:xfrm>
                <a:off x="6640172" y="5667081"/>
                <a:ext cx="501059" cy="1036235"/>
              </a:xfrm>
            </p:spPr>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2793" name=""/>
              <p14:cNvContentPartPr/>
              <p14:nvPr/>
            </p14:nvContentPartPr>
            <p14:xfrm>
              <a:off x="493179" y="256070"/>
              <a:ext cx="15865" cy="588856"/>
            </p14:xfrm>
          </p:contentPart>
        </mc:Choice>
        <mc:Fallback>
          <p:sp>
            <p:nvSpPr>
              <p:cNvPr id="1052793" name=""/>
              <p:cNvSpPr/>
              <p:nvPr/>
            </p:nvSpPr>
            <p:spPr>
              <a:xfrm>
                <a:off x="493179" y="256070"/>
                <a:ext cx="15865" cy="588856"/>
              </a:xfrm>
            </p:spPr>
          </p:sp>
        </mc:Fallback>
      </mc:AlternateContent>
      <mc:AlternateContent xmlns:mc="http://schemas.openxmlformats.org/markup-compatibility/2006">
        <mc:Choice xmlns:p14="http://schemas.microsoft.com/office/powerpoint/2010/main" Requires="p14">
          <p:contentPart p14:bwMode="auto" r:id="rId2">
            <p14:nvContentPartPr>
              <p14:cNvPr id="1052794" name=""/>
              <p14:cNvContentPartPr/>
              <p14:nvPr/>
            </p14:nvContentPartPr>
            <p14:xfrm>
              <a:off x="396561" y="185068"/>
              <a:ext cx="205907" cy="302821"/>
            </p14:xfrm>
          </p:contentPart>
        </mc:Choice>
        <mc:Fallback>
          <p:sp>
            <p:nvSpPr>
              <p:cNvPr id="1052794" name=""/>
              <p:cNvSpPr/>
              <p:nvPr/>
            </p:nvSpPr>
            <p:spPr>
              <a:xfrm>
                <a:off x="396561" y="185068"/>
                <a:ext cx="205907" cy="302821"/>
              </a:xfrm>
            </p:spPr>
          </p:sp>
        </mc:Fallback>
      </mc:AlternateContent>
      <mc:AlternateContent xmlns:mc="http://schemas.openxmlformats.org/markup-compatibility/2006">
        <mc:Choice xmlns:p14="http://schemas.microsoft.com/office/powerpoint/2010/main" Requires="p14">
          <p:contentPart p14:bwMode="auto" r:id="rId3">
            <p14:nvContentPartPr>
              <p14:cNvPr id="1052795" name=""/>
              <p14:cNvContentPartPr/>
              <p14:nvPr/>
            </p14:nvContentPartPr>
            <p14:xfrm>
              <a:off x="551619" y="642762"/>
              <a:ext cx="128508" cy="139599"/>
            </p14:xfrm>
          </p:contentPart>
        </mc:Choice>
        <mc:Fallback>
          <p:sp>
            <p:nvSpPr>
              <p:cNvPr id="1052795" name=""/>
              <p:cNvSpPr/>
              <p:nvPr/>
            </p:nvSpPr>
            <p:spPr>
              <a:xfrm>
                <a:off x="551619" y="642762"/>
                <a:ext cx="128508" cy="139599"/>
              </a:xfrm>
            </p:spPr>
          </p:sp>
        </mc:Fallback>
      </mc:AlternateContent>
      <mc:AlternateContent xmlns:mc="http://schemas.openxmlformats.org/markup-compatibility/2006">
        <mc:Choice xmlns:p14="http://schemas.microsoft.com/office/powerpoint/2010/main" Requires="p14">
          <p:contentPart p14:bwMode="auto" r:id="rId4">
            <p14:nvContentPartPr>
              <p14:cNvPr id="1052796" name=""/>
              <p14:cNvContentPartPr/>
              <p14:nvPr/>
            </p14:nvContentPartPr>
            <p14:xfrm>
              <a:off x="670105" y="495335"/>
              <a:ext cx="95777" cy="292194"/>
            </p14:xfrm>
          </p:contentPart>
        </mc:Choice>
        <mc:Fallback>
          <p:sp>
            <p:nvSpPr>
              <p:cNvPr id="1052796" name=""/>
              <p:cNvSpPr/>
              <p:nvPr/>
            </p:nvSpPr>
            <p:spPr>
              <a:xfrm>
                <a:off x="670105" y="495335"/>
                <a:ext cx="95777" cy="292194"/>
              </a:xfrm>
            </p:spPr>
          </p:sp>
        </mc:Fallback>
      </mc:AlternateContent>
      <mc:AlternateContent xmlns:mc="http://schemas.openxmlformats.org/markup-compatibility/2006">
        <mc:Choice xmlns:p14="http://schemas.microsoft.com/office/powerpoint/2010/main" Requires="p14">
          <p:contentPart p14:bwMode="auto" r:id="rId5">
            <p14:nvContentPartPr>
              <p14:cNvPr id="1052797" name=""/>
              <p14:cNvContentPartPr/>
              <p14:nvPr/>
            </p14:nvContentPartPr>
            <p14:xfrm>
              <a:off x="831640" y="589155"/>
              <a:ext cx="44112" cy="199725"/>
            </p14:xfrm>
          </p:contentPart>
        </mc:Choice>
        <mc:Fallback>
          <p:sp>
            <p:nvSpPr>
              <p:cNvPr id="1052797" name=""/>
              <p:cNvSpPr/>
              <p:nvPr/>
            </p:nvSpPr>
            <p:spPr>
              <a:xfrm>
                <a:off x="831640" y="589155"/>
                <a:ext cx="44112" cy="199725"/>
              </a:xfrm>
            </p:spPr>
          </p:sp>
        </mc:Fallback>
      </mc:AlternateContent>
      <mc:AlternateContent xmlns:mc="http://schemas.openxmlformats.org/markup-compatibility/2006">
        <mc:Choice xmlns:p14="http://schemas.microsoft.com/office/powerpoint/2010/main" Requires="p14">
          <p:contentPart p14:bwMode="auto" r:id="rId6">
            <p14:nvContentPartPr>
              <p14:cNvPr id="1052798" name=""/>
              <p14:cNvContentPartPr/>
              <p14:nvPr/>
            </p14:nvContentPartPr>
            <p14:xfrm>
              <a:off x="863491" y="466047"/>
              <a:ext cx="5201" cy="32455"/>
            </p14:xfrm>
          </p:contentPart>
        </mc:Choice>
        <mc:Fallback>
          <p:sp>
            <p:nvSpPr>
              <p:cNvPr id="1052798" name=""/>
              <p:cNvSpPr/>
              <p:nvPr/>
            </p:nvSpPr>
            <p:spPr>
              <a:xfrm>
                <a:off x="863491" y="466047"/>
                <a:ext cx="5201" cy="32455"/>
              </a:xfrm>
            </p:spPr>
          </p:sp>
        </mc:Fallback>
      </mc:AlternateContent>
      <mc:AlternateContent xmlns:mc="http://schemas.openxmlformats.org/markup-compatibility/2006">
        <mc:Choice xmlns:p14="http://schemas.microsoft.com/office/powerpoint/2010/main" Requires="p14">
          <p:contentPart p14:bwMode="auto" r:id="rId7">
            <p14:nvContentPartPr>
              <p14:cNvPr id="1052799" name=""/>
              <p14:cNvContentPartPr/>
              <p14:nvPr/>
            </p14:nvContentPartPr>
            <p14:xfrm>
              <a:off x="976229" y="315142"/>
              <a:ext cx="62783" cy="414086"/>
            </p14:xfrm>
          </p:contentPart>
        </mc:Choice>
        <mc:Fallback>
          <p:sp>
            <p:nvSpPr>
              <p:cNvPr id="1052799" name=""/>
              <p:cNvSpPr/>
              <p:nvPr/>
            </p:nvSpPr>
            <p:spPr>
              <a:xfrm>
                <a:off x="976229" y="315142"/>
                <a:ext cx="62783" cy="414086"/>
              </a:xfrm>
            </p:spPr>
          </p:sp>
        </mc:Fallback>
      </mc:AlternateContent>
      <mc:AlternateContent xmlns:mc="http://schemas.openxmlformats.org/markup-compatibility/2006">
        <mc:Choice xmlns:p14="http://schemas.microsoft.com/office/powerpoint/2010/main" Requires="p14">
          <p:contentPart p14:bwMode="auto" r:id="rId8">
            <p14:nvContentPartPr>
              <p14:cNvPr id="1052800" name=""/>
              <p14:cNvContentPartPr/>
              <p14:nvPr/>
            </p14:nvContentPartPr>
            <p14:xfrm>
              <a:off x="968855" y="584902"/>
              <a:ext cx="185326" cy="129743"/>
            </p14:xfrm>
          </p:contentPart>
        </mc:Choice>
        <mc:Fallback>
          <p:sp>
            <p:nvSpPr>
              <p:cNvPr id="1052800" name=""/>
              <p:cNvSpPr/>
              <p:nvPr/>
            </p:nvSpPr>
            <p:spPr>
              <a:xfrm>
                <a:off x="968855" y="584902"/>
                <a:ext cx="185326" cy="129743"/>
              </a:xfrm>
            </p:spPr>
          </p:sp>
        </mc:Fallback>
      </mc:AlternateContent>
      <mc:AlternateContent xmlns:mc="http://schemas.openxmlformats.org/markup-compatibility/2006">
        <mc:Choice xmlns:p14="http://schemas.microsoft.com/office/powerpoint/2010/main" Requires="p14">
          <p:contentPart p14:bwMode="auto" r:id="rId9">
            <p14:nvContentPartPr>
              <p14:cNvPr id="1052801" name=""/>
              <p14:cNvContentPartPr/>
              <p14:nvPr/>
            </p14:nvContentPartPr>
            <p14:xfrm>
              <a:off x="1154154" y="458850"/>
              <a:ext cx="7966" cy="67365"/>
            </p14:xfrm>
          </p:contentPart>
        </mc:Choice>
        <mc:Fallback>
          <p:sp>
            <p:nvSpPr>
              <p:cNvPr id="1052801" name=""/>
              <p:cNvSpPr/>
              <p:nvPr/>
            </p:nvSpPr>
            <p:spPr>
              <a:xfrm>
                <a:off x="1154154" y="458850"/>
                <a:ext cx="7966" cy="67365"/>
              </a:xfrm>
            </p:spPr>
          </p:sp>
        </mc:Fallback>
      </mc:AlternateContent>
      <mc:AlternateContent xmlns:mc="http://schemas.openxmlformats.org/markup-compatibility/2006">
        <mc:Choice xmlns:p14="http://schemas.microsoft.com/office/powerpoint/2010/main" Requires="p14">
          <p:contentPart p14:bwMode="auto" r:id="rId10">
            <p14:nvContentPartPr>
              <p14:cNvPr id="1052802" name=""/>
              <p14:cNvContentPartPr/>
              <p14:nvPr/>
            </p14:nvContentPartPr>
            <p14:xfrm>
              <a:off x="1219041" y="537340"/>
              <a:ext cx="348478" cy="183561"/>
            </p14:xfrm>
          </p:contentPart>
        </mc:Choice>
        <mc:Fallback>
          <p:sp>
            <p:nvSpPr>
              <p:cNvPr id="1052802" name=""/>
              <p:cNvSpPr/>
              <p:nvPr/>
            </p:nvSpPr>
            <p:spPr>
              <a:xfrm>
                <a:off x="1219041" y="537340"/>
                <a:ext cx="348478" cy="183561"/>
              </a:xfrm>
            </p:spPr>
          </p:sp>
        </mc:Fallback>
      </mc:AlternateContent>
      <mc:AlternateContent xmlns:mc="http://schemas.openxmlformats.org/markup-compatibility/2006">
        <mc:Choice xmlns:p14="http://schemas.microsoft.com/office/powerpoint/2010/main" Requires="p14">
          <p:contentPart p14:bwMode="auto" r:id="rId11">
            <p14:nvContentPartPr>
              <p14:cNvPr id="1052803" name=""/>
              <p14:cNvContentPartPr/>
              <p14:nvPr/>
            </p14:nvContentPartPr>
            <p14:xfrm>
              <a:off x="1640871" y="429810"/>
              <a:ext cx="105568" cy="250185"/>
            </p14:xfrm>
          </p:contentPart>
        </mc:Choice>
        <mc:Fallback>
          <p:sp>
            <p:nvSpPr>
              <p:cNvPr id="1052803" name=""/>
              <p:cNvSpPr/>
              <p:nvPr/>
            </p:nvSpPr>
            <p:spPr>
              <a:xfrm>
                <a:off x="1640871" y="429810"/>
                <a:ext cx="105568" cy="250185"/>
              </a:xfrm>
            </p:spPr>
          </p:sp>
        </mc:Fallback>
      </mc:AlternateContent>
      <mc:AlternateContent xmlns:mc="http://schemas.openxmlformats.org/markup-compatibility/2006">
        <mc:Choice xmlns:p14="http://schemas.microsoft.com/office/powerpoint/2010/main" Requires="p14">
          <p:contentPart p14:bwMode="auto" r:id="rId12">
            <p14:nvContentPartPr>
              <p14:cNvPr id="1052804" name=""/>
              <p14:cNvContentPartPr/>
              <p14:nvPr/>
            </p14:nvContentPartPr>
            <p14:xfrm>
              <a:off x="1965394" y="400087"/>
              <a:ext cx="216392" cy="213157"/>
            </p14:xfrm>
          </p:contentPart>
        </mc:Choice>
        <mc:Fallback>
          <p:sp>
            <p:nvSpPr>
              <p:cNvPr id="1052804" name=""/>
              <p:cNvSpPr/>
              <p:nvPr/>
            </p:nvSpPr>
            <p:spPr>
              <a:xfrm>
                <a:off x="1965394" y="400087"/>
                <a:ext cx="216392" cy="213157"/>
              </a:xfrm>
            </p:spPr>
          </p:sp>
        </mc:Fallback>
      </mc:AlternateContent>
      <mc:AlternateContent xmlns:mc="http://schemas.openxmlformats.org/markup-compatibility/2006">
        <mc:Choice xmlns:p14="http://schemas.microsoft.com/office/powerpoint/2010/main" Requires="p14">
          <p:contentPart p14:bwMode="auto" r:id="rId13">
            <p14:nvContentPartPr>
              <p14:cNvPr id="1052805" name=""/>
              <p14:cNvContentPartPr/>
              <p14:nvPr/>
            </p14:nvContentPartPr>
            <p14:xfrm>
              <a:off x="2111921" y="220081"/>
              <a:ext cx="72563" cy="340929"/>
            </p14:xfrm>
          </p:contentPart>
        </mc:Choice>
        <mc:Fallback>
          <p:sp>
            <p:nvSpPr>
              <p:cNvPr id="1052805" name=""/>
              <p:cNvSpPr/>
              <p:nvPr/>
            </p:nvSpPr>
            <p:spPr>
              <a:xfrm>
                <a:off x="2111921" y="220081"/>
                <a:ext cx="72563" cy="340929"/>
              </a:xfrm>
            </p:spPr>
          </p:sp>
        </mc:Fallback>
      </mc:AlternateContent>
      <mc:AlternateContent xmlns:mc="http://schemas.openxmlformats.org/markup-compatibility/2006">
        <mc:Choice xmlns:p14="http://schemas.microsoft.com/office/powerpoint/2010/main" Requires="p14">
          <p:contentPart p14:bwMode="auto" r:id="rId14">
            <p14:nvContentPartPr>
              <p14:cNvPr id="1052806" name=""/>
              <p14:cNvContentPartPr/>
              <p14:nvPr/>
            </p14:nvContentPartPr>
            <p14:xfrm>
              <a:off x="2278281" y="220081"/>
              <a:ext cx="63727" cy="209787"/>
            </p14:xfrm>
          </p:contentPart>
        </mc:Choice>
        <mc:Fallback>
          <p:sp>
            <p:nvSpPr>
              <p:cNvPr id="1052806" name=""/>
              <p:cNvSpPr/>
              <p:nvPr/>
            </p:nvSpPr>
            <p:spPr>
              <a:xfrm>
                <a:off x="2278281" y="220081"/>
                <a:ext cx="63727" cy="209787"/>
              </a:xfrm>
            </p:spPr>
          </p:sp>
        </mc:Fallback>
      </mc:AlternateContent>
      <mc:AlternateContent xmlns:mc="http://schemas.openxmlformats.org/markup-compatibility/2006">
        <mc:Choice xmlns:p14="http://schemas.microsoft.com/office/powerpoint/2010/main" Requires="p14">
          <p:contentPart p14:bwMode="auto" r:id="rId15">
            <p14:nvContentPartPr>
              <p14:cNvPr id="1052807" name=""/>
              <p14:cNvContentPartPr/>
              <p14:nvPr/>
            </p14:nvContentPartPr>
            <p14:xfrm>
              <a:off x="2363188" y="310153"/>
              <a:ext cx="353256" cy="206527"/>
            </p14:xfrm>
          </p:contentPart>
        </mc:Choice>
        <mc:Fallback>
          <p:sp>
            <p:nvSpPr>
              <p:cNvPr id="1052807" name=""/>
              <p:cNvSpPr/>
              <p:nvPr/>
            </p:nvSpPr>
            <p:spPr>
              <a:xfrm>
                <a:off x="2363188" y="310153"/>
                <a:ext cx="353256" cy="206527"/>
              </a:xfrm>
            </p:spPr>
          </p:sp>
        </mc:Fallback>
      </mc:AlternateContent>
      <mc:AlternateContent xmlns:mc="http://schemas.openxmlformats.org/markup-compatibility/2006">
        <mc:Choice xmlns:p14="http://schemas.microsoft.com/office/powerpoint/2010/main" Requires="p14">
          <p:contentPart p14:bwMode="auto" r:id="rId16">
            <p14:nvContentPartPr>
              <p14:cNvPr id="1052808" name=""/>
              <p14:cNvContentPartPr/>
              <p14:nvPr/>
            </p14:nvContentPartPr>
            <p14:xfrm>
              <a:off x="2623977" y="429810"/>
              <a:ext cx="54259" cy="180163"/>
            </p14:xfrm>
          </p:contentPart>
        </mc:Choice>
        <mc:Fallback>
          <p:sp>
            <p:nvSpPr>
              <p:cNvPr id="1052808" name=""/>
              <p:cNvSpPr/>
              <p:nvPr/>
            </p:nvSpPr>
            <p:spPr>
              <a:xfrm>
                <a:off x="2623977" y="429810"/>
                <a:ext cx="54259" cy="180163"/>
              </a:xfrm>
            </p:spPr>
          </p:sp>
        </mc:Fallback>
      </mc:AlternateContent>
      <mc:AlternateContent xmlns:mc="http://schemas.openxmlformats.org/markup-compatibility/2006">
        <mc:Choice xmlns:p14="http://schemas.microsoft.com/office/powerpoint/2010/main" Requires="p14">
          <p:contentPart p14:bwMode="auto" r:id="rId17">
            <p14:nvContentPartPr>
              <p14:cNvPr id="1052809" name=""/>
              <p14:cNvContentPartPr/>
              <p14:nvPr/>
            </p14:nvContentPartPr>
            <p14:xfrm>
              <a:off x="2263467" y="669108"/>
              <a:ext cx="338319" cy="28757"/>
            </p14:xfrm>
          </p:contentPart>
        </mc:Choice>
        <mc:Fallback>
          <p:sp>
            <p:nvSpPr>
              <p:cNvPr id="1052809" name=""/>
              <p:cNvSpPr/>
              <p:nvPr/>
            </p:nvSpPr>
            <p:spPr>
              <a:xfrm>
                <a:off x="2263467" y="669108"/>
                <a:ext cx="338319" cy="28757"/>
              </a:xfrm>
            </p:spPr>
          </p:sp>
        </mc:Fallback>
      </mc:AlternateContent>
      <mc:AlternateContent xmlns:mc="http://schemas.openxmlformats.org/markup-compatibility/2006">
        <mc:Choice xmlns:p14="http://schemas.microsoft.com/office/powerpoint/2010/main" Requires="p14">
          <p:contentPart p14:bwMode="auto" r:id="rId18">
            <p14:nvContentPartPr>
              <p14:cNvPr id="1052810" name=""/>
              <p14:cNvContentPartPr/>
              <p14:nvPr/>
            </p14:nvContentPartPr>
            <p14:xfrm>
              <a:off x="2204797" y="596352"/>
              <a:ext cx="215753" cy="165113"/>
            </p14:xfrm>
          </p:contentPart>
        </mc:Choice>
        <mc:Fallback>
          <p:sp>
            <p:nvSpPr>
              <p:cNvPr id="1052810" name=""/>
              <p:cNvSpPr/>
              <p:nvPr/>
            </p:nvSpPr>
            <p:spPr>
              <a:xfrm>
                <a:off x="2204797" y="596352"/>
                <a:ext cx="215753" cy="165113"/>
              </a:xfrm>
            </p:spPr>
          </p:sp>
        </mc:Fallback>
      </mc:AlternateContent>
      <mc:AlternateContent xmlns:mc="http://schemas.openxmlformats.org/markup-compatibility/2006">
        <mc:Choice xmlns:p14="http://schemas.microsoft.com/office/powerpoint/2010/main" Requires="p14">
          <p:contentPart p14:bwMode="auto" r:id="rId19">
            <p14:nvContentPartPr>
              <p14:cNvPr id="1052811" name=""/>
              <p14:cNvContentPartPr/>
              <p14:nvPr/>
            </p14:nvContentPartPr>
            <p14:xfrm>
              <a:off x="2827368" y="480443"/>
              <a:ext cx="22512" cy="74152"/>
            </p14:xfrm>
          </p:contentPart>
        </mc:Choice>
        <mc:Fallback>
          <p:sp>
            <p:nvSpPr>
              <p:cNvPr id="1052811" name=""/>
              <p:cNvSpPr/>
              <p:nvPr/>
            </p:nvSpPr>
            <p:spPr>
              <a:xfrm>
                <a:off x="2827368" y="480443"/>
                <a:ext cx="22512" cy="74152"/>
              </a:xfrm>
            </p:spPr>
          </p:sp>
        </mc:Fallback>
      </mc:AlternateContent>
      <mc:AlternateContent xmlns:mc="http://schemas.openxmlformats.org/markup-compatibility/2006">
        <mc:Choice xmlns:p14="http://schemas.microsoft.com/office/powerpoint/2010/main" Requires="p14">
          <p:contentPart p14:bwMode="auto" r:id="rId20">
            <p14:nvContentPartPr>
              <p14:cNvPr id="1052812" name=""/>
              <p14:cNvContentPartPr/>
              <p14:nvPr/>
            </p14:nvContentPartPr>
            <p14:xfrm>
              <a:off x="2847928" y="654431"/>
              <a:ext cx="16073" cy="32455"/>
            </p14:xfrm>
          </p:contentPart>
        </mc:Choice>
        <mc:Fallback>
          <p:sp>
            <p:nvSpPr>
              <p:cNvPr id="1052812" name=""/>
              <p:cNvSpPr/>
              <p:nvPr/>
            </p:nvSpPr>
            <p:spPr>
              <a:xfrm>
                <a:off x="2847928" y="654431"/>
                <a:ext cx="16073" cy="32455"/>
              </a:xfrm>
            </p:spPr>
          </p:sp>
        </mc:Fallback>
      </mc:AlternateContent>
      <mc:AlternateContent xmlns:mc="http://schemas.openxmlformats.org/markup-compatibility/2006">
        <mc:Choice xmlns:p14="http://schemas.microsoft.com/office/powerpoint/2010/main" Requires="p14">
          <p:contentPart p14:bwMode="auto" r:id="rId21">
            <p14:nvContentPartPr>
              <p14:cNvPr id="1052813" name=""/>
              <p14:cNvContentPartPr/>
              <p14:nvPr/>
            </p14:nvContentPartPr>
            <p14:xfrm>
              <a:off x="568205" y="876894"/>
              <a:ext cx="2386045" cy="132463"/>
            </p14:xfrm>
          </p:contentPart>
        </mc:Choice>
        <mc:Fallback>
          <p:sp>
            <p:nvSpPr>
              <p:cNvPr id="1052813" name=""/>
              <p:cNvSpPr/>
              <p:nvPr/>
            </p:nvSpPr>
            <p:spPr>
              <a:xfrm>
                <a:off x="568205" y="876894"/>
                <a:ext cx="2386045" cy="132463"/>
              </a:xfrm>
            </p:spPr>
          </p:sp>
        </mc:Fallback>
      </mc:AlternateContent>
      <mc:AlternateContent xmlns:mc="http://schemas.openxmlformats.org/markup-compatibility/2006">
        <mc:Choice xmlns:p14="http://schemas.microsoft.com/office/powerpoint/2010/main" Requires="p14">
          <p:contentPart p14:bwMode="auto" r:id="rId22">
            <p14:nvContentPartPr>
              <p14:cNvPr id="1052814" name=""/>
              <p14:cNvContentPartPr/>
              <p14:nvPr/>
            </p14:nvContentPartPr>
            <p14:xfrm>
              <a:off x="1199156" y="1257377"/>
              <a:ext cx="282125" cy="402938"/>
            </p14:xfrm>
          </p:contentPart>
        </mc:Choice>
        <mc:Fallback>
          <p:sp>
            <p:nvSpPr>
              <p:cNvPr id="1052814" name=""/>
              <p:cNvSpPr/>
              <p:nvPr/>
            </p:nvSpPr>
            <p:spPr>
              <a:xfrm>
                <a:off x="1199156" y="1257377"/>
                <a:ext cx="282125" cy="402938"/>
              </a:xfrm>
            </p:spPr>
          </p:sp>
        </mc:Fallback>
      </mc:AlternateContent>
      <mc:AlternateContent xmlns:mc="http://schemas.openxmlformats.org/markup-compatibility/2006">
        <mc:Choice xmlns:p14="http://schemas.microsoft.com/office/powerpoint/2010/main" Requires="p14">
          <p:contentPart p14:bwMode="auto" r:id="rId23">
            <p14:nvContentPartPr>
              <p14:cNvPr id="1052815" name=""/>
              <p14:cNvContentPartPr/>
              <p14:nvPr/>
            </p14:nvContentPartPr>
            <p14:xfrm>
              <a:off x="1577059" y="1284611"/>
              <a:ext cx="171475" cy="313737"/>
            </p14:xfrm>
          </p:contentPart>
        </mc:Choice>
        <mc:Fallback>
          <p:sp>
            <p:nvSpPr>
              <p:cNvPr id="1052815" name=""/>
              <p:cNvSpPr/>
              <p:nvPr/>
            </p:nvSpPr>
            <p:spPr>
              <a:xfrm>
                <a:off x="1577059" y="1284611"/>
                <a:ext cx="171475" cy="313737"/>
              </a:xfrm>
            </p:spPr>
          </p:sp>
        </mc:Fallback>
      </mc:AlternateContent>
      <mc:AlternateContent xmlns:mc="http://schemas.openxmlformats.org/markup-compatibility/2006">
        <mc:Choice xmlns:p14="http://schemas.microsoft.com/office/powerpoint/2010/main" Requires="p14">
          <p:contentPart p14:bwMode="auto" r:id="rId24">
            <p14:nvContentPartPr>
              <p14:cNvPr id="1052816" name=""/>
              <p14:cNvContentPartPr/>
              <p14:nvPr/>
            </p14:nvContentPartPr>
            <p14:xfrm>
              <a:off x="1512468" y="1270829"/>
              <a:ext cx="230059" cy="57217"/>
            </p14:xfrm>
          </p:contentPart>
        </mc:Choice>
        <mc:Fallback>
          <p:sp>
            <p:nvSpPr>
              <p:cNvPr id="1052816" name=""/>
              <p:cNvSpPr/>
              <p:nvPr/>
            </p:nvSpPr>
            <p:spPr>
              <a:xfrm>
                <a:off x="1512468" y="1270829"/>
                <a:ext cx="230059" cy="57217"/>
              </a:xfrm>
            </p:spPr>
          </p:sp>
        </mc:Fallback>
      </mc:AlternateContent>
      <mc:AlternateContent xmlns:mc="http://schemas.openxmlformats.org/markup-compatibility/2006">
        <mc:Choice xmlns:p14="http://schemas.microsoft.com/office/powerpoint/2010/main" Requires="p14">
          <p:contentPart p14:bwMode="auto" r:id="rId25">
            <p14:nvContentPartPr>
              <p14:cNvPr id="1052817" name=""/>
              <p14:cNvContentPartPr/>
              <p14:nvPr/>
            </p14:nvContentPartPr>
            <p14:xfrm>
              <a:off x="1583950" y="1407492"/>
              <a:ext cx="158923" cy="51107"/>
            </p14:xfrm>
          </p:contentPart>
        </mc:Choice>
        <mc:Fallback>
          <p:sp>
            <p:nvSpPr>
              <p:cNvPr id="1052817" name=""/>
              <p:cNvSpPr/>
              <p:nvPr/>
            </p:nvSpPr>
            <p:spPr>
              <a:xfrm>
                <a:off x="1583950" y="1407492"/>
                <a:ext cx="158923" cy="51107"/>
              </a:xfrm>
            </p:spPr>
          </p:sp>
        </mc:Fallback>
      </mc:AlternateContent>
      <mc:AlternateContent xmlns:mc="http://schemas.openxmlformats.org/markup-compatibility/2006">
        <mc:Choice xmlns:p14="http://schemas.microsoft.com/office/powerpoint/2010/main" Requires="p14">
          <p:contentPart p14:bwMode="auto" r:id="rId26">
            <p14:nvContentPartPr>
              <p14:cNvPr id="1052818" name=""/>
              <p14:cNvContentPartPr/>
              <p14:nvPr/>
            </p14:nvContentPartPr>
            <p14:xfrm>
              <a:off x="1734896" y="1436537"/>
              <a:ext cx="172405" cy="279223"/>
            </p14:xfrm>
          </p:contentPart>
        </mc:Choice>
        <mc:Fallback>
          <p:sp>
            <p:nvSpPr>
              <p:cNvPr id="1052818" name=""/>
              <p:cNvSpPr/>
              <p:nvPr/>
            </p:nvSpPr>
            <p:spPr>
              <a:xfrm>
                <a:off x="1734896" y="1436537"/>
                <a:ext cx="172405" cy="279223"/>
              </a:xfrm>
            </p:spPr>
          </p:sp>
        </mc:Fallback>
      </mc:AlternateContent>
      <mc:AlternateContent xmlns:mc="http://schemas.openxmlformats.org/markup-compatibility/2006">
        <mc:Choice xmlns:p14="http://schemas.microsoft.com/office/powerpoint/2010/main" Requires="p14">
          <p:contentPart p14:bwMode="auto" r:id="rId27">
            <p14:nvContentPartPr>
              <p14:cNvPr id="1052819" name=""/>
              <p14:cNvContentPartPr/>
              <p14:nvPr/>
            </p14:nvContentPartPr>
            <p14:xfrm>
              <a:off x="1957378" y="1221072"/>
              <a:ext cx="94061" cy="311359"/>
            </p14:xfrm>
          </p:contentPart>
        </mc:Choice>
        <mc:Fallback>
          <p:sp>
            <p:nvSpPr>
              <p:cNvPr id="1052819" name=""/>
              <p:cNvSpPr/>
              <p:nvPr/>
            </p:nvSpPr>
            <p:spPr>
              <a:xfrm>
                <a:off x="1957378" y="1221072"/>
                <a:ext cx="94061" cy="311359"/>
              </a:xfrm>
            </p:spPr>
          </p:sp>
        </mc:Fallback>
      </mc:AlternateContent>
      <mc:AlternateContent xmlns:mc="http://schemas.openxmlformats.org/markup-compatibility/2006">
        <mc:Choice xmlns:p14="http://schemas.microsoft.com/office/powerpoint/2010/main" Requires="p14">
          <p:contentPart p14:bwMode="auto" r:id="rId28">
            <p14:nvContentPartPr>
              <p14:cNvPr id="1052820" name=""/>
              <p14:cNvContentPartPr/>
              <p14:nvPr/>
            </p14:nvContentPartPr>
            <p14:xfrm>
              <a:off x="2102521" y="1304602"/>
              <a:ext cx="166632" cy="203473"/>
            </p14:xfrm>
          </p:contentPart>
        </mc:Choice>
        <mc:Fallback>
          <p:sp>
            <p:nvSpPr>
              <p:cNvPr id="1052820" name=""/>
              <p:cNvSpPr/>
              <p:nvPr/>
            </p:nvSpPr>
            <p:spPr>
              <a:xfrm>
                <a:off x="2102521" y="1304602"/>
                <a:ext cx="166632" cy="203473"/>
              </a:xfrm>
            </p:spPr>
          </p:sp>
        </mc:Fallback>
      </mc:AlternateContent>
      <mc:AlternateContent xmlns:mc="http://schemas.openxmlformats.org/markup-compatibility/2006">
        <mc:Choice xmlns:p14="http://schemas.microsoft.com/office/powerpoint/2010/main" Requires="p14">
          <p:contentPart p14:bwMode="auto" r:id="rId29">
            <p14:nvContentPartPr>
              <p14:cNvPr id="1052821" name=""/>
              <p14:cNvContentPartPr/>
              <p14:nvPr/>
            </p14:nvContentPartPr>
            <p14:xfrm>
              <a:off x="2224422" y="1219335"/>
              <a:ext cx="120497" cy="356271"/>
            </p14:xfrm>
          </p:contentPart>
        </mc:Choice>
        <mc:Fallback>
          <p:sp>
            <p:nvSpPr>
              <p:cNvPr id="1052821" name=""/>
              <p:cNvSpPr/>
              <p:nvPr/>
            </p:nvSpPr>
            <p:spPr>
              <a:xfrm>
                <a:off x="2224422" y="1219335"/>
                <a:ext cx="120497" cy="356271"/>
              </a:xfrm>
            </p:spPr>
          </p:sp>
        </mc:Fallback>
      </mc:AlternateContent>
      <mc:AlternateContent xmlns:mc="http://schemas.openxmlformats.org/markup-compatibility/2006">
        <mc:Choice xmlns:p14="http://schemas.microsoft.com/office/powerpoint/2010/main" Requires="p14">
          <p:contentPart p14:bwMode="auto" r:id="rId30">
            <p14:nvContentPartPr>
              <p14:cNvPr id="1052822" name=""/>
              <p14:cNvContentPartPr/>
              <p14:nvPr/>
            </p14:nvContentPartPr>
            <p14:xfrm>
              <a:off x="1204921" y="1729446"/>
              <a:ext cx="890662" cy="33198"/>
            </p14:xfrm>
          </p:contentPart>
        </mc:Choice>
        <mc:Fallback>
          <p:sp>
            <p:nvSpPr>
              <p:cNvPr id="1052822" name=""/>
              <p:cNvSpPr/>
              <p:nvPr/>
            </p:nvSpPr>
            <p:spPr>
              <a:xfrm>
                <a:off x="1204921" y="1729446"/>
                <a:ext cx="890662" cy="33198"/>
              </a:xfrm>
            </p:spPr>
          </p:sp>
        </mc:Fallback>
      </mc:AlternateContent>
      <mc:AlternateContent xmlns:mc="http://schemas.openxmlformats.org/markup-compatibility/2006">
        <mc:Choice xmlns:p14="http://schemas.microsoft.com/office/powerpoint/2010/main" Requires="p14">
          <p:contentPart p14:bwMode="auto" r:id="rId31">
            <p14:nvContentPartPr>
              <p14:cNvPr id="1052823" name=""/>
              <p14:cNvContentPartPr/>
              <p14:nvPr/>
            </p14:nvContentPartPr>
            <p14:xfrm>
              <a:off x="1500122" y="1838842"/>
              <a:ext cx="548458" cy="343523"/>
            </p14:xfrm>
          </p:contentPart>
        </mc:Choice>
        <mc:Fallback>
          <p:sp>
            <p:nvSpPr>
              <p:cNvPr id="1052823" name=""/>
              <p:cNvSpPr/>
              <p:nvPr/>
            </p:nvSpPr>
            <p:spPr>
              <a:xfrm>
                <a:off x="1500122" y="1838842"/>
                <a:ext cx="548458" cy="343523"/>
              </a:xfrm>
            </p:spPr>
          </p:sp>
        </mc:Fallback>
      </mc:AlternateContent>
      <mc:AlternateContent xmlns:mc="http://schemas.openxmlformats.org/markup-compatibility/2006">
        <mc:Choice xmlns:p14="http://schemas.microsoft.com/office/powerpoint/2010/main" Requires="p14">
          <p:contentPart p14:bwMode="auto" r:id="rId32">
            <p14:nvContentPartPr>
              <p14:cNvPr id="1052824" name=""/>
              <p14:cNvContentPartPr/>
              <p14:nvPr/>
            </p14:nvContentPartPr>
            <p14:xfrm>
              <a:off x="2435111" y="1660106"/>
              <a:ext cx="178255" cy="12933"/>
            </p14:xfrm>
          </p:contentPart>
        </mc:Choice>
        <mc:Fallback>
          <p:sp>
            <p:nvSpPr>
              <p:cNvPr id="1052824" name=""/>
              <p:cNvSpPr/>
              <p:nvPr/>
            </p:nvSpPr>
            <p:spPr>
              <a:xfrm>
                <a:off x="2435111" y="1660106"/>
                <a:ext cx="178255" cy="12933"/>
              </a:xfrm>
            </p:spPr>
          </p:sp>
        </mc:Fallback>
      </mc:AlternateContent>
      <mc:AlternateContent xmlns:mc="http://schemas.openxmlformats.org/markup-compatibility/2006">
        <mc:Choice xmlns:p14="http://schemas.microsoft.com/office/powerpoint/2010/main" Requires="p14">
          <p:contentPart p14:bwMode="auto" r:id="rId33">
            <p14:nvContentPartPr>
              <p14:cNvPr id="1052825" name=""/>
              <p14:cNvContentPartPr/>
              <p14:nvPr/>
            </p14:nvContentPartPr>
            <p14:xfrm>
              <a:off x="2442171" y="1777537"/>
              <a:ext cx="192824" cy="14147"/>
            </p14:xfrm>
          </p:contentPart>
        </mc:Choice>
        <mc:Fallback>
          <p:sp>
            <p:nvSpPr>
              <p:cNvPr id="1052825" name=""/>
              <p:cNvSpPr/>
              <p:nvPr/>
            </p:nvSpPr>
            <p:spPr>
              <a:xfrm>
                <a:off x="2442171" y="1777537"/>
                <a:ext cx="192824" cy="14147"/>
              </a:xfrm>
            </p:spPr>
          </p:sp>
        </mc:Fallback>
      </mc:AlternateContent>
      <mc:AlternateContent xmlns:mc="http://schemas.openxmlformats.org/markup-compatibility/2006">
        <mc:Choice xmlns:p14="http://schemas.microsoft.com/office/powerpoint/2010/main" Requires="p14">
          <p:contentPart p14:bwMode="auto" r:id="rId34">
            <p14:nvContentPartPr>
              <p14:cNvPr id="1052826" name=""/>
              <p14:cNvContentPartPr/>
              <p14:nvPr/>
            </p14:nvContentPartPr>
            <p14:xfrm>
              <a:off x="2785459" y="1543325"/>
              <a:ext cx="308326" cy="212121"/>
            </p14:xfrm>
          </p:contentPart>
        </mc:Choice>
        <mc:Fallback>
          <p:sp>
            <p:nvSpPr>
              <p:cNvPr id="1052826" name=""/>
              <p:cNvSpPr/>
              <p:nvPr/>
            </p:nvSpPr>
            <p:spPr>
              <a:xfrm>
                <a:off x="2785459" y="1543325"/>
                <a:ext cx="308326" cy="212121"/>
              </a:xfrm>
            </p:spPr>
          </p:sp>
        </mc:Fallback>
      </mc:AlternateContent>
      <mc:AlternateContent xmlns:mc="http://schemas.openxmlformats.org/markup-compatibility/2006">
        <mc:Choice xmlns:p14="http://schemas.microsoft.com/office/powerpoint/2010/main" Requires="p14">
          <p:contentPart p14:bwMode="auto" r:id="rId35">
            <p14:nvContentPartPr>
              <p14:cNvPr id="1052827" name=""/>
              <p14:cNvContentPartPr/>
              <p14:nvPr/>
            </p14:nvContentPartPr>
            <p14:xfrm>
              <a:off x="3149927" y="1487391"/>
              <a:ext cx="214886" cy="388892"/>
            </p14:xfrm>
          </p:contentPart>
        </mc:Choice>
        <mc:Fallback>
          <p:sp>
            <p:nvSpPr>
              <p:cNvPr id="1052827" name=""/>
              <p:cNvSpPr/>
              <p:nvPr/>
            </p:nvSpPr>
            <p:spPr>
              <a:xfrm>
                <a:off x="3149927" y="1487391"/>
                <a:ext cx="214886" cy="388892"/>
              </a:xfrm>
            </p:spPr>
          </p:sp>
        </mc:Fallback>
      </mc:AlternateContent>
      <mc:AlternateContent xmlns:mc="http://schemas.openxmlformats.org/markup-compatibility/2006">
        <mc:Choice xmlns:p14="http://schemas.microsoft.com/office/powerpoint/2010/main" Requires="p14">
          <p:contentPart p14:bwMode="auto" r:id="rId36">
            <p14:nvContentPartPr>
              <p14:cNvPr id="1052828" name=""/>
              <p14:cNvContentPartPr/>
              <p14:nvPr/>
            </p14:nvContentPartPr>
            <p14:xfrm>
              <a:off x="3428794" y="1266875"/>
              <a:ext cx="149059" cy="439486"/>
            </p14:xfrm>
          </p:contentPart>
        </mc:Choice>
        <mc:Fallback>
          <p:sp>
            <p:nvSpPr>
              <p:cNvPr id="1052828" name=""/>
              <p:cNvSpPr/>
              <p:nvPr/>
            </p:nvSpPr>
            <p:spPr>
              <a:xfrm>
                <a:off x="3428794" y="1266875"/>
                <a:ext cx="149059" cy="439486"/>
              </a:xfrm>
            </p:spPr>
          </p:sp>
        </mc:Fallback>
      </mc:AlternateContent>
      <mc:AlternateContent xmlns:mc="http://schemas.openxmlformats.org/markup-compatibility/2006">
        <mc:Choice xmlns:p14="http://schemas.microsoft.com/office/powerpoint/2010/main" Requires="p14">
          <p:contentPart p14:bwMode="auto" r:id="rId37">
            <p14:nvContentPartPr>
              <p14:cNvPr id="1052829" name=""/>
              <p14:cNvContentPartPr/>
              <p14:nvPr/>
            </p14:nvContentPartPr>
            <p14:xfrm>
              <a:off x="3634661" y="1422362"/>
              <a:ext cx="123301" cy="246077"/>
            </p14:xfrm>
          </p:contentPart>
        </mc:Choice>
        <mc:Fallback>
          <p:sp>
            <p:nvSpPr>
              <p:cNvPr id="1052829" name=""/>
              <p:cNvSpPr/>
              <p:nvPr/>
            </p:nvSpPr>
            <p:spPr>
              <a:xfrm>
                <a:off x="3634661" y="1422362"/>
                <a:ext cx="123301" cy="246077"/>
              </a:xfrm>
            </p:spPr>
          </p:sp>
        </mc:Fallback>
      </mc:AlternateContent>
      <mc:AlternateContent xmlns:mc="http://schemas.openxmlformats.org/markup-compatibility/2006">
        <mc:Choice xmlns:p14="http://schemas.microsoft.com/office/powerpoint/2010/main" Requires="p14">
          <p:contentPart p14:bwMode="auto" r:id="rId38">
            <p14:nvContentPartPr>
              <p14:cNvPr id="1052830" name=""/>
              <p14:cNvContentPartPr/>
              <p14:nvPr/>
            </p14:nvContentPartPr>
            <p14:xfrm>
              <a:off x="3815462" y="1429560"/>
              <a:ext cx="49723" cy="169608"/>
            </p14:xfrm>
          </p:contentPart>
        </mc:Choice>
        <mc:Fallback>
          <p:sp>
            <p:nvSpPr>
              <p:cNvPr id="1052830" name=""/>
              <p:cNvSpPr/>
              <p:nvPr/>
            </p:nvSpPr>
            <p:spPr>
              <a:xfrm>
                <a:off x="3815462" y="1429560"/>
                <a:ext cx="49723" cy="169608"/>
              </a:xfrm>
            </p:spPr>
          </p:sp>
        </mc:Fallback>
      </mc:AlternateContent>
      <mc:AlternateContent xmlns:mc="http://schemas.openxmlformats.org/markup-compatibility/2006">
        <mc:Choice xmlns:p14="http://schemas.microsoft.com/office/powerpoint/2010/main" Requires="p14">
          <p:contentPart p14:bwMode="auto" r:id="rId39">
            <p14:nvContentPartPr>
              <p14:cNvPr id="1052831" name=""/>
              <p14:cNvContentPartPr/>
              <p14:nvPr/>
            </p14:nvContentPartPr>
            <p14:xfrm>
              <a:off x="3905222" y="1435275"/>
              <a:ext cx="144534" cy="175719"/>
            </p14:xfrm>
          </p:contentPart>
        </mc:Choice>
        <mc:Fallback>
          <p:sp>
            <p:nvSpPr>
              <p:cNvPr id="1052831" name=""/>
              <p:cNvSpPr/>
              <p:nvPr/>
            </p:nvSpPr>
            <p:spPr>
              <a:xfrm>
                <a:off x="3905222" y="1435275"/>
                <a:ext cx="144534" cy="175719"/>
              </a:xfrm>
            </p:spPr>
          </p:sp>
        </mc:Fallback>
      </mc:AlternateContent>
      <mc:AlternateContent xmlns:mc="http://schemas.openxmlformats.org/markup-compatibility/2006">
        <mc:Choice xmlns:p14="http://schemas.microsoft.com/office/powerpoint/2010/main" Requires="p14">
          <p:contentPart p14:bwMode="auto" r:id="rId40">
            <p14:nvContentPartPr>
              <p14:cNvPr id="1052832" name=""/>
              <p14:cNvContentPartPr/>
              <p14:nvPr/>
            </p14:nvContentPartPr>
            <p14:xfrm>
              <a:off x="3863395" y="1306701"/>
              <a:ext cx="16351" cy="66728"/>
            </p14:xfrm>
          </p:contentPart>
        </mc:Choice>
        <mc:Fallback>
          <p:sp>
            <p:nvSpPr>
              <p:cNvPr id="1052832" name=""/>
              <p:cNvSpPr/>
              <p:nvPr/>
            </p:nvSpPr>
            <p:spPr>
              <a:xfrm>
                <a:off x="3863395" y="1306701"/>
                <a:ext cx="16351" cy="66728"/>
              </a:xfrm>
            </p:spPr>
          </p:sp>
        </mc:Fallback>
      </mc:AlternateContent>
      <mc:AlternateContent xmlns:mc="http://schemas.openxmlformats.org/markup-compatibility/2006">
        <mc:Choice xmlns:p14="http://schemas.microsoft.com/office/powerpoint/2010/main" Requires="p14">
          <p:contentPart p14:bwMode="auto" r:id="rId41">
            <p14:nvContentPartPr>
              <p14:cNvPr id="1052833" name=""/>
              <p14:cNvContentPartPr/>
              <p14:nvPr/>
            </p14:nvContentPartPr>
            <p14:xfrm>
              <a:off x="4107096" y="1314780"/>
              <a:ext cx="180479" cy="294893"/>
            </p14:xfrm>
          </p:contentPart>
        </mc:Choice>
        <mc:Fallback>
          <p:sp>
            <p:nvSpPr>
              <p:cNvPr id="1052833" name=""/>
              <p:cNvSpPr/>
              <p:nvPr/>
            </p:nvSpPr>
            <p:spPr>
              <a:xfrm>
                <a:off x="4107096" y="1314780"/>
                <a:ext cx="180479" cy="294893"/>
              </a:xfrm>
            </p:spPr>
          </p:sp>
        </mc:Fallback>
      </mc:AlternateContent>
      <mc:AlternateContent xmlns:mc="http://schemas.openxmlformats.org/markup-compatibility/2006">
        <mc:Choice xmlns:p14="http://schemas.microsoft.com/office/powerpoint/2010/main" Requires="p14">
          <p:contentPart p14:bwMode="auto" r:id="rId42">
            <p14:nvContentPartPr>
              <p14:cNvPr id="1052834" name=""/>
              <p14:cNvContentPartPr/>
              <p14:nvPr/>
            </p14:nvContentPartPr>
            <p14:xfrm>
              <a:off x="4422918" y="1440729"/>
              <a:ext cx="152172" cy="5372"/>
            </p14:xfrm>
          </p:contentPart>
        </mc:Choice>
        <mc:Fallback>
          <p:sp>
            <p:nvSpPr>
              <p:cNvPr id="1052834" name=""/>
              <p:cNvSpPr/>
              <p:nvPr/>
            </p:nvSpPr>
            <p:spPr>
              <a:xfrm>
                <a:off x="4422918" y="1440729"/>
                <a:ext cx="152172" cy="5372"/>
              </a:xfrm>
            </p:spPr>
          </p:sp>
        </mc:Fallback>
      </mc:AlternateContent>
      <mc:AlternateContent xmlns:mc="http://schemas.openxmlformats.org/markup-compatibility/2006">
        <mc:Choice xmlns:p14="http://schemas.microsoft.com/office/powerpoint/2010/main" Requires="p14">
          <p:contentPart p14:bwMode="auto" r:id="rId43">
            <p14:nvContentPartPr>
              <p14:cNvPr id="1052835" name=""/>
              <p14:cNvContentPartPr/>
              <p14:nvPr/>
            </p14:nvContentPartPr>
            <p14:xfrm>
              <a:off x="4415858" y="1521692"/>
              <a:ext cx="187777" cy="38172"/>
            </p14:xfrm>
          </p:contentPart>
        </mc:Choice>
        <mc:Fallback>
          <p:sp>
            <p:nvSpPr>
              <p:cNvPr id="1052835" name=""/>
              <p:cNvSpPr/>
              <p:nvPr/>
            </p:nvSpPr>
            <p:spPr>
              <a:xfrm>
                <a:off x="4415858" y="1521692"/>
                <a:ext cx="187777" cy="38172"/>
              </a:xfrm>
            </p:spPr>
          </p:sp>
        </mc:Fallback>
      </mc:AlternateContent>
      <mc:AlternateContent xmlns:mc="http://schemas.openxmlformats.org/markup-compatibility/2006">
        <mc:Choice xmlns:p14="http://schemas.microsoft.com/office/powerpoint/2010/main" Requires="p14">
          <p:contentPart p14:bwMode="auto" r:id="rId44">
            <p14:nvContentPartPr>
              <p14:cNvPr id="1052836" name=""/>
              <p14:cNvContentPartPr/>
              <p14:nvPr/>
            </p14:nvContentPartPr>
            <p14:xfrm>
              <a:off x="4739166" y="1371481"/>
              <a:ext cx="206076" cy="184612"/>
            </p14:xfrm>
          </p:contentPart>
        </mc:Choice>
        <mc:Fallback>
          <p:sp>
            <p:nvSpPr>
              <p:cNvPr id="1052836" name=""/>
              <p:cNvSpPr/>
              <p:nvPr/>
            </p:nvSpPr>
            <p:spPr>
              <a:xfrm>
                <a:off x="4739166" y="1371481"/>
                <a:ext cx="206076" cy="184612"/>
              </a:xfrm>
            </p:spPr>
          </p:sp>
        </mc:Fallback>
      </mc:AlternateContent>
      <mc:AlternateContent xmlns:mc="http://schemas.openxmlformats.org/markup-compatibility/2006">
        <mc:Choice xmlns:p14="http://schemas.microsoft.com/office/powerpoint/2010/main" Requires="p14">
          <p:contentPart p14:bwMode="auto" r:id="rId45">
            <p14:nvContentPartPr>
              <p14:cNvPr id="1052837" name=""/>
              <p14:cNvContentPartPr/>
              <p14:nvPr/>
            </p14:nvContentPartPr>
            <p14:xfrm>
              <a:off x="6063514" y="1218281"/>
              <a:ext cx="195987" cy="288898"/>
            </p14:xfrm>
          </p:contentPart>
        </mc:Choice>
        <mc:Fallback>
          <p:sp>
            <p:nvSpPr>
              <p:cNvPr id="1052837" name=""/>
              <p:cNvSpPr/>
              <p:nvPr/>
            </p:nvSpPr>
            <p:spPr>
              <a:xfrm>
                <a:off x="6063514" y="1218281"/>
                <a:ext cx="195987" cy="288898"/>
              </a:xfrm>
            </p:spPr>
          </p:sp>
        </mc:Fallback>
      </mc:AlternateContent>
      <mc:AlternateContent xmlns:mc="http://schemas.openxmlformats.org/markup-compatibility/2006">
        <mc:Choice xmlns:p14="http://schemas.microsoft.com/office/powerpoint/2010/main" Requires="p14">
          <p:contentPart p14:bwMode="auto" r:id="rId46">
            <p14:nvContentPartPr>
              <p14:cNvPr id="1052838" name=""/>
              <p14:cNvContentPartPr/>
              <p14:nvPr/>
            </p14:nvContentPartPr>
            <p14:xfrm>
              <a:off x="6418226" y="1341979"/>
              <a:ext cx="184702" cy="11337"/>
            </p14:xfrm>
          </p:contentPart>
        </mc:Choice>
        <mc:Fallback>
          <p:sp>
            <p:nvSpPr>
              <p:cNvPr id="1052838" name=""/>
              <p:cNvSpPr/>
              <p:nvPr/>
            </p:nvSpPr>
            <p:spPr>
              <a:xfrm>
                <a:off x="6418226" y="1341979"/>
                <a:ext cx="184702" cy="11337"/>
              </a:xfrm>
            </p:spPr>
          </p:sp>
        </mc:Fallback>
      </mc:AlternateContent>
      <mc:AlternateContent xmlns:mc="http://schemas.openxmlformats.org/markup-compatibility/2006">
        <mc:Choice xmlns:p14="http://schemas.microsoft.com/office/powerpoint/2010/main" Requires="p14">
          <p:contentPart p14:bwMode="auto" r:id="rId47">
            <p14:nvContentPartPr>
              <p14:cNvPr id="1052839" name=""/>
              <p14:cNvContentPartPr/>
              <p14:nvPr/>
            </p14:nvContentPartPr>
            <p14:xfrm>
              <a:off x="6404106" y="1429027"/>
              <a:ext cx="180414" cy="39473"/>
            </p14:xfrm>
          </p:contentPart>
        </mc:Choice>
        <mc:Fallback>
          <p:sp>
            <p:nvSpPr>
              <p:cNvPr id="1052839" name=""/>
              <p:cNvSpPr/>
              <p:nvPr/>
            </p:nvSpPr>
            <p:spPr>
              <a:xfrm>
                <a:off x="6404106" y="1429027"/>
                <a:ext cx="180414" cy="39473"/>
              </a:xfrm>
            </p:spPr>
          </p:sp>
        </mc:Fallback>
      </mc:AlternateContent>
      <mc:AlternateContent xmlns:mc="http://schemas.openxmlformats.org/markup-compatibility/2006">
        <mc:Choice xmlns:p14="http://schemas.microsoft.com/office/powerpoint/2010/main" Requires="p14">
          <p:contentPart p14:bwMode="auto" r:id="rId48">
            <p14:nvContentPartPr>
              <p14:cNvPr id="1052840" name=""/>
              <p14:cNvContentPartPr/>
              <p14:nvPr/>
            </p14:nvContentPartPr>
            <p14:xfrm>
              <a:off x="6690032" y="1248158"/>
              <a:ext cx="203715" cy="200550"/>
            </p14:xfrm>
          </p:contentPart>
        </mc:Choice>
        <mc:Fallback>
          <p:sp>
            <p:nvSpPr>
              <p:cNvPr id="1052840" name=""/>
              <p:cNvSpPr/>
              <p:nvPr/>
            </p:nvSpPr>
            <p:spPr>
              <a:xfrm>
                <a:off x="6690032" y="1248158"/>
                <a:ext cx="203715" cy="200550"/>
              </a:xfrm>
            </p:spPr>
          </p:sp>
        </mc:Fallback>
      </mc:AlternateContent>
      <mc:AlternateContent xmlns:mc="http://schemas.openxmlformats.org/markup-compatibility/2006">
        <mc:Choice xmlns:p14="http://schemas.microsoft.com/office/powerpoint/2010/main" Requires="p14">
          <p:contentPart p14:bwMode="auto" r:id="rId49">
            <p14:nvContentPartPr>
              <p14:cNvPr id="1052841" name=""/>
              <p14:cNvContentPartPr/>
              <p14:nvPr/>
            </p14:nvContentPartPr>
            <p14:xfrm>
              <a:off x="7226612" y="1230226"/>
              <a:ext cx="408417" cy="195335"/>
            </p14:xfrm>
          </p:contentPart>
        </mc:Choice>
        <mc:Fallback>
          <p:sp>
            <p:nvSpPr>
              <p:cNvPr id="1052841" name=""/>
              <p:cNvSpPr/>
              <p:nvPr/>
            </p:nvSpPr>
            <p:spPr>
              <a:xfrm>
                <a:off x="7226612" y="1230226"/>
                <a:ext cx="408417" cy="195335"/>
              </a:xfrm>
            </p:spPr>
          </p:sp>
        </mc:Fallback>
      </mc:AlternateContent>
      <mc:AlternateContent xmlns:mc="http://schemas.openxmlformats.org/markup-compatibility/2006">
        <mc:Choice xmlns:p14="http://schemas.microsoft.com/office/powerpoint/2010/main" Requires="p14">
          <p:contentPart p14:bwMode="auto" r:id="rId50">
            <p14:nvContentPartPr>
              <p14:cNvPr id="1052842" name=""/>
              <p14:cNvContentPartPr/>
              <p14:nvPr/>
            </p14:nvContentPartPr>
            <p14:xfrm>
              <a:off x="7862861" y="1154306"/>
              <a:ext cx="86043" cy="142458"/>
            </p14:xfrm>
          </p:contentPart>
        </mc:Choice>
        <mc:Fallback>
          <p:sp>
            <p:nvSpPr>
              <p:cNvPr id="1052842" name=""/>
              <p:cNvSpPr/>
              <p:nvPr/>
            </p:nvSpPr>
            <p:spPr>
              <a:xfrm>
                <a:off x="7862861" y="1154306"/>
                <a:ext cx="86043" cy="142458"/>
              </a:xfrm>
            </p:spPr>
          </p:sp>
        </mc:Fallback>
      </mc:AlternateContent>
      <mc:AlternateContent xmlns:mc="http://schemas.openxmlformats.org/markup-compatibility/2006">
        <mc:Choice xmlns:p14="http://schemas.microsoft.com/office/powerpoint/2010/main" Requires="p14">
          <p:contentPart p14:bwMode="auto" r:id="rId51">
            <p14:nvContentPartPr>
              <p14:cNvPr id="1052843" name=""/>
              <p14:cNvContentPartPr/>
              <p14:nvPr/>
            </p14:nvContentPartPr>
            <p14:xfrm>
              <a:off x="7970102" y="1147108"/>
              <a:ext cx="12704" cy="244960"/>
            </p14:xfrm>
          </p:contentPart>
        </mc:Choice>
        <mc:Fallback>
          <p:sp>
            <p:nvSpPr>
              <p:cNvPr id="1052843" name=""/>
              <p:cNvSpPr/>
              <p:nvPr/>
            </p:nvSpPr>
            <p:spPr>
              <a:xfrm>
                <a:off x="7970102" y="1147108"/>
                <a:ext cx="12704" cy="244960"/>
              </a:xfrm>
            </p:spPr>
          </p:sp>
        </mc:Fallback>
      </mc:AlternateContent>
      <mc:AlternateContent xmlns:mc="http://schemas.openxmlformats.org/markup-compatibility/2006">
        <mc:Choice xmlns:p14="http://schemas.microsoft.com/office/powerpoint/2010/main" Requires="p14">
          <p:contentPart p14:bwMode="auto" r:id="rId52">
            <p14:nvContentPartPr>
              <p14:cNvPr id="1052844" name=""/>
              <p14:cNvContentPartPr/>
              <p14:nvPr/>
            </p14:nvContentPartPr>
            <p14:xfrm>
              <a:off x="7841682" y="1143829"/>
              <a:ext cx="301221" cy="25434"/>
            </p14:xfrm>
          </p:contentPart>
        </mc:Choice>
        <mc:Fallback>
          <p:sp>
            <p:nvSpPr>
              <p:cNvPr id="1052844" name=""/>
              <p:cNvSpPr/>
              <p:nvPr/>
            </p:nvSpPr>
            <p:spPr>
              <a:xfrm>
                <a:off x="7841682" y="1143829"/>
                <a:ext cx="301221" cy="25434"/>
              </a:xfrm>
            </p:spPr>
          </p:sp>
        </mc:Fallback>
      </mc:AlternateContent>
      <mc:AlternateContent xmlns:mc="http://schemas.openxmlformats.org/markup-compatibility/2006">
        <mc:Choice xmlns:p14="http://schemas.microsoft.com/office/powerpoint/2010/main" Requires="p14">
          <p:contentPart p14:bwMode="auto" r:id="rId53">
            <p14:nvContentPartPr>
              <p14:cNvPr id="1052845" name=""/>
              <p14:cNvContentPartPr/>
              <p14:nvPr/>
            </p14:nvContentPartPr>
            <p14:xfrm>
              <a:off x="7882919" y="1096809"/>
              <a:ext cx="294259" cy="326180"/>
            </p14:xfrm>
          </p:contentPart>
        </mc:Choice>
        <mc:Fallback>
          <p:sp>
            <p:nvSpPr>
              <p:cNvPr id="1052845" name=""/>
              <p:cNvSpPr/>
              <p:nvPr/>
            </p:nvSpPr>
            <p:spPr>
              <a:xfrm>
                <a:off x="7882919" y="1096809"/>
                <a:ext cx="294259" cy="326180"/>
              </a:xfrm>
            </p:spPr>
          </p:sp>
        </mc:Fallback>
      </mc:AlternateContent>
      <mc:AlternateContent xmlns:mc="http://schemas.openxmlformats.org/markup-compatibility/2006">
        <mc:Choice xmlns:p14="http://schemas.microsoft.com/office/powerpoint/2010/main" Requires="p14">
          <p:contentPart p14:bwMode="auto" r:id="rId54">
            <p14:nvContentPartPr>
              <p14:cNvPr id="1052846" name=""/>
              <p14:cNvContentPartPr/>
              <p14:nvPr/>
            </p14:nvContentPartPr>
            <p14:xfrm>
              <a:off x="8306312" y="1277662"/>
              <a:ext cx="161090" cy="8923"/>
            </p14:xfrm>
          </p:contentPart>
        </mc:Choice>
        <mc:Fallback>
          <p:sp>
            <p:nvSpPr>
              <p:cNvPr id="1052846" name=""/>
              <p:cNvSpPr/>
              <p:nvPr/>
            </p:nvSpPr>
            <p:spPr>
              <a:xfrm>
                <a:off x="8306312" y="1277662"/>
                <a:ext cx="161090" cy="8923"/>
              </a:xfrm>
            </p:spPr>
          </p:sp>
        </mc:Fallback>
      </mc:AlternateContent>
      <mc:AlternateContent xmlns:mc="http://schemas.openxmlformats.org/markup-compatibility/2006">
        <mc:Choice xmlns:p14="http://schemas.microsoft.com/office/powerpoint/2010/main" Requires="p14">
          <p:contentPart p14:bwMode="auto" r:id="rId55">
            <p14:nvContentPartPr>
              <p14:cNvPr id="1052847" name=""/>
              <p14:cNvContentPartPr/>
              <p14:nvPr/>
            </p14:nvContentPartPr>
            <p14:xfrm>
              <a:off x="8313813" y="1341508"/>
              <a:ext cx="155158" cy="37171"/>
            </p14:xfrm>
          </p:contentPart>
        </mc:Choice>
        <mc:Fallback>
          <p:sp>
            <p:nvSpPr>
              <p:cNvPr id="1052847" name=""/>
              <p:cNvSpPr/>
              <p:nvPr/>
            </p:nvSpPr>
            <p:spPr>
              <a:xfrm>
                <a:off x="8313813" y="1341508"/>
                <a:ext cx="155158" cy="37171"/>
              </a:xfrm>
            </p:spPr>
          </p:sp>
        </mc:Fallback>
      </mc:AlternateContent>
      <mc:AlternateContent xmlns:mc="http://schemas.openxmlformats.org/markup-compatibility/2006">
        <mc:Choice xmlns:p14="http://schemas.microsoft.com/office/powerpoint/2010/main" Requires="p14">
          <p:contentPart p14:bwMode="auto" r:id="rId56">
            <p14:nvContentPartPr>
              <p14:cNvPr id="1052848" name=""/>
              <p14:cNvContentPartPr/>
              <p14:nvPr/>
            </p14:nvContentPartPr>
            <p14:xfrm>
              <a:off x="8587043" y="1161504"/>
              <a:ext cx="170776" cy="202709"/>
            </p14:xfrm>
          </p:contentPart>
        </mc:Choice>
        <mc:Fallback>
          <p:sp>
            <p:nvSpPr>
              <p:cNvPr id="1052848" name=""/>
              <p:cNvSpPr/>
              <p:nvPr/>
            </p:nvSpPr>
            <p:spPr>
              <a:xfrm>
                <a:off x="8587043" y="1161504"/>
                <a:ext cx="170776" cy="202709"/>
              </a:xfrm>
            </p:spPr>
          </p:sp>
        </mc:Fallback>
      </mc:AlternateContent>
      <mc:AlternateContent xmlns:mc="http://schemas.openxmlformats.org/markup-compatibility/2006">
        <mc:Choice xmlns:p14="http://schemas.microsoft.com/office/powerpoint/2010/main" Requires="p14">
          <p:contentPart p14:bwMode="auto" r:id="rId57">
            <p14:nvContentPartPr>
              <p14:cNvPr id="1052849" name=""/>
              <p14:cNvContentPartPr/>
              <p14:nvPr/>
            </p14:nvContentPartPr>
            <p14:xfrm>
              <a:off x="8542378" y="1156138"/>
              <a:ext cx="317715" cy="20739"/>
            </p14:xfrm>
          </p:contentPart>
        </mc:Choice>
        <mc:Fallback>
          <p:sp>
            <p:nvSpPr>
              <p:cNvPr id="1052849" name=""/>
              <p:cNvSpPr/>
              <p:nvPr/>
            </p:nvSpPr>
            <p:spPr>
              <a:xfrm>
                <a:off x="8542378" y="1156138"/>
                <a:ext cx="317715" cy="20739"/>
              </a:xfrm>
            </p:spPr>
          </p:sp>
        </mc:Fallback>
      </mc:AlternateContent>
      <mc:AlternateContent xmlns:mc="http://schemas.openxmlformats.org/markup-compatibility/2006">
        <mc:Choice xmlns:p14="http://schemas.microsoft.com/office/powerpoint/2010/main" Requires="p14">
          <p:contentPart p14:bwMode="auto" r:id="rId58">
            <p14:nvContentPartPr>
              <p14:cNvPr id="1052850" name=""/>
              <p14:cNvContentPartPr/>
              <p14:nvPr/>
            </p14:nvContentPartPr>
            <p14:xfrm>
              <a:off x="6067878" y="1589107"/>
              <a:ext cx="654305" cy="14193"/>
            </p14:xfrm>
          </p:contentPart>
        </mc:Choice>
        <mc:Fallback>
          <p:sp>
            <p:nvSpPr>
              <p:cNvPr id="1052850" name=""/>
              <p:cNvSpPr/>
              <p:nvPr/>
            </p:nvSpPr>
            <p:spPr>
              <a:xfrm>
                <a:off x="6067878" y="1589107"/>
                <a:ext cx="654305" cy="14193"/>
              </a:xfrm>
            </p:spPr>
          </p:sp>
        </mc:Fallback>
      </mc:AlternateContent>
      <mc:AlternateContent xmlns:mc="http://schemas.openxmlformats.org/markup-compatibility/2006">
        <mc:Choice xmlns:p14="http://schemas.microsoft.com/office/powerpoint/2010/main" Requires="p14">
          <p:contentPart p14:bwMode="auto" r:id="rId59">
            <p14:nvContentPartPr>
              <p14:cNvPr id="1052851" name=""/>
              <p14:cNvContentPartPr/>
              <p14:nvPr/>
            </p14:nvContentPartPr>
            <p14:xfrm>
              <a:off x="7626795" y="1555600"/>
              <a:ext cx="981202" cy="13009"/>
            </p14:xfrm>
          </p:contentPart>
        </mc:Choice>
        <mc:Fallback>
          <p:sp>
            <p:nvSpPr>
              <p:cNvPr id="1052851" name=""/>
              <p:cNvSpPr/>
              <p:nvPr/>
            </p:nvSpPr>
            <p:spPr>
              <a:xfrm>
                <a:off x="7626795" y="1555600"/>
                <a:ext cx="981202" cy="13009"/>
              </a:xfrm>
            </p:spPr>
          </p:sp>
        </mc:Fallback>
      </mc:AlternateContent>
      <mc:AlternateContent xmlns:mc="http://schemas.openxmlformats.org/markup-compatibility/2006">
        <mc:Choice xmlns:p14="http://schemas.microsoft.com/office/powerpoint/2010/main" Requires="p14">
          <p:contentPart p14:bwMode="auto" r:id="rId60">
            <p14:nvContentPartPr>
              <p14:cNvPr id="1052852" name=""/>
              <p14:cNvContentPartPr/>
              <p14:nvPr/>
            </p14:nvContentPartPr>
            <p14:xfrm>
              <a:off x="768175" y="2602516"/>
              <a:ext cx="141338" cy="337774"/>
            </p14:xfrm>
          </p:contentPart>
        </mc:Choice>
        <mc:Fallback>
          <p:sp>
            <p:nvSpPr>
              <p:cNvPr id="1052852" name=""/>
              <p:cNvSpPr/>
              <p:nvPr/>
            </p:nvSpPr>
            <p:spPr>
              <a:xfrm>
                <a:off x="768175" y="2602516"/>
                <a:ext cx="141338" cy="337774"/>
              </a:xfrm>
            </p:spPr>
          </p:sp>
        </mc:Fallback>
      </mc:AlternateContent>
      <mc:AlternateContent xmlns:mc="http://schemas.openxmlformats.org/markup-compatibility/2006">
        <mc:Choice xmlns:p14="http://schemas.microsoft.com/office/powerpoint/2010/main" Requires="p14">
          <p:contentPart p14:bwMode="auto" r:id="rId61">
            <p14:nvContentPartPr>
              <p14:cNvPr id="1052853" name=""/>
              <p14:cNvContentPartPr/>
              <p14:nvPr/>
            </p14:nvContentPartPr>
            <p14:xfrm>
              <a:off x="995076" y="2465299"/>
              <a:ext cx="171736" cy="466651"/>
            </p14:xfrm>
          </p:contentPart>
        </mc:Choice>
        <mc:Fallback>
          <p:sp>
            <p:nvSpPr>
              <p:cNvPr id="1052853" name=""/>
              <p:cNvSpPr/>
              <p:nvPr/>
            </p:nvSpPr>
            <p:spPr>
              <a:xfrm>
                <a:off x="995076" y="2465299"/>
                <a:ext cx="171736" cy="466651"/>
              </a:xfrm>
            </p:spPr>
          </p:sp>
        </mc:Fallback>
      </mc:AlternateContent>
      <mc:AlternateContent xmlns:mc="http://schemas.openxmlformats.org/markup-compatibility/2006">
        <mc:Choice xmlns:p14="http://schemas.microsoft.com/office/powerpoint/2010/main" Requires="p14">
          <p:contentPart p14:bwMode="auto" r:id="rId62">
            <p14:nvContentPartPr>
              <p14:cNvPr id="1052854" name=""/>
              <p14:cNvContentPartPr/>
              <p14:nvPr/>
            </p14:nvContentPartPr>
            <p14:xfrm>
              <a:off x="1172986" y="2626126"/>
              <a:ext cx="258228" cy="240118"/>
            </p14:xfrm>
          </p:contentPart>
        </mc:Choice>
        <mc:Fallback>
          <p:sp>
            <p:nvSpPr>
              <p:cNvPr id="1052854" name=""/>
              <p:cNvSpPr/>
              <p:nvPr/>
            </p:nvSpPr>
            <p:spPr>
              <a:xfrm>
                <a:off x="1172986" y="2626126"/>
                <a:ext cx="258228" cy="240118"/>
              </a:xfrm>
            </p:spPr>
          </p:sp>
        </mc:Fallback>
      </mc:AlternateContent>
      <mc:AlternateContent xmlns:mc="http://schemas.openxmlformats.org/markup-compatibility/2006">
        <mc:Choice xmlns:p14="http://schemas.microsoft.com/office/powerpoint/2010/main" Requires="p14">
          <p:contentPart p14:bwMode="auto" r:id="rId63">
            <p14:nvContentPartPr>
              <p14:cNvPr id="1052855" name=""/>
              <p14:cNvContentPartPr/>
              <p14:nvPr/>
            </p14:nvContentPartPr>
            <p14:xfrm>
              <a:off x="1459946" y="2465299"/>
              <a:ext cx="247957" cy="409355"/>
            </p14:xfrm>
          </p:contentPart>
        </mc:Choice>
        <mc:Fallback>
          <p:sp>
            <p:nvSpPr>
              <p:cNvPr id="1052855" name=""/>
              <p:cNvSpPr/>
              <p:nvPr/>
            </p:nvSpPr>
            <p:spPr>
              <a:xfrm>
                <a:off x="1459946" y="2465299"/>
                <a:ext cx="247957" cy="409355"/>
              </a:xfrm>
            </p:spPr>
          </p:sp>
        </mc:Fallback>
      </mc:AlternateContent>
      <mc:AlternateContent xmlns:mc="http://schemas.openxmlformats.org/markup-compatibility/2006">
        <mc:Choice xmlns:p14="http://schemas.microsoft.com/office/powerpoint/2010/main" Requires="p14">
          <p:contentPart p14:bwMode="auto" r:id="rId64">
            <p14:nvContentPartPr>
              <p14:cNvPr id="1052856" name=""/>
              <p14:cNvContentPartPr/>
              <p14:nvPr/>
            </p14:nvContentPartPr>
            <p14:xfrm>
              <a:off x="1652931" y="2559863"/>
              <a:ext cx="45301" cy="67615"/>
            </p14:xfrm>
          </p:contentPart>
        </mc:Choice>
        <mc:Fallback>
          <p:sp>
            <p:nvSpPr>
              <p:cNvPr id="1052856" name=""/>
              <p:cNvSpPr/>
              <p:nvPr/>
            </p:nvSpPr>
            <p:spPr>
              <a:xfrm>
                <a:off x="1652931" y="2559863"/>
                <a:ext cx="45301" cy="67615"/>
              </a:xfrm>
            </p:spPr>
          </p:sp>
        </mc:Fallback>
      </mc:AlternateContent>
      <mc:AlternateContent xmlns:mc="http://schemas.openxmlformats.org/markup-compatibility/2006">
        <mc:Choice xmlns:p14="http://schemas.microsoft.com/office/powerpoint/2010/main" Requires="p14">
          <p:contentPart p14:bwMode="auto" r:id="rId65">
            <p14:nvContentPartPr>
              <p14:cNvPr id="1052857" name=""/>
              <p14:cNvContentPartPr/>
              <p14:nvPr/>
            </p14:nvContentPartPr>
            <p14:xfrm>
              <a:off x="1818767" y="2422112"/>
              <a:ext cx="51109" cy="456417"/>
            </p14:xfrm>
          </p:contentPart>
        </mc:Choice>
        <mc:Fallback>
          <p:sp>
            <p:nvSpPr>
              <p:cNvPr id="1052857" name=""/>
              <p:cNvSpPr/>
              <p:nvPr/>
            </p:nvSpPr>
            <p:spPr>
              <a:xfrm>
                <a:off x="1818767" y="2422112"/>
                <a:ext cx="51109" cy="456417"/>
              </a:xfrm>
            </p:spPr>
          </p:sp>
        </mc:Fallback>
      </mc:AlternateContent>
      <mc:AlternateContent xmlns:mc="http://schemas.openxmlformats.org/markup-compatibility/2006">
        <mc:Choice xmlns:p14="http://schemas.microsoft.com/office/powerpoint/2010/main" Requires="p14">
          <p:contentPart p14:bwMode="auto" r:id="rId66">
            <p14:nvContentPartPr>
              <p14:cNvPr id="1052858" name=""/>
              <p14:cNvContentPartPr/>
              <p14:nvPr/>
            </p14:nvContentPartPr>
            <p14:xfrm>
              <a:off x="1952614" y="2675525"/>
              <a:ext cx="24484" cy="221008"/>
            </p14:xfrm>
          </p:contentPart>
        </mc:Choice>
        <mc:Fallback>
          <p:sp>
            <p:nvSpPr>
              <p:cNvPr id="1052858" name=""/>
              <p:cNvSpPr/>
              <p:nvPr/>
            </p:nvSpPr>
            <p:spPr>
              <a:xfrm>
                <a:off x="1952614" y="2675525"/>
                <a:ext cx="24484" cy="221008"/>
              </a:xfrm>
            </p:spPr>
          </p:sp>
        </mc:Fallback>
      </mc:AlternateContent>
      <mc:AlternateContent xmlns:mc="http://schemas.openxmlformats.org/markup-compatibility/2006">
        <mc:Choice xmlns:p14="http://schemas.microsoft.com/office/powerpoint/2010/main" Requires="p14">
          <p:contentPart p14:bwMode="auto" r:id="rId67">
            <p14:nvContentPartPr>
              <p14:cNvPr id="1052859" name=""/>
              <p14:cNvContentPartPr/>
              <p14:nvPr/>
            </p14:nvContentPartPr>
            <p14:xfrm>
              <a:off x="2099421" y="2400271"/>
              <a:ext cx="227071" cy="450107"/>
            </p14:xfrm>
          </p:contentPart>
        </mc:Choice>
        <mc:Fallback>
          <p:sp>
            <p:nvSpPr>
              <p:cNvPr id="1052859" name=""/>
              <p:cNvSpPr/>
              <p:nvPr/>
            </p:nvSpPr>
            <p:spPr>
              <a:xfrm>
                <a:off x="2099421" y="2400271"/>
                <a:ext cx="227071" cy="450107"/>
              </a:xfrm>
            </p:spPr>
          </p:sp>
        </mc:Fallback>
      </mc:AlternateContent>
      <mc:AlternateContent xmlns:mc="http://schemas.openxmlformats.org/markup-compatibility/2006">
        <mc:Choice xmlns:p14="http://schemas.microsoft.com/office/powerpoint/2010/main" Requires="p14">
          <p:contentPart p14:bwMode="auto" r:id="rId68">
            <p14:nvContentPartPr>
              <p14:cNvPr id="1052860" name=""/>
              <p14:cNvContentPartPr/>
              <p14:nvPr/>
            </p14:nvContentPartPr>
            <p14:xfrm>
              <a:off x="2370384" y="2443954"/>
              <a:ext cx="121647" cy="111659"/>
            </p14:xfrm>
          </p:contentPart>
        </mc:Choice>
        <mc:Fallback>
          <p:sp>
            <p:nvSpPr>
              <p:cNvPr id="1052860" name=""/>
              <p:cNvSpPr/>
              <p:nvPr/>
            </p:nvSpPr>
            <p:spPr>
              <a:xfrm>
                <a:off x="2370384" y="2443954"/>
                <a:ext cx="121647" cy="111659"/>
              </a:xfrm>
            </p:spPr>
          </p:sp>
        </mc:Fallback>
      </mc:AlternateContent>
      <mc:AlternateContent xmlns:mc="http://schemas.openxmlformats.org/markup-compatibility/2006">
        <mc:Choice xmlns:p14="http://schemas.microsoft.com/office/powerpoint/2010/main" Requires="p14">
          <p:contentPart p14:bwMode="auto" r:id="rId69">
            <p14:nvContentPartPr>
              <p14:cNvPr id="1052861" name=""/>
              <p14:cNvContentPartPr/>
              <p14:nvPr/>
            </p14:nvContentPartPr>
            <p14:xfrm>
              <a:off x="2120062" y="2574011"/>
              <a:ext cx="93102" cy="14147"/>
            </p14:xfrm>
          </p:contentPart>
        </mc:Choice>
        <mc:Fallback>
          <p:sp>
            <p:nvSpPr>
              <p:cNvPr id="1052861" name=""/>
              <p:cNvSpPr/>
              <p:nvPr/>
            </p:nvSpPr>
            <p:spPr>
              <a:xfrm>
                <a:off x="2120062" y="2574011"/>
                <a:ext cx="93102" cy="14147"/>
              </a:xfrm>
            </p:spPr>
          </p:sp>
        </mc:Fallback>
      </mc:AlternateContent>
      <mc:AlternateContent xmlns:mc="http://schemas.openxmlformats.org/markup-compatibility/2006">
        <mc:Choice xmlns:p14="http://schemas.microsoft.com/office/powerpoint/2010/main" Requires="p14">
          <p:contentPart p14:bwMode="auto" r:id="rId70">
            <p14:nvContentPartPr>
              <p14:cNvPr id="1052862" name=""/>
              <p14:cNvContentPartPr/>
              <p14:nvPr/>
            </p14:nvContentPartPr>
            <p14:xfrm>
              <a:off x="2005096" y="2516180"/>
              <a:ext cx="22305" cy="68074"/>
            </p14:xfrm>
          </p:contentPart>
        </mc:Choice>
        <mc:Fallback>
          <p:sp>
            <p:nvSpPr>
              <p:cNvPr id="1052862" name=""/>
              <p:cNvSpPr/>
              <p:nvPr/>
            </p:nvSpPr>
            <p:spPr>
              <a:xfrm>
                <a:off x="2005096" y="2516180"/>
                <a:ext cx="22305" cy="68074"/>
              </a:xfrm>
            </p:spPr>
          </p:sp>
        </mc:Fallback>
      </mc:AlternateContent>
      <mc:AlternateContent xmlns:mc="http://schemas.openxmlformats.org/markup-compatibility/2006">
        <mc:Choice xmlns:p14="http://schemas.microsoft.com/office/powerpoint/2010/main" Requires="p14">
          <p:contentPart p14:bwMode="auto" r:id="rId71">
            <p14:nvContentPartPr>
              <p14:cNvPr id="1052863" name=""/>
              <p14:cNvContentPartPr/>
              <p14:nvPr/>
            </p14:nvContentPartPr>
            <p14:xfrm>
              <a:off x="832952" y="2966603"/>
              <a:ext cx="1465576" cy="49204"/>
            </p14:xfrm>
          </p:contentPart>
        </mc:Choice>
        <mc:Fallback>
          <p:sp>
            <p:nvSpPr>
              <p:cNvPr id="1052863" name=""/>
              <p:cNvSpPr/>
              <p:nvPr/>
            </p:nvSpPr>
            <p:spPr>
              <a:xfrm>
                <a:off x="832952" y="2966603"/>
                <a:ext cx="1465576" cy="49204"/>
              </a:xfrm>
            </p:spPr>
          </p:sp>
        </mc:Fallback>
      </mc:AlternateContent>
      <mc:AlternateContent xmlns:mc="http://schemas.openxmlformats.org/markup-compatibility/2006">
        <mc:Choice xmlns:p14="http://schemas.microsoft.com/office/powerpoint/2010/main" Requires="p14">
          <p:contentPart p14:bwMode="auto" r:id="rId72">
            <p14:nvContentPartPr>
              <p14:cNvPr id="1052864" name=""/>
              <p14:cNvContentPartPr/>
              <p14:nvPr/>
            </p14:nvContentPartPr>
            <p14:xfrm>
              <a:off x="1104736" y="3167954"/>
              <a:ext cx="259190" cy="554715"/>
            </p14:xfrm>
          </p:contentPart>
        </mc:Choice>
        <mc:Fallback>
          <p:sp>
            <p:nvSpPr>
              <p:cNvPr id="1052864" name=""/>
              <p:cNvSpPr/>
              <p:nvPr/>
            </p:nvSpPr>
            <p:spPr>
              <a:xfrm>
                <a:off x="1104736" y="3167954"/>
                <a:ext cx="259190" cy="554715"/>
              </a:xfrm>
            </p:spPr>
          </p:sp>
        </mc:Fallback>
      </mc:AlternateContent>
      <mc:AlternateContent xmlns:mc="http://schemas.openxmlformats.org/markup-compatibility/2006">
        <mc:Choice xmlns:p14="http://schemas.microsoft.com/office/powerpoint/2010/main" Requires="p14">
          <p:contentPart p14:bwMode="auto" r:id="rId73">
            <p14:nvContentPartPr>
              <p14:cNvPr id="1052865" name=""/>
              <p14:cNvContentPartPr/>
              <p14:nvPr/>
            </p14:nvContentPartPr>
            <p14:xfrm>
              <a:off x="1397745" y="3058468"/>
              <a:ext cx="200325" cy="218198"/>
            </p14:xfrm>
          </p:contentPart>
        </mc:Choice>
        <mc:Fallback>
          <p:sp>
            <p:nvSpPr>
              <p:cNvPr id="1052865" name=""/>
              <p:cNvSpPr/>
              <p:nvPr/>
            </p:nvSpPr>
            <p:spPr>
              <a:xfrm>
                <a:off x="1397745" y="3058468"/>
                <a:ext cx="200325" cy="218198"/>
              </a:xfrm>
            </p:spPr>
          </p:sp>
        </mc:Fallback>
      </mc:AlternateContent>
      <mc:AlternateContent xmlns:mc="http://schemas.openxmlformats.org/markup-compatibility/2006">
        <mc:Choice xmlns:p14="http://schemas.microsoft.com/office/powerpoint/2010/main" Requires="p14">
          <p:contentPart p14:bwMode="auto" r:id="rId74">
            <p14:nvContentPartPr>
              <p14:cNvPr id="1052866" name=""/>
              <p14:cNvContentPartPr/>
              <p14:nvPr/>
            </p14:nvContentPartPr>
            <p14:xfrm>
              <a:off x="1638338" y="3211389"/>
              <a:ext cx="213967" cy="370713"/>
            </p14:xfrm>
          </p:contentPart>
        </mc:Choice>
        <mc:Fallback>
          <p:sp>
            <p:nvSpPr>
              <p:cNvPr id="1052866" name=""/>
              <p:cNvSpPr/>
              <p:nvPr/>
            </p:nvSpPr>
            <p:spPr>
              <a:xfrm>
                <a:off x="1638338" y="3211389"/>
                <a:ext cx="213967" cy="370713"/>
              </a:xfrm>
            </p:spPr>
          </p:sp>
        </mc:Fallback>
      </mc:AlternateContent>
      <mc:AlternateContent xmlns:mc="http://schemas.openxmlformats.org/markup-compatibility/2006">
        <mc:Choice xmlns:p14="http://schemas.microsoft.com/office/powerpoint/2010/main" Requires="p14">
          <p:contentPart p14:bwMode="auto" r:id="rId75">
            <p14:nvContentPartPr>
              <p14:cNvPr id="1052867" name=""/>
              <p14:cNvContentPartPr/>
              <p14:nvPr/>
            </p14:nvContentPartPr>
            <p14:xfrm>
              <a:off x="1619691" y="3439912"/>
              <a:ext cx="202046" cy="3612"/>
            </p14:xfrm>
          </p:contentPart>
        </mc:Choice>
        <mc:Fallback>
          <p:sp>
            <p:nvSpPr>
              <p:cNvPr id="1052867" name=""/>
              <p:cNvSpPr/>
              <p:nvPr/>
            </p:nvSpPr>
            <p:spPr>
              <a:xfrm>
                <a:off x="1619691" y="3439912"/>
                <a:ext cx="202046" cy="3612"/>
              </a:xfrm>
            </p:spPr>
          </p:sp>
        </mc:Fallback>
      </mc:AlternateContent>
      <mc:AlternateContent xmlns:mc="http://schemas.openxmlformats.org/markup-compatibility/2006">
        <mc:Choice xmlns:p14="http://schemas.microsoft.com/office/powerpoint/2010/main" Requires="p14">
          <p:contentPart p14:bwMode="auto" r:id="rId76">
            <p14:nvContentPartPr>
              <p14:cNvPr id="1052868" name=""/>
              <p14:cNvContentPartPr/>
              <p14:nvPr/>
            </p14:nvContentPartPr>
            <p14:xfrm>
              <a:off x="1837092" y="3514423"/>
              <a:ext cx="119674" cy="231514"/>
            </p14:xfrm>
          </p:contentPart>
        </mc:Choice>
        <mc:Fallback>
          <p:sp>
            <p:nvSpPr>
              <p:cNvPr id="1052868" name=""/>
              <p:cNvSpPr/>
              <p:nvPr/>
            </p:nvSpPr>
            <p:spPr>
              <a:xfrm>
                <a:off x="1837092" y="3514423"/>
                <a:ext cx="119674" cy="231514"/>
              </a:xfrm>
            </p:spPr>
          </p:sp>
        </mc:Fallback>
      </mc:AlternateContent>
      <mc:AlternateContent xmlns:mc="http://schemas.openxmlformats.org/markup-compatibility/2006">
        <mc:Choice xmlns:p14="http://schemas.microsoft.com/office/powerpoint/2010/main" Requires="p14">
          <p:contentPart p14:bwMode="auto" r:id="rId77">
            <p14:nvContentPartPr>
              <p14:cNvPr id="1052869" name=""/>
              <p14:cNvContentPartPr/>
              <p14:nvPr/>
            </p14:nvContentPartPr>
            <p14:xfrm>
              <a:off x="2011021" y="3269468"/>
              <a:ext cx="105340" cy="319575"/>
            </p14:xfrm>
          </p:contentPart>
        </mc:Choice>
        <mc:Fallback>
          <p:sp>
            <p:nvSpPr>
              <p:cNvPr id="1052869" name=""/>
              <p:cNvSpPr/>
              <p:nvPr/>
            </p:nvSpPr>
            <p:spPr>
              <a:xfrm>
                <a:off x="2011021" y="3269468"/>
                <a:ext cx="105340" cy="319575"/>
              </a:xfrm>
            </p:spPr>
          </p:sp>
        </mc:Fallback>
      </mc:AlternateContent>
      <mc:AlternateContent xmlns:mc="http://schemas.openxmlformats.org/markup-compatibility/2006">
        <mc:Choice xmlns:p14="http://schemas.microsoft.com/office/powerpoint/2010/main" Requires="p14">
          <p:contentPart p14:bwMode="auto" r:id="rId78">
            <p14:nvContentPartPr>
              <p14:cNvPr id="1052870" name=""/>
              <p14:cNvContentPartPr/>
              <p14:nvPr/>
            </p14:nvContentPartPr>
            <p14:xfrm>
              <a:off x="2116950" y="3356747"/>
              <a:ext cx="147204" cy="212767"/>
            </p14:xfrm>
          </p:contentPart>
        </mc:Choice>
        <mc:Fallback>
          <p:sp>
            <p:nvSpPr>
              <p:cNvPr id="1052870" name=""/>
              <p:cNvSpPr/>
              <p:nvPr/>
            </p:nvSpPr>
            <p:spPr>
              <a:xfrm>
                <a:off x="2116950" y="3356747"/>
                <a:ext cx="147204" cy="212767"/>
              </a:xfrm>
            </p:spPr>
          </p:sp>
        </mc:Fallback>
      </mc:AlternateContent>
      <mc:AlternateContent xmlns:mc="http://schemas.openxmlformats.org/markup-compatibility/2006">
        <mc:Choice xmlns:p14="http://schemas.microsoft.com/office/powerpoint/2010/main" Requires="p14">
          <p:contentPart p14:bwMode="auto" r:id="rId79">
            <p14:nvContentPartPr>
              <p14:cNvPr id="1052871" name=""/>
              <p14:cNvContentPartPr/>
              <p14:nvPr/>
            </p14:nvContentPartPr>
            <p14:xfrm>
              <a:off x="2284647" y="3284111"/>
              <a:ext cx="56051" cy="351762"/>
            </p14:xfrm>
          </p:contentPart>
        </mc:Choice>
        <mc:Fallback>
          <p:sp>
            <p:nvSpPr>
              <p:cNvPr id="1052871" name=""/>
              <p:cNvSpPr/>
              <p:nvPr/>
            </p:nvSpPr>
            <p:spPr>
              <a:xfrm>
                <a:off x="2284647" y="3284111"/>
                <a:ext cx="56051" cy="351762"/>
              </a:xfrm>
            </p:spPr>
          </p:sp>
        </mc:Fallback>
      </mc:AlternateContent>
      <mc:AlternateContent xmlns:mc="http://schemas.openxmlformats.org/markup-compatibility/2006">
        <mc:Choice xmlns:p14="http://schemas.microsoft.com/office/powerpoint/2010/main" Requires="p14">
          <p:contentPart p14:bwMode="auto" r:id="rId80">
            <p14:nvContentPartPr>
              <p14:cNvPr id="1052872" name=""/>
              <p14:cNvContentPartPr/>
              <p14:nvPr/>
            </p14:nvContentPartPr>
            <p14:xfrm>
              <a:off x="1320800" y="3802105"/>
              <a:ext cx="971789" cy="45829"/>
            </p14:xfrm>
          </p:contentPart>
        </mc:Choice>
        <mc:Fallback>
          <p:sp>
            <p:nvSpPr>
              <p:cNvPr id="1052872" name=""/>
              <p:cNvSpPr/>
              <p:nvPr/>
            </p:nvSpPr>
            <p:spPr>
              <a:xfrm>
                <a:off x="1320800" y="3802105"/>
                <a:ext cx="971789" cy="45829"/>
              </a:xfrm>
            </p:spPr>
          </p:sp>
        </mc:Fallback>
      </mc:AlternateContent>
      <mc:AlternateContent xmlns:mc="http://schemas.openxmlformats.org/markup-compatibility/2006">
        <mc:Choice xmlns:p14="http://schemas.microsoft.com/office/powerpoint/2010/main" Requires="p14">
          <p:contentPart p14:bwMode="auto" r:id="rId81">
            <p14:nvContentPartPr>
              <p14:cNvPr id="1052873" name=""/>
              <p14:cNvContentPartPr/>
              <p14:nvPr/>
            </p14:nvContentPartPr>
            <p14:xfrm>
              <a:off x="1428879" y="3986021"/>
              <a:ext cx="459519" cy="422812"/>
            </p14:xfrm>
          </p:contentPart>
        </mc:Choice>
        <mc:Fallback>
          <p:sp>
            <p:nvSpPr>
              <p:cNvPr id="1052873" name=""/>
              <p:cNvSpPr/>
              <p:nvPr/>
            </p:nvSpPr>
            <p:spPr>
              <a:xfrm>
                <a:off x="1428879" y="3986021"/>
                <a:ext cx="459519" cy="422812"/>
              </a:xfrm>
            </p:spPr>
          </p:sp>
        </mc:Fallback>
      </mc:AlternateContent>
      <mc:AlternateContent xmlns:mc="http://schemas.openxmlformats.org/markup-compatibility/2006">
        <mc:Choice xmlns:p14="http://schemas.microsoft.com/office/powerpoint/2010/main" Requires="p14">
          <p:contentPart p14:bwMode="auto" r:id="rId82">
            <p14:nvContentPartPr>
              <p14:cNvPr id="1052874" name=""/>
              <p14:cNvContentPartPr/>
              <p14:nvPr/>
            </p14:nvContentPartPr>
            <p14:xfrm>
              <a:off x="1905617" y="4073884"/>
              <a:ext cx="285926" cy="199431"/>
            </p14:xfrm>
          </p:contentPart>
        </mc:Choice>
        <mc:Fallback>
          <p:sp>
            <p:nvSpPr>
              <p:cNvPr id="1052874" name=""/>
              <p:cNvSpPr/>
              <p:nvPr/>
            </p:nvSpPr>
            <p:spPr>
              <a:xfrm>
                <a:off x="1905617" y="4073884"/>
                <a:ext cx="285926" cy="199431"/>
              </a:xfrm>
            </p:spPr>
          </p:sp>
        </mc:Fallback>
      </mc:AlternateContent>
      <mc:AlternateContent xmlns:mc="http://schemas.openxmlformats.org/markup-compatibility/2006">
        <mc:Choice xmlns:p14="http://schemas.microsoft.com/office/powerpoint/2010/main" Requires="p14">
          <p:contentPart p14:bwMode="auto" r:id="rId83">
            <p14:nvContentPartPr>
              <p14:cNvPr id="1052875" name=""/>
              <p14:cNvContentPartPr/>
              <p14:nvPr/>
            </p14:nvContentPartPr>
            <p14:xfrm>
              <a:off x="2406430" y="3798630"/>
              <a:ext cx="148454" cy="9723"/>
            </p14:xfrm>
          </p:contentPart>
        </mc:Choice>
        <mc:Fallback>
          <p:sp>
            <p:nvSpPr>
              <p:cNvPr id="1052875" name=""/>
              <p:cNvSpPr/>
              <p:nvPr/>
            </p:nvSpPr>
            <p:spPr>
              <a:xfrm>
                <a:off x="2406430" y="3798630"/>
                <a:ext cx="148454" cy="9723"/>
              </a:xfrm>
            </p:spPr>
          </p:sp>
        </mc:Fallback>
      </mc:AlternateContent>
      <mc:AlternateContent xmlns:mc="http://schemas.openxmlformats.org/markup-compatibility/2006">
        <mc:Choice xmlns:p14="http://schemas.microsoft.com/office/powerpoint/2010/main" Requires="p14">
          <p:contentPart p14:bwMode="auto" r:id="rId84">
            <p14:nvContentPartPr>
              <p14:cNvPr id="1052876" name=""/>
              <p14:cNvContentPartPr/>
              <p14:nvPr/>
            </p14:nvContentPartPr>
            <p14:xfrm>
              <a:off x="2435111" y="3935885"/>
              <a:ext cx="189398" cy="3839"/>
            </p14:xfrm>
          </p:contentPart>
        </mc:Choice>
        <mc:Fallback>
          <p:sp>
            <p:nvSpPr>
              <p:cNvPr id="1052876" name=""/>
              <p:cNvSpPr/>
              <p:nvPr/>
            </p:nvSpPr>
            <p:spPr>
              <a:xfrm>
                <a:off x="2435111" y="3935885"/>
                <a:ext cx="189398" cy="3839"/>
              </a:xfrm>
            </p:spPr>
          </p:sp>
        </mc:Fallback>
      </mc:AlternateContent>
      <mc:AlternateContent xmlns:mc="http://schemas.openxmlformats.org/markup-compatibility/2006">
        <mc:Choice xmlns:p14="http://schemas.microsoft.com/office/powerpoint/2010/main" Requires="p14">
          <p:contentPart p14:bwMode="auto" r:id="rId85">
            <p14:nvContentPartPr>
              <p14:cNvPr id="1052877" name=""/>
              <p14:cNvContentPartPr/>
              <p14:nvPr/>
            </p14:nvContentPartPr>
            <p14:xfrm>
              <a:off x="2889152" y="3760330"/>
              <a:ext cx="225578" cy="205736"/>
            </p14:xfrm>
          </p:contentPart>
        </mc:Choice>
        <mc:Fallback>
          <p:sp>
            <p:nvSpPr>
              <p:cNvPr id="1052877" name=""/>
              <p:cNvSpPr/>
              <p:nvPr/>
            </p:nvSpPr>
            <p:spPr>
              <a:xfrm>
                <a:off x="2889152" y="3760330"/>
                <a:ext cx="225578" cy="205736"/>
              </a:xfrm>
            </p:spPr>
          </p:sp>
        </mc:Fallback>
      </mc:AlternateContent>
      <mc:AlternateContent xmlns:mc="http://schemas.openxmlformats.org/markup-compatibility/2006">
        <mc:Choice xmlns:p14="http://schemas.microsoft.com/office/powerpoint/2010/main" Requires="p14">
          <p:contentPart p14:bwMode="auto" r:id="rId86">
            <p14:nvContentPartPr>
              <p14:cNvPr id="1052878" name=""/>
              <p14:cNvContentPartPr/>
              <p14:nvPr/>
            </p14:nvContentPartPr>
            <p14:xfrm>
              <a:off x="3203653" y="3767551"/>
              <a:ext cx="158321" cy="316130"/>
            </p14:xfrm>
          </p:contentPart>
        </mc:Choice>
        <mc:Fallback>
          <p:sp>
            <p:nvSpPr>
              <p:cNvPr id="1052878" name=""/>
              <p:cNvSpPr/>
              <p:nvPr/>
            </p:nvSpPr>
            <p:spPr>
              <a:xfrm>
                <a:off x="3203653" y="3767551"/>
                <a:ext cx="158321" cy="316130"/>
              </a:xfrm>
            </p:spPr>
          </p:sp>
        </mc:Fallback>
      </mc:AlternateContent>
      <mc:AlternateContent xmlns:mc="http://schemas.openxmlformats.org/markup-compatibility/2006">
        <mc:Choice xmlns:p14="http://schemas.microsoft.com/office/powerpoint/2010/main" Requires="p14">
          <p:contentPart p14:bwMode="auto" r:id="rId87">
            <p14:nvContentPartPr>
              <p14:cNvPr id="1052879" name=""/>
              <p14:cNvContentPartPr/>
              <p14:nvPr/>
            </p14:nvContentPartPr>
            <p14:xfrm>
              <a:off x="3482220" y="3479445"/>
              <a:ext cx="3935" cy="442293"/>
            </p14:xfrm>
          </p:contentPart>
        </mc:Choice>
        <mc:Fallback>
          <p:sp>
            <p:nvSpPr>
              <p:cNvPr id="1052879" name=""/>
              <p:cNvSpPr/>
              <p:nvPr/>
            </p:nvSpPr>
            <p:spPr>
              <a:xfrm>
                <a:off x="3482220" y="3479445"/>
                <a:ext cx="3935" cy="442293"/>
              </a:xfrm>
            </p:spPr>
          </p:sp>
        </mc:Fallback>
      </mc:AlternateContent>
      <mc:AlternateContent xmlns:mc="http://schemas.openxmlformats.org/markup-compatibility/2006">
        <mc:Choice xmlns:p14="http://schemas.microsoft.com/office/powerpoint/2010/main" Requires="p14">
          <p:contentPart p14:bwMode="auto" r:id="rId88">
            <p14:nvContentPartPr>
              <p14:cNvPr id="1052880" name=""/>
              <p14:cNvContentPartPr/>
              <p14:nvPr/>
            </p14:nvContentPartPr>
            <p14:xfrm>
              <a:off x="3590353" y="3682721"/>
              <a:ext cx="349099" cy="263876"/>
            </p14:xfrm>
          </p:contentPart>
        </mc:Choice>
        <mc:Fallback>
          <p:sp>
            <p:nvSpPr>
              <p:cNvPr id="1052880" name=""/>
              <p:cNvSpPr/>
              <p:nvPr/>
            </p:nvSpPr>
            <p:spPr>
              <a:xfrm>
                <a:off x="3590353" y="3682721"/>
                <a:ext cx="349099" cy="263876"/>
              </a:xfrm>
            </p:spPr>
          </p:sp>
        </mc:Fallback>
      </mc:AlternateContent>
      <mc:AlternateContent xmlns:mc="http://schemas.openxmlformats.org/markup-compatibility/2006">
        <mc:Choice xmlns:p14="http://schemas.microsoft.com/office/powerpoint/2010/main" Requires="p14">
          <p:contentPart p14:bwMode="auto" r:id="rId89">
            <p14:nvContentPartPr>
              <p14:cNvPr id="1052881" name=""/>
              <p14:cNvContentPartPr/>
              <p14:nvPr/>
            </p14:nvContentPartPr>
            <p14:xfrm>
              <a:off x="4021169" y="3674194"/>
              <a:ext cx="137930" cy="260715"/>
            </p14:xfrm>
          </p:contentPart>
        </mc:Choice>
        <mc:Fallback>
          <p:sp>
            <p:nvSpPr>
              <p:cNvPr id="1052881" name=""/>
              <p:cNvSpPr/>
              <p:nvPr/>
            </p:nvSpPr>
            <p:spPr>
              <a:xfrm>
                <a:off x="4021169" y="3674194"/>
                <a:ext cx="137930" cy="260715"/>
              </a:xfrm>
            </p:spPr>
          </p:sp>
        </mc:Fallback>
      </mc:AlternateContent>
      <mc:AlternateContent xmlns:mc="http://schemas.openxmlformats.org/markup-compatibility/2006">
        <mc:Choice xmlns:p14="http://schemas.microsoft.com/office/powerpoint/2010/main" Requires="p14">
          <p:contentPart p14:bwMode="auto" r:id="rId90">
            <p14:nvContentPartPr>
              <p14:cNvPr id="1052882" name=""/>
              <p14:cNvContentPartPr/>
              <p14:nvPr/>
            </p14:nvContentPartPr>
            <p14:xfrm>
              <a:off x="4279955" y="2829969"/>
              <a:ext cx="811645" cy="1026243"/>
            </p14:xfrm>
          </p:contentPart>
        </mc:Choice>
        <mc:Fallback>
          <p:sp>
            <p:nvSpPr>
              <p:cNvPr id="1052882" name=""/>
              <p:cNvSpPr/>
              <p:nvPr/>
            </p:nvSpPr>
            <p:spPr>
              <a:xfrm>
                <a:off x="4279955" y="2829969"/>
                <a:ext cx="811645" cy="1026243"/>
              </a:xfrm>
            </p:spPr>
          </p:sp>
        </mc:Fallback>
      </mc:AlternateContent>
      <mc:AlternateContent xmlns:mc="http://schemas.openxmlformats.org/markup-compatibility/2006">
        <mc:Choice xmlns:p14="http://schemas.microsoft.com/office/powerpoint/2010/main" Requires="p14">
          <p:contentPart p14:bwMode="auto" r:id="rId91">
            <p14:nvContentPartPr>
              <p14:cNvPr id="1052883" name=""/>
              <p14:cNvContentPartPr/>
              <p14:nvPr/>
            </p14:nvContentPartPr>
            <p14:xfrm>
              <a:off x="5038013" y="2736006"/>
              <a:ext cx="200533" cy="179454"/>
            </p14:xfrm>
          </p:contentPart>
        </mc:Choice>
        <mc:Fallback>
          <p:sp>
            <p:nvSpPr>
              <p:cNvPr id="1052883" name=""/>
              <p:cNvSpPr/>
              <p:nvPr/>
            </p:nvSpPr>
            <p:spPr>
              <a:xfrm>
                <a:off x="5038013" y="2736006"/>
                <a:ext cx="200533" cy="179454"/>
              </a:xfrm>
            </p:spPr>
          </p:sp>
        </mc:Fallback>
      </mc:AlternateContent>
      <mc:AlternateContent xmlns:mc="http://schemas.openxmlformats.org/markup-compatibility/2006">
        <mc:Choice xmlns:p14="http://schemas.microsoft.com/office/powerpoint/2010/main" Requires="p14">
          <p:contentPart p14:bwMode="auto" r:id="rId92">
            <p14:nvContentPartPr>
              <p14:cNvPr id="1052884" name=""/>
              <p14:cNvContentPartPr/>
              <p14:nvPr/>
            </p14:nvContentPartPr>
            <p14:xfrm>
              <a:off x="5350758" y="2574778"/>
              <a:ext cx="166447" cy="231267"/>
            </p14:xfrm>
          </p:contentPart>
        </mc:Choice>
        <mc:Fallback>
          <p:sp>
            <p:nvSpPr>
              <p:cNvPr id="1052884" name=""/>
              <p:cNvSpPr/>
              <p:nvPr/>
            </p:nvSpPr>
            <p:spPr>
              <a:xfrm>
                <a:off x="5350758" y="2574778"/>
                <a:ext cx="166447" cy="231267"/>
              </a:xfrm>
            </p:spPr>
          </p:sp>
        </mc:Fallback>
      </mc:AlternateContent>
      <mc:AlternateContent xmlns:mc="http://schemas.openxmlformats.org/markup-compatibility/2006">
        <mc:Choice xmlns:p14="http://schemas.microsoft.com/office/powerpoint/2010/main" Requires="p14">
          <p:contentPart p14:bwMode="auto" r:id="rId93">
            <p14:nvContentPartPr>
              <p14:cNvPr id="1052885" name=""/>
              <p14:cNvContentPartPr/>
              <p14:nvPr/>
            </p14:nvContentPartPr>
            <p14:xfrm>
              <a:off x="5603247" y="2675525"/>
              <a:ext cx="92661" cy="3723"/>
            </p14:xfrm>
          </p:contentPart>
        </mc:Choice>
        <mc:Fallback>
          <p:sp>
            <p:nvSpPr>
              <p:cNvPr id="1052885" name=""/>
              <p:cNvSpPr/>
              <p:nvPr/>
            </p:nvSpPr>
            <p:spPr>
              <a:xfrm>
                <a:off x="5603247" y="2675525"/>
                <a:ext cx="92661" cy="3723"/>
              </a:xfrm>
            </p:spPr>
          </p:sp>
        </mc:Fallback>
      </mc:AlternateContent>
      <mc:AlternateContent xmlns:mc="http://schemas.openxmlformats.org/markup-compatibility/2006">
        <mc:Choice xmlns:p14="http://schemas.microsoft.com/office/powerpoint/2010/main" Requires="p14">
          <p:contentPart p14:bwMode="auto" r:id="rId94">
            <p14:nvContentPartPr>
              <p14:cNvPr id="1052886" name=""/>
              <p14:cNvContentPartPr/>
              <p14:nvPr/>
            </p14:nvContentPartPr>
            <p14:xfrm>
              <a:off x="5595746" y="2728588"/>
              <a:ext cx="157178" cy="41005"/>
            </p14:xfrm>
          </p:contentPart>
        </mc:Choice>
        <mc:Fallback>
          <p:sp>
            <p:nvSpPr>
              <p:cNvPr id="1052886" name=""/>
              <p:cNvSpPr/>
              <p:nvPr/>
            </p:nvSpPr>
            <p:spPr>
              <a:xfrm>
                <a:off x="5595746" y="2728588"/>
                <a:ext cx="157178" cy="41005"/>
              </a:xfrm>
            </p:spPr>
          </p:sp>
        </mc:Fallback>
      </mc:AlternateContent>
      <mc:AlternateContent xmlns:mc="http://schemas.openxmlformats.org/markup-compatibility/2006">
        <mc:Choice xmlns:p14="http://schemas.microsoft.com/office/powerpoint/2010/main" Requires="p14">
          <p:contentPart p14:bwMode="auto" r:id="rId95">
            <p14:nvContentPartPr>
              <p14:cNvPr id="1052887" name=""/>
              <p14:cNvContentPartPr/>
              <p14:nvPr/>
            </p14:nvContentPartPr>
            <p14:xfrm>
              <a:off x="5841848" y="2624244"/>
              <a:ext cx="133213" cy="121050"/>
            </p14:xfrm>
          </p:contentPart>
        </mc:Choice>
        <mc:Fallback>
          <p:sp>
            <p:nvSpPr>
              <p:cNvPr id="1052887" name=""/>
              <p:cNvSpPr/>
              <p:nvPr/>
            </p:nvSpPr>
            <p:spPr>
              <a:xfrm>
                <a:off x="5841848" y="2624244"/>
                <a:ext cx="133213" cy="121050"/>
              </a:xfrm>
            </p:spPr>
          </p:sp>
        </mc:Fallback>
      </mc:AlternateContent>
      <mc:AlternateContent xmlns:mc="http://schemas.openxmlformats.org/markup-compatibility/2006">
        <mc:Choice xmlns:p14="http://schemas.microsoft.com/office/powerpoint/2010/main" Requires="p14">
          <p:contentPart p14:bwMode="auto" r:id="rId96">
            <p14:nvContentPartPr>
              <p14:cNvPr id="1052888" name=""/>
              <p14:cNvContentPartPr/>
              <p14:nvPr/>
            </p14:nvContentPartPr>
            <p14:xfrm>
              <a:off x="6619732" y="2338862"/>
              <a:ext cx="226285" cy="365995"/>
            </p14:xfrm>
          </p:contentPart>
        </mc:Choice>
        <mc:Fallback>
          <p:sp>
            <p:nvSpPr>
              <p:cNvPr id="1052888" name=""/>
              <p:cNvSpPr/>
              <p:nvPr/>
            </p:nvSpPr>
            <p:spPr>
              <a:xfrm>
                <a:off x="6619732" y="2338862"/>
                <a:ext cx="226285" cy="365995"/>
              </a:xfrm>
            </p:spPr>
          </p:sp>
        </mc:Fallback>
      </mc:AlternateContent>
      <mc:AlternateContent xmlns:mc="http://schemas.openxmlformats.org/markup-compatibility/2006">
        <mc:Choice xmlns:p14="http://schemas.microsoft.com/office/powerpoint/2010/main" Requires="p14">
          <p:contentPart p14:bwMode="auto" r:id="rId97">
            <p14:nvContentPartPr>
              <p14:cNvPr id="1052889" name=""/>
              <p14:cNvContentPartPr/>
              <p14:nvPr/>
            </p14:nvContentPartPr>
            <p14:xfrm>
              <a:off x="6985821" y="2335242"/>
              <a:ext cx="205025" cy="310261"/>
            </p14:xfrm>
          </p:contentPart>
        </mc:Choice>
        <mc:Fallback>
          <p:sp>
            <p:nvSpPr>
              <p:cNvPr id="1052889" name=""/>
              <p:cNvSpPr/>
              <p:nvPr/>
            </p:nvSpPr>
            <p:spPr>
              <a:xfrm>
                <a:off x="6985821" y="2335242"/>
                <a:ext cx="205025" cy="310261"/>
              </a:xfrm>
            </p:spPr>
          </p:sp>
        </mc:Fallback>
      </mc:AlternateContent>
      <mc:AlternateContent xmlns:mc="http://schemas.openxmlformats.org/markup-compatibility/2006">
        <mc:Choice xmlns:p14="http://schemas.microsoft.com/office/powerpoint/2010/main" Requires="p14">
          <p:contentPart p14:bwMode="auto" r:id="rId98">
            <p14:nvContentPartPr>
              <p14:cNvPr id="1052890" name=""/>
              <p14:cNvContentPartPr/>
              <p14:nvPr/>
            </p14:nvContentPartPr>
            <p14:xfrm>
              <a:off x="6983461" y="2523561"/>
              <a:ext cx="171671" cy="8273"/>
            </p14:xfrm>
          </p:contentPart>
        </mc:Choice>
        <mc:Fallback>
          <p:sp>
            <p:nvSpPr>
              <p:cNvPr id="1052890" name=""/>
              <p:cNvSpPr/>
              <p:nvPr/>
            </p:nvSpPr>
            <p:spPr>
              <a:xfrm>
                <a:off x="6983461" y="2523561"/>
                <a:ext cx="171671" cy="8273"/>
              </a:xfrm>
            </p:spPr>
          </p:sp>
        </mc:Fallback>
      </mc:AlternateContent>
      <mc:AlternateContent xmlns:mc="http://schemas.openxmlformats.org/markup-compatibility/2006">
        <mc:Choice xmlns:p14="http://schemas.microsoft.com/office/powerpoint/2010/main" Requires="p14">
          <p:contentPart p14:bwMode="auto" r:id="rId99">
            <p14:nvContentPartPr>
              <p14:cNvPr id="1052891" name=""/>
              <p14:cNvContentPartPr/>
              <p14:nvPr/>
            </p14:nvContentPartPr>
            <p14:xfrm>
              <a:off x="6832997" y="2130574"/>
              <a:ext cx="207384" cy="182579"/>
            </p14:xfrm>
          </p:contentPart>
        </mc:Choice>
        <mc:Fallback>
          <p:sp>
            <p:nvSpPr>
              <p:cNvPr id="1052891" name=""/>
              <p:cNvSpPr/>
              <p:nvPr/>
            </p:nvSpPr>
            <p:spPr>
              <a:xfrm>
                <a:off x="6832997" y="2130574"/>
                <a:ext cx="207384" cy="182579"/>
              </a:xfrm>
            </p:spPr>
          </p:sp>
        </mc:Fallback>
      </mc:AlternateContent>
      <mc:AlternateContent xmlns:mc="http://schemas.openxmlformats.org/markup-compatibility/2006">
        <mc:Choice xmlns:p14="http://schemas.microsoft.com/office/powerpoint/2010/main" Requires="p14">
          <p:contentPart p14:bwMode="auto" r:id="rId100">
            <p14:nvContentPartPr>
              <p14:cNvPr id="1052892" name=""/>
              <p14:cNvContentPartPr/>
              <p14:nvPr/>
            </p14:nvContentPartPr>
            <p14:xfrm>
              <a:off x="7191328" y="2571454"/>
              <a:ext cx="133992" cy="230051"/>
            </p14:xfrm>
          </p:contentPart>
        </mc:Choice>
        <mc:Fallback>
          <p:sp>
            <p:nvSpPr>
              <p:cNvPr id="1052892" name=""/>
              <p:cNvSpPr/>
              <p:nvPr/>
            </p:nvSpPr>
            <p:spPr>
              <a:xfrm>
                <a:off x="7191328" y="2571454"/>
                <a:ext cx="133992" cy="230051"/>
              </a:xfrm>
            </p:spPr>
          </p:sp>
        </mc:Fallback>
      </mc:AlternateContent>
      <mc:AlternateContent xmlns:mc="http://schemas.openxmlformats.org/markup-compatibility/2006">
        <mc:Choice xmlns:p14="http://schemas.microsoft.com/office/powerpoint/2010/main" Requires="p14">
          <p:contentPart p14:bwMode="auto" r:id="rId101">
            <p14:nvContentPartPr>
              <p14:cNvPr id="1052893" name=""/>
              <p14:cNvContentPartPr/>
              <p14:nvPr/>
            </p14:nvContentPartPr>
            <p14:xfrm>
              <a:off x="7396915" y="2349390"/>
              <a:ext cx="65737" cy="286220"/>
            </p14:xfrm>
          </p:contentPart>
        </mc:Choice>
        <mc:Fallback>
          <p:sp>
            <p:nvSpPr>
              <p:cNvPr id="1052893" name=""/>
              <p:cNvSpPr/>
              <p:nvPr/>
            </p:nvSpPr>
            <p:spPr>
              <a:xfrm>
                <a:off x="7396915" y="2349390"/>
                <a:ext cx="65737" cy="286220"/>
              </a:xfrm>
            </p:spPr>
          </p:sp>
        </mc:Fallback>
      </mc:AlternateContent>
      <mc:AlternateContent xmlns:mc="http://schemas.openxmlformats.org/markup-compatibility/2006">
        <mc:Choice xmlns:p14="http://schemas.microsoft.com/office/powerpoint/2010/main" Requires="p14">
          <p:contentPart p14:bwMode="auto" r:id="rId102">
            <p14:nvContentPartPr>
              <p14:cNvPr id="1052894" name=""/>
              <p14:cNvContentPartPr/>
              <p14:nvPr/>
            </p14:nvContentPartPr>
            <p14:xfrm>
              <a:off x="7469611" y="2427040"/>
              <a:ext cx="160487" cy="200868"/>
            </p14:xfrm>
          </p:contentPart>
        </mc:Choice>
        <mc:Fallback>
          <p:sp>
            <p:nvSpPr>
              <p:cNvPr id="1052894" name=""/>
              <p:cNvSpPr/>
              <p:nvPr/>
            </p:nvSpPr>
            <p:spPr>
              <a:xfrm>
                <a:off x="7469611" y="2427040"/>
                <a:ext cx="160487" cy="200868"/>
              </a:xfrm>
            </p:spPr>
          </p:sp>
        </mc:Fallback>
      </mc:AlternateContent>
      <mc:AlternateContent xmlns:mc="http://schemas.openxmlformats.org/markup-compatibility/2006">
        <mc:Choice xmlns:p14="http://schemas.microsoft.com/office/powerpoint/2010/main" Requires="p14">
          <p:contentPart p14:bwMode="auto" r:id="rId103">
            <p14:nvContentPartPr>
              <p14:cNvPr id="1052895" name=""/>
              <p14:cNvContentPartPr/>
              <p14:nvPr/>
            </p14:nvContentPartPr>
            <p14:xfrm>
              <a:off x="7661555" y="2357084"/>
              <a:ext cx="79359" cy="279069"/>
            </p14:xfrm>
          </p:contentPart>
        </mc:Choice>
        <mc:Fallback>
          <p:sp>
            <p:nvSpPr>
              <p:cNvPr id="1052895" name=""/>
              <p:cNvSpPr/>
              <p:nvPr/>
            </p:nvSpPr>
            <p:spPr>
              <a:xfrm>
                <a:off x="7661555" y="2357084"/>
                <a:ext cx="79359" cy="279069"/>
              </a:xfrm>
            </p:spPr>
          </p:sp>
        </mc:Fallback>
      </mc:AlternateContent>
      <mc:AlternateContent xmlns:mc="http://schemas.openxmlformats.org/markup-compatibility/2006">
        <mc:Choice xmlns:p14="http://schemas.microsoft.com/office/powerpoint/2010/main" Requires="p14">
          <p:contentPart p14:bwMode="auto" r:id="rId104">
            <p14:nvContentPartPr>
              <p14:cNvPr id="1052896" name=""/>
              <p14:cNvContentPartPr/>
              <p14:nvPr/>
            </p14:nvContentPartPr>
            <p14:xfrm>
              <a:off x="6741967" y="2748247"/>
              <a:ext cx="977931" cy="47042"/>
            </p14:xfrm>
          </p:contentPart>
        </mc:Choice>
        <mc:Fallback>
          <p:sp>
            <p:nvSpPr>
              <p:cNvPr id="1052896" name=""/>
              <p:cNvSpPr/>
              <p:nvPr/>
            </p:nvSpPr>
            <p:spPr>
              <a:xfrm>
                <a:off x="6741967" y="2748247"/>
                <a:ext cx="977931" cy="47042"/>
              </a:xfrm>
            </p:spPr>
          </p:sp>
        </mc:Fallback>
      </mc:AlternateContent>
      <mc:AlternateContent xmlns:mc="http://schemas.openxmlformats.org/markup-compatibility/2006">
        <mc:Choice xmlns:p14="http://schemas.microsoft.com/office/powerpoint/2010/main" Requires="p14">
          <p:contentPart p14:bwMode="auto" r:id="rId105">
            <p14:nvContentPartPr>
              <p14:cNvPr id="1052897" name=""/>
              <p14:cNvContentPartPr/>
              <p14:nvPr/>
            </p14:nvContentPartPr>
            <p14:xfrm>
              <a:off x="6892330" y="2849265"/>
              <a:ext cx="397868" cy="314642"/>
            </p14:xfrm>
          </p:contentPart>
        </mc:Choice>
        <mc:Fallback>
          <p:sp>
            <p:nvSpPr>
              <p:cNvPr id="1052897" name=""/>
              <p:cNvSpPr/>
              <p:nvPr/>
            </p:nvSpPr>
            <p:spPr>
              <a:xfrm>
                <a:off x="6892330" y="2849265"/>
                <a:ext cx="397868" cy="314642"/>
              </a:xfrm>
            </p:spPr>
          </p:sp>
        </mc:Fallback>
      </mc:AlternateContent>
      <mc:AlternateContent xmlns:mc="http://schemas.openxmlformats.org/markup-compatibility/2006">
        <mc:Choice xmlns:p14="http://schemas.microsoft.com/office/powerpoint/2010/main" Requires="p14">
          <p:contentPart p14:bwMode="auto" r:id="rId106">
            <p14:nvContentPartPr>
              <p14:cNvPr id="1052898" name=""/>
              <p14:cNvContentPartPr/>
              <p14:nvPr/>
            </p14:nvContentPartPr>
            <p14:xfrm>
              <a:off x="7338163" y="2871130"/>
              <a:ext cx="138609" cy="181084"/>
            </p14:xfrm>
          </p:contentPart>
        </mc:Choice>
        <mc:Fallback>
          <p:sp>
            <p:nvSpPr>
              <p:cNvPr id="1052898" name=""/>
              <p:cNvSpPr/>
              <p:nvPr/>
            </p:nvSpPr>
            <p:spPr>
              <a:xfrm>
                <a:off x="7338163" y="2871130"/>
                <a:ext cx="138609" cy="181084"/>
              </a:xfrm>
            </p:spPr>
          </p:sp>
        </mc:Fallback>
      </mc:AlternateContent>
      <mc:AlternateContent xmlns:mc="http://schemas.openxmlformats.org/markup-compatibility/2006">
        <mc:Choice xmlns:p14="http://schemas.microsoft.com/office/powerpoint/2010/main" Requires="p14">
          <p:contentPart p14:bwMode="auto" r:id="rId107">
            <p14:nvContentPartPr>
              <p14:cNvPr id="1052899" name=""/>
              <p14:cNvContentPartPr/>
              <p14:nvPr/>
            </p14:nvContentPartPr>
            <p14:xfrm>
              <a:off x="7704667" y="2339958"/>
              <a:ext cx="164576" cy="845570"/>
            </p14:xfrm>
          </p:contentPart>
        </mc:Choice>
        <mc:Fallback>
          <p:sp>
            <p:nvSpPr>
              <p:cNvPr id="1052899" name=""/>
              <p:cNvSpPr/>
              <p:nvPr/>
            </p:nvSpPr>
            <p:spPr>
              <a:xfrm>
                <a:off x="7704667" y="2339958"/>
                <a:ext cx="164576" cy="845570"/>
              </a:xfrm>
            </p:spPr>
          </p:sp>
        </mc:Fallback>
      </mc:AlternateContent>
      <mc:AlternateContent xmlns:mc="http://schemas.openxmlformats.org/markup-compatibility/2006">
        <mc:Choice xmlns:p14="http://schemas.microsoft.com/office/powerpoint/2010/main" Requires="p14">
          <p:contentPart p14:bwMode="auto" r:id="rId108">
            <p14:nvContentPartPr>
              <p14:cNvPr id="1052900" name=""/>
              <p14:cNvContentPartPr/>
              <p14:nvPr/>
            </p14:nvContentPartPr>
            <p14:xfrm>
              <a:off x="7841637" y="2980957"/>
              <a:ext cx="124377" cy="217826"/>
            </p14:xfrm>
          </p:contentPart>
        </mc:Choice>
        <mc:Fallback>
          <p:sp>
            <p:nvSpPr>
              <p:cNvPr id="1052900" name=""/>
              <p:cNvSpPr/>
              <p:nvPr/>
            </p:nvSpPr>
            <p:spPr>
              <a:xfrm>
                <a:off x="7841637" y="2980957"/>
                <a:ext cx="124377" cy="217826"/>
              </a:xfrm>
            </p:spPr>
          </p:sp>
        </mc:Fallback>
      </mc:AlternateContent>
      <mc:AlternateContent xmlns:mc="http://schemas.openxmlformats.org/markup-compatibility/2006">
        <mc:Choice xmlns:p14="http://schemas.microsoft.com/office/powerpoint/2010/main" Requires="p14">
          <p:contentPart p14:bwMode="auto" r:id="rId109">
            <p14:nvContentPartPr>
              <p14:cNvPr id="1052901" name=""/>
              <p14:cNvContentPartPr/>
              <p14:nvPr/>
            </p14:nvContentPartPr>
            <p14:xfrm>
              <a:off x="8049067" y="3052044"/>
              <a:ext cx="111537" cy="0"/>
            </p14:xfrm>
          </p:contentPart>
        </mc:Choice>
        <mc:Fallback>
          <p:sp>
            <p:nvSpPr>
              <p:cNvPr id="1052901" name=""/>
              <p:cNvSpPr/>
              <p:nvPr/>
            </p:nvSpPr>
            <p:spPr>
              <a:xfrm>
                <a:off x="8049067" y="3052044"/>
                <a:ext cx="111537" cy="0"/>
              </a:xfrm>
            </p:spPr>
          </p:sp>
        </mc:Fallback>
      </mc:AlternateContent>
      <mc:AlternateContent xmlns:mc="http://schemas.openxmlformats.org/markup-compatibility/2006">
        <mc:Choice xmlns:p14="http://schemas.microsoft.com/office/powerpoint/2010/main" Requires="p14">
          <p:contentPart p14:bwMode="auto" r:id="rId110">
            <p14:nvContentPartPr>
              <p14:cNvPr id="1052902" name=""/>
              <p14:cNvContentPartPr/>
              <p14:nvPr/>
            </p14:nvContentPartPr>
            <p14:xfrm>
              <a:off x="8034505" y="3133892"/>
              <a:ext cx="111978" cy="8268"/>
            </p14:xfrm>
          </p:contentPart>
        </mc:Choice>
        <mc:Fallback>
          <p:sp>
            <p:nvSpPr>
              <p:cNvPr id="1052902" name=""/>
              <p:cNvSpPr/>
              <p:nvPr/>
            </p:nvSpPr>
            <p:spPr>
              <a:xfrm>
                <a:off x="8034505" y="3133892"/>
                <a:ext cx="111978" cy="8268"/>
              </a:xfrm>
            </p:spPr>
          </p:sp>
        </mc:Fallback>
      </mc:AlternateContent>
      <mc:AlternateContent xmlns:mc="http://schemas.openxmlformats.org/markup-compatibility/2006">
        <mc:Choice xmlns:p14="http://schemas.microsoft.com/office/powerpoint/2010/main" Requires="p14">
          <p:contentPart p14:bwMode="auto" r:id="rId111">
            <p14:nvContentPartPr>
              <p14:cNvPr id="1052903" name=""/>
              <p14:cNvContentPartPr/>
              <p14:nvPr/>
            </p14:nvContentPartPr>
            <p14:xfrm>
              <a:off x="8214342" y="3010430"/>
              <a:ext cx="113070" cy="134717"/>
            </p14:xfrm>
          </p:contentPart>
        </mc:Choice>
        <mc:Fallback>
          <p:sp>
            <p:nvSpPr>
              <p:cNvPr id="1052903" name=""/>
              <p:cNvSpPr/>
              <p:nvPr/>
            </p:nvSpPr>
            <p:spPr>
              <a:xfrm>
                <a:off x="8214342" y="3010430"/>
                <a:ext cx="113070" cy="134717"/>
              </a:xfrm>
            </p:spPr>
          </p:sp>
        </mc:Fallback>
      </mc:AlternateContent>
      <mc:AlternateContent xmlns:mc="http://schemas.openxmlformats.org/markup-compatibility/2006">
        <mc:Choice xmlns:p14="http://schemas.microsoft.com/office/powerpoint/2010/main" Requires="p14">
          <p:contentPart p14:bwMode="auto" r:id="rId112">
            <p14:nvContentPartPr>
              <p14:cNvPr id="1052904" name=""/>
              <p14:cNvContentPartPr/>
              <p14:nvPr/>
            </p14:nvContentPartPr>
            <p14:xfrm>
              <a:off x="8184970" y="2682722"/>
              <a:ext cx="165868" cy="9245"/>
            </p14:xfrm>
          </p:contentPart>
        </mc:Choice>
        <mc:Fallback>
          <p:sp>
            <p:nvSpPr>
              <p:cNvPr id="1052904" name=""/>
              <p:cNvSpPr/>
              <p:nvPr/>
            </p:nvSpPr>
            <p:spPr>
              <a:xfrm>
                <a:off x="8184970" y="2682722"/>
                <a:ext cx="165868" cy="9245"/>
              </a:xfrm>
            </p:spPr>
          </p:sp>
        </mc:Fallback>
      </mc:AlternateContent>
      <mc:AlternateContent xmlns:mc="http://schemas.openxmlformats.org/markup-compatibility/2006">
        <mc:Choice xmlns:p14="http://schemas.microsoft.com/office/powerpoint/2010/main" Requires="p14">
          <p:contentPart p14:bwMode="auto" r:id="rId113">
            <p14:nvContentPartPr>
              <p14:cNvPr id="1052905" name=""/>
              <p14:cNvContentPartPr/>
              <p14:nvPr/>
            </p14:nvContentPartPr>
            <p14:xfrm>
              <a:off x="8192030" y="2747173"/>
              <a:ext cx="182127" cy="37063"/>
            </p14:xfrm>
          </p:contentPart>
        </mc:Choice>
        <mc:Fallback>
          <p:sp>
            <p:nvSpPr>
              <p:cNvPr id="1052905" name=""/>
              <p:cNvSpPr/>
              <p:nvPr/>
            </p:nvSpPr>
            <p:spPr>
              <a:xfrm>
                <a:off x="8192030" y="2747173"/>
                <a:ext cx="182127" cy="37063"/>
              </a:xfrm>
            </p:spPr>
          </p:sp>
        </mc:Fallback>
      </mc:AlternateContent>
      <mc:AlternateContent xmlns:mc="http://schemas.openxmlformats.org/markup-compatibility/2006">
        <mc:Choice xmlns:p14="http://schemas.microsoft.com/office/powerpoint/2010/main" Requires="p14">
          <p:contentPart p14:bwMode="auto" r:id="rId114">
            <p14:nvContentPartPr>
              <p14:cNvPr id="1052906" name=""/>
              <p14:cNvContentPartPr/>
              <p14:nvPr/>
            </p14:nvContentPartPr>
            <p14:xfrm>
              <a:off x="8477956" y="2632338"/>
              <a:ext cx="272594" cy="142472"/>
            </p14:xfrm>
          </p:contentPart>
        </mc:Choice>
        <mc:Fallback>
          <p:sp>
            <p:nvSpPr>
              <p:cNvPr id="1052906" name=""/>
              <p:cNvSpPr/>
              <p:nvPr/>
            </p:nvSpPr>
            <p:spPr>
              <a:xfrm>
                <a:off x="8477956" y="2632338"/>
                <a:ext cx="272594" cy="142472"/>
              </a:xfrm>
            </p:spPr>
          </p:sp>
        </mc:Fallback>
      </mc:AlternateContent>
      <mc:AlternateContent xmlns:mc="http://schemas.openxmlformats.org/markup-compatibility/2006">
        <mc:Choice xmlns:p14="http://schemas.microsoft.com/office/powerpoint/2010/main" Requires="p14">
          <p:contentPart p14:bwMode="auto" r:id="rId115">
            <p14:nvContentPartPr>
              <p14:cNvPr id="1052907" name=""/>
              <p14:cNvContentPartPr/>
              <p14:nvPr/>
            </p14:nvContentPartPr>
            <p14:xfrm>
              <a:off x="8826521" y="2610496"/>
              <a:ext cx="157787" cy="288549"/>
            </p14:xfrm>
          </p:contentPart>
        </mc:Choice>
        <mc:Fallback>
          <p:sp>
            <p:nvSpPr>
              <p:cNvPr id="1052907" name=""/>
              <p:cNvSpPr/>
              <p:nvPr/>
            </p:nvSpPr>
            <p:spPr>
              <a:xfrm>
                <a:off x="8826521" y="2610496"/>
                <a:ext cx="157787" cy="288549"/>
              </a:xfrm>
            </p:spPr>
          </p:sp>
        </mc:Fallback>
      </mc:AlternateContent>
      <mc:AlternateContent xmlns:mc="http://schemas.openxmlformats.org/markup-compatibility/2006">
        <mc:Choice xmlns:p14="http://schemas.microsoft.com/office/powerpoint/2010/main" Requires="p14">
          <p:contentPart p14:bwMode="auto" r:id="rId116">
            <p14:nvContentPartPr>
              <p14:cNvPr id="1052908" name=""/>
              <p14:cNvContentPartPr/>
              <p14:nvPr/>
            </p14:nvContentPartPr>
            <p14:xfrm>
              <a:off x="9083587" y="2364282"/>
              <a:ext cx="16524" cy="377895"/>
            </p14:xfrm>
          </p:contentPart>
        </mc:Choice>
        <mc:Fallback>
          <p:sp>
            <p:nvSpPr>
              <p:cNvPr id="1052908" name=""/>
              <p:cNvSpPr/>
              <p:nvPr/>
            </p:nvSpPr>
            <p:spPr>
              <a:xfrm>
                <a:off x="9083587" y="2364282"/>
                <a:ext cx="16524" cy="377895"/>
              </a:xfrm>
            </p:spPr>
          </p:sp>
        </mc:Fallback>
      </mc:AlternateContent>
      <mc:AlternateContent xmlns:mc="http://schemas.openxmlformats.org/markup-compatibility/2006">
        <mc:Choice xmlns:p14="http://schemas.microsoft.com/office/powerpoint/2010/main" Requires="p14">
          <p:contentPart p14:bwMode="auto" r:id="rId117">
            <p14:nvContentPartPr>
              <p14:cNvPr id="1052909" name=""/>
              <p14:cNvContentPartPr/>
              <p14:nvPr/>
            </p14:nvContentPartPr>
            <p14:xfrm>
              <a:off x="9243516" y="2494339"/>
              <a:ext cx="250093" cy="356410"/>
            </p14:xfrm>
          </p:contentPart>
        </mc:Choice>
        <mc:Fallback>
          <p:sp>
            <p:nvSpPr>
              <p:cNvPr id="1052909" name=""/>
              <p:cNvSpPr/>
              <p:nvPr/>
            </p:nvSpPr>
            <p:spPr>
              <a:xfrm>
                <a:off x="9243516" y="2494339"/>
                <a:ext cx="250093" cy="356410"/>
              </a:xfrm>
            </p:spPr>
          </p:sp>
        </mc:Fallback>
      </mc:AlternateContent>
      <mc:AlternateContent xmlns:mc="http://schemas.openxmlformats.org/markup-compatibility/2006">
        <mc:Choice xmlns:p14="http://schemas.microsoft.com/office/powerpoint/2010/main" Requires="p14">
          <p:contentPart p14:bwMode="auto" r:id="rId118">
            <p14:nvContentPartPr>
              <p14:cNvPr id="1052910" name=""/>
              <p14:cNvContentPartPr/>
              <p14:nvPr/>
            </p14:nvContentPartPr>
            <p14:xfrm>
              <a:off x="9591598" y="2566813"/>
              <a:ext cx="166175" cy="192384"/>
            </p14:xfrm>
          </p:contentPart>
        </mc:Choice>
        <mc:Fallback>
          <p:sp>
            <p:nvSpPr>
              <p:cNvPr id="1052910" name=""/>
              <p:cNvSpPr/>
              <p:nvPr/>
            </p:nvSpPr>
            <p:spPr>
              <a:xfrm>
                <a:off x="9591598" y="2566813"/>
                <a:ext cx="166175" cy="192384"/>
              </a:xfrm>
            </p:spPr>
          </p:sp>
        </mc:Fallback>
      </mc:AlternateContent>
      <mc:AlternateContent xmlns:mc="http://schemas.openxmlformats.org/markup-compatibility/2006">
        <mc:Choice xmlns:p14="http://schemas.microsoft.com/office/powerpoint/2010/main" Requires="p14">
          <p:contentPart p14:bwMode="auto" r:id="rId119">
            <p14:nvContentPartPr>
              <p14:cNvPr id="1052911" name=""/>
              <p14:cNvContentPartPr/>
              <p14:nvPr/>
            </p14:nvContentPartPr>
            <p14:xfrm>
              <a:off x="10215582" y="2505259"/>
              <a:ext cx="135458" cy="250820"/>
            </p14:xfrm>
          </p:contentPart>
        </mc:Choice>
        <mc:Fallback>
          <p:sp>
            <p:nvSpPr>
              <p:cNvPr id="1052911" name=""/>
              <p:cNvSpPr/>
              <p:nvPr/>
            </p:nvSpPr>
            <p:spPr>
              <a:xfrm>
                <a:off x="10215582" y="2505259"/>
                <a:ext cx="135458" cy="250820"/>
              </a:xfrm>
            </p:spPr>
          </p:sp>
        </mc:Fallback>
      </mc:AlternateContent>
      <mc:AlternateContent xmlns:mc="http://schemas.openxmlformats.org/markup-compatibility/2006">
        <mc:Choice xmlns:p14="http://schemas.microsoft.com/office/powerpoint/2010/main" Requires="p14">
          <p:contentPart p14:bwMode="auto" r:id="rId120">
            <p14:nvContentPartPr>
              <p14:cNvPr id="1052912" name=""/>
              <p14:cNvContentPartPr/>
              <p14:nvPr/>
            </p14:nvContentPartPr>
            <p14:xfrm>
              <a:off x="10433290" y="2357084"/>
              <a:ext cx="25855" cy="399376"/>
            </p14:xfrm>
          </p:contentPart>
        </mc:Choice>
        <mc:Fallback>
          <p:sp>
            <p:nvSpPr>
              <p:cNvPr id="1052912" name=""/>
              <p:cNvSpPr/>
              <p:nvPr/>
            </p:nvSpPr>
            <p:spPr>
              <a:xfrm>
                <a:off x="10433290" y="2357084"/>
                <a:ext cx="25855" cy="399376"/>
              </a:xfrm>
            </p:spPr>
          </p:sp>
        </mc:Fallback>
      </mc:AlternateContent>
      <mc:AlternateContent xmlns:mc="http://schemas.openxmlformats.org/markup-compatibility/2006">
        <mc:Choice xmlns:p14="http://schemas.microsoft.com/office/powerpoint/2010/main" Requires="p14">
          <p:contentPart p14:bwMode="auto" r:id="rId121">
            <p14:nvContentPartPr>
              <p14:cNvPr id="1052913" name=""/>
              <p14:cNvContentPartPr/>
              <p14:nvPr/>
            </p14:nvContentPartPr>
            <p14:xfrm>
              <a:off x="10387663" y="2560079"/>
              <a:ext cx="164213" cy="35773"/>
            </p14:xfrm>
          </p:contentPart>
        </mc:Choice>
        <mc:Fallback>
          <p:sp>
            <p:nvSpPr>
              <p:cNvPr id="1052913" name=""/>
              <p:cNvSpPr/>
              <p:nvPr/>
            </p:nvSpPr>
            <p:spPr>
              <a:xfrm>
                <a:off x="10387663" y="2560079"/>
                <a:ext cx="164213" cy="35773"/>
              </a:xfrm>
            </p:spPr>
          </p:sp>
        </mc:Fallback>
      </mc:AlternateContent>
      <mc:AlternateContent xmlns:mc="http://schemas.openxmlformats.org/markup-compatibility/2006">
        <mc:Choice xmlns:p14="http://schemas.microsoft.com/office/powerpoint/2010/main" Requires="p14">
          <p:contentPart p14:bwMode="auto" r:id="rId122">
            <p14:nvContentPartPr>
              <p14:cNvPr id="1052914" name=""/>
              <p14:cNvContentPartPr/>
              <p14:nvPr/>
            </p14:nvContentPartPr>
            <p14:xfrm>
              <a:off x="10553416" y="2581209"/>
              <a:ext cx="177535" cy="112132"/>
            </p14:xfrm>
          </p:contentPart>
        </mc:Choice>
        <mc:Fallback>
          <p:sp>
            <p:nvSpPr>
              <p:cNvPr id="1052914" name=""/>
              <p:cNvSpPr/>
              <p:nvPr/>
            </p:nvSpPr>
            <p:spPr>
              <a:xfrm>
                <a:off x="10553416" y="2581209"/>
                <a:ext cx="177535" cy="112132"/>
              </a:xfrm>
            </p:spPr>
          </p:sp>
        </mc:Fallback>
      </mc:AlternateContent>
      <mc:AlternateContent xmlns:mc="http://schemas.openxmlformats.org/markup-compatibility/2006">
        <mc:Choice xmlns:p14="http://schemas.microsoft.com/office/powerpoint/2010/main" Requires="p14">
          <p:contentPart p14:bwMode="auto" r:id="rId123">
            <p14:nvContentPartPr>
              <p14:cNvPr id="1052915" name=""/>
              <p14:cNvContentPartPr/>
              <p14:nvPr/>
            </p14:nvContentPartPr>
            <p14:xfrm>
              <a:off x="10752131" y="2328045"/>
              <a:ext cx="177354" cy="369177"/>
            </p14:xfrm>
          </p:contentPart>
        </mc:Choice>
        <mc:Fallback>
          <p:sp>
            <p:nvSpPr>
              <p:cNvPr id="1052915" name=""/>
              <p:cNvSpPr/>
              <p:nvPr/>
            </p:nvSpPr>
            <p:spPr>
              <a:xfrm>
                <a:off x="10752131" y="2328045"/>
                <a:ext cx="177354" cy="369177"/>
              </a:xfrm>
            </p:spPr>
          </p:sp>
        </mc:Fallback>
      </mc:AlternateContent>
      <mc:AlternateContent xmlns:mc="http://schemas.openxmlformats.org/markup-compatibility/2006">
        <mc:Choice xmlns:p14="http://schemas.microsoft.com/office/powerpoint/2010/main" Requires="p14">
          <p:contentPart p14:bwMode="auto" r:id="rId124">
            <p14:nvContentPartPr>
              <p14:cNvPr id="1052916" name=""/>
              <p14:cNvContentPartPr/>
              <p14:nvPr/>
            </p14:nvContentPartPr>
            <p14:xfrm>
              <a:off x="10963378" y="2313153"/>
              <a:ext cx="199863" cy="480901"/>
            </p14:xfrm>
          </p:contentPart>
        </mc:Choice>
        <mc:Fallback>
          <p:sp>
            <p:nvSpPr>
              <p:cNvPr id="1052916" name=""/>
              <p:cNvSpPr/>
              <p:nvPr/>
            </p:nvSpPr>
            <p:spPr>
              <a:xfrm>
                <a:off x="10963378" y="2313153"/>
                <a:ext cx="199863" cy="480901"/>
              </a:xfrm>
            </p:spPr>
          </p:sp>
        </mc:Fallback>
      </mc:AlternateContent>
      <mc:AlternateContent xmlns:mc="http://schemas.openxmlformats.org/markup-compatibility/2006">
        <mc:Choice xmlns:p14="http://schemas.microsoft.com/office/powerpoint/2010/main" Requires="p14">
          <p:contentPart p14:bwMode="auto" r:id="rId125">
            <p14:nvContentPartPr>
              <p14:cNvPr id="1052917" name=""/>
              <p14:cNvContentPartPr/>
              <p14:nvPr/>
            </p14:nvContentPartPr>
            <p14:xfrm>
              <a:off x="10267546" y="2806078"/>
              <a:ext cx="928036" cy="50138"/>
            </p14:xfrm>
          </p:contentPart>
        </mc:Choice>
        <mc:Fallback>
          <p:sp>
            <p:nvSpPr>
              <p:cNvPr id="1052917" name=""/>
              <p:cNvSpPr/>
              <p:nvPr/>
            </p:nvSpPr>
            <p:spPr>
              <a:xfrm>
                <a:off x="10267546" y="2806078"/>
                <a:ext cx="928036" cy="50138"/>
              </a:xfrm>
            </p:spPr>
          </p:sp>
        </mc:Fallback>
      </mc:AlternateContent>
      <mc:AlternateContent xmlns:mc="http://schemas.openxmlformats.org/markup-compatibility/2006">
        <mc:Choice xmlns:p14="http://schemas.microsoft.com/office/powerpoint/2010/main" Requires="p14">
          <p:contentPart p14:bwMode="auto" r:id="rId126">
            <p14:nvContentPartPr>
              <p14:cNvPr id="1052918" name=""/>
              <p14:cNvContentPartPr/>
              <p14:nvPr/>
            </p14:nvContentPartPr>
            <p14:xfrm>
              <a:off x="11274391" y="2740553"/>
              <a:ext cx="21353" cy="32629"/>
            </p14:xfrm>
          </p:contentPart>
        </mc:Choice>
        <mc:Fallback>
          <p:sp>
            <p:nvSpPr>
              <p:cNvPr id="1052918" name=""/>
              <p:cNvSpPr/>
              <p:nvPr/>
            </p:nvSpPr>
            <p:spPr>
              <a:xfrm>
                <a:off x="11274391" y="2740553"/>
                <a:ext cx="21353" cy="32629"/>
              </a:xfrm>
            </p:spPr>
          </p:sp>
        </mc:Fallback>
      </mc:AlternateContent>
      <mc:AlternateContent xmlns:mc="http://schemas.openxmlformats.org/markup-compatibility/2006">
        <mc:Choice xmlns:p14="http://schemas.microsoft.com/office/powerpoint/2010/main" Requires="p14">
          <p:contentPart p14:bwMode="auto" r:id="rId127">
            <p14:nvContentPartPr>
              <p14:cNvPr id="1052919" name=""/>
              <p14:cNvContentPartPr/>
              <p14:nvPr/>
            </p14:nvContentPartPr>
            <p14:xfrm>
              <a:off x="4301576" y="3856213"/>
              <a:ext cx="897342" cy="337462"/>
            </p14:xfrm>
          </p:contentPart>
        </mc:Choice>
        <mc:Fallback>
          <p:sp>
            <p:nvSpPr>
              <p:cNvPr id="1052919" name=""/>
              <p:cNvSpPr/>
              <p:nvPr/>
            </p:nvSpPr>
            <p:spPr>
              <a:xfrm>
                <a:off x="4301576" y="3856213"/>
                <a:ext cx="897342" cy="337462"/>
              </a:xfrm>
            </p:spPr>
          </p:sp>
        </mc:Fallback>
      </mc:AlternateContent>
      <mc:AlternateContent xmlns:mc="http://schemas.openxmlformats.org/markup-compatibility/2006">
        <mc:Choice xmlns:p14="http://schemas.microsoft.com/office/powerpoint/2010/main" Requires="p14">
          <p:contentPart p14:bwMode="auto" r:id="rId128">
            <p14:nvContentPartPr>
              <p14:cNvPr id="1052920" name=""/>
              <p14:cNvContentPartPr/>
              <p14:nvPr/>
            </p14:nvContentPartPr>
            <p14:xfrm>
              <a:off x="5083020" y="4079345"/>
              <a:ext cx="173489" cy="204516"/>
            </p14:xfrm>
          </p:contentPart>
        </mc:Choice>
        <mc:Fallback>
          <p:sp>
            <p:nvSpPr>
              <p:cNvPr id="1052920" name=""/>
              <p:cNvSpPr/>
              <p:nvPr/>
            </p:nvSpPr>
            <p:spPr>
              <a:xfrm>
                <a:off x="5083020" y="4079345"/>
                <a:ext cx="173489" cy="204516"/>
              </a:xfrm>
            </p:spPr>
          </p:sp>
        </mc:Fallback>
      </mc:AlternateContent>
      <mc:AlternateContent xmlns:mc="http://schemas.openxmlformats.org/markup-compatibility/2006">
        <mc:Choice xmlns:p14="http://schemas.microsoft.com/office/powerpoint/2010/main" Requires="p14">
          <p:contentPart p14:bwMode="auto" r:id="rId129">
            <p14:nvContentPartPr>
              <p14:cNvPr id="1052921" name=""/>
              <p14:cNvContentPartPr/>
              <p14:nvPr/>
            </p14:nvContentPartPr>
            <p14:xfrm>
              <a:off x="5378039" y="4008613"/>
              <a:ext cx="161459" cy="258305"/>
            </p14:xfrm>
          </p:contentPart>
        </mc:Choice>
        <mc:Fallback>
          <p:sp>
            <p:nvSpPr>
              <p:cNvPr id="1052921" name=""/>
              <p:cNvSpPr/>
              <p:nvPr/>
            </p:nvSpPr>
            <p:spPr>
              <a:xfrm>
                <a:off x="5378039" y="4008613"/>
                <a:ext cx="161459" cy="258305"/>
              </a:xfrm>
            </p:spPr>
          </p:sp>
        </mc:Fallback>
      </mc:AlternateContent>
      <mc:AlternateContent xmlns:mc="http://schemas.openxmlformats.org/markup-compatibility/2006">
        <mc:Choice xmlns:p14="http://schemas.microsoft.com/office/powerpoint/2010/main" Requires="p14">
          <p:contentPart p14:bwMode="auto" r:id="rId130">
            <p14:nvContentPartPr>
              <p14:cNvPr id="1052922" name=""/>
              <p14:cNvContentPartPr/>
              <p14:nvPr/>
            </p14:nvContentPartPr>
            <p14:xfrm>
              <a:off x="5660168" y="4124269"/>
              <a:ext cx="158236" cy="39339"/>
            </p14:xfrm>
          </p:contentPart>
        </mc:Choice>
        <mc:Fallback>
          <p:sp>
            <p:nvSpPr>
              <p:cNvPr id="1052922" name=""/>
              <p:cNvSpPr/>
              <p:nvPr/>
            </p:nvSpPr>
            <p:spPr>
              <a:xfrm>
                <a:off x="5660168" y="4124269"/>
                <a:ext cx="158236" cy="39339"/>
              </a:xfrm>
            </p:spPr>
          </p:sp>
        </mc:Fallback>
      </mc:AlternateContent>
      <mc:AlternateContent xmlns:mc="http://schemas.openxmlformats.org/markup-compatibility/2006">
        <mc:Choice xmlns:p14="http://schemas.microsoft.com/office/powerpoint/2010/main" Requires="p14">
          <p:contentPart p14:bwMode="auto" r:id="rId131">
            <p14:nvContentPartPr>
              <p14:cNvPr id="1052923" name=""/>
              <p14:cNvContentPartPr/>
              <p14:nvPr/>
            </p14:nvContentPartPr>
            <p14:xfrm>
              <a:off x="5653108" y="4244769"/>
              <a:ext cx="171647" cy="12781"/>
            </p14:xfrm>
          </p:contentPart>
        </mc:Choice>
        <mc:Fallback>
          <p:sp>
            <p:nvSpPr>
              <p:cNvPr id="1052923" name=""/>
              <p:cNvSpPr/>
              <p:nvPr/>
            </p:nvSpPr>
            <p:spPr>
              <a:xfrm>
                <a:off x="5653108" y="4244769"/>
                <a:ext cx="171647" cy="12781"/>
              </a:xfrm>
            </p:spPr>
          </p:sp>
        </mc:Fallback>
      </mc:AlternateContent>
      <mc:AlternateContent xmlns:mc="http://schemas.openxmlformats.org/markup-compatibility/2006">
        <mc:Choice xmlns:p14="http://schemas.microsoft.com/office/powerpoint/2010/main" Requires="p14">
          <p:contentPart p14:bwMode="auto" r:id="rId132">
            <p14:nvContentPartPr>
              <p14:cNvPr id="1052924" name=""/>
              <p14:cNvContentPartPr/>
              <p14:nvPr/>
            </p14:nvContentPartPr>
            <p14:xfrm>
              <a:off x="5927576" y="4117319"/>
              <a:ext cx="6575" cy="163897"/>
            </p14:xfrm>
          </p:contentPart>
        </mc:Choice>
        <mc:Fallback>
          <p:sp>
            <p:nvSpPr>
              <p:cNvPr id="1052924" name=""/>
              <p:cNvSpPr/>
              <p:nvPr/>
            </p:nvSpPr>
            <p:spPr>
              <a:xfrm>
                <a:off x="5927576" y="4117319"/>
                <a:ext cx="6575" cy="163897"/>
              </a:xfrm>
            </p:spPr>
          </p:sp>
        </mc:Fallback>
      </mc:AlternateContent>
      <mc:AlternateContent xmlns:mc="http://schemas.openxmlformats.org/markup-compatibility/2006">
        <mc:Choice xmlns:p14="http://schemas.microsoft.com/office/powerpoint/2010/main" Requires="p14">
          <p:contentPart p14:bwMode="auto" r:id="rId133">
            <p14:nvContentPartPr>
              <p14:cNvPr id="1052925" name=""/>
              <p14:cNvContentPartPr/>
              <p14:nvPr/>
            </p14:nvContentPartPr>
            <p14:xfrm>
              <a:off x="6020030" y="4131466"/>
              <a:ext cx="5047" cy="174445"/>
            </p14:xfrm>
          </p:contentPart>
        </mc:Choice>
        <mc:Fallback>
          <p:sp>
            <p:nvSpPr>
              <p:cNvPr id="1052925" name=""/>
              <p:cNvSpPr/>
              <p:nvPr/>
            </p:nvSpPr>
            <p:spPr>
              <a:xfrm>
                <a:off x="6020030" y="4131466"/>
                <a:ext cx="5047" cy="174445"/>
              </a:xfrm>
            </p:spPr>
          </p:sp>
        </mc:Fallback>
      </mc:AlternateContent>
      <mc:AlternateContent xmlns:mc="http://schemas.openxmlformats.org/markup-compatibility/2006">
        <mc:Choice xmlns:p14="http://schemas.microsoft.com/office/powerpoint/2010/main" Requires="p14">
          <p:contentPart p14:bwMode="auto" r:id="rId134">
            <p14:nvContentPartPr>
              <p14:cNvPr id="1052926" name=""/>
              <p14:cNvContentPartPr/>
              <p14:nvPr/>
            </p14:nvContentPartPr>
            <p14:xfrm>
              <a:off x="5882114" y="4102428"/>
              <a:ext cx="185764" cy="14891"/>
            </p14:xfrm>
          </p:contentPart>
        </mc:Choice>
        <mc:Fallback>
          <p:sp>
            <p:nvSpPr>
              <p:cNvPr id="1052926" name=""/>
              <p:cNvSpPr/>
              <p:nvPr/>
            </p:nvSpPr>
            <p:spPr>
              <a:xfrm>
                <a:off x="5882114" y="4102428"/>
                <a:ext cx="185764" cy="14891"/>
              </a:xfrm>
            </p:spPr>
          </p:sp>
        </mc:Fallback>
      </mc:AlternateContent>
      <mc:AlternateContent xmlns:mc="http://schemas.openxmlformats.org/markup-compatibility/2006">
        <mc:Choice xmlns:p14="http://schemas.microsoft.com/office/powerpoint/2010/main" Requires="p14">
          <p:contentPart p14:bwMode="auto" r:id="rId135">
            <p14:nvContentPartPr>
              <p14:cNvPr id="1052927" name=""/>
              <p14:cNvContentPartPr/>
              <p14:nvPr/>
            </p14:nvContentPartPr>
            <p14:xfrm>
              <a:off x="6597607" y="3769343"/>
              <a:ext cx="209557" cy="369323"/>
            </p14:xfrm>
          </p:contentPart>
        </mc:Choice>
        <mc:Fallback>
          <p:sp>
            <p:nvSpPr>
              <p:cNvPr id="1052927" name=""/>
              <p:cNvSpPr/>
              <p:nvPr/>
            </p:nvSpPr>
            <p:spPr>
              <a:xfrm>
                <a:off x="6597607" y="3769343"/>
                <a:ext cx="209557" cy="369323"/>
              </a:xfrm>
            </p:spPr>
          </p:sp>
        </mc:Fallback>
      </mc:AlternateContent>
      <mc:AlternateContent xmlns:mc="http://schemas.openxmlformats.org/markup-compatibility/2006">
        <mc:Choice xmlns:p14="http://schemas.microsoft.com/office/powerpoint/2010/main" Requires="p14">
          <p:contentPart p14:bwMode="auto" r:id="rId136">
            <p14:nvContentPartPr>
              <p14:cNvPr id="1052928" name=""/>
              <p14:cNvContentPartPr/>
              <p14:nvPr/>
            </p14:nvContentPartPr>
            <p14:xfrm>
              <a:off x="6754455" y="3595354"/>
              <a:ext cx="150464" cy="195582"/>
            </p14:xfrm>
          </p:contentPart>
        </mc:Choice>
        <mc:Fallback>
          <p:sp>
            <p:nvSpPr>
              <p:cNvPr id="1052928" name=""/>
              <p:cNvSpPr/>
              <p:nvPr/>
            </p:nvSpPr>
            <p:spPr>
              <a:xfrm>
                <a:off x="6754455" y="3595354"/>
                <a:ext cx="150464" cy="195582"/>
              </a:xfrm>
            </p:spPr>
          </p:sp>
        </mc:Fallback>
      </mc:AlternateContent>
      <mc:AlternateContent xmlns:mc="http://schemas.openxmlformats.org/markup-compatibility/2006">
        <mc:Choice xmlns:p14="http://schemas.microsoft.com/office/powerpoint/2010/main" Requires="p14">
          <p:contentPart p14:bwMode="auto" r:id="rId137">
            <p14:nvContentPartPr>
              <p14:cNvPr id="1052929" name=""/>
              <p14:cNvContentPartPr/>
              <p14:nvPr/>
            </p14:nvContentPartPr>
            <p14:xfrm>
              <a:off x="6968367" y="3790936"/>
              <a:ext cx="245045" cy="321730"/>
            </p14:xfrm>
          </p:contentPart>
        </mc:Choice>
        <mc:Fallback>
          <p:sp>
            <p:nvSpPr>
              <p:cNvPr id="1052929" name=""/>
              <p:cNvSpPr/>
              <p:nvPr/>
            </p:nvSpPr>
            <p:spPr>
              <a:xfrm>
                <a:off x="6968367" y="3790936"/>
                <a:ext cx="245045" cy="321730"/>
              </a:xfrm>
            </p:spPr>
          </p:sp>
        </mc:Fallback>
      </mc:AlternateContent>
      <mc:AlternateContent xmlns:mc="http://schemas.openxmlformats.org/markup-compatibility/2006">
        <mc:Choice xmlns:p14="http://schemas.microsoft.com/office/powerpoint/2010/main" Requires="p14">
          <p:contentPart p14:bwMode="auto" r:id="rId138">
            <p14:nvContentPartPr>
              <p14:cNvPr id="1052930" name=""/>
              <p14:cNvContentPartPr/>
              <p14:nvPr/>
            </p14:nvContentPartPr>
            <p14:xfrm>
              <a:off x="6983461" y="3972370"/>
              <a:ext cx="224800" cy="7952"/>
            </p14:xfrm>
          </p:contentPart>
        </mc:Choice>
        <mc:Fallback>
          <p:sp>
            <p:nvSpPr>
              <p:cNvPr id="1052930" name=""/>
              <p:cNvSpPr/>
              <p:nvPr/>
            </p:nvSpPr>
            <p:spPr>
              <a:xfrm>
                <a:off x="6983461" y="3972370"/>
                <a:ext cx="224800" cy="7952"/>
              </a:xfrm>
            </p:spPr>
          </p:sp>
        </mc:Fallback>
      </mc:AlternateContent>
      <mc:AlternateContent xmlns:mc="http://schemas.openxmlformats.org/markup-compatibility/2006">
        <mc:Choice xmlns:p14="http://schemas.microsoft.com/office/powerpoint/2010/main" Requires="p14">
          <p:contentPart p14:bwMode="auto" r:id="rId139">
            <p14:nvContentPartPr>
              <p14:cNvPr id="1052931" name=""/>
              <p14:cNvContentPartPr/>
              <p14:nvPr/>
            </p14:nvContentPartPr>
            <p14:xfrm>
              <a:off x="7227425" y="4008423"/>
              <a:ext cx="96702" cy="272508"/>
            </p14:xfrm>
          </p:contentPart>
        </mc:Choice>
        <mc:Fallback>
          <p:sp>
            <p:nvSpPr>
              <p:cNvPr id="1052931" name=""/>
              <p:cNvSpPr/>
              <p:nvPr/>
            </p:nvSpPr>
            <p:spPr>
              <a:xfrm>
                <a:off x="7227425" y="4008423"/>
                <a:ext cx="96702" cy="272508"/>
              </a:xfrm>
            </p:spPr>
          </p:sp>
        </mc:Fallback>
      </mc:AlternateContent>
      <mc:AlternateContent xmlns:mc="http://schemas.openxmlformats.org/markup-compatibility/2006">
        <mc:Choice xmlns:p14="http://schemas.microsoft.com/office/powerpoint/2010/main" Requires="p14">
          <p:contentPart p14:bwMode="auto" r:id="rId140">
            <p14:nvContentPartPr>
              <p14:cNvPr id="1052932" name=""/>
              <p14:cNvContentPartPr/>
              <p14:nvPr/>
            </p14:nvContentPartPr>
            <p14:xfrm>
              <a:off x="7396285" y="3790936"/>
              <a:ext cx="66367" cy="334579"/>
            </p14:xfrm>
          </p:contentPart>
        </mc:Choice>
        <mc:Fallback>
          <p:sp>
            <p:nvSpPr>
              <p:cNvPr id="1052932" name=""/>
              <p:cNvSpPr/>
              <p:nvPr/>
            </p:nvSpPr>
            <p:spPr>
              <a:xfrm>
                <a:off x="7396285" y="3790936"/>
                <a:ext cx="66367" cy="334579"/>
              </a:xfrm>
            </p:spPr>
          </p:sp>
        </mc:Fallback>
      </mc:AlternateContent>
      <mc:AlternateContent xmlns:mc="http://schemas.openxmlformats.org/markup-compatibility/2006">
        <mc:Choice xmlns:p14="http://schemas.microsoft.com/office/powerpoint/2010/main" Requires="p14">
          <p:contentPart p14:bwMode="auto" r:id="rId141">
            <p14:nvContentPartPr>
              <p14:cNvPr id="1052933" name=""/>
              <p14:cNvContentPartPr/>
              <p14:nvPr/>
            </p14:nvContentPartPr>
            <p14:xfrm>
              <a:off x="7516625" y="3900992"/>
              <a:ext cx="117490" cy="167814"/>
            </p14:xfrm>
          </p:contentPart>
        </mc:Choice>
        <mc:Fallback>
          <p:sp>
            <p:nvSpPr>
              <p:cNvPr id="1052933" name=""/>
              <p:cNvSpPr/>
              <p:nvPr/>
            </p:nvSpPr>
            <p:spPr>
              <a:xfrm>
                <a:off x="7516625" y="3900992"/>
                <a:ext cx="117490" cy="167814"/>
              </a:xfrm>
            </p:spPr>
          </p:sp>
        </mc:Fallback>
      </mc:AlternateContent>
      <mc:AlternateContent xmlns:mc="http://schemas.openxmlformats.org/markup-compatibility/2006">
        <mc:Choice xmlns:p14="http://schemas.microsoft.com/office/powerpoint/2010/main" Requires="p14">
          <p:contentPart p14:bwMode="auto" r:id="rId142">
            <p14:nvContentPartPr>
              <p14:cNvPr id="1052934" name=""/>
              <p14:cNvContentPartPr/>
              <p14:nvPr/>
            </p14:nvContentPartPr>
            <p14:xfrm>
              <a:off x="7670037" y="3780263"/>
              <a:ext cx="54538" cy="322164"/>
            </p14:xfrm>
          </p:contentPart>
        </mc:Choice>
        <mc:Fallback>
          <p:sp>
            <p:nvSpPr>
              <p:cNvPr id="1052934" name=""/>
              <p:cNvSpPr/>
              <p:nvPr/>
            </p:nvSpPr>
            <p:spPr>
              <a:xfrm>
                <a:off x="7670037" y="3780263"/>
                <a:ext cx="54538" cy="322164"/>
              </a:xfrm>
            </p:spPr>
          </p:sp>
        </mc:Fallback>
      </mc:AlternateContent>
      <mc:AlternateContent xmlns:mc="http://schemas.openxmlformats.org/markup-compatibility/2006">
        <mc:Choice xmlns:p14="http://schemas.microsoft.com/office/powerpoint/2010/main" Requires="p14">
          <p:contentPart p14:bwMode="auto" r:id="rId143">
            <p14:nvContentPartPr>
              <p14:cNvPr id="1052935" name=""/>
              <p14:cNvContentPartPr/>
              <p14:nvPr/>
            </p14:nvContentPartPr>
            <p14:xfrm>
              <a:off x="6767991" y="4228782"/>
              <a:ext cx="930727" cy="11396"/>
            </p14:xfrm>
          </p:contentPart>
        </mc:Choice>
        <mc:Fallback>
          <p:sp>
            <p:nvSpPr>
              <p:cNvPr id="1052935" name=""/>
              <p:cNvSpPr/>
              <p:nvPr/>
            </p:nvSpPr>
            <p:spPr>
              <a:xfrm>
                <a:off x="6767991" y="4228782"/>
                <a:ext cx="930727" cy="11396"/>
              </a:xfrm>
            </p:spPr>
          </p:sp>
        </mc:Fallback>
      </mc:AlternateContent>
      <mc:AlternateContent xmlns:mc="http://schemas.openxmlformats.org/markup-compatibility/2006">
        <mc:Choice xmlns:p14="http://schemas.microsoft.com/office/powerpoint/2010/main" Requires="p14">
          <p:contentPart p14:bwMode="auto" r:id="rId144">
            <p14:nvContentPartPr>
              <p14:cNvPr id="1052936" name=""/>
              <p14:cNvContentPartPr/>
              <p14:nvPr/>
            </p14:nvContentPartPr>
            <p14:xfrm>
              <a:off x="6954252" y="4348890"/>
              <a:ext cx="392661" cy="390010"/>
            </p14:xfrm>
          </p:contentPart>
        </mc:Choice>
        <mc:Fallback>
          <p:sp>
            <p:nvSpPr>
              <p:cNvPr id="1052936" name=""/>
              <p:cNvSpPr/>
              <p:nvPr/>
            </p:nvSpPr>
            <p:spPr>
              <a:xfrm>
                <a:off x="6954252" y="4348890"/>
                <a:ext cx="392661" cy="390010"/>
              </a:xfrm>
            </p:spPr>
          </p:sp>
        </mc:Fallback>
      </mc:AlternateContent>
      <mc:AlternateContent xmlns:mc="http://schemas.openxmlformats.org/markup-compatibility/2006">
        <mc:Choice xmlns:p14="http://schemas.microsoft.com/office/powerpoint/2010/main" Requires="p14">
          <p:contentPart p14:bwMode="auto" r:id="rId145">
            <p14:nvContentPartPr>
              <p14:cNvPr id="1052937" name=""/>
              <p14:cNvContentPartPr/>
              <p14:nvPr/>
            </p14:nvContentPartPr>
            <p14:xfrm>
              <a:off x="7355430" y="4446193"/>
              <a:ext cx="236066" cy="143244"/>
            </p14:xfrm>
          </p:contentPart>
        </mc:Choice>
        <mc:Fallback>
          <p:sp>
            <p:nvSpPr>
              <p:cNvPr id="1052937" name=""/>
              <p:cNvSpPr/>
              <p:nvPr/>
            </p:nvSpPr>
            <p:spPr>
              <a:xfrm>
                <a:off x="7355430" y="4446193"/>
                <a:ext cx="236066" cy="143244"/>
              </a:xfrm>
            </p:spPr>
          </p:sp>
        </mc:Fallback>
      </mc:AlternateContent>
      <mc:AlternateContent xmlns:mc="http://schemas.openxmlformats.org/markup-compatibility/2006">
        <mc:Choice xmlns:p14="http://schemas.microsoft.com/office/powerpoint/2010/main" Requires="p14">
          <p:contentPart p14:bwMode="auto" r:id="rId146">
            <p14:nvContentPartPr>
              <p14:cNvPr id="1052938" name=""/>
              <p14:cNvContentPartPr/>
              <p14:nvPr/>
            </p14:nvContentPartPr>
            <p14:xfrm>
              <a:off x="7712837" y="3624394"/>
              <a:ext cx="193999" cy="1139745"/>
            </p14:xfrm>
          </p:contentPart>
        </mc:Choice>
        <mc:Fallback>
          <p:sp>
            <p:nvSpPr>
              <p:cNvPr id="1052938" name=""/>
              <p:cNvSpPr/>
              <p:nvPr/>
            </p:nvSpPr>
            <p:spPr>
              <a:xfrm>
                <a:off x="7712837" y="3624394"/>
                <a:ext cx="193999" cy="1139745"/>
              </a:xfrm>
            </p:spPr>
          </p:sp>
        </mc:Fallback>
      </mc:AlternateContent>
      <mc:AlternateContent xmlns:mc="http://schemas.openxmlformats.org/markup-compatibility/2006">
        <mc:Choice xmlns:p14="http://schemas.microsoft.com/office/powerpoint/2010/main" Requires="p14">
          <p:contentPart p14:bwMode="auto" r:id="rId147">
            <p14:nvContentPartPr>
              <p14:cNvPr id="1052939" name=""/>
              <p14:cNvContentPartPr/>
              <p14:nvPr/>
            </p14:nvContentPartPr>
            <p14:xfrm>
              <a:off x="7958485" y="4519916"/>
              <a:ext cx="113253" cy="249913"/>
            </p14:xfrm>
          </p:contentPart>
        </mc:Choice>
        <mc:Fallback>
          <p:sp>
            <p:nvSpPr>
              <p:cNvPr id="1052939" name=""/>
              <p:cNvSpPr/>
              <p:nvPr/>
            </p:nvSpPr>
            <p:spPr>
              <a:xfrm>
                <a:off x="7958485" y="4519916"/>
                <a:ext cx="113253" cy="249913"/>
              </a:xfrm>
            </p:spPr>
          </p:sp>
        </mc:Fallback>
      </mc:AlternateContent>
      <mc:AlternateContent xmlns:mc="http://schemas.openxmlformats.org/markup-compatibility/2006">
        <mc:Choice xmlns:p14="http://schemas.microsoft.com/office/powerpoint/2010/main" Requires="p14">
          <p:contentPart p14:bwMode="auto" r:id="rId148">
            <p14:nvContentPartPr>
              <p14:cNvPr id="1052940" name=""/>
              <p14:cNvContentPartPr/>
              <p14:nvPr/>
            </p14:nvContentPartPr>
            <p14:xfrm>
              <a:off x="8134668" y="4624144"/>
              <a:ext cx="86042" cy="7197"/>
            </p14:xfrm>
          </p:contentPart>
        </mc:Choice>
        <mc:Fallback>
          <p:sp>
            <p:nvSpPr>
              <p:cNvPr id="1052940" name=""/>
              <p:cNvSpPr/>
              <p:nvPr/>
            </p:nvSpPr>
            <p:spPr>
              <a:xfrm>
                <a:off x="8134668" y="4624144"/>
                <a:ext cx="86042" cy="7197"/>
              </a:xfrm>
            </p:spPr>
          </p:sp>
        </mc:Fallback>
      </mc:AlternateContent>
      <mc:AlternateContent xmlns:mc="http://schemas.openxmlformats.org/markup-compatibility/2006">
        <mc:Choice xmlns:p14="http://schemas.microsoft.com/office/powerpoint/2010/main" Requires="p14">
          <p:contentPart p14:bwMode="auto" r:id="rId149">
            <p14:nvContentPartPr>
              <p14:cNvPr id="1052941" name=""/>
              <p14:cNvContentPartPr/>
              <p14:nvPr/>
            </p14:nvContentPartPr>
            <p14:xfrm>
              <a:off x="8113488" y="4706397"/>
              <a:ext cx="87658" cy="11815"/>
            </p14:xfrm>
          </p:contentPart>
        </mc:Choice>
        <mc:Fallback>
          <p:sp>
            <p:nvSpPr>
              <p:cNvPr id="1052941" name=""/>
              <p:cNvSpPr/>
              <p:nvPr/>
            </p:nvSpPr>
            <p:spPr>
              <a:xfrm>
                <a:off x="8113488" y="4706397"/>
                <a:ext cx="87658" cy="11815"/>
              </a:xfrm>
            </p:spPr>
          </p:sp>
        </mc:Fallback>
      </mc:AlternateContent>
      <mc:AlternateContent xmlns:mc="http://schemas.openxmlformats.org/markup-compatibility/2006">
        <mc:Choice xmlns:p14="http://schemas.microsoft.com/office/powerpoint/2010/main" Requires="p14">
          <p:contentPart p14:bwMode="auto" r:id="rId150">
            <p14:nvContentPartPr>
              <p14:cNvPr id="1052942" name=""/>
              <p14:cNvContentPartPr/>
              <p14:nvPr/>
            </p14:nvContentPartPr>
            <p14:xfrm>
              <a:off x="8289609" y="4595105"/>
              <a:ext cx="45383" cy="152063"/>
            </p14:xfrm>
          </p:contentPart>
        </mc:Choice>
        <mc:Fallback>
          <p:sp>
            <p:nvSpPr>
              <p:cNvPr id="1052942" name=""/>
              <p:cNvSpPr/>
              <p:nvPr/>
            </p:nvSpPr>
            <p:spPr>
              <a:xfrm>
                <a:off x="8289609" y="4595105"/>
                <a:ext cx="45383" cy="152063"/>
              </a:xfrm>
            </p:spPr>
          </p:sp>
        </mc:Fallback>
      </mc:AlternateContent>
      <mc:AlternateContent xmlns:mc="http://schemas.openxmlformats.org/markup-compatibility/2006">
        <mc:Choice xmlns:p14="http://schemas.microsoft.com/office/powerpoint/2010/main" Requires="p14">
          <p:contentPart p14:bwMode="auto" r:id="rId151">
            <p14:nvContentPartPr>
              <p14:cNvPr id="1052943" name=""/>
              <p14:cNvContentPartPr/>
              <p14:nvPr/>
            </p14:nvContentPartPr>
            <p14:xfrm>
              <a:off x="8385294" y="4609500"/>
              <a:ext cx="0" cy="167038"/>
            </p14:xfrm>
          </p:contentPart>
        </mc:Choice>
        <mc:Fallback>
          <p:sp>
            <p:nvSpPr>
              <p:cNvPr id="1052943" name=""/>
              <p:cNvSpPr/>
              <p:nvPr/>
            </p:nvSpPr>
            <p:spPr>
              <a:xfrm>
                <a:off x="8385294" y="4609500"/>
                <a:ext cx="0" cy="167038"/>
              </a:xfrm>
            </p:spPr>
          </p:sp>
        </mc:Fallback>
      </mc:AlternateContent>
      <mc:AlternateContent xmlns:mc="http://schemas.openxmlformats.org/markup-compatibility/2006">
        <mc:Choice xmlns:p14="http://schemas.microsoft.com/office/powerpoint/2010/main" Requires="p14">
          <p:contentPart p14:bwMode="auto" r:id="rId152">
            <p14:nvContentPartPr>
              <p14:cNvPr id="1052944" name=""/>
              <p14:cNvContentPartPr/>
              <p14:nvPr/>
            </p14:nvContentPartPr>
            <p14:xfrm>
              <a:off x="8292192" y="4609500"/>
              <a:ext cx="184156" cy="7619"/>
            </p14:xfrm>
          </p:contentPart>
        </mc:Choice>
        <mc:Fallback>
          <p:sp>
            <p:nvSpPr>
              <p:cNvPr id="1052944" name=""/>
              <p:cNvSpPr/>
              <p:nvPr/>
            </p:nvSpPr>
            <p:spPr>
              <a:xfrm>
                <a:off x="8292192" y="4609500"/>
                <a:ext cx="184156" cy="7619"/>
              </a:xfrm>
            </p:spPr>
          </p:sp>
        </mc:Fallback>
      </mc:AlternateContent>
      <mc:AlternateContent xmlns:mc="http://schemas.openxmlformats.org/markup-compatibility/2006">
        <mc:Choice xmlns:p14="http://schemas.microsoft.com/office/powerpoint/2010/main" Requires="p14">
          <p:contentPart p14:bwMode="auto" r:id="rId153">
            <p14:nvContentPartPr>
              <p14:cNvPr id="1052945" name=""/>
              <p14:cNvContentPartPr/>
              <p14:nvPr/>
            </p14:nvContentPartPr>
            <p14:xfrm>
              <a:off x="8313813" y="4159232"/>
              <a:ext cx="153755" cy="3285"/>
            </p14:xfrm>
          </p:contentPart>
        </mc:Choice>
        <mc:Fallback>
          <p:sp>
            <p:nvSpPr>
              <p:cNvPr id="1052945" name=""/>
              <p:cNvSpPr/>
              <p:nvPr/>
            </p:nvSpPr>
            <p:spPr>
              <a:xfrm>
                <a:off x="8313813" y="4159232"/>
                <a:ext cx="153755" cy="3285"/>
              </a:xfrm>
            </p:spPr>
          </p:sp>
        </mc:Fallback>
      </mc:AlternateContent>
      <mc:AlternateContent xmlns:mc="http://schemas.openxmlformats.org/markup-compatibility/2006">
        <mc:Choice xmlns:p14="http://schemas.microsoft.com/office/powerpoint/2010/main" Requires="p14">
          <p:contentPart p14:bwMode="auto" r:id="rId154">
            <p14:nvContentPartPr>
              <p14:cNvPr id="1052946" name=""/>
              <p14:cNvContentPartPr/>
              <p14:nvPr/>
            </p14:nvContentPartPr>
            <p14:xfrm>
              <a:off x="8320873" y="4218337"/>
              <a:ext cx="192823" cy="8313"/>
            </p14:xfrm>
          </p:contentPart>
        </mc:Choice>
        <mc:Fallback>
          <p:sp>
            <p:nvSpPr>
              <p:cNvPr id="1052946" name=""/>
              <p:cNvSpPr/>
              <p:nvPr/>
            </p:nvSpPr>
            <p:spPr>
              <a:xfrm>
                <a:off x="8320873" y="4218337"/>
                <a:ext cx="192823" cy="8313"/>
              </a:xfrm>
            </p:spPr>
          </p:sp>
        </mc:Fallback>
      </mc:AlternateContent>
      <mc:AlternateContent xmlns:mc="http://schemas.openxmlformats.org/markup-compatibility/2006">
        <mc:Choice xmlns:p14="http://schemas.microsoft.com/office/powerpoint/2010/main" Requires="p14">
          <p:contentPart p14:bwMode="auto" r:id="rId155">
            <p14:nvContentPartPr>
              <p14:cNvPr id="1052947" name=""/>
              <p14:cNvContentPartPr/>
              <p14:nvPr/>
            </p14:nvContentPartPr>
            <p14:xfrm>
              <a:off x="8613860" y="4185388"/>
              <a:ext cx="127717" cy="14184"/>
            </p14:xfrm>
          </p:contentPart>
        </mc:Choice>
        <mc:Fallback>
          <p:sp>
            <p:nvSpPr>
              <p:cNvPr id="1052947" name=""/>
              <p:cNvSpPr/>
              <p:nvPr/>
            </p:nvSpPr>
            <p:spPr>
              <a:xfrm>
                <a:off x="8613860" y="4185388"/>
                <a:ext cx="127717" cy="14184"/>
              </a:xfrm>
            </p:spPr>
          </p:sp>
        </mc:Fallback>
      </mc:AlternateContent>
      <mc:AlternateContent xmlns:mc="http://schemas.openxmlformats.org/markup-compatibility/2006">
        <mc:Choice xmlns:p14="http://schemas.microsoft.com/office/powerpoint/2010/main" Requires="p14">
          <p:contentPart p14:bwMode="auto" r:id="rId156">
            <p14:nvContentPartPr>
              <p14:cNvPr id="1052948" name=""/>
              <p14:cNvContentPartPr/>
              <p14:nvPr/>
            </p14:nvContentPartPr>
            <p14:xfrm>
              <a:off x="8792564" y="4073884"/>
              <a:ext cx="340150" cy="226453"/>
            </p14:xfrm>
          </p:contentPart>
        </mc:Choice>
        <mc:Fallback>
          <p:sp>
            <p:nvSpPr>
              <p:cNvPr id="1052948" name=""/>
              <p:cNvSpPr/>
              <p:nvPr/>
            </p:nvSpPr>
            <p:spPr>
              <a:xfrm>
                <a:off x="8792564" y="4073884"/>
                <a:ext cx="340150" cy="226453"/>
              </a:xfrm>
            </p:spPr>
          </p:sp>
        </mc:Fallback>
      </mc:AlternateContent>
      <mc:AlternateContent xmlns:mc="http://schemas.openxmlformats.org/markup-compatibility/2006">
        <mc:Choice xmlns:p14="http://schemas.microsoft.com/office/powerpoint/2010/main" Requires="p14">
          <p:contentPart p14:bwMode="auto" r:id="rId157">
            <p14:nvContentPartPr>
              <p14:cNvPr id="1052949" name=""/>
              <p14:cNvContentPartPr/>
              <p14:nvPr/>
            </p14:nvContentPartPr>
            <p14:xfrm>
              <a:off x="9148243" y="4131466"/>
              <a:ext cx="138073" cy="298952"/>
            </p14:xfrm>
          </p:contentPart>
        </mc:Choice>
        <mc:Fallback>
          <p:sp>
            <p:nvSpPr>
              <p:cNvPr id="1052949" name=""/>
              <p:cNvSpPr/>
              <p:nvPr/>
            </p:nvSpPr>
            <p:spPr>
              <a:xfrm>
                <a:off x="9148243" y="4131466"/>
                <a:ext cx="138073" cy="298952"/>
              </a:xfrm>
            </p:spPr>
          </p:sp>
        </mc:Fallback>
      </mc:AlternateContent>
      <mc:AlternateContent xmlns:mc="http://schemas.openxmlformats.org/markup-compatibility/2006">
        <mc:Choice xmlns:p14="http://schemas.microsoft.com/office/powerpoint/2010/main" Requires="p14">
          <p:contentPart p14:bwMode="auto" r:id="rId158">
            <p14:nvContentPartPr>
              <p14:cNvPr id="1052950" name=""/>
              <p14:cNvContentPartPr/>
              <p14:nvPr/>
            </p14:nvContentPartPr>
            <p14:xfrm>
              <a:off x="9357798" y="3856213"/>
              <a:ext cx="29205" cy="432142"/>
            </p14:xfrm>
          </p:contentPart>
        </mc:Choice>
        <mc:Fallback>
          <p:sp>
            <p:nvSpPr>
              <p:cNvPr id="1052950" name=""/>
              <p:cNvSpPr/>
              <p:nvPr/>
            </p:nvSpPr>
            <p:spPr>
              <a:xfrm>
                <a:off x="9357798" y="3856213"/>
                <a:ext cx="29205" cy="432142"/>
              </a:xfrm>
            </p:spPr>
          </p:sp>
        </mc:Fallback>
      </mc:AlternateContent>
      <mc:AlternateContent xmlns:mc="http://schemas.openxmlformats.org/markup-compatibility/2006">
        <mc:Choice xmlns:p14="http://schemas.microsoft.com/office/powerpoint/2010/main" Requires="p14">
          <p:contentPart p14:bwMode="auto" r:id="rId159">
            <p14:nvContentPartPr>
              <p14:cNvPr id="1052951" name=""/>
              <p14:cNvContentPartPr/>
              <p14:nvPr/>
            </p14:nvContentPartPr>
            <p14:xfrm>
              <a:off x="9578778" y="4006622"/>
              <a:ext cx="218334" cy="402959"/>
            </p14:xfrm>
          </p:contentPart>
        </mc:Choice>
        <mc:Fallback>
          <p:sp>
            <p:nvSpPr>
              <p:cNvPr id="1052951" name=""/>
              <p:cNvSpPr/>
              <p:nvPr/>
            </p:nvSpPr>
            <p:spPr>
              <a:xfrm>
                <a:off x="9578778" y="4006622"/>
                <a:ext cx="218334" cy="402959"/>
              </a:xfrm>
            </p:spPr>
          </p:sp>
        </mc:Fallback>
      </mc:AlternateContent>
      <mc:AlternateContent xmlns:mc="http://schemas.openxmlformats.org/markup-compatibility/2006">
        <mc:Choice xmlns:p14="http://schemas.microsoft.com/office/powerpoint/2010/main" Requires="p14">
          <p:contentPart p14:bwMode="auto" r:id="rId160">
            <p14:nvContentPartPr>
              <p14:cNvPr id="1052952" name=""/>
              <p14:cNvContentPartPr/>
              <p14:nvPr/>
            </p14:nvContentPartPr>
            <p14:xfrm>
              <a:off x="9844050" y="4141724"/>
              <a:ext cx="141152" cy="162483"/>
            </p14:xfrm>
          </p:contentPart>
        </mc:Choice>
        <mc:Fallback>
          <p:sp>
            <p:nvSpPr>
              <p:cNvPr id="1052952" name=""/>
              <p:cNvSpPr/>
              <p:nvPr/>
            </p:nvSpPr>
            <p:spPr>
              <a:xfrm>
                <a:off x="9844050" y="4141724"/>
                <a:ext cx="141152" cy="162483"/>
              </a:xfrm>
            </p:spPr>
          </p:sp>
        </mc:Fallback>
      </mc:AlternateContent>
      <mc:AlternateContent xmlns:mc="http://schemas.openxmlformats.org/markup-compatibility/2006">
        <mc:Choice xmlns:p14="http://schemas.microsoft.com/office/powerpoint/2010/main" Requires="p14">
          <p:contentPart p14:bwMode="auto" r:id="rId161">
            <p14:nvContentPartPr>
              <p14:cNvPr id="1052953" name=""/>
              <p14:cNvContentPartPr/>
              <p14:nvPr/>
            </p14:nvContentPartPr>
            <p14:xfrm>
              <a:off x="10430464" y="4138664"/>
              <a:ext cx="14771" cy="161149"/>
            </p14:xfrm>
          </p:contentPart>
        </mc:Choice>
        <mc:Fallback>
          <p:sp>
            <p:nvSpPr>
              <p:cNvPr id="1052953" name=""/>
              <p:cNvSpPr/>
              <p:nvPr/>
            </p:nvSpPr>
            <p:spPr>
              <a:xfrm>
                <a:off x="10430464" y="4138664"/>
                <a:ext cx="14771" cy="161149"/>
              </a:xfrm>
            </p:spPr>
          </p:sp>
        </mc:Fallback>
      </mc:AlternateContent>
      <mc:AlternateContent xmlns:mc="http://schemas.openxmlformats.org/markup-compatibility/2006">
        <mc:Choice xmlns:p14="http://schemas.microsoft.com/office/powerpoint/2010/main" Requires="p14">
          <p:contentPart p14:bwMode="auto" r:id="rId162">
            <p14:nvContentPartPr>
              <p14:cNvPr id="1052954" name=""/>
              <p14:cNvContentPartPr/>
              <p14:nvPr/>
            </p14:nvContentPartPr>
            <p14:xfrm>
              <a:off x="10526054" y="4141177"/>
              <a:ext cx="142025" cy="141731"/>
            </p14:xfrm>
          </p:contentPart>
        </mc:Choice>
        <mc:Fallback>
          <p:sp>
            <p:nvSpPr>
              <p:cNvPr id="1052954" name=""/>
              <p:cNvSpPr/>
              <p:nvPr/>
            </p:nvSpPr>
            <p:spPr>
              <a:xfrm>
                <a:off x="10526054" y="4141177"/>
                <a:ext cx="142025" cy="141731"/>
              </a:xfrm>
            </p:spPr>
          </p:sp>
        </mc:Fallback>
      </mc:AlternateContent>
      <mc:AlternateContent xmlns:mc="http://schemas.openxmlformats.org/markup-compatibility/2006">
        <mc:Choice xmlns:p14="http://schemas.microsoft.com/office/powerpoint/2010/main" Requires="p14">
          <p:contentPart p14:bwMode="auto" r:id="rId163">
            <p14:nvContentPartPr>
              <p14:cNvPr id="1052955" name=""/>
              <p14:cNvContentPartPr/>
              <p14:nvPr/>
            </p14:nvContentPartPr>
            <p14:xfrm>
              <a:off x="10696870" y="4098417"/>
              <a:ext cx="98503" cy="156980"/>
            </p14:xfrm>
          </p:contentPart>
        </mc:Choice>
        <mc:Fallback>
          <p:sp>
            <p:nvSpPr>
              <p:cNvPr id="1052955" name=""/>
              <p:cNvSpPr/>
              <p:nvPr/>
            </p:nvSpPr>
            <p:spPr>
              <a:xfrm>
                <a:off x="10696870" y="4098417"/>
                <a:ext cx="98503" cy="156980"/>
              </a:xfrm>
            </p:spPr>
          </p:sp>
        </mc:Fallback>
      </mc:AlternateContent>
      <mc:AlternateContent xmlns:mc="http://schemas.openxmlformats.org/markup-compatibility/2006">
        <mc:Choice xmlns:p14="http://schemas.microsoft.com/office/powerpoint/2010/main" Requires="p14">
          <p:contentPart p14:bwMode="auto" r:id="rId164">
            <p14:nvContentPartPr>
              <p14:cNvPr id="1052956" name=""/>
              <p14:cNvContentPartPr/>
              <p14:nvPr/>
            </p14:nvContentPartPr>
            <p14:xfrm>
              <a:off x="10852294" y="3906846"/>
              <a:ext cx="107222" cy="289611"/>
            </p14:xfrm>
          </p:contentPart>
        </mc:Choice>
        <mc:Fallback>
          <p:sp>
            <p:nvSpPr>
              <p:cNvPr id="1052956" name=""/>
              <p:cNvSpPr/>
              <p:nvPr/>
            </p:nvSpPr>
            <p:spPr>
              <a:xfrm>
                <a:off x="10852294" y="3906846"/>
                <a:ext cx="107222" cy="289611"/>
              </a:xfrm>
            </p:spPr>
          </p:sp>
        </mc:Fallback>
      </mc:AlternateContent>
      <mc:AlternateContent xmlns:mc="http://schemas.openxmlformats.org/markup-compatibility/2006">
        <mc:Choice xmlns:p14="http://schemas.microsoft.com/office/powerpoint/2010/main" Requires="p14">
          <p:contentPart p14:bwMode="auto" r:id="rId165">
            <p14:nvContentPartPr>
              <p14:cNvPr id="1052957" name=""/>
              <p14:cNvContentPartPr/>
              <p14:nvPr/>
            </p14:nvContentPartPr>
            <p14:xfrm>
              <a:off x="10963010" y="3963130"/>
              <a:ext cx="257743" cy="290502"/>
            </p14:xfrm>
          </p:contentPart>
        </mc:Choice>
        <mc:Fallback>
          <p:sp>
            <p:nvSpPr>
              <p:cNvPr id="1052957" name=""/>
              <p:cNvSpPr/>
              <p:nvPr/>
            </p:nvSpPr>
            <p:spPr>
              <a:xfrm>
                <a:off x="10963010" y="3963130"/>
                <a:ext cx="257743" cy="290502"/>
              </a:xfrm>
            </p:spPr>
          </p:sp>
        </mc:Fallback>
      </mc:AlternateContent>
      <mc:AlternateContent xmlns:mc="http://schemas.openxmlformats.org/markup-compatibility/2006">
        <mc:Choice xmlns:p14="http://schemas.microsoft.com/office/powerpoint/2010/main" Requires="p14">
          <p:contentPart p14:bwMode="auto" r:id="rId166">
            <p14:nvContentPartPr>
              <p14:cNvPr id="1052958" name=""/>
              <p14:cNvContentPartPr/>
              <p14:nvPr/>
            </p14:nvContentPartPr>
            <p14:xfrm>
              <a:off x="11296983" y="3885500"/>
              <a:ext cx="137279" cy="431503"/>
            </p14:xfrm>
          </p:contentPart>
        </mc:Choice>
        <mc:Fallback>
          <p:sp>
            <p:nvSpPr>
              <p:cNvPr id="1052958" name=""/>
              <p:cNvSpPr/>
              <p:nvPr/>
            </p:nvSpPr>
            <p:spPr>
              <a:xfrm>
                <a:off x="11296983" y="3885500"/>
                <a:ext cx="137279" cy="431503"/>
              </a:xfrm>
            </p:spPr>
          </p:sp>
        </mc:Fallback>
      </mc:AlternateContent>
      <mc:AlternateContent xmlns:mc="http://schemas.openxmlformats.org/markup-compatibility/2006">
        <mc:Choice xmlns:p14="http://schemas.microsoft.com/office/powerpoint/2010/main" Requires="p14">
          <p:contentPart p14:bwMode="auto" r:id="rId167">
            <p14:nvContentPartPr>
              <p14:cNvPr id="1052959" name=""/>
              <p14:cNvContentPartPr/>
              <p14:nvPr/>
            </p14:nvContentPartPr>
            <p14:xfrm>
              <a:off x="10487826" y="3957727"/>
              <a:ext cx="2890" cy="31776"/>
            </p14:xfrm>
          </p:contentPart>
        </mc:Choice>
        <mc:Fallback>
          <p:sp>
            <p:nvSpPr>
              <p:cNvPr id="1052959" name=""/>
              <p:cNvSpPr/>
              <p:nvPr/>
            </p:nvSpPr>
            <p:spPr>
              <a:xfrm>
                <a:off x="10487826" y="3957727"/>
                <a:ext cx="2890" cy="31776"/>
              </a:xfrm>
            </p:spPr>
          </p:sp>
        </mc:Fallback>
      </mc:AlternateContent>
      <mc:AlternateContent xmlns:mc="http://schemas.openxmlformats.org/markup-compatibility/2006">
        <mc:Choice xmlns:p14="http://schemas.microsoft.com/office/powerpoint/2010/main" Requires="p14">
          <p:contentPart p14:bwMode="auto" r:id="rId168">
            <p14:nvContentPartPr>
              <p14:cNvPr id="1052960" name=""/>
              <p14:cNvContentPartPr/>
              <p14:nvPr/>
            </p14:nvContentPartPr>
            <p14:xfrm>
              <a:off x="10331228" y="4428562"/>
              <a:ext cx="1014818" cy="70490"/>
            </p14:xfrm>
          </p:contentPart>
        </mc:Choice>
        <mc:Fallback>
          <p:sp>
            <p:nvSpPr>
              <p:cNvPr id="1052960" name=""/>
              <p:cNvSpPr/>
              <p:nvPr/>
            </p:nvSpPr>
            <p:spPr>
              <a:xfrm>
                <a:off x="10331228" y="4428562"/>
                <a:ext cx="1014818" cy="70490"/>
              </a:xfrm>
            </p:spPr>
          </p:sp>
        </mc:Fallback>
      </mc:AlternateContent>
      <mc:AlternateContent xmlns:mc="http://schemas.openxmlformats.org/markup-compatibility/2006">
        <mc:Choice xmlns:p14="http://schemas.microsoft.com/office/powerpoint/2010/main" Requires="p14">
          <p:contentPart p14:bwMode="auto" r:id="rId169">
            <p14:nvContentPartPr>
              <p14:cNvPr id="1052961" name=""/>
              <p14:cNvContentPartPr/>
              <p14:nvPr/>
            </p14:nvContentPartPr>
            <p14:xfrm>
              <a:off x="3950029" y="4479443"/>
              <a:ext cx="58479" cy="1695780"/>
            </p14:xfrm>
          </p:contentPart>
        </mc:Choice>
        <mc:Fallback>
          <p:sp>
            <p:nvSpPr>
              <p:cNvPr id="1052961" name=""/>
              <p:cNvSpPr/>
              <p:nvPr/>
            </p:nvSpPr>
            <p:spPr>
              <a:xfrm>
                <a:off x="3950029" y="4479443"/>
                <a:ext cx="58479" cy="1695780"/>
              </a:xfrm>
            </p:spPr>
          </p:sp>
        </mc:Fallback>
      </mc:AlternateContent>
      <mc:AlternateContent xmlns:mc="http://schemas.openxmlformats.org/markup-compatibility/2006">
        <mc:Choice xmlns:p14="http://schemas.microsoft.com/office/powerpoint/2010/main" Requires="p14">
          <p:contentPart p14:bwMode="auto" r:id="rId170">
            <p14:nvContentPartPr>
              <p14:cNvPr id="1052962" name=""/>
              <p14:cNvContentPartPr/>
              <p14:nvPr/>
            </p14:nvContentPartPr>
            <p14:xfrm>
              <a:off x="3894614" y="4435760"/>
              <a:ext cx="42052" cy="156824"/>
            </p14:xfrm>
          </p:contentPart>
        </mc:Choice>
        <mc:Fallback>
          <p:sp>
            <p:nvSpPr>
              <p:cNvPr id="1052962" name=""/>
              <p:cNvSpPr/>
              <p:nvPr/>
            </p:nvSpPr>
            <p:spPr>
              <a:xfrm>
                <a:off x="3894614" y="4435760"/>
                <a:ext cx="42052" cy="156824"/>
              </a:xfrm>
            </p:spPr>
          </p:sp>
        </mc:Fallback>
      </mc:AlternateContent>
      <mc:AlternateContent xmlns:mc="http://schemas.openxmlformats.org/markup-compatibility/2006">
        <mc:Choice xmlns:p14="http://schemas.microsoft.com/office/powerpoint/2010/main" Requires="p14">
          <p:contentPart p14:bwMode="auto" r:id="rId171">
            <p14:nvContentPartPr>
              <p14:cNvPr id="1052963" name=""/>
              <p14:cNvContentPartPr/>
              <p14:nvPr/>
            </p14:nvContentPartPr>
            <p14:xfrm>
              <a:off x="3836149" y="4406721"/>
              <a:ext cx="203026" cy="195341"/>
            </p14:xfrm>
          </p:contentPart>
        </mc:Choice>
        <mc:Fallback>
          <p:sp>
            <p:nvSpPr>
              <p:cNvPr id="1052963" name=""/>
              <p:cNvSpPr/>
              <p:nvPr/>
            </p:nvSpPr>
            <p:spPr>
              <a:xfrm>
                <a:off x="3836149" y="4406721"/>
                <a:ext cx="203026" cy="195341"/>
              </a:xfrm>
            </p:spPr>
          </p:sp>
        </mc:Fallback>
      </mc:AlternateContent>
      <mc:AlternateContent xmlns:mc="http://schemas.openxmlformats.org/markup-compatibility/2006">
        <mc:Choice xmlns:p14="http://schemas.microsoft.com/office/powerpoint/2010/main" Requires="p14">
          <p:contentPart p14:bwMode="auto" r:id="rId172">
            <p14:nvContentPartPr>
              <p14:cNvPr id="1052964" name=""/>
              <p14:cNvContentPartPr/>
              <p14:nvPr/>
            </p14:nvContentPartPr>
            <p14:xfrm>
              <a:off x="4135355" y="4392573"/>
              <a:ext cx="147471" cy="235668"/>
            </p14:xfrm>
          </p:contentPart>
        </mc:Choice>
        <mc:Fallback>
          <p:sp>
            <p:nvSpPr>
              <p:cNvPr id="1052964" name=""/>
              <p:cNvSpPr/>
              <p:nvPr/>
            </p:nvSpPr>
            <p:spPr>
              <a:xfrm>
                <a:off x="4135355" y="4392573"/>
                <a:ext cx="147471" cy="235668"/>
              </a:xfrm>
            </p:spPr>
          </p:sp>
        </mc:Fallback>
      </mc:AlternateContent>
      <mc:AlternateContent xmlns:mc="http://schemas.openxmlformats.org/markup-compatibility/2006">
        <mc:Choice xmlns:p14="http://schemas.microsoft.com/office/powerpoint/2010/main" Requires="p14">
          <p:contentPart p14:bwMode="auto" r:id="rId173">
            <p14:nvContentPartPr>
              <p14:cNvPr id="1052965" name=""/>
              <p14:cNvContentPartPr/>
              <p14:nvPr/>
            </p14:nvContentPartPr>
            <p14:xfrm>
              <a:off x="4129932" y="4522630"/>
              <a:ext cx="153726" cy="16192"/>
            </p14:xfrm>
          </p:contentPart>
        </mc:Choice>
        <mc:Fallback>
          <p:sp>
            <p:nvSpPr>
              <p:cNvPr id="1052965" name=""/>
              <p:cNvSpPr/>
              <p:nvPr/>
            </p:nvSpPr>
            <p:spPr>
              <a:xfrm>
                <a:off x="4129932" y="4522630"/>
                <a:ext cx="153726" cy="16192"/>
              </a:xfrm>
            </p:spPr>
          </p:sp>
        </mc:Fallback>
      </mc:AlternateContent>
      <mc:AlternateContent xmlns:mc="http://schemas.openxmlformats.org/markup-compatibility/2006">
        <mc:Choice xmlns:p14="http://schemas.microsoft.com/office/powerpoint/2010/main" Requires="p14">
          <p:contentPart p14:bwMode="auto" r:id="rId174">
            <p14:nvContentPartPr>
              <p14:cNvPr id="1052966" name=""/>
              <p14:cNvContentPartPr/>
              <p14:nvPr/>
            </p14:nvContentPartPr>
            <p14:xfrm>
              <a:off x="4311366" y="4610459"/>
              <a:ext cx="80353" cy="225100"/>
            </p14:xfrm>
          </p:contentPart>
        </mc:Choice>
        <mc:Fallback>
          <p:sp>
            <p:nvSpPr>
              <p:cNvPr id="1052966" name=""/>
              <p:cNvSpPr/>
              <p:nvPr/>
            </p:nvSpPr>
            <p:spPr>
              <a:xfrm>
                <a:off x="4311366" y="4610459"/>
                <a:ext cx="80353" cy="225100"/>
              </a:xfrm>
            </p:spPr>
          </p:sp>
        </mc:Fallback>
      </mc:AlternateContent>
      <mc:AlternateContent xmlns:mc="http://schemas.openxmlformats.org/markup-compatibility/2006">
        <mc:Choice xmlns:p14="http://schemas.microsoft.com/office/powerpoint/2010/main" Requires="p14">
          <p:contentPart p14:bwMode="auto" r:id="rId175">
            <p14:nvContentPartPr>
              <p14:cNvPr id="1052967" name=""/>
              <p14:cNvContentPartPr/>
              <p14:nvPr/>
            </p14:nvContentPartPr>
            <p14:xfrm>
              <a:off x="4479452" y="4421116"/>
              <a:ext cx="72309" cy="287506"/>
            </p14:xfrm>
          </p:contentPart>
        </mc:Choice>
        <mc:Fallback>
          <p:sp>
            <p:nvSpPr>
              <p:cNvPr id="1052967" name=""/>
              <p:cNvSpPr/>
              <p:nvPr/>
            </p:nvSpPr>
            <p:spPr>
              <a:xfrm>
                <a:off x="4479452" y="4421116"/>
                <a:ext cx="72309" cy="287506"/>
              </a:xfrm>
            </p:spPr>
          </p:sp>
        </mc:Fallback>
      </mc:AlternateContent>
      <mc:AlternateContent xmlns:mc="http://schemas.openxmlformats.org/markup-compatibility/2006">
        <mc:Choice xmlns:p14="http://schemas.microsoft.com/office/powerpoint/2010/main" Requires="p14">
          <p:contentPart p14:bwMode="auto" r:id="rId176">
            <p14:nvContentPartPr>
              <p14:cNvPr id="1052968" name=""/>
              <p14:cNvContentPartPr/>
              <p14:nvPr/>
            </p14:nvContentPartPr>
            <p14:xfrm>
              <a:off x="4582835" y="4559116"/>
              <a:ext cx="132956" cy="148693"/>
            </p14:xfrm>
          </p:contentPart>
        </mc:Choice>
        <mc:Fallback>
          <p:sp>
            <p:nvSpPr>
              <p:cNvPr id="1052968" name=""/>
              <p:cNvSpPr/>
              <p:nvPr/>
            </p:nvSpPr>
            <p:spPr>
              <a:xfrm>
                <a:off x="4582835" y="4559116"/>
                <a:ext cx="132956" cy="148693"/>
              </a:xfrm>
            </p:spPr>
          </p:sp>
        </mc:Fallback>
      </mc:AlternateContent>
      <mc:AlternateContent xmlns:mc="http://schemas.openxmlformats.org/markup-compatibility/2006">
        <mc:Choice xmlns:p14="http://schemas.microsoft.com/office/powerpoint/2010/main" Requires="p14">
          <p:contentPart p14:bwMode="auto" r:id="rId177">
            <p14:nvContentPartPr>
              <p14:cNvPr id="1052969" name=""/>
              <p14:cNvContentPartPr/>
              <p14:nvPr/>
            </p14:nvContentPartPr>
            <p14:xfrm>
              <a:off x="4752087" y="4457354"/>
              <a:ext cx="92405" cy="404663"/>
            </p14:xfrm>
          </p:contentPart>
        </mc:Choice>
        <mc:Fallback>
          <p:sp>
            <p:nvSpPr>
              <p:cNvPr id="1052969" name=""/>
              <p:cNvSpPr/>
              <p:nvPr/>
            </p:nvSpPr>
            <p:spPr>
              <a:xfrm>
                <a:off x="4752087" y="4457354"/>
                <a:ext cx="92405" cy="404663"/>
              </a:xfrm>
            </p:spPr>
          </p:sp>
        </mc:Fallback>
      </mc:AlternateContent>
      <mc:AlternateContent xmlns:mc="http://schemas.openxmlformats.org/markup-compatibility/2006">
        <mc:Choice xmlns:p14="http://schemas.microsoft.com/office/powerpoint/2010/main" Requires="p14">
          <p:contentPart p14:bwMode="auto" r:id="rId178">
            <p14:nvContentPartPr>
              <p14:cNvPr id="1052970" name=""/>
              <p14:cNvContentPartPr/>
              <p14:nvPr/>
            </p14:nvContentPartPr>
            <p14:xfrm>
              <a:off x="2241846" y="5942334"/>
              <a:ext cx="3419957" cy="92124"/>
            </p14:xfrm>
          </p:contentPart>
        </mc:Choice>
        <mc:Fallback>
          <p:sp>
            <p:nvSpPr>
              <p:cNvPr id="1052970" name=""/>
              <p:cNvSpPr/>
              <p:nvPr/>
            </p:nvSpPr>
            <p:spPr>
              <a:xfrm>
                <a:off x="2241846" y="5942334"/>
                <a:ext cx="3419957" cy="92124"/>
              </a:xfrm>
            </p:spPr>
          </p:sp>
        </mc:Fallback>
      </mc:AlternateContent>
      <mc:AlternateContent xmlns:mc="http://schemas.openxmlformats.org/markup-compatibility/2006">
        <mc:Choice xmlns:p14="http://schemas.microsoft.com/office/powerpoint/2010/main" Requires="p14">
          <p:contentPart p14:bwMode="auto" r:id="rId179">
            <p14:nvContentPartPr>
              <p14:cNvPr id="1052971" name=""/>
              <p14:cNvContentPartPr/>
              <p14:nvPr/>
            </p14:nvContentPartPr>
            <p14:xfrm>
              <a:off x="5496025" y="5906594"/>
              <a:ext cx="229112" cy="275005"/>
            </p14:xfrm>
          </p:contentPart>
        </mc:Choice>
        <mc:Fallback>
          <p:sp>
            <p:nvSpPr>
              <p:cNvPr id="1052971" name=""/>
              <p:cNvSpPr/>
              <p:nvPr/>
            </p:nvSpPr>
            <p:spPr>
              <a:xfrm>
                <a:off x="5496025" y="5906594"/>
                <a:ext cx="229112" cy="275005"/>
              </a:xfrm>
            </p:spPr>
          </p:sp>
        </mc:Fallback>
      </mc:AlternateContent>
      <mc:AlternateContent xmlns:mc="http://schemas.openxmlformats.org/markup-compatibility/2006">
        <mc:Choice xmlns:p14="http://schemas.microsoft.com/office/powerpoint/2010/main" Requires="p14">
          <p:contentPart p14:bwMode="auto" r:id="rId180">
            <p14:nvContentPartPr>
              <p14:cNvPr id="1052972" name=""/>
              <p14:cNvContentPartPr/>
              <p14:nvPr/>
            </p14:nvContentPartPr>
            <p14:xfrm>
              <a:off x="2449231" y="5877306"/>
              <a:ext cx="6992" cy="173956"/>
            </p14:xfrm>
          </p:contentPart>
        </mc:Choice>
        <mc:Fallback>
          <p:sp>
            <p:nvSpPr>
              <p:cNvPr id="1052972" name=""/>
              <p:cNvSpPr/>
              <p:nvPr/>
            </p:nvSpPr>
            <p:spPr>
              <a:xfrm>
                <a:off x="2449231" y="5877306"/>
                <a:ext cx="6992" cy="173956"/>
              </a:xfrm>
            </p:spPr>
          </p:sp>
        </mc:Fallback>
      </mc:AlternateContent>
      <mc:AlternateContent xmlns:mc="http://schemas.openxmlformats.org/markup-compatibility/2006">
        <mc:Choice xmlns:p14="http://schemas.microsoft.com/office/powerpoint/2010/main" Requires="p14">
          <p:contentPart p14:bwMode="auto" r:id="rId181">
            <p14:nvContentPartPr>
              <p14:cNvPr id="1052973" name=""/>
              <p14:cNvContentPartPr/>
              <p14:nvPr/>
            </p14:nvContentPartPr>
            <p14:xfrm>
              <a:off x="2342008" y="6240862"/>
              <a:ext cx="187835" cy="25428"/>
            </p14:xfrm>
          </p:contentPart>
        </mc:Choice>
        <mc:Fallback>
          <p:sp>
            <p:nvSpPr>
              <p:cNvPr id="1052973" name=""/>
              <p:cNvSpPr/>
              <p:nvPr/>
            </p:nvSpPr>
            <p:spPr>
              <a:xfrm>
                <a:off x="2342008" y="6240862"/>
                <a:ext cx="187835" cy="25428"/>
              </a:xfrm>
            </p:spPr>
          </p:sp>
        </mc:Fallback>
      </mc:AlternateContent>
      <mc:AlternateContent xmlns:mc="http://schemas.openxmlformats.org/markup-compatibility/2006">
        <mc:Choice xmlns:p14="http://schemas.microsoft.com/office/powerpoint/2010/main" Requires="p14">
          <p:contentPart p14:bwMode="auto" r:id="rId182">
            <p14:nvContentPartPr>
              <p14:cNvPr id="1052974" name=""/>
              <p14:cNvContentPartPr/>
              <p14:nvPr/>
            </p14:nvContentPartPr>
            <p14:xfrm>
              <a:off x="2594034" y="6232481"/>
              <a:ext cx="33901" cy="169896"/>
            </p14:xfrm>
          </p:contentPart>
        </mc:Choice>
        <mc:Fallback>
          <p:sp>
            <p:nvSpPr>
              <p:cNvPr id="1052974" name=""/>
              <p:cNvSpPr/>
              <p:nvPr/>
            </p:nvSpPr>
            <p:spPr>
              <a:xfrm>
                <a:off x="2594034" y="6232481"/>
                <a:ext cx="33901" cy="169896"/>
              </a:xfrm>
            </p:spPr>
          </p:sp>
        </mc:Fallback>
      </mc:AlternateContent>
      <mc:AlternateContent xmlns:mc="http://schemas.openxmlformats.org/markup-compatibility/2006">
        <mc:Choice xmlns:p14="http://schemas.microsoft.com/office/powerpoint/2010/main" Requires="p14">
          <p:contentPart p14:bwMode="auto" r:id="rId183">
            <p14:nvContentPartPr>
              <p14:cNvPr id="1052975" name=""/>
              <p14:cNvContentPartPr/>
              <p14:nvPr/>
            </p14:nvContentPartPr>
            <p14:xfrm>
              <a:off x="2703866" y="6253826"/>
              <a:ext cx="10111" cy="186508"/>
            </p14:xfrm>
          </p:contentPart>
        </mc:Choice>
        <mc:Fallback>
          <p:sp>
            <p:nvSpPr>
              <p:cNvPr id="1052975" name=""/>
              <p:cNvSpPr/>
              <p:nvPr/>
            </p:nvSpPr>
            <p:spPr>
              <a:xfrm>
                <a:off x="2703866" y="6253826"/>
                <a:ext cx="10111" cy="186508"/>
              </a:xfrm>
            </p:spPr>
          </p:sp>
        </mc:Fallback>
      </mc:AlternateContent>
      <mc:AlternateContent xmlns:mc="http://schemas.openxmlformats.org/markup-compatibility/2006">
        <mc:Choice xmlns:p14="http://schemas.microsoft.com/office/powerpoint/2010/main" Requires="p14">
          <p:contentPart p14:bwMode="auto" r:id="rId184">
            <p14:nvContentPartPr>
              <p14:cNvPr id="1052976" name=""/>
              <p14:cNvContentPartPr/>
              <p14:nvPr/>
            </p14:nvContentPartPr>
            <p14:xfrm>
              <a:off x="2556453" y="6189046"/>
              <a:ext cx="245723" cy="57683"/>
            </p14:xfrm>
          </p:contentPart>
        </mc:Choice>
        <mc:Fallback>
          <p:sp>
            <p:nvSpPr>
              <p:cNvPr id="1052976" name=""/>
              <p:cNvSpPr/>
              <p:nvPr/>
            </p:nvSpPr>
            <p:spPr>
              <a:xfrm>
                <a:off x="2556453" y="6189046"/>
                <a:ext cx="245723" cy="57683"/>
              </a:xfrm>
            </p:spPr>
          </p:sp>
        </mc:Fallback>
      </mc:AlternateContent>
      <mc:AlternateContent xmlns:mc="http://schemas.openxmlformats.org/markup-compatibility/2006">
        <mc:Choice xmlns:p14="http://schemas.microsoft.com/office/powerpoint/2010/main" Requires="p14">
          <p:contentPart p14:bwMode="auto" r:id="rId185">
            <p14:nvContentPartPr>
              <p14:cNvPr id="1052977" name=""/>
              <p14:cNvContentPartPr/>
              <p14:nvPr/>
            </p14:nvContentPartPr>
            <p14:xfrm>
              <a:off x="5202597" y="6014809"/>
              <a:ext cx="42500" cy="85786"/>
            </p14:xfrm>
          </p:contentPart>
        </mc:Choice>
        <mc:Fallback>
          <p:sp>
            <p:nvSpPr>
              <p:cNvPr id="1052977" name=""/>
              <p:cNvSpPr/>
              <p:nvPr/>
            </p:nvSpPr>
            <p:spPr>
              <a:xfrm>
                <a:off x="5202597" y="6014809"/>
                <a:ext cx="42500" cy="85786"/>
              </a:xfrm>
            </p:spPr>
          </p:sp>
        </mc:Fallback>
      </mc:AlternateContent>
      <mc:AlternateContent xmlns:mc="http://schemas.openxmlformats.org/markup-compatibility/2006">
        <mc:Choice xmlns:p14="http://schemas.microsoft.com/office/powerpoint/2010/main" Requires="p14">
          <p:contentPart p14:bwMode="auto" r:id="rId186">
            <p14:nvContentPartPr>
              <p14:cNvPr id="1052978" name=""/>
              <p14:cNvContentPartPr/>
              <p14:nvPr/>
            </p14:nvContentPartPr>
            <p14:xfrm>
              <a:off x="5216717" y="6268470"/>
              <a:ext cx="5895" cy="165535"/>
            </p14:xfrm>
          </p:contentPart>
        </mc:Choice>
        <mc:Fallback>
          <p:sp>
            <p:nvSpPr>
              <p:cNvPr id="1052978" name=""/>
              <p:cNvSpPr/>
              <p:nvPr/>
            </p:nvSpPr>
            <p:spPr>
              <a:xfrm>
                <a:off x="5216717" y="6268470"/>
                <a:ext cx="5895" cy="165535"/>
              </a:xfrm>
            </p:spPr>
          </p:sp>
        </mc:Fallback>
      </mc:AlternateContent>
      <mc:AlternateContent xmlns:mc="http://schemas.openxmlformats.org/markup-compatibility/2006">
        <mc:Choice xmlns:p14="http://schemas.microsoft.com/office/powerpoint/2010/main" Requires="p14">
          <p:contentPart p14:bwMode="auto" r:id="rId187">
            <p14:nvContentPartPr>
              <p14:cNvPr id="1052979" name=""/>
              <p14:cNvContentPartPr/>
              <p14:nvPr/>
            </p14:nvContentPartPr>
            <p14:xfrm>
              <a:off x="5316880" y="6275916"/>
              <a:ext cx="5907" cy="151699"/>
            </p14:xfrm>
          </p:contentPart>
        </mc:Choice>
        <mc:Fallback>
          <p:sp>
            <p:nvSpPr>
              <p:cNvPr id="1052979" name=""/>
              <p:cNvSpPr/>
              <p:nvPr/>
            </p:nvSpPr>
            <p:spPr>
              <a:xfrm>
                <a:off x="5316880" y="6275916"/>
                <a:ext cx="5907" cy="151699"/>
              </a:xfrm>
            </p:spPr>
          </p:sp>
        </mc:Fallback>
      </mc:AlternateContent>
      <mc:AlternateContent xmlns:mc="http://schemas.openxmlformats.org/markup-compatibility/2006">
        <mc:Choice xmlns:p14="http://schemas.microsoft.com/office/powerpoint/2010/main" Requires="p14">
          <p:contentPart p14:bwMode="auto" r:id="rId188">
            <p14:nvContentPartPr>
              <p14:cNvPr id="1052980" name=""/>
              <p14:cNvContentPartPr/>
              <p14:nvPr/>
            </p14:nvContentPartPr>
            <p14:xfrm>
              <a:off x="5138176" y="6232481"/>
              <a:ext cx="275851" cy="43434"/>
            </p14:xfrm>
          </p:contentPart>
        </mc:Choice>
        <mc:Fallback>
          <p:sp>
            <p:nvSpPr>
              <p:cNvPr id="1052980" name=""/>
              <p:cNvSpPr/>
              <p:nvPr/>
            </p:nvSpPr>
            <p:spPr>
              <a:xfrm>
                <a:off x="5138176" y="6232481"/>
                <a:ext cx="275851" cy="43434"/>
              </a:xfrm>
            </p:spPr>
          </p:sp>
        </mc:Fallback>
      </mc:AlternateContent>
      <mc:AlternateContent xmlns:mc="http://schemas.openxmlformats.org/markup-compatibility/2006">
        <mc:Choice xmlns:p14="http://schemas.microsoft.com/office/powerpoint/2010/main" Requires="p14">
          <p:contentPart p14:bwMode="auto" r:id="rId189">
            <p14:nvContentPartPr>
              <p14:cNvPr id="1052981" name=""/>
              <p14:cNvContentPartPr/>
              <p14:nvPr/>
            </p14:nvContentPartPr>
            <p14:xfrm>
              <a:off x="5802120" y="5864708"/>
              <a:ext cx="167574" cy="456849"/>
            </p14:xfrm>
          </p:contentPart>
        </mc:Choice>
        <mc:Fallback>
          <p:sp>
            <p:nvSpPr>
              <p:cNvPr id="1052981" name=""/>
              <p:cNvSpPr/>
              <p:nvPr/>
            </p:nvSpPr>
            <p:spPr>
              <a:xfrm>
                <a:off x="5802120" y="5864708"/>
                <a:ext cx="167574" cy="456849"/>
              </a:xfrm>
            </p:spPr>
          </p:sp>
        </mc:Fallback>
      </mc:AlternateContent>
      <mc:AlternateContent xmlns:mc="http://schemas.openxmlformats.org/markup-compatibility/2006">
        <mc:Choice xmlns:p14="http://schemas.microsoft.com/office/powerpoint/2010/main" Requires="p14">
          <p:contentPart p14:bwMode="auto" r:id="rId190">
            <p14:nvContentPartPr>
              <p14:cNvPr id="1053018" name=""/>
              <p14:cNvContentPartPr/>
              <p14:nvPr/>
            </p14:nvContentPartPr>
            <p14:xfrm>
              <a:off x="309064" y="4370484"/>
              <a:ext cx="141328" cy="239271"/>
            </p14:xfrm>
          </p:contentPart>
        </mc:Choice>
        <mc:Fallback>
          <p:sp>
            <p:nvSpPr>
              <p:cNvPr id="1053018" name=""/>
              <p:cNvSpPr/>
              <p:nvPr/>
            </p:nvSpPr>
            <p:spPr>
              <a:xfrm>
                <a:off x="309064" y="4370484"/>
                <a:ext cx="141328" cy="239271"/>
              </a:xfrm>
            </p:spPr>
          </p:sp>
        </mc:Fallback>
      </mc:AlternateContent>
      <mc:AlternateContent xmlns:mc="http://schemas.openxmlformats.org/markup-compatibility/2006">
        <mc:Choice xmlns:p14="http://schemas.microsoft.com/office/powerpoint/2010/main" Requires="p14">
          <p:contentPart p14:bwMode="auto" r:id="rId191">
            <p14:nvContentPartPr>
              <p14:cNvPr id="1053019" name=""/>
              <p14:cNvContentPartPr/>
              <p14:nvPr/>
            </p14:nvContentPartPr>
            <p14:xfrm>
              <a:off x="318019" y="4370382"/>
              <a:ext cx="157837" cy="29140"/>
            </p14:xfrm>
          </p:contentPart>
        </mc:Choice>
        <mc:Fallback>
          <p:sp>
            <p:nvSpPr>
              <p:cNvPr id="1053019" name=""/>
              <p:cNvSpPr/>
              <p:nvPr/>
            </p:nvSpPr>
            <p:spPr>
              <a:xfrm>
                <a:off x="318019" y="4370382"/>
                <a:ext cx="157837" cy="29140"/>
              </a:xfrm>
            </p:spPr>
          </p:sp>
        </mc:Fallback>
      </mc:AlternateContent>
      <mc:AlternateContent xmlns:mc="http://schemas.openxmlformats.org/markup-compatibility/2006">
        <mc:Choice xmlns:p14="http://schemas.microsoft.com/office/powerpoint/2010/main" Requires="p14">
          <p:contentPart p14:bwMode="auto" r:id="rId192">
            <p14:nvContentPartPr>
              <p14:cNvPr id="1053020" name=""/>
              <p14:cNvContentPartPr/>
              <p14:nvPr/>
            </p14:nvContentPartPr>
            <p14:xfrm>
              <a:off x="353760" y="4457371"/>
              <a:ext cx="143563" cy="14874"/>
            </p14:xfrm>
          </p:contentPart>
        </mc:Choice>
        <mc:Fallback>
          <p:sp>
            <p:nvSpPr>
              <p:cNvPr id="1053020" name=""/>
              <p:cNvSpPr/>
              <p:nvPr/>
            </p:nvSpPr>
            <p:spPr>
              <a:xfrm>
                <a:off x="353760" y="4457371"/>
                <a:ext cx="143563" cy="14874"/>
              </a:xfrm>
            </p:spPr>
          </p:sp>
        </mc:Fallback>
      </mc:AlternateContent>
      <mc:AlternateContent xmlns:mc="http://schemas.openxmlformats.org/markup-compatibility/2006">
        <mc:Choice xmlns:p14="http://schemas.microsoft.com/office/powerpoint/2010/main" Requires="p14">
          <p:contentPart p14:bwMode="auto" r:id="rId193">
            <p14:nvContentPartPr>
              <p14:cNvPr id="1053021" name=""/>
              <p14:cNvContentPartPr/>
              <p14:nvPr/>
            </p14:nvContentPartPr>
            <p14:xfrm>
              <a:off x="445860" y="4559116"/>
              <a:ext cx="85661" cy="223857"/>
            </p14:xfrm>
          </p:contentPart>
        </mc:Choice>
        <mc:Fallback>
          <p:sp>
            <p:nvSpPr>
              <p:cNvPr id="1053021" name=""/>
              <p:cNvSpPr/>
              <p:nvPr/>
            </p:nvSpPr>
            <p:spPr>
              <a:xfrm>
                <a:off x="445860" y="4559116"/>
                <a:ext cx="85661" cy="223857"/>
              </a:xfrm>
            </p:spPr>
          </p:sp>
        </mc:Fallback>
      </mc:AlternateContent>
      <mc:AlternateContent xmlns:mc="http://schemas.openxmlformats.org/markup-compatibility/2006">
        <mc:Choice xmlns:p14="http://schemas.microsoft.com/office/powerpoint/2010/main" Requires="p14">
          <p:contentPart p14:bwMode="auto" r:id="rId194">
            <p14:nvContentPartPr>
              <p14:cNvPr id="1053022" name=""/>
              <p14:cNvContentPartPr/>
              <p14:nvPr/>
            </p14:nvContentPartPr>
            <p14:xfrm>
              <a:off x="608513" y="4363534"/>
              <a:ext cx="38674" cy="286165"/>
            </p14:xfrm>
          </p:contentPart>
        </mc:Choice>
        <mc:Fallback>
          <p:sp>
            <p:nvSpPr>
              <p:cNvPr id="1053022" name=""/>
              <p:cNvSpPr/>
              <p:nvPr/>
            </p:nvSpPr>
            <p:spPr>
              <a:xfrm>
                <a:off x="608513" y="4363534"/>
                <a:ext cx="38674" cy="286165"/>
              </a:xfrm>
            </p:spPr>
          </p:sp>
        </mc:Fallback>
      </mc:AlternateContent>
      <mc:AlternateContent xmlns:mc="http://schemas.openxmlformats.org/markup-compatibility/2006">
        <mc:Choice xmlns:p14="http://schemas.microsoft.com/office/powerpoint/2010/main" Requires="p14">
          <p:contentPart p14:bwMode="auto" r:id="rId195">
            <p14:nvContentPartPr>
              <p14:cNvPr id="1053023" name=""/>
              <p14:cNvContentPartPr/>
              <p14:nvPr/>
            </p14:nvContentPartPr>
            <p14:xfrm>
              <a:off x="668367" y="4507296"/>
              <a:ext cx="117878" cy="114282"/>
            </p14:xfrm>
          </p:contentPart>
        </mc:Choice>
        <mc:Fallback>
          <p:sp>
            <p:nvSpPr>
              <p:cNvPr id="1053023" name=""/>
              <p:cNvSpPr/>
              <p:nvPr/>
            </p:nvSpPr>
            <p:spPr>
              <a:xfrm>
                <a:off x="668367" y="4507296"/>
                <a:ext cx="117878" cy="114282"/>
              </a:xfrm>
            </p:spPr>
          </p:sp>
        </mc:Fallback>
      </mc:AlternateContent>
      <mc:AlternateContent xmlns:mc="http://schemas.openxmlformats.org/markup-compatibility/2006">
        <mc:Choice xmlns:p14="http://schemas.microsoft.com/office/powerpoint/2010/main" Requires="p14">
          <p:contentPart p14:bwMode="auto" r:id="rId196">
            <p14:nvContentPartPr>
              <p14:cNvPr id="1053024" name=""/>
              <p14:cNvContentPartPr/>
              <p14:nvPr/>
            </p14:nvContentPartPr>
            <p14:xfrm>
              <a:off x="775590" y="4421116"/>
              <a:ext cx="46496" cy="275750"/>
            </p14:xfrm>
          </p:contentPart>
        </mc:Choice>
        <mc:Fallback>
          <p:sp>
            <p:nvSpPr>
              <p:cNvPr id="1053024" name=""/>
              <p:cNvSpPr/>
              <p:nvPr/>
            </p:nvSpPr>
            <p:spPr>
              <a:xfrm>
                <a:off x="775590" y="4421116"/>
                <a:ext cx="46496" cy="275750"/>
              </a:xfrm>
            </p:spPr>
          </p:sp>
        </mc:Fallback>
      </mc:AlternateContent>
      <mc:AlternateContent xmlns:mc="http://schemas.openxmlformats.org/markup-compatibility/2006">
        <mc:Choice xmlns:p14="http://schemas.microsoft.com/office/powerpoint/2010/main" Requires="p14">
          <p:contentPart p14:bwMode="auto" r:id="rId197">
            <p14:nvContentPartPr>
              <p14:cNvPr id="1053025" name=""/>
              <p14:cNvContentPartPr/>
              <p14:nvPr/>
            </p14:nvContentPartPr>
            <p14:xfrm>
              <a:off x="875752" y="4566065"/>
              <a:ext cx="141598" cy="4728"/>
            </p14:xfrm>
          </p:contentPart>
        </mc:Choice>
        <mc:Fallback>
          <p:sp>
            <p:nvSpPr>
              <p:cNvPr id="1053025" name=""/>
              <p:cNvSpPr/>
              <p:nvPr/>
            </p:nvSpPr>
            <p:spPr>
              <a:xfrm>
                <a:off x="875752" y="4566065"/>
                <a:ext cx="141598" cy="4728"/>
              </a:xfrm>
            </p:spPr>
          </p:sp>
        </mc:Fallback>
      </mc:AlternateContent>
      <mc:AlternateContent xmlns:mc="http://schemas.openxmlformats.org/markup-compatibility/2006">
        <mc:Choice xmlns:p14="http://schemas.microsoft.com/office/powerpoint/2010/main" Requires="p14">
          <p:contentPart p14:bwMode="auto" r:id="rId198">
            <p14:nvContentPartPr>
              <p14:cNvPr id="1053026" name=""/>
              <p14:cNvContentPartPr/>
              <p14:nvPr/>
            </p14:nvContentPartPr>
            <p14:xfrm>
              <a:off x="911493" y="4616698"/>
              <a:ext cx="104558" cy="11810"/>
            </p14:xfrm>
          </p:contentPart>
        </mc:Choice>
        <mc:Fallback>
          <p:sp>
            <p:nvSpPr>
              <p:cNvPr id="1053026" name=""/>
              <p:cNvSpPr/>
              <p:nvPr/>
            </p:nvSpPr>
            <p:spPr>
              <a:xfrm>
                <a:off x="911493" y="4616698"/>
                <a:ext cx="104558" cy="11810"/>
              </a:xfrm>
            </p:spPr>
          </p:sp>
        </mc:Fallback>
      </mc:AlternateContent>
      <mc:AlternateContent xmlns:mc="http://schemas.openxmlformats.org/markup-compatibility/2006">
        <mc:Choice xmlns:p14="http://schemas.microsoft.com/office/powerpoint/2010/main" Requires="p14">
          <p:contentPart p14:bwMode="auto" r:id="rId199">
            <p14:nvContentPartPr>
              <p14:cNvPr id="1053027" name=""/>
              <p14:cNvContentPartPr/>
              <p14:nvPr/>
            </p14:nvContentPartPr>
            <p14:xfrm>
              <a:off x="1083137" y="4529828"/>
              <a:ext cx="198674" cy="139798"/>
            </p14:xfrm>
          </p:contentPart>
        </mc:Choice>
        <mc:Fallback>
          <p:sp>
            <p:nvSpPr>
              <p:cNvPr id="1053027" name=""/>
              <p:cNvSpPr/>
              <p:nvPr/>
            </p:nvSpPr>
            <p:spPr>
              <a:xfrm>
                <a:off x="1083137" y="4529828"/>
                <a:ext cx="198674" cy="139798"/>
              </a:xfrm>
            </p:spPr>
          </p:sp>
        </mc:Fallback>
      </mc:AlternateContent>
      <mc:AlternateContent xmlns:mc="http://schemas.openxmlformats.org/markup-compatibility/2006">
        <mc:Choice xmlns:p14="http://schemas.microsoft.com/office/powerpoint/2010/main" Requires="p14">
          <p:contentPart p14:bwMode="auto" r:id="rId200">
            <p14:nvContentPartPr>
              <p14:cNvPr id="1053028" name=""/>
              <p14:cNvContentPartPr/>
              <p14:nvPr/>
            </p14:nvContentPartPr>
            <p14:xfrm>
              <a:off x="1273683" y="4548836"/>
              <a:ext cx="158385" cy="236021"/>
            </p14:xfrm>
          </p:contentPart>
        </mc:Choice>
        <mc:Fallback>
          <p:sp>
            <p:nvSpPr>
              <p:cNvPr id="1053028" name=""/>
              <p:cNvSpPr/>
              <p:nvPr/>
            </p:nvSpPr>
            <p:spPr>
              <a:xfrm>
                <a:off x="1273683" y="4548836"/>
                <a:ext cx="158385" cy="236021"/>
              </a:xfrm>
            </p:spPr>
          </p:sp>
        </mc:Fallback>
      </mc:AlternateContent>
      <mc:AlternateContent xmlns:mc="http://schemas.openxmlformats.org/markup-compatibility/2006">
        <mc:Choice xmlns:p14="http://schemas.microsoft.com/office/powerpoint/2010/main" Requires="p14">
          <p:contentPart p14:bwMode="auto" r:id="rId201">
            <p14:nvContentPartPr>
              <p14:cNvPr id="1053029" name=""/>
              <p14:cNvContentPartPr/>
              <p14:nvPr/>
            </p14:nvContentPartPr>
            <p14:xfrm>
              <a:off x="1490847" y="4385376"/>
              <a:ext cx="29289" cy="294480"/>
            </p14:xfrm>
          </p:contentPart>
        </mc:Choice>
        <mc:Fallback>
          <p:sp>
            <p:nvSpPr>
              <p:cNvPr id="1053029" name=""/>
              <p:cNvSpPr/>
              <p:nvPr/>
            </p:nvSpPr>
            <p:spPr>
              <a:xfrm>
                <a:off x="1490847" y="4385376"/>
                <a:ext cx="29289" cy="294480"/>
              </a:xfrm>
            </p:spPr>
          </p:sp>
        </mc:Fallback>
      </mc:AlternateContent>
      <mc:AlternateContent xmlns:mc="http://schemas.openxmlformats.org/markup-compatibility/2006">
        <mc:Choice xmlns:p14="http://schemas.microsoft.com/office/powerpoint/2010/main" Requires="p14">
          <p:contentPart p14:bwMode="auto" r:id="rId202">
            <p14:nvContentPartPr>
              <p14:cNvPr id="1053030" name=""/>
              <p14:cNvContentPartPr/>
              <p14:nvPr/>
            </p14:nvContentPartPr>
            <p14:xfrm>
              <a:off x="1626529" y="4370484"/>
              <a:ext cx="71703" cy="443586"/>
            </p14:xfrm>
          </p:contentPart>
        </mc:Choice>
        <mc:Fallback>
          <p:sp>
            <p:nvSpPr>
              <p:cNvPr id="1053030" name=""/>
              <p:cNvSpPr/>
              <p:nvPr/>
            </p:nvSpPr>
            <p:spPr>
              <a:xfrm>
                <a:off x="1626529" y="4370484"/>
                <a:ext cx="71703" cy="443586"/>
              </a:xfrm>
            </p:spPr>
          </p:sp>
        </mc:Fallback>
      </mc:AlternateContent>
      <mc:AlternateContent xmlns:mc="http://schemas.openxmlformats.org/markup-compatibility/2006">
        <mc:Choice xmlns:p14="http://schemas.microsoft.com/office/powerpoint/2010/main" Requires="p14">
          <p:contentPart p14:bwMode="auto" r:id="rId203">
            <p14:nvContentPartPr>
              <p14:cNvPr id="1053031" name=""/>
              <p14:cNvContentPartPr/>
              <p14:nvPr/>
            </p14:nvContentPartPr>
            <p14:xfrm>
              <a:off x="1733973" y="4518060"/>
              <a:ext cx="107473" cy="172864"/>
            </p14:xfrm>
          </p:contentPart>
        </mc:Choice>
        <mc:Fallback>
          <p:sp>
            <p:nvSpPr>
              <p:cNvPr id="1053031" name=""/>
              <p:cNvSpPr/>
              <p:nvPr/>
            </p:nvSpPr>
            <p:spPr>
              <a:xfrm>
                <a:off x="1733973" y="4518060"/>
                <a:ext cx="107473" cy="172864"/>
              </a:xfrm>
            </p:spPr>
          </p:sp>
        </mc:Fallback>
      </mc:AlternateContent>
      <mc:AlternateContent xmlns:mc="http://schemas.openxmlformats.org/markup-compatibility/2006">
        <mc:Choice xmlns:p14="http://schemas.microsoft.com/office/powerpoint/2010/main" Requires="p14">
          <p:contentPart p14:bwMode="auto" r:id="rId204">
            <p14:nvContentPartPr>
              <p14:cNvPr id="1053032" name=""/>
              <p14:cNvContentPartPr/>
              <p14:nvPr/>
            </p14:nvContentPartPr>
            <p14:xfrm>
              <a:off x="1876936" y="4605439"/>
              <a:ext cx="111687" cy="25903"/>
            </p14:xfrm>
          </p:contentPart>
        </mc:Choice>
        <mc:Fallback>
          <p:sp>
            <p:nvSpPr>
              <p:cNvPr id="1053032" name=""/>
              <p:cNvSpPr/>
              <p:nvPr/>
            </p:nvSpPr>
            <p:spPr>
              <a:xfrm>
                <a:off x="1876936" y="4605439"/>
                <a:ext cx="111687" cy="25903"/>
              </a:xfrm>
            </p:spPr>
          </p:sp>
        </mc:Fallback>
      </mc:AlternateContent>
      <mc:AlternateContent xmlns:mc="http://schemas.openxmlformats.org/markup-compatibility/2006">
        <mc:Choice xmlns:p14="http://schemas.microsoft.com/office/powerpoint/2010/main" Requires="p14">
          <p:contentPart p14:bwMode="auto" r:id="rId205">
            <p14:nvContentPartPr>
              <p14:cNvPr id="1053033" name=""/>
              <p14:cNvContentPartPr/>
              <p14:nvPr/>
            </p14:nvContentPartPr>
            <p14:xfrm>
              <a:off x="2051026" y="4493591"/>
              <a:ext cx="265222" cy="169137"/>
            </p14:xfrm>
          </p:contentPart>
        </mc:Choice>
        <mc:Fallback>
          <p:sp>
            <p:nvSpPr>
              <p:cNvPr id="1053033" name=""/>
              <p:cNvSpPr/>
              <p:nvPr/>
            </p:nvSpPr>
            <p:spPr>
              <a:xfrm>
                <a:off x="2051026" y="4493591"/>
                <a:ext cx="265222" cy="169137"/>
              </a:xfrm>
            </p:spPr>
          </p:sp>
        </mc:Fallback>
      </mc:AlternateContent>
      <mc:AlternateContent xmlns:mc="http://schemas.openxmlformats.org/markup-compatibility/2006">
        <mc:Choice xmlns:p14="http://schemas.microsoft.com/office/powerpoint/2010/main" Requires="p14">
          <p:contentPart p14:bwMode="auto" r:id="rId206">
            <p14:nvContentPartPr>
              <p14:cNvPr id="1053034" name=""/>
              <p14:cNvContentPartPr/>
              <p14:nvPr/>
            </p14:nvContentPartPr>
            <p14:xfrm>
              <a:off x="2357327" y="4494318"/>
              <a:ext cx="132604" cy="150894"/>
            </p14:xfrm>
          </p:contentPart>
        </mc:Choice>
        <mc:Fallback>
          <p:sp>
            <p:nvSpPr>
              <p:cNvPr id="1053034" name=""/>
              <p:cNvSpPr/>
              <p:nvPr/>
            </p:nvSpPr>
            <p:spPr>
              <a:xfrm>
                <a:off x="2357327" y="4494318"/>
                <a:ext cx="132604" cy="150894"/>
              </a:xfrm>
            </p:spPr>
          </p:sp>
        </mc:Fallback>
      </mc:AlternateContent>
      <mc:AlternateContent xmlns:mc="http://schemas.openxmlformats.org/markup-compatibility/2006">
        <mc:Choice xmlns:p14="http://schemas.microsoft.com/office/powerpoint/2010/main" Requires="p14">
          <p:contentPart p14:bwMode="auto" r:id="rId207">
            <p14:nvContentPartPr>
              <p14:cNvPr id="1053035" name=""/>
              <p14:cNvContentPartPr/>
              <p14:nvPr/>
            </p14:nvContentPartPr>
            <p14:xfrm>
              <a:off x="2472412" y="4406721"/>
              <a:ext cx="78724" cy="393809"/>
            </p14:xfrm>
          </p:contentPart>
        </mc:Choice>
        <mc:Fallback>
          <p:sp>
            <p:nvSpPr>
              <p:cNvPr id="1053035" name=""/>
              <p:cNvSpPr/>
              <p:nvPr/>
            </p:nvSpPr>
            <p:spPr>
              <a:xfrm>
                <a:off x="2472412" y="4406721"/>
                <a:ext cx="78724" cy="393809"/>
              </a:xfrm>
            </p:spPr>
          </p:sp>
        </mc:Fallback>
      </mc:AlternateContent>
      <mc:AlternateContent xmlns:mc="http://schemas.openxmlformats.org/markup-compatibility/2006">
        <mc:Choice xmlns:p14="http://schemas.microsoft.com/office/powerpoint/2010/main" Requires="p14">
          <p:contentPart p14:bwMode="auto" r:id="rId208">
            <p14:nvContentPartPr>
              <p14:cNvPr id="1053036" name=""/>
              <p14:cNvContentPartPr/>
              <p14:nvPr/>
            </p14:nvContentPartPr>
            <p14:xfrm>
              <a:off x="3876544" y="5962577"/>
              <a:ext cx="210586" cy="36681"/>
            </p14:xfrm>
          </p:contentPart>
        </mc:Choice>
        <mc:Fallback>
          <p:sp>
            <p:nvSpPr>
              <p:cNvPr id="1053036" name=""/>
              <p:cNvSpPr/>
              <p:nvPr/>
            </p:nvSpPr>
            <p:spPr>
              <a:xfrm>
                <a:off x="3876544" y="5962577"/>
                <a:ext cx="210586" cy="36681"/>
              </a:xfrm>
            </p:spPr>
          </p:sp>
        </mc:Fallback>
      </mc:AlternateContent>
      <mc:AlternateContent xmlns:mc="http://schemas.openxmlformats.org/markup-compatibility/2006">
        <mc:Choice xmlns:p14="http://schemas.microsoft.com/office/powerpoint/2010/main" Requires="p14">
          <p:contentPart p14:bwMode="auto" r:id="rId209">
            <p14:nvContentPartPr>
              <p14:cNvPr id="1053037" name=""/>
              <p14:cNvContentPartPr/>
              <p14:nvPr/>
            </p14:nvContentPartPr>
            <p14:xfrm>
              <a:off x="3873869" y="4892448"/>
              <a:ext cx="134279" cy="25438"/>
            </p14:xfrm>
          </p:contentPart>
        </mc:Choice>
        <mc:Fallback>
          <p:sp>
            <p:nvSpPr>
              <p:cNvPr id="1053037" name=""/>
              <p:cNvSpPr/>
              <p:nvPr/>
            </p:nvSpPr>
            <p:spPr>
              <a:xfrm>
                <a:off x="3873869" y="4892448"/>
                <a:ext cx="134279" cy="25438"/>
              </a:xfrm>
            </p:spPr>
          </p:sp>
        </mc:Fallback>
      </mc:AlternateContent>
      <mc:AlternateContent xmlns:mc="http://schemas.openxmlformats.org/markup-compatibility/2006">
        <mc:Choice xmlns:p14="http://schemas.microsoft.com/office/powerpoint/2010/main" Requires="p14">
          <p:contentPart p14:bwMode="auto" r:id="rId210">
            <p14:nvContentPartPr>
              <p14:cNvPr id="1053038" name=""/>
              <p14:cNvContentPartPr/>
              <p14:nvPr/>
            </p14:nvContentPartPr>
            <p14:xfrm>
              <a:off x="3285830" y="4587620"/>
              <a:ext cx="160202" cy="175424"/>
            </p14:xfrm>
          </p:contentPart>
        </mc:Choice>
        <mc:Fallback>
          <p:sp>
            <p:nvSpPr>
              <p:cNvPr id="1053038" name=""/>
              <p:cNvSpPr/>
              <p:nvPr/>
            </p:nvSpPr>
            <p:spPr>
              <a:xfrm>
                <a:off x="3285830" y="4587620"/>
                <a:ext cx="160202" cy="175424"/>
              </a:xfrm>
            </p:spPr>
          </p:sp>
        </mc:Fallback>
      </mc:AlternateContent>
      <mc:AlternateContent xmlns:mc="http://schemas.openxmlformats.org/markup-compatibility/2006">
        <mc:Choice xmlns:p14="http://schemas.microsoft.com/office/powerpoint/2010/main" Requires="p14">
          <p:contentPart p14:bwMode="auto" r:id="rId211">
            <p14:nvContentPartPr>
              <p14:cNvPr id="1053039" name=""/>
              <p14:cNvContentPartPr/>
              <p14:nvPr/>
            </p14:nvContentPartPr>
            <p14:xfrm>
              <a:off x="3464535" y="4667827"/>
              <a:ext cx="170970" cy="94160"/>
            </p14:xfrm>
          </p:contentPart>
        </mc:Choice>
        <mc:Fallback>
          <p:sp>
            <p:nvSpPr>
              <p:cNvPr id="1053039" name=""/>
              <p:cNvSpPr/>
              <p:nvPr/>
            </p:nvSpPr>
            <p:spPr>
              <a:xfrm>
                <a:off x="3464535" y="4667827"/>
                <a:ext cx="170970" cy="94160"/>
              </a:xfrm>
            </p:spPr>
          </p:sp>
        </mc:Fallback>
      </mc:AlternateContent>
      <mc:AlternateContent xmlns:mc="http://schemas.openxmlformats.org/markup-compatibility/2006">
        <mc:Choice xmlns:p14="http://schemas.microsoft.com/office/powerpoint/2010/main" Requires="p14">
          <p:contentPart p14:bwMode="auto" r:id="rId212">
            <p14:nvContentPartPr>
              <p14:cNvPr id="1053040" name=""/>
              <p14:cNvContentPartPr/>
              <p14:nvPr/>
            </p14:nvContentPartPr>
            <p14:xfrm>
              <a:off x="3654195" y="4692352"/>
              <a:ext cx="79499" cy="184023"/>
            </p14:xfrm>
          </p:contentPart>
        </mc:Choice>
        <mc:Fallback>
          <p:sp>
            <p:nvSpPr>
              <p:cNvPr id="1053040" name=""/>
              <p:cNvSpPr/>
              <p:nvPr/>
            </p:nvSpPr>
            <p:spPr>
              <a:xfrm>
                <a:off x="3654195" y="4692352"/>
                <a:ext cx="79499" cy="184023"/>
              </a:xfrm>
            </p:spPr>
          </p:sp>
        </mc:Fallback>
      </mc:AlternateContent>
      <mc:AlternateContent xmlns:mc="http://schemas.openxmlformats.org/markup-compatibility/2006">
        <mc:Choice xmlns:p14="http://schemas.microsoft.com/office/powerpoint/2010/main" Requires="p14">
          <p:contentPart p14:bwMode="auto" r:id="rId213">
            <p14:nvContentPartPr>
              <p14:cNvPr id="1053041" name=""/>
              <p14:cNvContentPartPr/>
              <p14:nvPr/>
            </p14:nvContentPartPr>
            <p14:xfrm>
              <a:off x="3765023" y="4515432"/>
              <a:ext cx="35740" cy="289649"/>
            </p14:xfrm>
          </p:contentPart>
        </mc:Choice>
        <mc:Fallback>
          <p:sp>
            <p:nvSpPr>
              <p:cNvPr id="1053041" name=""/>
              <p:cNvSpPr/>
              <p:nvPr/>
            </p:nvSpPr>
            <p:spPr>
              <a:xfrm>
                <a:off x="3765023" y="4515432"/>
                <a:ext cx="35740" cy="289649"/>
              </a:xfrm>
            </p:spPr>
          </p:sp>
        </mc:Fallback>
      </mc:AlternateContent>
      <mc:AlternateContent xmlns:mc="http://schemas.openxmlformats.org/markup-compatibility/2006">
        <mc:Choice xmlns:p14="http://schemas.microsoft.com/office/powerpoint/2010/main" Requires="p14">
          <p:contentPart p14:bwMode="auto" r:id="rId214">
            <p14:nvContentPartPr>
              <p14:cNvPr id="1053042" name=""/>
              <p14:cNvContentPartPr/>
              <p14:nvPr/>
            </p14:nvContentPartPr>
            <p14:xfrm>
              <a:off x="2251006" y="4886540"/>
              <a:ext cx="126743" cy="29324"/>
            </p14:xfrm>
          </p:contentPart>
        </mc:Choice>
        <mc:Fallback>
          <p:sp>
            <p:nvSpPr>
              <p:cNvPr id="1053042" name=""/>
              <p:cNvSpPr/>
              <p:nvPr/>
            </p:nvSpPr>
            <p:spPr>
              <a:xfrm>
                <a:off x="2251006" y="4886540"/>
                <a:ext cx="126743" cy="29324"/>
              </a:xfrm>
            </p:spPr>
          </p:sp>
        </mc:Fallback>
      </mc:AlternateContent>
      <mc:AlternateContent xmlns:mc="http://schemas.openxmlformats.org/markup-compatibility/2006">
        <mc:Choice xmlns:p14="http://schemas.microsoft.com/office/powerpoint/2010/main" Requires="p14">
          <p:contentPart p14:bwMode="auto" r:id="rId215">
            <p14:nvContentPartPr>
              <p14:cNvPr id="1053043" name=""/>
              <p14:cNvContentPartPr/>
              <p14:nvPr/>
            </p14:nvContentPartPr>
            <p14:xfrm>
              <a:off x="4981692" y="4898789"/>
              <a:ext cx="206786" cy="29333"/>
            </p14:xfrm>
          </p:contentPart>
        </mc:Choice>
        <mc:Fallback>
          <p:sp>
            <p:nvSpPr>
              <p:cNvPr id="1053043" name=""/>
              <p:cNvSpPr/>
              <p:nvPr/>
            </p:nvSpPr>
            <p:spPr>
              <a:xfrm>
                <a:off x="4981692" y="4898789"/>
                <a:ext cx="206786" cy="29333"/>
              </a:xfrm>
            </p:spPr>
          </p:sp>
        </mc:Fallback>
      </mc:AlternateContent>
      <mc:AlternateContent xmlns:mc="http://schemas.openxmlformats.org/markup-compatibility/2006">
        <mc:Choice xmlns:p14="http://schemas.microsoft.com/office/powerpoint/2010/main" Requires="p14">
          <p:contentPart p14:bwMode="auto" r:id="rId216">
            <p14:nvContentPartPr>
              <p14:cNvPr id="1053045" name=""/>
              <p14:cNvContentPartPr/>
              <p14:nvPr/>
            </p14:nvContentPartPr>
            <p14:xfrm>
              <a:off x="3843720" y="6286836"/>
              <a:ext cx="201526" cy="242737"/>
            </p14:xfrm>
          </p:contentPart>
        </mc:Choice>
        <mc:Fallback>
          <p:sp>
            <p:nvSpPr>
              <p:cNvPr id="1053045" name=""/>
              <p:cNvSpPr/>
              <p:nvPr/>
            </p:nvSpPr>
            <p:spPr>
              <a:xfrm>
                <a:off x="3843720" y="6286836"/>
                <a:ext cx="201526" cy="242737"/>
              </a:xfrm>
            </p:spPr>
          </p:sp>
        </mc:Fallback>
      </mc:AlternateContent>
      <mc:AlternateContent xmlns:mc="http://schemas.openxmlformats.org/markup-compatibility/2006">
        <mc:Choice xmlns:p14="http://schemas.microsoft.com/office/powerpoint/2010/main" Requires="p14">
          <p:contentPart p14:bwMode="auto" r:id="rId217">
            <p14:nvContentPartPr>
              <p14:cNvPr id="1053099" name=""/>
              <p14:cNvContentPartPr/>
              <p14:nvPr/>
            </p14:nvContentPartPr>
            <p14:xfrm>
              <a:off x="2356128" y="4899398"/>
              <a:ext cx="3017396" cy="1089536"/>
            </p14:xfrm>
          </p:contentPart>
        </mc:Choice>
        <mc:Fallback>
          <p:sp>
            <p:nvSpPr>
              <p:cNvPr id="1053099" name=""/>
              <p:cNvSpPr/>
              <p:nvPr/>
            </p:nvSpPr>
            <p:spPr>
              <a:xfrm>
                <a:off x="2356128" y="4899398"/>
                <a:ext cx="3017396" cy="1089536"/>
              </a:xfrm>
            </p:spPr>
          </p:sp>
        </mc:Fallback>
      </mc:AlternateContent>
      <mc:AlternateContent xmlns:mc="http://schemas.openxmlformats.org/markup-compatibility/2006">
        <mc:Choice xmlns:p14="http://schemas.microsoft.com/office/powerpoint/2010/main" Requires="p14">
          <p:contentPart p14:bwMode="auto" r:id="rId218">
            <p14:nvContentPartPr>
              <p14:cNvPr id="1053100" name=""/>
              <p14:cNvContentPartPr/>
              <p14:nvPr/>
            </p14:nvContentPartPr>
            <p14:xfrm>
              <a:off x="3936666" y="4918716"/>
              <a:ext cx="724961" cy="1065029"/>
            </p14:xfrm>
          </p:contentPart>
        </mc:Choice>
        <mc:Fallback>
          <p:sp>
            <p:nvSpPr>
              <p:cNvPr id="1053100" name=""/>
              <p:cNvSpPr/>
              <p:nvPr/>
            </p:nvSpPr>
            <p:spPr>
              <a:xfrm>
                <a:off x="3936666" y="4918716"/>
                <a:ext cx="724961" cy="1065029"/>
              </a:xfrm>
            </p:spPr>
          </p:sp>
        </mc:Fallback>
      </mc:AlternateContent>
      <mc:AlternateContent xmlns:mc="http://schemas.openxmlformats.org/markup-compatibility/2006">
        <mc:Choice xmlns:p14="http://schemas.microsoft.com/office/powerpoint/2010/main" Requires="p14">
          <p:contentPart p14:bwMode="auto" r:id="rId219">
            <p14:nvContentPartPr>
              <p14:cNvPr id="1053101" name=""/>
              <p14:cNvContentPartPr/>
              <p14:nvPr/>
            </p14:nvContentPartPr>
            <p14:xfrm>
              <a:off x="3252621" y="5123954"/>
              <a:ext cx="827008" cy="840222"/>
            </p14:xfrm>
          </p:contentPart>
        </mc:Choice>
        <mc:Fallback>
          <p:sp>
            <p:nvSpPr>
              <p:cNvPr id="1053101" name=""/>
              <p:cNvSpPr/>
              <p:nvPr/>
            </p:nvSpPr>
            <p:spPr>
              <a:xfrm>
                <a:off x="3252621" y="5123954"/>
                <a:ext cx="827008" cy="840222"/>
              </a:xfrm>
            </p:spPr>
          </p:sp>
        </mc:Fallback>
      </mc:AlternateContent>
      <mc:AlternateContent xmlns:mc="http://schemas.openxmlformats.org/markup-compatibility/2006">
        <mc:Choice xmlns:p14="http://schemas.microsoft.com/office/powerpoint/2010/main" Requires="p14">
          <p:contentPart p14:bwMode="auto" r:id="rId220">
            <p14:nvContentPartPr>
              <p14:cNvPr id="1053102" name=""/>
              <p14:cNvContentPartPr/>
              <p14:nvPr/>
            </p14:nvContentPartPr>
            <p14:xfrm>
              <a:off x="3779407" y="5777085"/>
              <a:ext cx="453019" cy="464760"/>
            </p14:xfrm>
          </p:contentPart>
        </mc:Choice>
        <mc:Fallback>
          <p:sp>
            <p:nvSpPr>
              <p:cNvPr id="1053102" name=""/>
              <p:cNvSpPr/>
              <p:nvPr/>
            </p:nvSpPr>
            <p:spPr>
              <a:xfrm>
                <a:off x="3779407" y="5777085"/>
                <a:ext cx="453019" cy="464760"/>
              </a:xfrm>
            </p:spPr>
          </p:sp>
        </mc:Fallback>
      </mc:AlternateContent>
      <mc:AlternateContent xmlns:mc="http://schemas.openxmlformats.org/markup-compatibility/2006">
        <mc:Choice xmlns:p14="http://schemas.microsoft.com/office/powerpoint/2010/main" Requires="p14">
          <p:contentPart p14:bwMode="auto" r:id="rId221">
            <p14:nvContentPartPr>
              <p14:cNvPr id="1053103" name=""/>
              <p14:cNvContentPartPr/>
              <p14:nvPr/>
            </p14:nvContentPartPr>
            <p14:xfrm>
              <a:off x="4325260" y="4812776"/>
              <a:ext cx="121298" cy="298406"/>
            </p14:xfrm>
          </p:contentPart>
        </mc:Choice>
        <mc:Fallback>
          <p:sp>
            <p:nvSpPr>
              <p:cNvPr id="1053103" name=""/>
              <p:cNvSpPr/>
              <p:nvPr/>
            </p:nvSpPr>
            <p:spPr>
              <a:xfrm>
                <a:off x="4325260" y="4812776"/>
                <a:ext cx="121298" cy="298406"/>
              </a:xfrm>
            </p:spPr>
          </p:sp>
        </mc:Fallback>
      </mc:AlternateContent>
      <mc:AlternateContent xmlns:mc="http://schemas.openxmlformats.org/markup-compatibility/2006">
        <mc:Choice xmlns:p14="http://schemas.microsoft.com/office/powerpoint/2010/main" Requires="p14">
          <p:contentPart p14:bwMode="auto" r:id="rId222">
            <p14:nvContentPartPr>
              <p14:cNvPr id="1053104" name=""/>
              <p14:cNvContentPartPr/>
              <p14:nvPr/>
            </p14:nvContentPartPr>
            <p14:xfrm>
              <a:off x="4365998" y="4848517"/>
              <a:ext cx="173825" cy="12174"/>
            </p14:xfrm>
          </p:contentPart>
        </mc:Choice>
        <mc:Fallback>
          <p:sp>
            <p:nvSpPr>
              <p:cNvPr id="1053104" name=""/>
              <p:cNvSpPr/>
              <p:nvPr/>
            </p:nvSpPr>
            <p:spPr>
              <a:xfrm>
                <a:off x="4365998" y="4848517"/>
                <a:ext cx="173825" cy="12174"/>
              </a:xfrm>
            </p:spPr>
          </p:sp>
        </mc:Fallback>
      </mc:AlternateContent>
      <mc:AlternateContent xmlns:mc="http://schemas.openxmlformats.org/markup-compatibility/2006">
        <mc:Choice xmlns:p14="http://schemas.microsoft.com/office/powerpoint/2010/main" Requires="p14">
          <p:contentPart p14:bwMode="auto" r:id="rId223">
            <p14:nvContentPartPr>
              <p14:cNvPr id="1053105" name=""/>
              <p14:cNvContentPartPr/>
              <p14:nvPr/>
            </p14:nvContentPartPr>
            <p14:xfrm>
              <a:off x="4358496" y="4950279"/>
              <a:ext cx="122727" cy="15260"/>
            </p14:xfrm>
          </p:contentPart>
        </mc:Choice>
        <mc:Fallback>
          <p:sp>
            <p:nvSpPr>
              <p:cNvPr id="1053105" name=""/>
              <p:cNvSpPr/>
              <p:nvPr/>
            </p:nvSpPr>
            <p:spPr>
              <a:xfrm>
                <a:off x="4358496" y="4950279"/>
                <a:ext cx="122727" cy="15260"/>
              </a:xfrm>
            </p:spPr>
          </p:sp>
        </mc:Fallback>
      </mc:AlternateContent>
      <mc:AlternateContent xmlns:mc="http://schemas.openxmlformats.org/markup-compatibility/2006">
        <mc:Choice xmlns:p14="http://schemas.microsoft.com/office/powerpoint/2010/main" Requires="p14">
          <p:contentPart p14:bwMode="auto" r:id="rId224">
            <p14:nvContentPartPr>
              <p14:cNvPr id="1053106" name=""/>
              <p14:cNvContentPartPr/>
              <p14:nvPr/>
            </p14:nvContentPartPr>
            <p14:xfrm>
              <a:off x="4424661" y="5080928"/>
              <a:ext cx="100361" cy="208863"/>
            </p14:xfrm>
          </p:contentPart>
        </mc:Choice>
        <mc:Fallback>
          <p:sp>
            <p:nvSpPr>
              <p:cNvPr id="1053106" name=""/>
              <p:cNvSpPr/>
              <p:nvPr/>
            </p:nvSpPr>
            <p:spPr>
              <a:xfrm>
                <a:off x="4424661" y="5080928"/>
                <a:ext cx="100361" cy="208863"/>
              </a:xfrm>
            </p:spPr>
          </p:sp>
        </mc:Fallback>
      </mc:AlternateContent>
      <mc:AlternateContent xmlns:mc="http://schemas.openxmlformats.org/markup-compatibility/2006">
        <mc:Choice xmlns:p14="http://schemas.microsoft.com/office/powerpoint/2010/main" Requires="p14">
          <p:contentPart p14:bwMode="auto" r:id="rId225">
            <p14:nvContentPartPr>
              <p14:cNvPr id="1053107" name=""/>
              <p14:cNvContentPartPr/>
              <p14:nvPr/>
            </p14:nvContentPartPr>
            <p14:xfrm>
              <a:off x="4547981" y="4783737"/>
              <a:ext cx="75262" cy="97124"/>
            </p14:xfrm>
          </p:contentPart>
        </mc:Choice>
        <mc:Fallback>
          <p:sp>
            <p:nvSpPr>
              <p:cNvPr id="1053107" name=""/>
              <p:cNvSpPr/>
              <p:nvPr/>
            </p:nvSpPr>
            <p:spPr>
              <a:xfrm>
                <a:off x="4547981" y="4783737"/>
                <a:ext cx="75262" cy="97124"/>
              </a:xfrm>
            </p:spPr>
          </p:sp>
        </mc:Fallback>
      </mc:AlternateContent>
      <mc:AlternateContent xmlns:mc="http://schemas.openxmlformats.org/markup-compatibility/2006">
        <mc:Choice xmlns:p14="http://schemas.microsoft.com/office/powerpoint/2010/main" Requires="p14">
          <p:contentPart p14:bwMode="auto" r:id="rId226">
            <p14:nvContentPartPr>
              <p14:cNvPr id="1053108" name=""/>
              <p14:cNvContentPartPr/>
              <p14:nvPr/>
            </p14:nvContentPartPr>
            <p14:xfrm>
              <a:off x="4609464" y="4877556"/>
              <a:ext cx="85260" cy="274498"/>
            </p14:xfrm>
          </p:contentPart>
        </mc:Choice>
        <mc:Fallback>
          <p:sp>
            <p:nvSpPr>
              <p:cNvPr id="1053108" name=""/>
              <p:cNvSpPr/>
              <p:nvPr/>
            </p:nvSpPr>
            <p:spPr>
              <a:xfrm>
                <a:off x="4609464" y="4877556"/>
                <a:ext cx="85260" cy="274498"/>
              </a:xfrm>
            </p:spPr>
          </p:sp>
        </mc:Fallback>
      </mc:AlternateContent>
      <mc:AlternateContent xmlns:mc="http://schemas.openxmlformats.org/markup-compatibility/2006">
        <mc:Choice xmlns:p14="http://schemas.microsoft.com/office/powerpoint/2010/main" Requires="p14">
          <p:contentPart p14:bwMode="auto" r:id="rId227">
            <p14:nvContentPartPr>
              <p14:cNvPr id="1053109" name=""/>
              <p14:cNvContentPartPr/>
              <p14:nvPr/>
            </p14:nvContentPartPr>
            <p14:xfrm>
              <a:off x="4695754" y="4972752"/>
              <a:ext cx="77457" cy="160846"/>
            </p14:xfrm>
          </p:contentPart>
        </mc:Choice>
        <mc:Fallback>
          <p:sp>
            <p:nvSpPr>
              <p:cNvPr id="1053109" name=""/>
              <p:cNvSpPr/>
              <p:nvPr/>
            </p:nvSpPr>
            <p:spPr>
              <a:xfrm>
                <a:off x="4695754" y="4972752"/>
                <a:ext cx="77457" cy="160846"/>
              </a:xfrm>
            </p:spPr>
          </p:sp>
        </mc:Fallback>
      </mc:AlternateContent>
      <mc:AlternateContent xmlns:mc="http://schemas.openxmlformats.org/markup-compatibility/2006">
        <mc:Choice xmlns:p14="http://schemas.microsoft.com/office/powerpoint/2010/main" Requires="p14">
          <p:contentPart p14:bwMode="auto" r:id="rId228">
            <p14:nvContentPartPr>
              <p14:cNvPr id="1053110" name=""/>
              <p14:cNvContentPartPr/>
              <p14:nvPr/>
            </p14:nvContentPartPr>
            <p14:xfrm>
              <a:off x="4789789" y="4943081"/>
              <a:ext cx="39671" cy="280540"/>
            </p14:xfrm>
          </p:contentPart>
        </mc:Choice>
        <mc:Fallback>
          <p:sp>
            <p:nvSpPr>
              <p:cNvPr id="1053110" name=""/>
              <p:cNvSpPr/>
              <p:nvPr/>
            </p:nvSpPr>
            <p:spPr>
              <a:xfrm>
                <a:off x="4789789" y="4943081"/>
                <a:ext cx="39671" cy="280540"/>
              </a:xfrm>
            </p:spPr>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51486" name="ZoneTexte 3"/>
          <p:cNvSpPr txBox="1"/>
          <p:nvPr/>
        </p:nvSpPr>
        <p:spPr>
          <a:xfrm>
            <a:off x="656770" y="151517"/>
            <a:ext cx="5720081" cy="802640"/>
          </a:xfrm>
          <a:prstGeom prst="rect"/>
          <a:solidFill>
            <a:schemeClr val="accent4">
              <a:lumMod val="40000"/>
              <a:lumOff val="60000"/>
            </a:schemeClr>
          </a:solidFill>
        </p:spPr>
        <p:txBody>
          <a:bodyPr rtlCol="0" wrap="none">
            <a:spAutoFit/>
          </a:bodyPr>
          <a:p>
            <a:r>
              <a:rPr dirty="0" sz="2400" lang="fr-MA">
                <a:latin typeface="Lucida Handwriting" panose="03010101010101010101" pitchFamily="66" charset="0"/>
              </a:rPr>
              <a:t>6. Oscillations harmoniques autour d’une </a:t>
            </a:r>
          </a:p>
          <a:p>
            <a:r>
              <a:rPr dirty="0" sz="2400" lang="fr-MA">
                <a:latin typeface="Lucida Handwriting" panose="03010101010101010101" pitchFamily="66" charset="0"/>
              </a:rPr>
              <a:t>position d’équilibre stable</a:t>
            </a:r>
          </a:p>
        </p:txBody>
      </p:sp>
      <p:sp>
        <p:nvSpPr>
          <p:cNvPr id="1051487" name="ZoneTexte 4"/>
          <p:cNvSpPr txBox="1">
            <a:spLocks noChangeAspect="1" noMove="1" noResize="1" noRot="1" noAdjustHandles="1" noEditPoints="1" noChangeArrowheads="1" noChangeShapeType="1" noTextEdit="1"/>
          </p:cNvSpPr>
          <p:nvPr/>
        </p:nvSpPr>
        <p:spPr>
          <a:xfrm>
            <a:off x="530835" y="954157"/>
            <a:ext cx="7952305" cy="427618"/>
          </a:xfrm>
          <a:prstGeom prst="rect"/>
          <a:blipFill rotWithShape="0">
            <a:blip xmlns:r="http://schemas.openxmlformats.org/officeDocument/2006/relationships" r:embed="rId1"/>
            <a:stretch>
              <a:fillRect l="-766" t="-7143" b="-20000"/>
            </a:stretch>
          </a:blipFill>
        </p:spPr>
        <p:txBody>
          <a:bodyPr/>
          <a:p>
            <a:r>
              <a:rPr lang="fr-MA">
                <a:noFill/>
              </a:rPr>
              <a:t> </a:t>
            </a:r>
          </a:p>
        </p:txBody>
      </p:sp>
      <p:sp>
        <p:nvSpPr>
          <p:cNvPr id="1051488" name="Rectangle 5"/>
          <p:cNvSpPr>
            <a:spLocks noChangeAspect="1" noMove="1" noResize="1" noRot="1" noAdjustHandles="1" noEditPoints="1" noChangeArrowheads="1" noChangeShapeType="1" noTextEdit="1"/>
          </p:cNvSpPr>
          <p:nvPr/>
        </p:nvSpPr>
        <p:spPr>
          <a:xfrm>
            <a:off x="530835" y="1410067"/>
            <a:ext cx="9746835" cy="427618"/>
          </a:xfrm>
          <a:prstGeom prst="rect"/>
          <a:blipFill rotWithShape="0">
            <a:blip xmlns:r="http://schemas.openxmlformats.org/officeDocument/2006/relationships" r:embed="rId2"/>
            <a:stretch>
              <a:fillRect l="-563" t="-5714" b="-20000"/>
            </a:stretch>
          </a:blipFill>
        </p:spPr>
        <p:txBody>
          <a:bodyPr/>
          <a:p>
            <a:r>
              <a:rPr lang="fr-MA">
                <a:noFill/>
              </a:rPr>
              <a:t> </a:t>
            </a:r>
          </a:p>
        </p:txBody>
      </p:sp>
      <p:sp>
        <p:nvSpPr>
          <p:cNvPr id="1051489" name="ZoneTexte 6"/>
          <p:cNvSpPr txBox="1">
            <a:spLocks noChangeAspect="1" noMove="1" noResize="1" noRot="1" noAdjustHandles="1" noEditPoints="1" noChangeArrowheads="1" noChangeShapeType="1" noTextEdit="1"/>
          </p:cNvSpPr>
          <p:nvPr/>
        </p:nvSpPr>
        <p:spPr>
          <a:xfrm>
            <a:off x="530835" y="1961879"/>
            <a:ext cx="7042697" cy="894476"/>
          </a:xfrm>
          <a:prstGeom prst="rect"/>
          <a:blipFill rotWithShape="0">
            <a:blip xmlns:r="http://schemas.openxmlformats.org/officeDocument/2006/relationships" r:embed="rId3"/>
            <a:stretch>
              <a:fillRect/>
            </a:stretch>
          </a:blipFill>
        </p:spPr>
        <p:txBody>
          <a:bodyPr/>
          <a:p>
            <a:r>
              <a:rPr lang="fr-MA">
                <a:noFill/>
              </a:rPr>
              <a:t> </a:t>
            </a:r>
          </a:p>
        </p:txBody>
      </p:sp>
      <p:sp>
        <p:nvSpPr>
          <p:cNvPr id="1051490" name="ZoneTexte 8"/>
          <p:cNvSpPr txBox="1"/>
          <p:nvPr/>
        </p:nvSpPr>
        <p:spPr>
          <a:xfrm>
            <a:off x="8197716" y="2667076"/>
            <a:ext cx="340158" cy="461665"/>
          </a:xfrm>
          <a:prstGeom prst="rect"/>
          <a:noFill/>
        </p:spPr>
        <p:txBody>
          <a:bodyPr rtlCol="0" wrap="none">
            <a:spAutoFit/>
          </a:bodyPr>
          <a:p>
            <a:r>
              <a:rPr b="1" dirty="0" sz="2400" lang="fr-MA">
                <a:solidFill>
                  <a:srgbClr val="FF0000"/>
                </a:solidFill>
              </a:rPr>
              <a:t>0</a:t>
            </a:r>
          </a:p>
        </p:txBody>
      </p:sp>
      <p:sp>
        <p:nvSpPr>
          <p:cNvPr id="1051491" name="ZoneTexte 9"/>
          <p:cNvSpPr txBox="1">
            <a:spLocks noChangeAspect="1" noMove="1" noResize="1" noRot="1" noAdjustHandles="1" noEditPoints="1" noChangeArrowheads="1" noChangeShapeType="1" noTextEdit="1"/>
          </p:cNvSpPr>
          <p:nvPr/>
        </p:nvSpPr>
        <p:spPr>
          <a:xfrm>
            <a:off x="547763" y="3140715"/>
            <a:ext cx="7288662" cy="863698"/>
          </a:xfrm>
          <a:prstGeom prst="rect"/>
          <a:blipFill rotWithShape="0">
            <a:blip xmlns:r="http://schemas.openxmlformats.org/officeDocument/2006/relationships" r:embed="rId4"/>
            <a:stretch>
              <a:fillRect l="-920"/>
            </a:stretch>
          </a:blipFill>
        </p:spPr>
        <p:txBody>
          <a:bodyPr/>
          <a:p>
            <a:r>
              <a:rPr lang="fr-MA">
                <a:noFill/>
              </a:rPr>
              <a:t> </a:t>
            </a:r>
          </a:p>
        </p:txBody>
      </p:sp>
      <p:sp>
        <p:nvSpPr>
          <p:cNvPr id="1051492" name="ZoneTexte 10"/>
          <p:cNvSpPr txBox="1">
            <a:spLocks noChangeAspect="1" noMove="1" noResize="1" noRot="1" noAdjustHandles="1" noEditPoints="1" noChangeArrowheads="1" noChangeShapeType="1" noTextEdit="1"/>
          </p:cNvSpPr>
          <p:nvPr/>
        </p:nvSpPr>
        <p:spPr>
          <a:xfrm>
            <a:off x="530835" y="4208799"/>
            <a:ext cx="8712706" cy="526939"/>
          </a:xfrm>
          <a:prstGeom prst="rect"/>
          <a:blipFill rotWithShape="0">
            <a:blip xmlns:r="http://schemas.openxmlformats.org/officeDocument/2006/relationships" r:embed="rId5"/>
            <a:stretch>
              <a:fillRect l="-630" b="-8046"/>
            </a:stretch>
          </a:blipFill>
        </p:spPr>
        <p:txBody>
          <a:bodyPr/>
          <a:p>
            <a:r>
              <a:rPr lang="fr-MA">
                <a:noFill/>
              </a:rPr>
              <a:t> </a:t>
            </a:r>
          </a:p>
        </p:txBody>
      </p:sp>
      <p:sp>
        <p:nvSpPr>
          <p:cNvPr id="1051493" name="ZoneTexte 11"/>
          <p:cNvSpPr txBox="1">
            <a:spLocks noChangeAspect="1" noMove="1" noResize="1" noRot="1" noAdjustHandles="1" noEditPoints="1" noChangeArrowheads="1" noChangeShapeType="1" noTextEdit="1"/>
          </p:cNvSpPr>
          <p:nvPr/>
        </p:nvSpPr>
        <p:spPr>
          <a:xfrm>
            <a:off x="530835" y="4832511"/>
            <a:ext cx="10762626" cy="535659"/>
          </a:xfrm>
          <a:prstGeom prst="rect"/>
          <a:blipFill rotWithShape="0">
            <a:blip xmlns:r="http://schemas.openxmlformats.org/officeDocument/2006/relationships" r:embed="rId6"/>
            <a:stretch>
              <a:fillRect l="-510" b="-7955"/>
            </a:stretch>
          </a:blipFill>
        </p:spPr>
        <p:txBody>
          <a:bodyPr/>
          <a:p>
            <a:r>
              <a:rPr lang="fr-MA">
                <a:noFill/>
              </a:rPr>
              <a:t> </a:t>
            </a:r>
          </a:p>
        </p:txBody>
      </p:sp>
      <p:sp>
        <p:nvSpPr>
          <p:cNvPr id="1051494" name="ZoneTexte 12"/>
          <p:cNvSpPr txBox="1">
            <a:spLocks noChangeAspect="1" noMove="1" noResize="1" noRot="1" noAdjustHandles="1" noEditPoints="1" noChangeArrowheads="1" noChangeShapeType="1" noTextEdit="1"/>
          </p:cNvSpPr>
          <p:nvPr/>
        </p:nvSpPr>
        <p:spPr>
          <a:xfrm>
            <a:off x="530835" y="5429146"/>
            <a:ext cx="11512767" cy="843372"/>
          </a:xfrm>
          <a:prstGeom prst="rect"/>
          <a:blipFill rotWithShape="0">
            <a:blip xmlns:r="http://schemas.openxmlformats.org/officeDocument/2006/relationships" r:embed="rId7"/>
            <a:stretch>
              <a:fillRect l="-476" b="-12319"/>
            </a:stretch>
          </a:blipFill>
        </p:spPr>
        <p:txBody>
          <a:bodyPr/>
          <a:p>
            <a:r>
              <a:rPr lang="fr-MA">
                <a:noFill/>
              </a:rPr>
              <a:t> </a:t>
            </a:r>
          </a:p>
        </p:txBody>
      </p:sp>
      <p:cxnSp>
        <p:nvCxnSpPr>
          <p:cNvPr id="3145749" name="Connecteur droit avec flèche 14"/>
          <p:cNvCxnSpPr>
            <a:cxnSpLocks/>
          </p:cNvCxnSpPr>
          <p:nvPr/>
        </p:nvCxnSpPr>
        <p:spPr>
          <a:xfrm>
            <a:off x="7991827" y="3029777"/>
            <a:ext cx="3301634"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50" name="Connecteur droit avec flèche 20"/>
          <p:cNvCxnSpPr>
            <a:cxnSpLocks/>
          </p:cNvCxnSpPr>
          <p:nvPr/>
        </p:nvCxnSpPr>
        <p:spPr>
          <a:xfrm flipH="1" flipV="1">
            <a:off x="8444601" y="1707239"/>
            <a:ext cx="10291" cy="227874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1495" name="Forme libre 25"/>
          <p:cNvSpPr/>
          <p:nvPr/>
        </p:nvSpPr>
        <p:spPr>
          <a:xfrm rot="21417542">
            <a:off x="8003207" y="2401408"/>
            <a:ext cx="2149617" cy="1563211"/>
          </a:xfrm>
          <a:custGeom>
            <a:avLst/>
            <a:gdLst>
              <a:gd name="connsiteX0" fmla="*/ 0 w 477078"/>
              <a:gd name="connsiteY0" fmla="*/ 26504 h 821670"/>
              <a:gd name="connsiteX1" fmla="*/ 172278 w 477078"/>
              <a:gd name="connsiteY1" fmla="*/ 821634 h 821670"/>
              <a:gd name="connsiteX2" fmla="*/ 477078 w 477078"/>
              <a:gd name="connsiteY2" fmla="*/ 0 h 821670"/>
            </a:gdLst>
            <a:ahLst/>
            <a:cxnLst>
              <a:cxn ang="0">
                <a:pos x="connsiteX0" y="connsiteY0"/>
              </a:cxn>
              <a:cxn ang="0">
                <a:pos x="connsiteX1" y="connsiteY1"/>
              </a:cxn>
              <a:cxn ang="0">
                <a:pos x="connsiteX2" y="connsiteY2"/>
              </a:cxn>
            </a:cxnLst>
            <a:rect l="l" t="t" r="r" b="b"/>
            <a:pathLst>
              <a:path w="477078" h="821670">
                <a:moveTo>
                  <a:pt x="0" y="26504"/>
                </a:moveTo>
                <a:cubicBezTo>
                  <a:pt x="46382" y="426277"/>
                  <a:pt x="92765" y="826051"/>
                  <a:pt x="172278" y="821634"/>
                </a:cubicBezTo>
                <a:cubicBezTo>
                  <a:pt x="251791" y="817217"/>
                  <a:pt x="364434" y="408608"/>
                  <a:pt x="47707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51496" name="Forme libre 26"/>
          <p:cNvSpPr/>
          <p:nvPr/>
        </p:nvSpPr>
        <p:spPr>
          <a:xfrm rot="21433157">
            <a:off x="7847733" y="2293727"/>
            <a:ext cx="3313043" cy="1657756"/>
          </a:xfrm>
          <a:custGeom>
            <a:avLst/>
            <a:gdLst>
              <a:gd name="connsiteX0" fmla="*/ 0 w 3313043"/>
              <a:gd name="connsiteY0" fmla="*/ 0 h 1579462"/>
              <a:gd name="connsiteX1" fmla="*/ 914400 w 3313043"/>
              <a:gd name="connsiteY1" fmla="*/ 1577009 h 1579462"/>
              <a:gd name="connsiteX2" fmla="*/ 2438400 w 3313043"/>
              <a:gd name="connsiteY2" fmla="*/ 371061 h 1579462"/>
              <a:gd name="connsiteX3" fmla="*/ 3313043 w 3313043"/>
              <a:gd name="connsiteY3" fmla="*/ 728870 h 1579462"/>
              <a:gd name="connsiteX4" fmla="*/ 3313043 w 3313043"/>
              <a:gd name="connsiteY4" fmla="*/ 728870 h 1579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3043" h="1579462">
                <a:moveTo>
                  <a:pt x="0" y="0"/>
                </a:moveTo>
                <a:cubicBezTo>
                  <a:pt x="254000" y="757583"/>
                  <a:pt x="508000" y="1515166"/>
                  <a:pt x="914400" y="1577009"/>
                </a:cubicBezTo>
                <a:cubicBezTo>
                  <a:pt x="1320800" y="1638853"/>
                  <a:pt x="2038626" y="512417"/>
                  <a:pt x="2438400" y="371061"/>
                </a:cubicBezTo>
                <a:cubicBezTo>
                  <a:pt x="2838174" y="229705"/>
                  <a:pt x="3313043" y="728870"/>
                  <a:pt x="3313043" y="728870"/>
                </a:cubicBezTo>
                <a:lnTo>
                  <a:pt x="3313043" y="72887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51497" name="ZoneTexte 27"/>
          <p:cNvSpPr txBox="1">
            <a:spLocks noChangeAspect="1" noMove="1" noResize="1" noRot="1" noAdjustHandles="1" noEditPoints="1" noChangeArrowheads="1" noChangeShapeType="1" noTextEdit="1"/>
          </p:cNvSpPr>
          <p:nvPr/>
        </p:nvSpPr>
        <p:spPr>
          <a:xfrm>
            <a:off x="8507109" y="2528735"/>
            <a:ext cx="555472" cy="461665"/>
          </a:xfrm>
          <a:prstGeom prst="rect"/>
          <a:blipFill rotWithShape="0">
            <a:blip xmlns:r="http://schemas.openxmlformats.org/officeDocument/2006/relationships" r:embed="rId8"/>
            <a:stretch>
              <a:fillRect/>
            </a:stretch>
          </a:blipFill>
        </p:spPr>
        <p:txBody>
          <a:bodyPr/>
          <a:p>
            <a:r>
              <a:rPr lang="fr-MA">
                <a:noFill/>
              </a:rPr>
              <a:t> </a:t>
            </a:r>
          </a:p>
        </p:txBody>
      </p:sp>
      <p:cxnSp>
        <p:nvCxnSpPr>
          <p:cNvPr id="3145751" name="Connecteur droit 29"/>
          <p:cNvCxnSpPr>
            <a:cxnSpLocks/>
            <a:stCxn id="1051497" idx="2"/>
            <a:endCxn id="1051496" idx="1"/>
          </p:cNvCxnSpPr>
          <p:nvPr/>
        </p:nvCxnSpPr>
        <p:spPr>
          <a:xfrm>
            <a:off x="8784845" y="2990400"/>
            <a:ext cx="18249" cy="993538"/>
          </a:xfrm>
          <a:prstGeom prst="line"/>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52" name="Connecteur droit avec flèche 42"/>
          <p:cNvCxnSpPr>
            <a:cxnSpLocks/>
          </p:cNvCxnSpPr>
          <p:nvPr/>
        </p:nvCxnSpPr>
        <p:spPr>
          <a:xfrm flipH="1">
            <a:off x="10562154" y="2343026"/>
            <a:ext cx="344557" cy="314396"/>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1498" name="Rectangle 43"/>
          <p:cNvSpPr>
            <a:spLocks noChangeAspect="1" noMove="1" noResize="1" noRot="1" noAdjustHandles="1" noEditPoints="1" noChangeArrowheads="1" noChangeShapeType="1" noTextEdit="1"/>
          </p:cNvSpPr>
          <p:nvPr/>
        </p:nvSpPr>
        <p:spPr>
          <a:xfrm>
            <a:off x="10902093" y="1946377"/>
            <a:ext cx="1014252" cy="490199"/>
          </a:xfrm>
          <a:prstGeom prst="rect"/>
          <a:blipFill rotWithShape="0">
            <a:blip xmlns:r="http://schemas.openxmlformats.org/officeDocument/2006/relationships" r:embed="rId9"/>
            <a:stretch>
              <a:fillRect b="-4819"/>
            </a:stretch>
          </a:blipFill>
          <a:ln>
            <a:solidFill>
              <a:schemeClr val="tx1"/>
            </a:solidFill>
          </a:ln>
        </p:spPr>
        <p:txBody>
          <a:bodyPr/>
          <a:p>
            <a:r>
              <a:rPr lang="fr-MA">
                <a:noFill/>
              </a:rPr>
              <a:t> </a:t>
            </a:r>
          </a:p>
        </p:txBody>
      </p:sp>
      <p:sp>
        <p:nvSpPr>
          <p:cNvPr id="1051499" name="Ellipse 44"/>
          <p:cNvSpPr/>
          <p:nvPr/>
        </p:nvSpPr>
        <p:spPr>
          <a:xfrm>
            <a:off x="8295864" y="3655645"/>
            <a:ext cx="1101462" cy="421057"/>
          </a:xfrm>
          <a:prstGeom prst="ellipse"/>
          <a:no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cxnSp>
        <p:nvCxnSpPr>
          <p:cNvPr id="3145753" name="Connecteur droit avec flèche 46"/>
          <p:cNvCxnSpPr>
            <a:cxnSpLocks/>
            <a:endCxn id="1051499" idx="6"/>
          </p:cNvCxnSpPr>
          <p:nvPr/>
        </p:nvCxnSpPr>
        <p:spPr>
          <a:xfrm flipH="1">
            <a:off x="9397326" y="3845216"/>
            <a:ext cx="555060" cy="20958"/>
          </a:xfrm>
          <a:prstGeom prst="straightConnector1"/>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1500" name="ZoneTexte 48"/>
          <p:cNvSpPr txBox="1"/>
          <p:nvPr/>
        </p:nvSpPr>
        <p:spPr>
          <a:xfrm>
            <a:off x="9880075" y="3505357"/>
            <a:ext cx="1846580" cy="701041"/>
          </a:xfrm>
          <a:prstGeom prst="rect"/>
          <a:noFill/>
          <a:ln>
            <a:solidFill>
              <a:schemeClr val="accent1">
                <a:lumMod val="75000"/>
              </a:schemeClr>
            </a:solidFill>
          </a:ln>
        </p:spPr>
        <p:txBody>
          <a:bodyPr rtlCol="0" wrap="none">
            <a:spAutoFit/>
          </a:bodyPr>
          <a:p>
            <a:pPr algn="ctr"/>
            <a:r>
              <a:rPr dirty="0" sz="2000" lang="fr-MA">
                <a:solidFill>
                  <a:schemeClr val="accent1">
                    <a:lumMod val="75000"/>
                  </a:schemeClr>
                </a:solidFill>
              </a:rPr>
              <a:t>Approximation</a:t>
            </a:r>
          </a:p>
          <a:p>
            <a:pPr algn="ctr"/>
            <a:r>
              <a:rPr dirty="0" sz="2000" lang="fr-MA">
                <a:solidFill>
                  <a:schemeClr val="accent1">
                    <a:lumMod val="75000"/>
                  </a:schemeClr>
                </a:solidFill>
              </a:rPr>
              <a:t>valable</a:t>
            </a:r>
          </a:p>
        </p:txBody>
      </p:sp>
      <p:cxnSp>
        <p:nvCxnSpPr>
          <p:cNvPr id="3145754" name="Connecteur droit avec flèche 54"/>
          <p:cNvCxnSpPr>
            <a:cxnSpLocks/>
          </p:cNvCxnSpPr>
          <p:nvPr/>
        </p:nvCxnSpPr>
        <p:spPr>
          <a:xfrm flipH="1">
            <a:off x="10135604" y="1845032"/>
            <a:ext cx="199169" cy="461821"/>
          </a:xfrm>
          <a:prstGeom prst="straightConnector1"/>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1501" name="Rectangle 57"/>
          <p:cNvSpPr>
            <a:spLocks noChangeAspect="1" noMove="1" noResize="1" noRot="1" noAdjustHandles="1" noEditPoints="1" noChangeArrowheads="1" noChangeShapeType="1" noTextEdit="1"/>
          </p:cNvSpPr>
          <p:nvPr/>
        </p:nvSpPr>
        <p:spPr>
          <a:xfrm>
            <a:off x="10334773" y="1114860"/>
            <a:ext cx="1169616" cy="731547"/>
          </a:xfrm>
          <a:prstGeom prst="rect"/>
          <a:blipFill rotWithShape="0">
            <a:blip xmlns:r="http://schemas.openxmlformats.org/officeDocument/2006/relationships" r:embed="rId10"/>
            <a:stretch>
              <a:fillRect l="-4639" r="-4639" b="-13115"/>
            </a:stretch>
          </a:blipFill>
          <a:ln>
            <a:solidFill>
              <a:srgbClr val="FF0000"/>
            </a:solidFill>
          </a:ln>
        </p:spPr>
        <p:txBody>
          <a:bodyPr/>
          <a:p>
            <a:r>
              <a:rPr lang="fr-MA">
                <a:noFill/>
              </a:rPr>
              <a:t> </a:t>
            </a:r>
          </a:p>
        </p:txBody>
      </p:sp>
      <mc:AlternateContent xmlns:mc="http://schemas.openxmlformats.org/markup-compatibility/2006">
        <mc:Choice xmlns:p14="http://schemas.microsoft.com/office/powerpoint/2010/main" Requires="p14">
          <p:contentPart p14:bwMode="auto" r:id="rId11">
            <p14:nvContentPartPr>
              <p14:cNvPr id="1051502" name=""/>
              <p14:cNvContentPartPr/>
              <p14:nvPr/>
            </p14:nvContentPartPr>
            <p14:xfrm>
              <a:off x="8339905" y="3978858"/>
              <a:ext cx="853455" cy="22901"/>
            </p14:xfrm>
          </p:contentPart>
        </mc:Choice>
        <mc:Fallback>
          <p:sp>
            <p:nvSpPr>
              <p:cNvPr id="1051502" name=""/>
              <p:cNvSpPr/>
              <p:nvPr/>
            </p:nvSpPr>
            <p:spPr>
              <a:xfrm>
                <a:off x="8339905" y="3978858"/>
                <a:ext cx="853455" cy="22901"/>
              </a:xfrm>
            </p:spPr>
          </p:sp>
        </mc:Fallback>
      </mc:AlternateContent>
      <mc:AlternateContent xmlns:mc="http://schemas.openxmlformats.org/markup-compatibility/2006">
        <mc:Choice xmlns:p14="http://schemas.microsoft.com/office/powerpoint/2010/main" Requires="p14">
          <p:contentPart p14:bwMode="auto" r:id="rId12">
            <p14:nvContentPartPr>
              <p14:cNvPr id="1051503" name=""/>
              <p14:cNvContentPartPr/>
              <p14:nvPr/>
            </p14:nvContentPartPr>
            <p14:xfrm>
              <a:off x="4075926" y="5829895"/>
              <a:ext cx="29117" cy="4225"/>
            </p14:xfrm>
          </p:contentPart>
        </mc:Choice>
        <mc:Fallback>
          <p:sp>
            <p:nvSpPr>
              <p:cNvPr id="1051503" name=""/>
              <p:cNvSpPr/>
              <p:nvPr/>
            </p:nvSpPr>
            <p:spPr>
              <a:xfrm>
                <a:off x="4075926" y="5829895"/>
                <a:ext cx="29117" cy="4225"/>
              </a:xfrm>
            </p:spPr>
          </p:sp>
        </mc:Fallback>
      </mc:AlternateContent>
      <mc:AlternateContent xmlns:mc="http://schemas.openxmlformats.org/markup-compatibility/2006">
        <mc:Choice xmlns:p14="http://schemas.microsoft.com/office/powerpoint/2010/main" Requires="p14">
          <p:contentPart p14:bwMode="auto" r:id="rId13">
            <p14:nvContentPartPr>
              <p14:cNvPr id="1051504" name=""/>
              <p14:cNvContentPartPr/>
              <p14:nvPr/>
            </p14:nvContentPartPr>
            <p14:xfrm>
              <a:off x="4627597" y="2138288"/>
              <a:ext cx="83364" cy="132207"/>
            </p14:xfrm>
          </p:contentPart>
        </mc:Choice>
        <mc:Fallback>
          <p:sp>
            <p:nvSpPr>
              <p:cNvPr id="1051504" name=""/>
              <p:cNvSpPr/>
              <p:nvPr/>
            </p:nvSpPr>
            <p:spPr>
              <a:xfrm>
                <a:off x="4627597" y="2138288"/>
                <a:ext cx="83364" cy="132207"/>
              </a:xfrm>
            </p:spPr>
          </p:sp>
        </mc:Fallback>
      </mc:AlternateContent>
      <mc:AlternateContent xmlns:mc="http://schemas.openxmlformats.org/markup-compatibility/2006">
        <mc:Choice xmlns:p14="http://schemas.microsoft.com/office/powerpoint/2010/main" Requires="p14">
          <p:contentPart p14:bwMode="auto" r:id="rId14">
            <p14:nvContentPartPr>
              <p14:cNvPr id="1051505" name=""/>
              <p14:cNvContentPartPr/>
              <p14:nvPr/>
            </p14:nvContentPartPr>
            <p14:xfrm>
              <a:off x="7196526" y="2722024"/>
              <a:ext cx="35033" cy="27718"/>
            </p14:xfrm>
          </p:contentPart>
        </mc:Choice>
        <mc:Fallback>
          <p:sp>
            <p:nvSpPr>
              <p:cNvPr id="1051505" name=""/>
              <p:cNvSpPr/>
              <p:nvPr/>
            </p:nvSpPr>
            <p:spPr>
              <a:xfrm>
                <a:off x="7196526" y="2722024"/>
                <a:ext cx="35033" cy="27718"/>
              </a:xfrm>
            </p:spPr>
          </p:sp>
        </mc:Fallback>
      </mc:AlternateContent>
      <mc:AlternateContent xmlns:mc="http://schemas.openxmlformats.org/markup-compatibility/2006">
        <mc:Choice xmlns:p14="http://schemas.microsoft.com/office/powerpoint/2010/main" Requires="p14">
          <p:contentPart p14:bwMode="auto" r:id="rId15">
            <p14:nvContentPartPr>
              <p14:cNvPr id="1053046" name=""/>
              <p14:cNvContentPartPr/>
              <p14:nvPr/>
            </p14:nvContentPartPr>
            <p14:xfrm>
              <a:off x="8573273" y="2617446"/>
              <a:ext cx="401378" cy="356928"/>
            </p14:xfrm>
          </p:contentPart>
        </mc:Choice>
        <mc:Fallback>
          <p:sp>
            <p:nvSpPr>
              <p:cNvPr id="1053046" name=""/>
              <p:cNvSpPr/>
              <p:nvPr/>
            </p:nvSpPr>
            <p:spPr>
              <a:xfrm>
                <a:off x="8573273" y="2617446"/>
                <a:ext cx="401378" cy="356928"/>
              </a:xfrm>
            </p:spPr>
          </p:sp>
        </mc:Fallback>
      </mc:AlternateContent>
      <mc:AlternateContent xmlns:mc="http://schemas.openxmlformats.org/markup-compatibility/2006">
        <mc:Choice xmlns:p14="http://schemas.microsoft.com/office/powerpoint/2010/main" Requires="p14">
          <p:contentPart p14:bwMode="auto" r:id="rId16">
            <p14:nvContentPartPr>
              <p14:cNvPr id="1053047" name=""/>
              <p14:cNvContentPartPr/>
              <p14:nvPr/>
            </p14:nvContentPartPr>
            <p14:xfrm>
              <a:off x="7483832" y="2560096"/>
              <a:ext cx="129084" cy="6716"/>
            </p14:xfrm>
          </p:contentPart>
        </mc:Choice>
        <mc:Fallback>
          <p:sp>
            <p:nvSpPr>
              <p:cNvPr id="1053047" name=""/>
              <p:cNvSpPr/>
              <p:nvPr/>
            </p:nvSpPr>
            <p:spPr>
              <a:xfrm>
                <a:off x="7483832" y="2560096"/>
                <a:ext cx="129084" cy="6716"/>
              </a:xfrm>
            </p:spPr>
          </p:sp>
        </mc:Fallback>
      </mc:AlternateContent>
      <mc:AlternateContent xmlns:mc="http://schemas.openxmlformats.org/markup-compatibility/2006">
        <mc:Choice xmlns:p14="http://schemas.microsoft.com/office/powerpoint/2010/main" Requires="p14">
          <p:contentPart p14:bwMode="auto" r:id="rId17">
            <p14:nvContentPartPr>
              <p14:cNvPr id="1053048" name=""/>
              <p14:cNvContentPartPr/>
              <p14:nvPr/>
            </p14:nvContentPartPr>
            <p14:xfrm>
              <a:off x="7534134" y="2516180"/>
              <a:ext cx="21180" cy="79672"/>
            </p14:xfrm>
          </p:contentPart>
        </mc:Choice>
        <mc:Fallback>
          <p:sp>
            <p:nvSpPr>
              <p:cNvPr id="1053048" name=""/>
              <p:cNvSpPr/>
              <p:nvPr/>
            </p:nvSpPr>
            <p:spPr>
              <a:xfrm>
                <a:off x="7534134" y="2516180"/>
                <a:ext cx="21180" cy="79672"/>
              </a:xfrm>
            </p:spPr>
          </p:sp>
        </mc:Fallback>
      </mc:AlternateContent>
      <mc:AlternateContent xmlns:mc="http://schemas.openxmlformats.org/markup-compatibility/2006">
        <mc:Choice xmlns:p14="http://schemas.microsoft.com/office/powerpoint/2010/main" Requires="p14">
          <p:contentPart p14:bwMode="auto" r:id="rId18">
            <p14:nvContentPartPr>
              <p14:cNvPr id="1053049" name=""/>
              <p14:cNvContentPartPr/>
              <p14:nvPr/>
            </p14:nvContentPartPr>
            <p14:xfrm>
              <a:off x="7713496" y="2537774"/>
              <a:ext cx="6401" cy="65097"/>
            </p14:xfrm>
          </p:contentPart>
        </mc:Choice>
        <mc:Fallback>
          <p:sp>
            <p:nvSpPr>
              <p:cNvPr id="1053049" name=""/>
              <p:cNvSpPr/>
              <p:nvPr/>
            </p:nvSpPr>
            <p:spPr>
              <a:xfrm>
                <a:off x="7713496" y="2537774"/>
                <a:ext cx="6401" cy="65097"/>
              </a:xfrm>
            </p:spPr>
          </p:sp>
        </mc:Fallback>
      </mc:AlternateContent>
      <mc:AlternateContent xmlns:mc="http://schemas.openxmlformats.org/markup-compatibility/2006">
        <mc:Choice xmlns:p14="http://schemas.microsoft.com/office/powerpoint/2010/main" Requires="p14">
          <p:contentPart p14:bwMode="auto" r:id="rId19">
            <p14:nvContentPartPr>
              <p14:cNvPr id="1053050" name=""/>
              <p14:cNvContentPartPr/>
              <p14:nvPr/>
            </p14:nvContentPartPr>
            <p14:xfrm>
              <a:off x="7781798" y="2566813"/>
              <a:ext cx="2521" cy="69555"/>
            </p14:xfrm>
          </p:contentPart>
        </mc:Choice>
        <mc:Fallback>
          <p:sp>
            <p:nvSpPr>
              <p:cNvPr id="1053050" name=""/>
              <p:cNvSpPr/>
              <p:nvPr/>
            </p:nvSpPr>
            <p:spPr>
              <a:xfrm>
                <a:off x="7781798" y="2566813"/>
                <a:ext cx="2521" cy="69555"/>
              </a:xfrm>
            </p:spPr>
          </p:sp>
        </mc:Fallback>
      </mc:AlternateContent>
      <mc:AlternateContent xmlns:mc="http://schemas.openxmlformats.org/markup-compatibility/2006">
        <mc:Choice xmlns:p14="http://schemas.microsoft.com/office/powerpoint/2010/main" Requires="p14">
          <p:contentPart p14:bwMode="auto" r:id="rId20">
            <p14:nvContentPartPr>
              <p14:cNvPr id="1053051" name=""/>
              <p14:cNvContentPartPr/>
              <p14:nvPr/>
            </p14:nvContentPartPr>
            <p14:xfrm>
              <a:off x="2806639" y="2021061"/>
              <a:ext cx="847382" cy="828203"/>
            </p14:xfrm>
          </p:contentPart>
        </mc:Choice>
        <mc:Fallback>
          <p:sp>
            <p:nvSpPr>
              <p:cNvPr id="1053051" name=""/>
              <p:cNvSpPr/>
              <p:nvPr/>
            </p:nvSpPr>
            <p:spPr>
              <a:xfrm>
                <a:off x="2806639" y="2021061"/>
                <a:ext cx="847382" cy="828203"/>
              </a:xfrm>
            </p:spPr>
          </p:sp>
        </mc:Fallback>
      </mc:AlternateContent>
      <mc:AlternateContent xmlns:mc="http://schemas.openxmlformats.org/markup-compatibility/2006">
        <mc:Choice xmlns:p14="http://schemas.microsoft.com/office/powerpoint/2010/main" Requires="p14">
          <p:contentPart p14:bwMode="auto" r:id="rId21">
            <p14:nvContentPartPr>
              <p14:cNvPr id="1053052" name=""/>
              <p14:cNvContentPartPr/>
              <p14:nvPr/>
            </p14:nvContentPartPr>
            <p14:xfrm>
              <a:off x="3514837" y="1979921"/>
              <a:ext cx="200554" cy="200908"/>
            </p14:xfrm>
          </p:contentPart>
        </mc:Choice>
        <mc:Fallback>
          <p:sp>
            <p:nvSpPr>
              <p:cNvPr id="1053052" name=""/>
              <p:cNvSpPr/>
              <p:nvPr/>
            </p:nvSpPr>
            <p:spPr>
              <a:xfrm>
                <a:off x="3514837" y="1979921"/>
                <a:ext cx="200554" cy="200908"/>
              </a:xfrm>
            </p:spPr>
          </p:sp>
        </mc:Fallback>
      </mc:AlternateContent>
      <mc:AlternateContent xmlns:mc="http://schemas.openxmlformats.org/markup-compatibility/2006">
        <mc:Choice xmlns:p14="http://schemas.microsoft.com/office/powerpoint/2010/main" Requires="p14">
          <p:contentPart p14:bwMode="auto" r:id="rId22">
            <p14:nvContentPartPr>
              <p14:cNvPr id="1053053" name=""/>
              <p14:cNvContentPartPr/>
              <p14:nvPr/>
            </p14:nvContentPartPr>
            <p14:xfrm>
              <a:off x="3729281" y="1875995"/>
              <a:ext cx="222225" cy="157762"/>
            </p14:xfrm>
          </p:contentPart>
        </mc:Choice>
        <mc:Fallback>
          <p:sp>
            <p:nvSpPr>
              <p:cNvPr id="1053053" name=""/>
              <p:cNvSpPr/>
              <p:nvPr/>
            </p:nvSpPr>
            <p:spPr>
              <a:xfrm>
                <a:off x="3729281" y="1875995"/>
                <a:ext cx="222225" cy="157762"/>
              </a:xfrm>
            </p:spPr>
          </p:sp>
        </mc:Fallback>
      </mc:AlternateContent>
      <mc:AlternateContent xmlns:mc="http://schemas.openxmlformats.org/markup-compatibility/2006">
        <mc:Choice xmlns:p14="http://schemas.microsoft.com/office/powerpoint/2010/main" Requires="p14">
          <p:contentPart p14:bwMode="auto" r:id="rId23">
            <p14:nvContentPartPr>
              <p14:cNvPr id="1053054" name=""/>
              <p14:cNvContentPartPr/>
              <p14:nvPr/>
            </p14:nvContentPartPr>
            <p14:xfrm>
              <a:off x="8647394" y="4173164"/>
              <a:ext cx="71758" cy="26347"/>
            </p14:xfrm>
          </p:contentPart>
        </mc:Choice>
        <mc:Fallback>
          <p:sp>
            <p:nvSpPr>
              <p:cNvPr id="1053054" name=""/>
              <p:cNvSpPr/>
              <p:nvPr/>
            </p:nvSpPr>
            <p:spPr>
              <a:xfrm>
                <a:off x="8647394" y="4173164"/>
                <a:ext cx="71758" cy="26347"/>
              </a:xfrm>
            </p:spPr>
          </p:sp>
        </mc:Fallback>
      </mc:AlternateContent>
      <mc:AlternateContent xmlns:mc="http://schemas.openxmlformats.org/markup-compatibility/2006">
        <mc:Choice xmlns:p14="http://schemas.microsoft.com/office/powerpoint/2010/main" Requires="p14">
          <p:contentPart p14:bwMode="auto" r:id="rId24">
            <p14:nvContentPartPr>
              <p14:cNvPr id="1053055" name=""/>
              <p14:cNvContentPartPr/>
              <p14:nvPr/>
            </p14:nvContentPartPr>
            <p14:xfrm>
              <a:off x="9397663" y="3171918"/>
              <a:ext cx="325927" cy="215562"/>
            </p14:xfrm>
          </p:contentPart>
        </mc:Choice>
        <mc:Fallback>
          <p:sp>
            <p:nvSpPr>
              <p:cNvPr id="1053055" name=""/>
              <p:cNvSpPr/>
              <p:nvPr/>
            </p:nvSpPr>
            <p:spPr>
              <a:xfrm>
                <a:off x="9397663" y="3171918"/>
                <a:ext cx="325927" cy="215562"/>
              </a:xfrm>
            </p:spPr>
          </p:sp>
        </mc:Fallback>
      </mc:AlternateContent>
      <mc:AlternateContent xmlns:mc="http://schemas.openxmlformats.org/markup-compatibility/2006">
        <mc:Choice xmlns:p14="http://schemas.microsoft.com/office/powerpoint/2010/main" Requires="p14">
          <p:contentPart p14:bwMode="auto" r:id="rId25">
            <p14:nvContentPartPr>
              <p14:cNvPr id="1053056" name=""/>
              <p14:cNvContentPartPr/>
              <p14:nvPr/>
            </p14:nvContentPartPr>
            <p14:xfrm>
              <a:off x="8108275" y="3258958"/>
              <a:ext cx="195230" cy="153090"/>
            </p14:xfrm>
          </p:contentPart>
        </mc:Choice>
        <mc:Fallback>
          <p:sp>
            <p:nvSpPr>
              <p:cNvPr id="1053056" name=""/>
              <p:cNvSpPr/>
              <p:nvPr/>
            </p:nvSpPr>
            <p:spPr>
              <a:xfrm>
                <a:off x="8108275" y="3258958"/>
                <a:ext cx="195230" cy="153090"/>
              </a:xfrm>
            </p:spPr>
          </p:sp>
        </mc:Fallback>
      </mc:AlternateContent>
      <mc:AlternateContent xmlns:mc="http://schemas.openxmlformats.org/markup-compatibility/2006">
        <mc:Choice xmlns:p14="http://schemas.microsoft.com/office/powerpoint/2010/main" Requires="p14">
          <p:contentPart p14:bwMode="auto" r:id="rId26">
            <p14:nvContentPartPr>
              <p14:cNvPr id="1053057" name=""/>
              <p14:cNvContentPartPr/>
              <p14:nvPr/>
            </p14:nvContentPartPr>
            <p14:xfrm>
              <a:off x="1869877" y="2968546"/>
              <a:ext cx="1380288" cy="1330238"/>
            </p14:xfrm>
          </p:contentPart>
        </mc:Choice>
        <mc:Fallback>
          <p:sp>
            <p:nvSpPr>
              <p:cNvPr id="1053057" name=""/>
              <p:cNvSpPr/>
              <p:nvPr/>
            </p:nvSpPr>
            <p:spPr>
              <a:xfrm>
                <a:off x="1869877" y="2968546"/>
                <a:ext cx="1380288" cy="1330238"/>
              </a:xfrm>
            </p:spPr>
          </p:sp>
        </mc:Fallback>
      </mc:AlternateContent>
      <mc:AlternateContent xmlns:mc="http://schemas.openxmlformats.org/markup-compatibility/2006">
        <mc:Choice xmlns:p14="http://schemas.microsoft.com/office/powerpoint/2010/main" Requires="p14">
          <p:contentPart p14:bwMode="auto" r:id="rId27">
            <p14:nvContentPartPr>
              <p14:cNvPr id="1053058" name=""/>
              <p14:cNvContentPartPr/>
              <p14:nvPr/>
            </p14:nvContentPartPr>
            <p14:xfrm>
              <a:off x="2931952" y="3995401"/>
              <a:ext cx="161054" cy="6008"/>
            </p14:xfrm>
          </p:contentPart>
        </mc:Choice>
        <mc:Fallback>
          <p:sp>
            <p:nvSpPr>
              <p:cNvPr id="1053058" name=""/>
              <p:cNvSpPr/>
              <p:nvPr/>
            </p:nvSpPr>
            <p:spPr>
              <a:xfrm>
                <a:off x="2931952" y="3995401"/>
                <a:ext cx="161054" cy="6008"/>
              </a:xfrm>
            </p:spPr>
          </p:sp>
        </mc:Fallback>
      </mc:AlternateContent>
      <mc:AlternateContent xmlns:mc="http://schemas.openxmlformats.org/markup-compatibility/2006">
        <mc:Choice xmlns:p14="http://schemas.microsoft.com/office/powerpoint/2010/main" Requires="p14">
          <p:contentPart p14:bwMode="auto" r:id="rId28">
            <p14:nvContentPartPr>
              <p14:cNvPr id="1053059" name=""/>
              <p14:cNvContentPartPr/>
              <p14:nvPr/>
            </p14:nvContentPartPr>
            <p14:xfrm>
              <a:off x="2955081" y="4051795"/>
              <a:ext cx="130425" cy="5257"/>
            </p14:xfrm>
          </p:contentPart>
        </mc:Choice>
        <mc:Fallback>
          <p:sp>
            <p:nvSpPr>
              <p:cNvPr id="1053059" name=""/>
              <p:cNvSpPr/>
              <p:nvPr/>
            </p:nvSpPr>
            <p:spPr>
              <a:xfrm>
                <a:off x="2955081" y="4051795"/>
                <a:ext cx="130425" cy="5257"/>
              </a:xfrm>
            </p:spPr>
          </p:sp>
        </mc:Fallback>
      </mc:AlternateContent>
      <mc:AlternateContent xmlns:mc="http://schemas.openxmlformats.org/markup-compatibility/2006">
        <mc:Choice xmlns:p14="http://schemas.microsoft.com/office/powerpoint/2010/main" Requires="p14">
          <p:contentPart p14:bwMode="auto" r:id="rId29">
            <p14:nvContentPartPr>
              <p14:cNvPr id="1053060" name=""/>
              <p14:cNvContentPartPr/>
              <p14:nvPr/>
            </p14:nvContentPartPr>
            <p14:xfrm>
              <a:off x="4297837" y="3188279"/>
              <a:ext cx="3575004" cy="668826"/>
            </p14:xfrm>
          </p:contentPart>
        </mc:Choice>
        <mc:Fallback>
          <p:sp>
            <p:nvSpPr>
              <p:cNvPr id="1053060" name=""/>
              <p:cNvSpPr/>
              <p:nvPr/>
            </p:nvSpPr>
            <p:spPr>
              <a:xfrm>
                <a:off x="4297837" y="3188279"/>
                <a:ext cx="3575004" cy="668826"/>
              </a:xfrm>
            </p:spPr>
          </p:sp>
        </mc:Fallback>
      </mc:AlternateContent>
      <mc:AlternateContent xmlns:mc="http://schemas.openxmlformats.org/markup-compatibility/2006">
        <mc:Choice xmlns:p14="http://schemas.microsoft.com/office/powerpoint/2010/main" Requires="p14">
          <p:contentPart p14:bwMode="auto" r:id="rId30">
            <p14:nvContentPartPr>
              <p14:cNvPr id="1053061" name=""/>
              <p14:cNvContentPartPr/>
              <p14:nvPr/>
            </p14:nvContentPartPr>
            <p14:xfrm>
              <a:off x="5399198" y="3721903"/>
              <a:ext cx="683241" cy="28267"/>
            </p14:xfrm>
          </p:contentPart>
        </mc:Choice>
        <mc:Fallback>
          <p:sp>
            <p:nvSpPr>
              <p:cNvPr id="1053061" name=""/>
              <p:cNvSpPr/>
              <p:nvPr/>
            </p:nvSpPr>
            <p:spPr>
              <a:xfrm>
                <a:off x="5399198" y="3721903"/>
                <a:ext cx="683241" cy="28267"/>
              </a:xfrm>
            </p:spPr>
          </p:sp>
        </mc:Fallback>
      </mc:AlternateContent>
      <mc:AlternateContent xmlns:mc="http://schemas.openxmlformats.org/markup-compatibility/2006">
        <mc:Choice xmlns:p14="http://schemas.microsoft.com/office/powerpoint/2010/main" Requires="p14">
          <p:contentPart p14:bwMode="auto" r:id="rId31">
            <p14:nvContentPartPr>
              <p14:cNvPr id="1053062" name=""/>
              <p14:cNvContentPartPr/>
              <p14:nvPr/>
            </p14:nvContentPartPr>
            <p14:xfrm>
              <a:off x="231977" y="4527682"/>
              <a:ext cx="302330" cy="34188"/>
            </p14:xfrm>
          </p:contentPart>
        </mc:Choice>
        <mc:Fallback>
          <p:sp>
            <p:nvSpPr>
              <p:cNvPr id="1053062" name=""/>
              <p:cNvSpPr/>
              <p:nvPr/>
            </p:nvSpPr>
            <p:spPr>
              <a:xfrm>
                <a:off x="231977" y="4527682"/>
                <a:ext cx="302330" cy="34188"/>
              </a:xfrm>
            </p:spPr>
          </p:sp>
        </mc:Fallback>
      </mc:AlternateContent>
      <mc:AlternateContent xmlns:mc="http://schemas.openxmlformats.org/markup-compatibility/2006">
        <mc:Choice xmlns:p14="http://schemas.microsoft.com/office/powerpoint/2010/main" Requires="p14">
          <p:contentPart p14:bwMode="auto" r:id="rId32">
            <p14:nvContentPartPr>
              <p14:cNvPr id="1053063" name=""/>
              <p14:cNvContentPartPr/>
              <p14:nvPr/>
            </p14:nvContentPartPr>
            <p14:xfrm>
              <a:off x="432302" y="4435760"/>
              <a:ext cx="142899" cy="239265"/>
            </p14:xfrm>
          </p:contentPart>
        </mc:Choice>
        <mc:Fallback>
          <p:sp>
            <p:nvSpPr>
              <p:cNvPr id="1053063" name=""/>
              <p:cNvSpPr/>
              <p:nvPr/>
            </p:nvSpPr>
            <p:spPr>
              <a:xfrm>
                <a:off x="432302" y="4435760"/>
                <a:ext cx="142899" cy="239265"/>
              </a:xfrm>
            </p:spPr>
          </p:sp>
        </mc:Fallback>
      </mc:AlternateContent>
      <mc:AlternateContent xmlns:mc="http://schemas.openxmlformats.org/markup-compatibility/2006">
        <mc:Choice xmlns:p14="http://schemas.microsoft.com/office/powerpoint/2010/main" Requires="p14">
          <p:contentPart p14:bwMode="auto" r:id="rId33">
            <p14:nvContentPartPr>
              <p14:cNvPr id="1053064" name=""/>
              <p14:cNvContentPartPr/>
              <p14:nvPr/>
            </p14:nvContentPartPr>
            <p14:xfrm>
              <a:off x="6668853" y="4645986"/>
              <a:ext cx="2328561" cy="171019"/>
            </p14:xfrm>
          </p:contentPart>
        </mc:Choice>
        <mc:Fallback>
          <p:sp>
            <p:nvSpPr>
              <p:cNvPr id="1053064" name=""/>
              <p:cNvSpPr/>
              <p:nvPr/>
            </p:nvSpPr>
            <p:spPr>
              <a:xfrm>
                <a:off x="6668853" y="4645986"/>
                <a:ext cx="2328561" cy="171019"/>
              </a:xfrm>
            </p:spPr>
          </p:sp>
        </mc:Fallback>
      </mc:AlternateContent>
      <mc:AlternateContent xmlns:mc="http://schemas.openxmlformats.org/markup-compatibility/2006">
        <mc:Choice xmlns:p14="http://schemas.microsoft.com/office/powerpoint/2010/main" Requires="p14">
          <p:contentPart p14:bwMode="auto" r:id="rId34">
            <p14:nvContentPartPr>
              <p14:cNvPr id="1053065" name=""/>
              <p14:cNvContentPartPr/>
              <p14:nvPr/>
            </p14:nvContentPartPr>
            <p14:xfrm>
              <a:off x="6625612" y="3878302"/>
              <a:ext cx="520860" cy="317449"/>
            </p14:xfrm>
          </p:contentPart>
        </mc:Choice>
        <mc:Fallback>
          <p:sp>
            <p:nvSpPr>
              <p:cNvPr id="1053065" name=""/>
              <p:cNvSpPr/>
              <p:nvPr/>
            </p:nvSpPr>
            <p:spPr>
              <a:xfrm>
                <a:off x="6625612" y="3878302"/>
                <a:ext cx="520860" cy="317449"/>
              </a:xfrm>
            </p:spPr>
          </p:sp>
        </mc:Fallback>
      </mc:AlternateContent>
      <mc:AlternateContent xmlns:mc="http://schemas.openxmlformats.org/markup-compatibility/2006">
        <mc:Choice xmlns:p14="http://schemas.microsoft.com/office/powerpoint/2010/main" Requires="p14">
          <p:contentPart p14:bwMode="auto" r:id="rId35">
            <p14:nvContentPartPr>
              <p14:cNvPr id="1053066" name=""/>
              <p14:cNvContentPartPr/>
              <p14:nvPr/>
            </p14:nvContentPartPr>
            <p14:xfrm>
              <a:off x="7032439" y="4153309"/>
              <a:ext cx="165294" cy="134917"/>
            </p14:xfrm>
          </p:contentPart>
        </mc:Choice>
        <mc:Fallback>
          <p:sp>
            <p:nvSpPr>
              <p:cNvPr id="1053066" name=""/>
              <p:cNvSpPr/>
              <p:nvPr/>
            </p:nvSpPr>
            <p:spPr>
              <a:xfrm>
                <a:off x="7032439" y="4153309"/>
                <a:ext cx="165294" cy="134917"/>
              </a:xfrm>
            </p:spPr>
          </p:sp>
        </mc:Fallback>
      </mc:AlternateContent>
      <mc:AlternateContent xmlns:mc="http://schemas.openxmlformats.org/markup-compatibility/2006">
        <mc:Choice xmlns:p14="http://schemas.microsoft.com/office/powerpoint/2010/main" Requires="p14">
          <p:contentPart p14:bwMode="auto" r:id="rId36">
            <p14:nvContentPartPr>
              <p14:cNvPr id="1053067" name=""/>
              <p14:cNvContentPartPr/>
              <p14:nvPr/>
            </p14:nvContentPartPr>
            <p14:xfrm>
              <a:off x="2552482" y="5248641"/>
              <a:ext cx="957082" cy="91538"/>
            </p14:xfrm>
          </p:contentPart>
        </mc:Choice>
        <mc:Fallback>
          <p:sp>
            <p:nvSpPr>
              <p:cNvPr id="1053067" name=""/>
              <p:cNvSpPr/>
              <p:nvPr/>
            </p:nvSpPr>
            <p:spPr>
              <a:xfrm>
                <a:off x="2552482" y="5248641"/>
                <a:ext cx="957082" cy="91538"/>
              </a:xfrm>
            </p:spPr>
          </p:sp>
        </mc:Fallback>
      </mc:AlternateContent>
      <mc:AlternateContent xmlns:mc="http://schemas.openxmlformats.org/markup-compatibility/2006">
        <mc:Choice xmlns:p14="http://schemas.microsoft.com/office/powerpoint/2010/main" Requires="p14">
          <p:contentPart p14:bwMode="auto" r:id="rId37">
            <p14:nvContentPartPr>
              <p14:cNvPr id="1053068" name=""/>
              <p14:cNvContentPartPr/>
              <p14:nvPr/>
            </p14:nvContentPartPr>
            <p14:xfrm>
              <a:off x="4279955" y="4826924"/>
              <a:ext cx="43835" cy="452600"/>
            </p14:xfrm>
          </p:contentPart>
        </mc:Choice>
        <mc:Fallback>
          <p:sp>
            <p:nvSpPr>
              <p:cNvPr id="1053068" name=""/>
              <p:cNvSpPr/>
              <p:nvPr/>
            </p:nvSpPr>
            <p:spPr>
              <a:xfrm>
                <a:off x="4279955" y="4826924"/>
                <a:ext cx="43835" cy="452600"/>
              </a:xfrm>
            </p:spPr>
          </p:sp>
        </mc:Fallback>
      </mc:AlternateContent>
      <mc:AlternateContent xmlns:mc="http://schemas.openxmlformats.org/markup-compatibility/2006">
        <mc:Choice xmlns:p14="http://schemas.microsoft.com/office/powerpoint/2010/main" Requires="p14">
          <p:contentPart p14:bwMode="auto" r:id="rId38">
            <p14:nvContentPartPr>
              <p14:cNvPr id="1053069" name=""/>
              <p14:cNvContentPartPr/>
              <p14:nvPr/>
            </p14:nvContentPartPr>
            <p14:xfrm>
              <a:off x="4272895" y="4778170"/>
              <a:ext cx="1038146" cy="681496"/>
            </p14:xfrm>
          </p:contentPart>
        </mc:Choice>
        <mc:Fallback>
          <p:sp>
            <p:nvSpPr>
              <p:cNvPr id="1053069" name=""/>
              <p:cNvSpPr/>
              <p:nvPr/>
            </p:nvSpPr>
            <p:spPr>
              <a:xfrm>
                <a:off x="4272895" y="4778170"/>
                <a:ext cx="1038146" cy="681496"/>
              </a:xfrm>
            </p:spPr>
          </p:sp>
        </mc:Fallback>
      </mc:AlternateContent>
      <mc:AlternateContent xmlns:mc="http://schemas.openxmlformats.org/markup-compatibility/2006">
        <mc:Choice xmlns:p14="http://schemas.microsoft.com/office/powerpoint/2010/main" Requires="p14">
          <p:contentPart p14:bwMode="auto" r:id="rId39">
            <p14:nvContentPartPr>
              <p14:cNvPr id="1053070" name=""/>
              <p14:cNvContentPartPr/>
              <p14:nvPr/>
            </p14:nvContentPartPr>
            <p14:xfrm>
              <a:off x="8699431" y="4835087"/>
              <a:ext cx="2411497" cy="626929"/>
            </p14:xfrm>
          </p:contentPart>
        </mc:Choice>
        <mc:Fallback>
          <p:sp>
            <p:nvSpPr>
              <p:cNvPr id="1053070" name=""/>
              <p:cNvSpPr/>
              <p:nvPr/>
            </p:nvSpPr>
            <p:spPr>
              <a:xfrm>
                <a:off x="8699431" y="4835087"/>
                <a:ext cx="2411497" cy="626929"/>
              </a:xfrm>
            </p:spPr>
          </p:sp>
        </mc:Fallback>
      </mc:AlternateContent>
      <mc:AlternateContent xmlns:mc="http://schemas.openxmlformats.org/markup-compatibility/2006">
        <mc:Choice xmlns:p14="http://schemas.microsoft.com/office/powerpoint/2010/main" Requires="p14">
          <p:contentPart p14:bwMode="auto" r:id="rId40">
            <p14:nvContentPartPr>
              <p14:cNvPr id="1053071" name=""/>
              <p14:cNvContentPartPr/>
              <p14:nvPr/>
            </p14:nvContentPartPr>
            <p14:xfrm>
              <a:off x="6203781" y="5855465"/>
              <a:ext cx="361380" cy="119384"/>
            </p14:xfrm>
          </p:contentPart>
        </mc:Choice>
        <mc:Fallback>
          <p:sp>
            <p:nvSpPr>
              <p:cNvPr id="1053071" name=""/>
              <p:cNvSpPr/>
              <p:nvPr/>
            </p:nvSpPr>
            <p:spPr>
              <a:xfrm>
                <a:off x="6203781" y="5855465"/>
                <a:ext cx="361380" cy="119384"/>
              </a:xfrm>
            </p:spPr>
          </p:sp>
        </mc:Fallback>
      </mc:AlternateContent>
      <mc:AlternateContent xmlns:mc="http://schemas.openxmlformats.org/markup-compatibility/2006">
        <mc:Choice xmlns:p14="http://schemas.microsoft.com/office/powerpoint/2010/main" Requires="p14">
          <p:contentPart p14:bwMode="auto" r:id="rId41">
            <p14:nvContentPartPr>
              <p14:cNvPr id="1053072" name=""/>
              <p14:cNvContentPartPr/>
              <p14:nvPr/>
            </p14:nvContentPartPr>
            <p14:xfrm>
              <a:off x="1957149" y="5797882"/>
              <a:ext cx="234394" cy="45601"/>
            </p14:xfrm>
          </p:contentPart>
        </mc:Choice>
        <mc:Fallback>
          <p:sp>
            <p:nvSpPr>
              <p:cNvPr id="1053072" name=""/>
              <p:cNvSpPr/>
              <p:nvPr/>
            </p:nvSpPr>
            <p:spPr>
              <a:xfrm>
                <a:off x="1957149" y="5797882"/>
                <a:ext cx="234394" cy="45601"/>
              </a:xfrm>
            </p:spPr>
          </p:sp>
        </mc:Fallback>
      </mc:AlternateContent>
      <mc:AlternateContent xmlns:mc="http://schemas.openxmlformats.org/markup-compatibility/2006">
        <mc:Choice xmlns:p14="http://schemas.microsoft.com/office/powerpoint/2010/main" Requires="p14">
          <p:contentPart p14:bwMode="auto" r:id="rId42">
            <p14:nvContentPartPr>
              <p14:cNvPr id="1053073" name=""/>
              <p14:cNvContentPartPr/>
              <p14:nvPr/>
            </p14:nvContentPartPr>
            <p14:xfrm>
              <a:off x="2624047" y="5861137"/>
              <a:ext cx="497640" cy="73999"/>
            </p14:xfrm>
          </p:contentPart>
        </mc:Choice>
        <mc:Fallback>
          <p:sp>
            <p:nvSpPr>
              <p:cNvPr id="1053073" name=""/>
              <p:cNvSpPr/>
              <p:nvPr/>
            </p:nvSpPr>
            <p:spPr>
              <a:xfrm>
                <a:off x="2624047" y="5861137"/>
                <a:ext cx="497640" cy="73999"/>
              </a:xfrm>
            </p:spPr>
          </p:sp>
        </mc:Fallback>
      </mc:AlternateContent>
      <mc:AlternateContent xmlns:mc="http://schemas.openxmlformats.org/markup-compatibility/2006">
        <mc:Choice xmlns:p14="http://schemas.microsoft.com/office/powerpoint/2010/main" Requires="p14">
          <p:contentPart p14:bwMode="auto" r:id="rId43">
            <p14:nvContentPartPr>
              <p14:cNvPr id="1053074" name=""/>
              <p14:cNvContentPartPr/>
              <p14:nvPr/>
            </p14:nvContentPartPr>
            <p14:xfrm>
              <a:off x="8915574" y="5891869"/>
              <a:ext cx="964216" cy="53004"/>
            </p14:xfrm>
          </p:contentPart>
        </mc:Choice>
        <mc:Fallback>
          <p:sp>
            <p:nvSpPr>
              <p:cNvPr id="1053074" name=""/>
              <p:cNvSpPr/>
              <p:nvPr/>
            </p:nvSpPr>
            <p:spPr>
              <a:xfrm>
                <a:off x="8915574" y="5891869"/>
                <a:ext cx="964216" cy="53004"/>
              </a:xfrm>
            </p:spPr>
          </p:sp>
        </mc:Fallback>
      </mc:AlternateContent>
      <mc:AlternateContent xmlns:mc="http://schemas.openxmlformats.org/markup-compatibility/2006">
        <mc:Choice xmlns:p14="http://schemas.microsoft.com/office/powerpoint/2010/main" Requires="p14">
          <p:contentPart p14:bwMode="auto" r:id="rId44">
            <p14:nvContentPartPr>
              <p14:cNvPr id="1053075" name=""/>
              <p14:cNvContentPartPr/>
              <p14:nvPr/>
            </p14:nvContentPartPr>
            <p14:xfrm>
              <a:off x="6519627" y="6054869"/>
              <a:ext cx="892723" cy="112087"/>
            </p14:xfrm>
          </p:contentPart>
        </mc:Choice>
        <mc:Fallback>
          <p:sp>
            <p:nvSpPr>
              <p:cNvPr id="1053075" name=""/>
              <p:cNvSpPr/>
              <p:nvPr/>
            </p:nvSpPr>
            <p:spPr>
              <a:xfrm>
                <a:off x="6519627" y="6054869"/>
                <a:ext cx="892723" cy="112087"/>
              </a:xfrm>
            </p:spPr>
          </p:sp>
        </mc:Fallback>
      </mc:AlternateContent>
      <mc:AlternateContent xmlns:mc="http://schemas.openxmlformats.org/markup-compatibility/2006">
        <mc:Choice xmlns:p14="http://schemas.microsoft.com/office/powerpoint/2010/main" Requires="p14">
          <p:contentPart p14:bwMode="auto" r:id="rId45">
            <p14:nvContentPartPr>
              <p14:cNvPr id="1053076" name=""/>
              <p14:cNvContentPartPr/>
              <p14:nvPr/>
            </p14:nvContentPartPr>
            <p14:xfrm>
              <a:off x="7290261" y="146254"/>
              <a:ext cx="875498" cy="808350"/>
            </p14:xfrm>
          </p:contentPart>
        </mc:Choice>
        <mc:Fallback>
          <p:sp>
            <p:nvSpPr>
              <p:cNvPr id="1053076" name=""/>
              <p:cNvSpPr/>
              <p:nvPr/>
            </p:nvSpPr>
            <p:spPr>
              <a:xfrm>
                <a:off x="7290261" y="146254"/>
                <a:ext cx="875498" cy="808350"/>
              </a:xfrm>
            </p:spPr>
          </p:sp>
        </mc:Fallback>
      </mc:AlternateContent>
      <mc:AlternateContent xmlns:mc="http://schemas.openxmlformats.org/markup-compatibility/2006">
        <mc:Choice xmlns:p14="http://schemas.microsoft.com/office/powerpoint/2010/main" Requires="p14">
          <p:contentPart p14:bwMode="auto" r:id="rId46">
            <p14:nvContentPartPr>
              <p14:cNvPr id="1053077" name=""/>
              <p14:cNvContentPartPr/>
              <p14:nvPr/>
            </p14:nvContentPartPr>
            <p14:xfrm>
              <a:off x="7550647" y="351209"/>
              <a:ext cx="322958" cy="469764"/>
            </p14:xfrm>
          </p:contentPart>
        </mc:Choice>
        <mc:Fallback>
          <p:sp>
            <p:nvSpPr>
              <p:cNvPr id="1053077" name=""/>
              <p:cNvSpPr/>
              <p:nvPr/>
            </p:nvSpPr>
            <p:spPr>
              <a:xfrm>
                <a:off x="7550647" y="351209"/>
                <a:ext cx="322958" cy="469764"/>
              </a:xfrm>
            </p:spPr>
          </p:sp>
        </mc:Fallback>
      </mc:AlternateContent>
      <mc:AlternateContent xmlns:mc="http://schemas.openxmlformats.org/markup-compatibility/2006">
        <mc:Choice xmlns:p14="http://schemas.microsoft.com/office/powerpoint/2010/main" Requires="p14">
          <p:contentPart p14:bwMode="auto" r:id="rId47">
            <p14:nvContentPartPr>
              <p14:cNvPr id="1053078" name=""/>
              <p14:cNvContentPartPr/>
              <p14:nvPr/>
            </p14:nvContentPartPr>
            <p14:xfrm>
              <a:off x="8857190" y="350138"/>
              <a:ext cx="388354" cy="326944"/>
            </p14:xfrm>
          </p:contentPart>
        </mc:Choice>
        <mc:Fallback>
          <p:sp>
            <p:nvSpPr>
              <p:cNvPr id="1053078" name=""/>
              <p:cNvSpPr/>
              <p:nvPr/>
            </p:nvSpPr>
            <p:spPr>
              <a:xfrm>
                <a:off x="8857190" y="350138"/>
                <a:ext cx="388354" cy="326944"/>
              </a:xfrm>
            </p:spPr>
          </p:sp>
        </mc:Fallback>
      </mc:AlternateContent>
      <mc:AlternateContent xmlns:mc="http://schemas.openxmlformats.org/markup-compatibility/2006">
        <mc:Choice xmlns:p14="http://schemas.microsoft.com/office/powerpoint/2010/main" Requires="p14">
          <p:contentPart p14:bwMode="auto" r:id="rId48">
            <p14:nvContentPartPr>
              <p14:cNvPr id="1053079" name=""/>
              <p14:cNvContentPartPr/>
              <p14:nvPr/>
            </p14:nvContentPartPr>
            <p14:xfrm>
              <a:off x="8994197" y="466047"/>
              <a:ext cx="13253" cy="149582"/>
            </p14:xfrm>
          </p:contentPart>
        </mc:Choice>
        <mc:Fallback>
          <p:sp>
            <p:nvSpPr>
              <p:cNvPr id="1053079" name=""/>
              <p:cNvSpPr/>
              <p:nvPr/>
            </p:nvSpPr>
            <p:spPr>
              <a:xfrm>
                <a:off x="8994197" y="466047"/>
                <a:ext cx="13253" cy="149582"/>
              </a:xfrm>
            </p:spPr>
          </p:sp>
        </mc:Fallback>
      </mc:AlternateContent>
      <mc:AlternateContent xmlns:mc="http://schemas.openxmlformats.org/markup-compatibility/2006">
        <mc:Choice xmlns:p14="http://schemas.microsoft.com/office/powerpoint/2010/main" Requires="p14">
          <p:contentPart p14:bwMode="auto" r:id="rId49">
            <p14:nvContentPartPr>
              <p14:cNvPr id="1053080" name=""/>
              <p14:cNvContentPartPr/>
              <p14:nvPr/>
            </p14:nvContentPartPr>
            <p14:xfrm>
              <a:off x="9071138" y="473245"/>
              <a:ext cx="21913" cy="109512"/>
            </p14:xfrm>
          </p:contentPart>
        </mc:Choice>
        <mc:Fallback>
          <p:sp>
            <p:nvSpPr>
              <p:cNvPr id="1053080" name=""/>
              <p:cNvSpPr/>
              <p:nvPr/>
            </p:nvSpPr>
            <p:spPr>
              <a:xfrm>
                <a:off x="9071138" y="473245"/>
                <a:ext cx="21913" cy="109512"/>
              </a:xfrm>
            </p:spPr>
          </p:sp>
        </mc:Fallback>
      </mc:AlternateContent>
      <mc:AlternateContent xmlns:mc="http://schemas.openxmlformats.org/markup-compatibility/2006">
        <mc:Choice xmlns:p14="http://schemas.microsoft.com/office/powerpoint/2010/main" Requires="p14">
          <p:contentPart p14:bwMode="auto" r:id="rId50">
            <p14:nvContentPartPr>
              <p14:cNvPr id="1053081" name=""/>
              <p14:cNvContentPartPr/>
              <p14:nvPr/>
            </p14:nvContentPartPr>
            <p14:xfrm>
              <a:off x="8985829" y="519080"/>
              <a:ext cx="143347" cy="33837"/>
            </p14:xfrm>
          </p:contentPart>
        </mc:Choice>
        <mc:Fallback>
          <p:sp>
            <p:nvSpPr>
              <p:cNvPr id="1053081" name=""/>
              <p:cNvSpPr/>
              <p:nvPr/>
            </p:nvSpPr>
            <p:spPr>
              <a:xfrm>
                <a:off x="8985829" y="519080"/>
                <a:ext cx="143347" cy="33837"/>
              </a:xfrm>
            </p:spPr>
          </p:sp>
        </mc:Fallback>
      </mc:AlternateContent>
      <mc:AlternateContent xmlns:mc="http://schemas.openxmlformats.org/markup-compatibility/2006">
        <mc:Choice xmlns:p14="http://schemas.microsoft.com/office/powerpoint/2010/main" Requires="p14">
          <p:contentPart p14:bwMode="auto" r:id="rId51">
            <p14:nvContentPartPr>
              <p14:cNvPr id="1053082" name=""/>
              <p14:cNvContentPartPr/>
              <p14:nvPr/>
            </p14:nvContentPartPr>
            <p14:xfrm>
              <a:off x="8129633" y="427630"/>
              <a:ext cx="706173" cy="230738"/>
            </p14:xfrm>
          </p:contentPart>
        </mc:Choice>
        <mc:Fallback>
          <p:sp>
            <p:nvSpPr>
              <p:cNvPr id="1053082" name=""/>
              <p:cNvSpPr/>
              <p:nvPr/>
            </p:nvSpPr>
            <p:spPr>
              <a:xfrm>
                <a:off x="8129633" y="427630"/>
                <a:ext cx="706173" cy="230738"/>
              </a:xfrm>
            </p:spPr>
          </p:sp>
        </mc:Fallback>
      </mc:AlternateContent>
      <mc:AlternateContent xmlns:mc="http://schemas.openxmlformats.org/markup-compatibility/2006">
        <mc:Choice xmlns:p14="http://schemas.microsoft.com/office/powerpoint/2010/main" Requires="p14">
          <p:contentPart p14:bwMode="auto" r:id="rId52">
            <p14:nvContentPartPr>
              <p14:cNvPr id="1053083" name=""/>
              <p14:cNvContentPartPr/>
              <p14:nvPr/>
            </p14:nvContentPartPr>
            <p14:xfrm>
              <a:off x="8761966" y="3957727"/>
              <a:ext cx="71816" cy="71539"/>
            </p14:xfrm>
          </p:contentPart>
        </mc:Choice>
        <mc:Fallback>
          <p:sp>
            <p:nvSpPr>
              <p:cNvPr id="1053083" name=""/>
              <p:cNvSpPr/>
              <p:nvPr/>
            </p:nvSpPr>
            <p:spPr>
              <a:xfrm>
                <a:off x="8761966" y="3957727"/>
                <a:ext cx="71816" cy="71539"/>
              </a:xfrm>
            </p:spPr>
          </p:sp>
        </mc:Fallback>
      </mc:AlternateContent>
      <mc:AlternateContent xmlns:mc="http://schemas.openxmlformats.org/markup-compatibility/2006">
        <mc:Choice xmlns:p14="http://schemas.microsoft.com/office/powerpoint/2010/main" Requires="p14">
          <p:contentPart p14:bwMode="auto" r:id="rId53">
            <p14:nvContentPartPr>
              <p14:cNvPr id="1053084" name=""/>
              <p14:cNvContentPartPr/>
              <p14:nvPr/>
            </p14:nvContentPartPr>
            <p14:xfrm>
              <a:off x="8426212" y="118319"/>
              <a:ext cx="162922" cy="275253"/>
            </p14:xfrm>
          </p:contentPart>
        </mc:Choice>
        <mc:Fallback>
          <p:sp>
            <p:nvSpPr>
              <p:cNvPr id="1053084" name=""/>
              <p:cNvSpPr/>
              <p:nvPr/>
            </p:nvSpPr>
            <p:spPr>
              <a:xfrm>
                <a:off x="8426212" y="118319"/>
                <a:ext cx="162922" cy="275253"/>
              </a:xfrm>
            </p:spPr>
          </p:sp>
        </mc:Fallback>
      </mc:AlternateContent>
      <mc:AlternateContent xmlns:mc="http://schemas.openxmlformats.org/markup-compatibility/2006">
        <mc:Choice xmlns:p14="http://schemas.microsoft.com/office/powerpoint/2010/main" Requires="p14">
          <p:contentPart p14:bwMode="auto" r:id="rId54">
            <p14:nvContentPartPr>
              <p14:cNvPr id="1053085" name=""/>
              <p14:cNvContentPartPr/>
              <p14:nvPr/>
            </p14:nvContentPartPr>
            <p14:xfrm>
              <a:off x="9400599" y="535934"/>
              <a:ext cx="391123" cy="16983"/>
            </p14:xfrm>
          </p:contentPart>
        </mc:Choice>
        <mc:Fallback>
          <p:sp>
            <p:nvSpPr>
              <p:cNvPr id="1053085" name=""/>
              <p:cNvSpPr/>
              <p:nvPr/>
            </p:nvSpPr>
            <p:spPr>
              <a:xfrm>
                <a:off x="9400599" y="535934"/>
                <a:ext cx="391123" cy="16983"/>
              </a:xfrm>
            </p:spPr>
          </p:sp>
        </mc:Fallback>
      </mc:AlternateContent>
      <mc:AlternateContent xmlns:mc="http://schemas.openxmlformats.org/markup-compatibility/2006">
        <mc:Choice xmlns:p14="http://schemas.microsoft.com/office/powerpoint/2010/main" Requires="p14">
          <p:contentPart p14:bwMode="auto" r:id="rId55">
            <p14:nvContentPartPr>
              <p14:cNvPr id="1053086" name=""/>
              <p14:cNvContentPartPr/>
              <p14:nvPr/>
            </p14:nvContentPartPr>
            <p14:xfrm>
              <a:off x="9672182" y="480443"/>
              <a:ext cx="91093" cy="180680"/>
            </p14:xfrm>
          </p:contentPart>
        </mc:Choice>
        <mc:Fallback>
          <p:sp>
            <p:nvSpPr>
              <p:cNvPr id="1053086" name=""/>
              <p:cNvSpPr/>
              <p:nvPr/>
            </p:nvSpPr>
            <p:spPr>
              <a:xfrm>
                <a:off x="9672182" y="480443"/>
                <a:ext cx="91093" cy="180680"/>
              </a:xfrm>
            </p:spPr>
          </p:sp>
        </mc:Fallback>
      </mc:AlternateContent>
      <mc:AlternateContent xmlns:mc="http://schemas.openxmlformats.org/markup-compatibility/2006">
        <mc:Choice xmlns:p14="http://schemas.microsoft.com/office/powerpoint/2010/main" Requires="p14">
          <p:contentPart p14:bwMode="auto" r:id="rId56">
            <p14:nvContentPartPr>
              <p14:cNvPr id="1053087" name=""/>
              <p14:cNvContentPartPr/>
              <p14:nvPr/>
            </p14:nvContentPartPr>
            <p14:xfrm>
              <a:off x="9973078" y="417683"/>
              <a:ext cx="349542" cy="206046"/>
            </p14:xfrm>
          </p:contentPart>
        </mc:Choice>
        <mc:Fallback>
          <p:sp>
            <p:nvSpPr>
              <p:cNvPr id="1053087" name=""/>
              <p:cNvSpPr/>
              <p:nvPr/>
            </p:nvSpPr>
            <p:spPr>
              <a:xfrm>
                <a:off x="9973078" y="417683"/>
                <a:ext cx="349542" cy="206046"/>
              </a:xfrm>
            </p:spPr>
          </p:sp>
        </mc:Fallback>
      </mc:AlternateContent>
      <mc:AlternateContent xmlns:mc="http://schemas.openxmlformats.org/markup-compatibility/2006">
        <mc:Choice xmlns:p14="http://schemas.microsoft.com/office/powerpoint/2010/main" Requires="p14">
          <p:contentPart p14:bwMode="auto" r:id="rId57">
            <p14:nvContentPartPr>
              <p14:cNvPr id="1053088" name=""/>
              <p14:cNvContentPartPr/>
              <p14:nvPr/>
            </p14:nvContentPartPr>
            <p14:xfrm>
              <a:off x="10401783" y="473245"/>
              <a:ext cx="114723" cy="7197"/>
            </p14:xfrm>
          </p:contentPart>
        </mc:Choice>
        <mc:Fallback>
          <p:sp>
            <p:nvSpPr>
              <p:cNvPr id="1053088" name=""/>
              <p:cNvSpPr/>
              <p:nvPr/>
            </p:nvSpPr>
            <p:spPr>
              <a:xfrm>
                <a:off x="10401783" y="473245"/>
                <a:ext cx="114723" cy="7197"/>
              </a:xfrm>
            </p:spPr>
          </p:sp>
        </mc:Fallback>
      </mc:AlternateContent>
      <mc:AlternateContent xmlns:mc="http://schemas.openxmlformats.org/markup-compatibility/2006">
        <mc:Choice xmlns:p14="http://schemas.microsoft.com/office/powerpoint/2010/main" Requires="p14">
          <p:contentPart p14:bwMode="auto" r:id="rId58">
            <p14:nvContentPartPr>
              <p14:cNvPr id="1053089" name=""/>
              <p14:cNvContentPartPr/>
              <p14:nvPr/>
            </p14:nvContentPartPr>
            <p14:xfrm>
              <a:off x="10387663" y="557333"/>
              <a:ext cx="158811" cy="31821"/>
            </p14:xfrm>
          </p:contentPart>
        </mc:Choice>
        <mc:Fallback>
          <p:sp>
            <p:nvSpPr>
              <p:cNvPr id="1053089" name=""/>
              <p:cNvSpPr/>
              <p:nvPr/>
            </p:nvSpPr>
            <p:spPr>
              <a:xfrm>
                <a:off x="10387663" y="557333"/>
                <a:ext cx="158811" cy="31821"/>
              </a:xfrm>
            </p:spPr>
          </p:sp>
        </mc:Fallback>
      </mc:AlternateContent>
      <mc:AlternateContent xmlns:mc="http://schemas.openxmlformats.org/markup-compatibility/2006">
        <mc:Choice xmlns:p14="http://schemas.microsoft.com/office/powerpoint/2010/main" Requires="p14">
          <p:contentPart p14:bwMode="auto" r:id="rId59">
            <p14:nvContentPartPr>
              <p14:cNvPr id="1053090" name=""/>
              <p14:cNvContentPartPr/>
              <p14:nvPr/>
            </p14:nvContentPartPr>
            <p14:xfrm>
              <a:off x="10707962" y="212883"/>
              <a:ext cx="14294" cy="315736"/>
            </p14:xfrm>
          </p:contentPart>
        </mc:Choice>
        <mc:Fallback>
          <p:sp>
            <p:nvSpPr>
              <p:cNvPr id="1053090" name=""/>
              <p:cNvSpPr/>
              <p:nvPr/>
            </p:nvSpPr>
            <p:spPr>
              <a:xfrm>
                <a:off x="10707962" y="212883"/>
                <a:ext cx="14294" cy="315736"/>
              </a:xfrm>
            </p:spPr>
          </p:sp>
        </mc:Fallback>
      </mc:AlternateContent>
      <mc:AlternateContent xmlns:mc="http://schemas.openxmlformats.org/markup-compatibility/2006">
        <mc:Choice xmlns:p14="http://schemas.microsoft.com/office/powerpoint/2010/main" Requires="p14">
          <p:contentPart p14:bwMode="auto" r:id="rId60">
            <p14:nvContentPartPr>
              <p14:cNvPr id="1053091" name=""/>
              <p14:cNvContentPartPr/>
              <p14:nvPr/>
            </p14:nvContentPartPr>
            <p14:xfrm>
              <a:off x="10723891" y="354637"/>
              <a:ext cx="190291" cy="148015"/>
            </p14:xfrm>
          </p:contentPart>
        </mc:Choice>
        <mc:Fallback>
          <p:sp>
            <p:nvSpPr>
              <p:cNvPr id="1053091" name=""/>
              <p:cNvSpPr/>
              <p:nvPr/>
            </p:nvSpPr>
            <p:spPr>
              <a:xfrm>
                <a:off x="10723891" y="354637"/>
                <a:ext cx="190291" cy="148015"/>
              </a:xfrm>
            </p:spPr>
          </p:sp>
        </mc:Fallback>
      </mc:AlternateContent>
      <mc:AlternateContent xmlns:mc="http://schemas.openxmlformats.org/markup-compatibility/2006">
        <mc:Choice xmlns:p14="http://schemas.microsoft.com/office/powerpoint/2010/main" Requires="p14">
          <p:contentPart p14:bwMode="auto" r:id="rId61">
            <p14:nvContentPartPr>
              <p14:cNvPr id="1053092" name=""/>
              <p14:cNvContentPartPr/>
              <p14:nvPr/>
            </p14:nvContentPartPr>
            <p14:xfrm>
              <a:off x="10559307" y="545623"/>
              <a:ext cx="503785" cy="29136"/>
            </p14:xfrm>
          </p:contentPart>
        </mc:Choice>
        <mc:Fallback>
          <p:sp>
            <p:nvSpPr>
              <p:cNvPr id="1053092" name=""/>
              <p:cNvSpPr/>
              <p:nvPr/>
            </p:nvSpPr>
            <p:spPr>
              <a:xfrm>
                <a:off x="10559307" y="545623"/>
                <a:ext cx="503785" cy="29136"/>
              </a:xfrm>
            </p:spPr>
          </p:sp>
        </mc:Fallback>
      </mc:AlternateContent>
      <mc:AlternateContent xmlns:mc="http://schemas.openxmlformats.org/markup-compatibility/2006">
        <mc:Choice xmlns:p14="http://schemas.microsoft.com/office/powerpoint/2010/main" Requires="p14">
          <p:contentPart p14:bwMode="auto" r:id="rId62">
            <p14:nvContentPartPr>
              <p14:cNvPr id="1053093" name=""/>
              <p14:cNvContentPartPr/>
              <p14:nvPr/>
            </p14:nvContentPartPr>
            <p14:xfrm>
              <a:off x="10640811" y="682922"/>
              <a:ext cx="180712" cy="163457"/>
            </p14:xfrm>
          </p:contentPart>
        </mc:Choice>
        <mc:Fallback>
          <p:sp>
            <p:nvSpPr>
              <p:cNvPr id="1053093" name=""/>
              <p:cNvSpPr/>
              <p:nvPr/>
            </p:nvSpPr>
            <p:spPr>
              <a:xfrm>
                <a:off x="10640811" y="682922"/>
                <a:ext cx="180712" cy="163457"/>
              </a:xfrm>
            </p:spPr>
          </p:sp>
        </mc:Fallback>
      </mc:AlternateContent>
      <mc:AlternateContent xmlns:mc="http://schemas.openxmlformats.org/markup-compatibility/2006">
        <mc:Choice xmlns:p14="http://schemas.microsoft.com/office/powerpoint/2010/main" Requires="p14">
          <p:contentPart p14:bwMode="auto" r:id="rId63">
            <p14:nvContentPartPr>
              <p14:cNvPr id="1053094" name=""/>
              <p14:cNvContentPartPr/>
              <p14:nvPr/>
            </p14:nvContentPartPr>
            <p14:xfrm>
              <a:off x="10805429" y="777787"/>
              <a:ext cx="61426" cy="149976"/>
            </p14:xfrm>
          </p:contentPart>
        </mc:Choice>
        <mc:Fallback>
          <p:sp>
            <p:nvSpPr>
              <p:cNvPr id="1053094" name=""/>
              <p:cNvSpPr/>
              <p:nvPr/>
            </p:nvSpPr>
            <p:spPr>
              <a:xfrm>
                <a:off x="10805429" y="777787"/>
                <a:ext cx="61426" cy="149976"/>
              </a:xfrm>
            </p:spPr>
          </p:sp>
        </mc:Fallback>
      </mc:AlternateContent>
      <mc:AlternateContent xmlns:mc="http://schemas.openxmlformats.org/markup-compatibility/2006">
        <mc:Choice xmlns:p14="http://schemas.microsoft.com/office/powerpoint/2010/main" Requires="p14">
          <p:contentPart p14:bwMode="auto" r:id="rId64">
            <p14:nvContentPartPr>
              <p14:cNvPr id="1053095" name=""/>
              <p14:cNvContentPartPr/>
              <p14:nvPr/>
            </p14:nvContentPartPr>
            <p14:xfrm>
              <a:off x="10877708" y="791934"/>
              <a:ext cx="31947" cy="134750"/>
            </p14:xfrm>
          </p:contentPart>
        </mc:Choice>
        <mc:Fallback>
          <p:sp>
            <p:nvSpPr>
              <p:cNvPr id="1053095" name=""/>
              <p:cNvSpPr/>
              <p:nvPr/>
            </p:nvSpPr>
            <p:spPr>
              <a:xfrm>
                <a:off x="10877708" y="791934"/>
                <a:ext cx="31947" cy="134750"/>
              </a:xfrm>
            </p:spPr>
          </p:sp>
        </mc:Fallback>
      </mc:AlternateContent>
      <mc:AlternateContent xmlns:mc="http://schemas.openxmlformats.org/markup-compatibility/2006">
        <mc:Choice xmlns:p14="http://schemas.microsoft.com/office/powerpoint/2010/main" Requires="p14">
          <p:contentPart p14:bwMode="auto" r:id="rId65">
            <p14:nvContentPartPr>
              <p14:cNvPr id="1053096" name=""/>
              <p14:cNvContentPartPr/>
              <p14:nvPr/>
            </p14:nvContentPartPr>
            <p14:xfrm>
              <a:off x="10838174" y="835865"/>
              <a:ext cx="128843" cy="14147"/>
            </p14:xfrm>
          </p:contentPart>
        </mc:Choice>
        <mc:Fallback>
          <p:sp>
            <p:nvSpPr>
              <p:cNvPr id="1053096" name=""/>
              <p:cNvSpPr/>
              <p:nvPr/>
            </p:nvSpPr>
            <p:spPr>
              <a:xfrm>
                <a:off x="10838174" y="835865"/>
                <a:ext cx="128843" cy="14147"/>
              </a:xfrm>
            </p:spPr>
          </p:sp>
        </mc:Fallback>
      </mc:AlternateContent>
      <mc:AlternateContent xmlns:mc="http://schemas.openxmlformats.org/markup-compatibility/2006">
        <mc:Choice xmlns:p14="http://schemas.microsoft.com/office/powerpoint/2010/main" Requires="p14">
          <p:contentPart p14:bwMode="auto" r:id="rId66">
            <p14:nvContentPartPr>
              <p14:cNvPr id="1053097" name=""/>
              <p14:cNvContentPartPr/>
              <p14:nvPr/>
            </p14:nvContentPartPr>
            <p14:xfrm>
              <a:off x="9874134" y="189700"/>
              <a:ext cx="1408669" cy="730313"/>
            </p14:xfrm>
          </p:contentPart>
        </mc:Choice>
        <mc:Fallback>
          <p:sp>
            <p:nvSpPr>
              <p:cNvPr id="1053097" name=""/>
              <p:cNvSpPr/>
              <p:nvPr/>
            </p:nvSpPr>
            <p:spPr>
              <a:xfrm>
                <a:off x="9874134" y="189700"/>
                <a:ext cx="1408669" cy="730313"/>
              </a:xfrm>
            </p:spPr>
          </p:sp>
        </mc:Fallback>
      </mc:AlternateContent>
      <mc:AlternateContent xmlns:mc="http://schemas.openxmlformats.org/markup-compatibility/2006">
        <mc:Choice xmlns:p14="http://schemas.microsoft.com/office/powerpoint/2010/main" Requires="p14">
          <p:contentPart p14:bwMode="auto" r:id="rId67">
            <p14:nvContentPartPr>
              <p14:cNvPr id="1053098" name=""/>
              <p14:cNvContentPartPr/>
              <p14:nvPr/>
            </p14:nvContentPartPr>
            <p14:xfrm>
              <a:off x="8317784" y="3611451"/>
              <a:ext cx="1095190" cy="555342"/>
            </p14:xfrm>
          </p:contentPart>
        </mc:Choice>
        <mc:Fallback>
          <p:sp>
            <p:nvSpPr>
              <p:cNvPr id="1053098" name=""/>
              <p:cNvSpPr/>
              <p:nvPr/>
            </p:nvSpPr>
            <p:spPr>
              <a:xfrm>
                <a:off x="8317784" y="3611451"/>
                <a:ext cx="1095190" cy="555342"/>
              </a:xfrm>
            </p:spPr>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3111" name=""/>
              <p14:cNvContentPartPr/>
              <p14:nvPr/>
            </p14:nvContentPartPr>
            <p14:xfrm>
              <a:off x="547025" y="647233"/>
              <a:ext cx="19392" cy="260392"/>
            </p14:xfrm>
          </p:contentPart>
        </mc:Choice>
        <mc:Fallback>
          <p:sp>
            <p:nvSpPr>
              <p:cNvPr id="1053111" name=""/>
              <p:cNvSpPr/>
              <p:nvPr/>
            </p:nvSpPr>
            <p:spPr>
              <a:xfrm>
                <a:off x="547025" y="647233"/>
                <a:ext cx="19392" cy="260392"/>
              </a:xfrm>
            </p:spPr>
          </p:sp>
        </mc:Fallback>
      </mc:AlternateContent>
      <mc:AlternateContent xmlns:mc="http://schemas.openxmlformats.org/markup-compatibility/2006">
        <mc:Choice xmlns:p14="http://schemas.microsoft.com/office/powerpoint/2010/main" Requires="p14">
          <p:contentPart p14:bwMode="auto" r:id="rId2">
            <p14:nvContentPartPr>
              <p14:cNvPr id="1053112" name=""/>
              <p14:cNvContentPartPr/>
              <p14:nvPr/>
            </p14:nvContentPartPr>
            <p14:xfrm>
              <a:off x="554085" y="558795"/>
              <a:ext cx="202069" cy="23161"/>
            </p14:xfrm>
          </p:contentPart>
        </mc:Choice>
        <mc:Fallback>
          <p:sp>
            <p:nvSpPr>
              <p:cNvPr id="1053112" name=""/>
              <p:cNvSpPr/>
              <p:nvPr/>
            </p:nvSpPr>
            <p:spPr>
              <a:xfrm>
                <a:off x="554085" y="558795"/>
                <a:ext cx="202069" cy="23161"/>
              </a:xfrm>
            </p:spPr>
          </p:sp>
        </mc:Fallback>
      </mc:AlternateContent>
      <mc:AlternateContent xmlns:mc="http://schemas.openxmlformats.org/markup-compatibility/2006">
        <mc:Choice xmlns:p14="http://schemas.microsoft.com/office/powerpoint/2010/main" Requires="p14">
          <p:contentPart p14:bwMode="auto" r:id="rId3">
            <p14:nvContentPartPr>
              <p14:cNvPr id="1053113" name=""/>
              <p14:cNvContentPartPr/>
              <p14:nvPr/>
            </p14:nvContentPartPr>
            <p14:xfrm>
              <a:off x="561145" y="747533"/>
              <a:ext cx="184480" cy="22807"/>
            </p14:xfrm>
          </p:contentPart>
        </mc:Choice>
        <mc:Fallback>
          <p:sp>
            <p:nvSpPr>
              <p:cNvPr id="1053113" name=""/>
              <p:cNvSpPr/>
              <p:nvPr/>
            </p:nvSpPr>
            <p:spPr>
              <a:xfrm>
                <a:off x="561145" y="747533"/>
                <a:ext cx="184480" cy="22807"/>
              </a:xfrm>
            </p:spPr>
          </p:sp>
        </mc:Fallback>
      </mc:AlternateContent>
      <mc:AlternateContent xmlns:mc="http://schemas.openxmlformats.org/markup-compatibility/2006">
        <mc:Choice xmlns:p14="http://schemas.microsoft.com/office/powerpoint/2010/main" Requires="p14">
          <p:contentPart p14:bwMode="auto" r:id="rId4">
            <p14:nvContentPartPr>
              <p14:cNvPr id="1053114" name=""/>
              <p14:cNvContentPartPr/>
              <p14:nvPr/>
            </p14:nvContentPartPr>
            <p14:xfrm>
              <a:off x="561145" y="905371"/>
              <a:ext cx="201680" cy="35276"/>
            </p14:xfrm>
          </p:contentPart>
        </mc:Choice>
        <mc:Fallback>
          <p:sp>
            <p:nvSpPr>
              <p:cNvPr id="1053114" name=""/>
              <p:cNvSpPr/>
              <p:nvPr/>
            </p:nvSpPr>
            <p:spPr>
              <a:xfrm>
                <a:off x="561145" y="905371"/>
                <a:ext cx="201680" cy="35276"/>
              </a:xfrm>
            </p:spPr>
          </p:sp>
        </mc:Fallback>
      </mc:AlternateContent>
      <mc:AlternateContent xmlns:mc="http://schemas.openxmlformats.org/markup-compatibility/2006">
        <mc:Choice xmlns:p14="http://schemas.microsoft.com/office/powerpoint/2010/main" Requires="p14">
          <p:contentPart p14:bwMode="auto" r:id="rId5">
            <p14:nvContentPartPr>
              <p14:cNvPr id="1053115" name=""/>
              <p14:cNvContentPartPr/>
              <p14:nvPr/>
            </p14:nvContentPartPr>
            <p14:xfrm>
              <a:off x="746909" y="987516"/>
              <a:ext cx="22811" cy="271976"/>
            </p14:xfrm>
          </p:contentPart>
        </mc:Choice>
        <mc:Fallback>
          <p:sp>
            <p:nvSpPr>
              <p:cNvPr id="1053115" name=""/>
              <p:cNvSpPr/>
              <p:nvPr/>
            </p:nvSpPr>
            <p:spPr>
              <a:xfrm>
                <a:off x="746909" y="987516"/>
                <a:ext cx="22811" cy="271976"/>
              </a:xfrm>
            </p:spPr>
          </p:sp>
        </mc:Fallback>
      </mc:AlternateContent>
      <mc:AlternateContent xmlns:mc="http://schemas.openxmlformats.org/markup-compatibility/2006">
        <mc:Choice xmlns:p14="http://schemas.microsoft.com/office/powerpoint/2010/main" Requires="p14">
          <p:contentPart p14:bwMode="auto" r:id="rId6">
            <p14:nvContentPartPr>
              <p14:cNvPr id="1053116" name=""/>
              <p14:cNvContentPartPr/>
              <p14:nvPr/>
            </p14:nvContentPartPr>
            <p14:xfrm>
              <a:off x="682929" y="930326"/>
              <a:ext cx="173957" cy="165901"/>
            </p14:xfrm>
          </p:contentPart>
        </mc:Choice>
        <mc:Fallback>
          <p:sp>
            <p:nvSpPr>
              <p:cNvPr id="1053116" name=""/>
              <p:cNvSpPr/>
              <p:nvPr/>
            </p:nvSpPr>
            <p:spPr>
              <a:xfrm>
                <a:off x="682929" y="930326"/>
                <a:ext cx="173957" cy="165901"/>
              </a:xfrm>
            </p:spPr>
          </p:sp>
        </mc:Fallback>
      </mc:AlternateContent>
      <mc:AlternateContent xmlns:mc="http://schemas.openxmlformats.org/markup-compatibility/2006">
        <mc:Choice xmlns:p14="http://schemas.microsoft.com/office/powerpoint/2010/main" Requires="p14">
          <p:contentPart p14:bwMode="auto" r:id="rId7">
            <p14:nvContentPartPr>
              <p14:cNvPr id="1053117" name=""/>
              <p14:cNvContentPartPr/>
              <p14:nvPr/>
            </p14:nvContentPartPr>
            <p14:xfrm>
              <a:off x="976458" y="589155"/>
              <a:ext cx="72232" cy="321328"/>
            </p14:xfrm>
          </p:contentPart>
        </mc:Choice>
        <mc:Fallback>
          <p:sp>
            <p:nvSpPr>
              <p:cNvPr id="1053117" name=""/>
              <p:cNvSpPr/>
              <p:nvPr/>
            </p:nvSpPr>
            <p:spPr>
              <a:xfrm>
                <a:off x="976458" y="589155"/>
                <a:ext cx="72232" cy="321328"/>
              </a:xfrm>
            </p:spPr>
          </p:sp>
        </mc:Fallback>
      </mc:AlternateContent>
      <mc:AlternateContent xmlns:mc="http://schemas.openxmlformats.org/markup-compatibility/2006">
        <mc:Choice xmlns:p14="http://schemas.microsoft.com/office/powerpoint/2010/main" Requires="p14">
          <p:contentPart p14:bwMode="auto" r:id="rId8">
            <p14:nvContentPartPr>
              <p14:cNvPr id="1053118" name=""/>
              <p14:cNvContentPartPr/>
              <p14:nvPr/>
            </p14:nvContentPartPr>
            <p14:xfrm>
              <a:off x="1111416" y="678405"/>
              <a:ext cx="164762" cy="180808"/>
            </p14:xfrm>
          </p:contentPart>
        </mc:Choice>
        <mc:Fallback>
          <p:sp>
            <p:nvSpPr>
              <p:cNvPr id="1053118" name=""/>
              <p:cNvSpPr/>
              <p:nvPr/>
            </p:nvSpPr>
            <p:spPr>
              <a:xfrm>
                <a:off x="1111416" y="678405"/>
                <a:ext cx="164762" cy="180808"/>
              </a:xfrm>
            </p:spPr>
          </p:sp>
        </mc:Fallback>
      </mc:AlternateContent>
      <mc:AlternateContent xmlns:mc="http://schemas.openxmlformats.org/markup-compatibility/2006">
        <mc:Choice xmlns:p14="http://schemas.microsoft.com/office/powerpoint/2010/main" Requires="p14">
          <p:contentPart p14:bwMode="auto" r:id="rId9">
            <p14:nvContentPartPr>
              <p14:cNvPr id="1053119" name=""/>
              <p14:cNvContentPartPr/>
              <p14:nvPr/>
            </p14:nvContentPartPr>
            <p14:xfrm>
              <a:off x="1246509" y="589155"/>
              <a:ext cx="115406" cy="365053"/>
            </p14:xfrm>
          </p:contentPart>
        </mc:Choice>
        <mc:Fallback>
          <p:sp>
            <p:nvSpPr>
              <p:cNvPr id="1053119" name=""/>
              <p:cNvSpPr/>
              <p:nvPr/>
            </p:nvSpPr>
            <p:spPr>
              <a:xfrm>
                <a:off x="1246509" y="589155"/>
                <a:ext cx="115406" cy="365053"/>
              </a:xfrm>
            </p:spPr>
          </p:sp>
        </mc:Fallback>
      </mc:AlternateContent>
      <mc:AlternateContent xmlns:mc="http://schemas.openxmlformats.org/markup-compatibility/2006">
        <mc:Choice xmlns:p14="http://schemas.microsoft.com/office/powerpoint/2010/main" Requires="p14">
          <p:contentPart p14:bwMode="auto" r:id="rId10">
            <p14:nvContentPartPr>
              <p14:cNvPr id="1053120" name=""/>
              <p14:cNvContentPartPr/>
              <p14:nvPr/>
            </p14:nvContentPartPr>
            <p14:xfrm>
              <a:off x="1490847" y="705003"/>
              <a:ext cx="136879" cy="14952"/>
            </p14:xfrm>
          </p:contentPart>
        </mc:Choice>
        <mc:Fallback>
          <p:sp>
            <p:nvSpPr>
              <p:cNvPr id="1053120" name=""/>
              <p:cNvSpPr/>
              <p:nvPr/>
            </p:nvSpPr>
            <p:spPr>
              <a:xfrm>
                <a:off x="1490847" y="705003"/>
                <a:ext cx="136879" cy="14952"/>
              </a:xfrm>
            </p:spPr>
          </p:sp>
        </mc:Fallback>
      </mc:AlternateContent>
      <mc:AlternateContent xmlns:mc="http://schemas.openxmlformats.org/markup-compatibility/2006">
        <mc:Choice xmlns:p14="http://schemas.microsoft.com/office/powerpoint/2010/main" Requires="p14">
          <p:contentPart p14:bwMode="auto" r:id="rId11">
            <p14:nvContentPartPr>
              <p14:cNvPr id="1053121" name=""/>
              <p14:cNvContentPartPr/>
              <p14:nvPr/>
            </p14:nvContentPartPr>
            <p14:xfrm>
              <a:off x="1490847" y="788804"/>
              <a:ext cx="163479" cy="32169"/>
            </p14:xfrm>
          </p:contentPart>
        </mc:Choice>
        <mc:Fallback>
          <p:sp>
            <p:nvSpPr>
              <p:cNvPr id="1053121" name=""/>
              <p:cNvSpPr/>
              <p:nvPr/>
            </p:nvSpPr>
            <p:spPr>
              <a:xfrm>
                <a:off x="1490847" y="788804"/>
                <a:ext cx="163479" cy="32169"/>
              </a:xfrm>
            </p:spPr>
          </p:sp>
        </mc:Fallback>
      </mc:AlternateContent>
      <mc:AlternateContent xmlns:mc="http://schemas.openxmlformats.org/markup-compatibility/2006">
        <mc:Choice xmlns:p14="http://schemas.microsoft.com/office/powerpoint/2010/main" Requires="p14">
          <p:contentPart p14:bwMode="auto" r:id="rId12">
            <p14:nvContentPartPr>
              <p14:cNvPr id="1053122" name=""/>
              <p14:cNvContentPartPr/>
              <p14:nvPr/>
            </p14:nvContentPartPr>
            <p14:xfrm>
              <a:off x="1741033" y="647463"/>
              <a:ext cx="506940" cy="354944"/>
            </p14:xfrm>
          </p:contentPart>
        </mc:Choice>
        <mc:Fallback>
          <p:sp>
            <p:nvSpPr>
              <p:cNvPr id="1053122" name=""/>
              <p:cNvSpPr/>
              <p:nvPr/>
            </p:nvSpPr>
            <p:spPr>
              <a:xfrm>
                <a:off x="1741033" y="647463"/>
                <a:ext cx="506940" cy="354944"/>
              </a:xfrm>
            </p:spPr>
          </p:sp>
        </mc:Fallback>
      </mc:AlternateContent>
      <mc:AlternateContent xmlns:mc="http://schemas.openxmlformats.org/markup-compatibility/2006">
        <mc:Choice xmlns:p14="http://schemas.microsoft.com/office/powerpoint/2010/main" Requires="p14">
          <p:contentPart p14:bwMode="auto" r:id="rId13">
            <p14:nvContentPartPr>
              <p14:cNvPr id="1053123" name=""/>
              <p14:cNvContentPartPr/>
              <p14:nvPr/>
            </p14:nvContentPartPr>
            <p14:xfrm>
              <a:off x="2335128" y="437008"/>
              <a:ext cx="27162" cy="319860"/>
            </p14:xfrm>
          </p:contentPart>
        </mc:Choice>
        <mc:Fallback>
          <p:sp>
            <p:nvSpPr>
              <p:cNvPr id="1053123" name=""/>
              <p:cNvSpPr/>
              <p:nvPr/>
            </p:nvSpPr>
            <p:spPr>
              <a:xfrm>
                <a:off x="2335128" y="437008"/>
                <a:ext cx="27162" cy="319860"/>
              </a:xfrm>
            </p:spPr>
          </p:sp>
        </mc:Fallback>
      </mc:AlternateContent>
      <mc:AlternateContent xmlns:mc="http://schemas.openxmlformats.org/markup-compatibility/2006">
        <mc:Choice xmlns:p14="http://schemas.microsoft.com/office/powerpoint/2010/main" Requires="p14">
          <p:contentPart p14:bwMode="auto" r:id="rId14">
            <p14:nvContentPartPr>
              <p14:cNvPr id="1053124" name=""/>
              <p14:cNvContentPartPr/>
              <p14:nvPr/>
            </p14:nvContentPartPr>
            <p14:xfrm>
              <a:off x="2515618" y="357336"/>
              <a:ext cx="155117" cy="522434"/>
            </p14:xfrm>
          </p:contentPart>
        </mc:Choice>
        <mc:Fallback>
          <p:sp>
            <p:nvSpPr>
              <p:cNvPr id="1053124" name=""/>
              <p:cNvSpPr/>
              <p:nvPr/>
            </p:nvSpPr>
            <p:spPr>
              <a:xfrm>
                <a:off x="2515618" y="357336"/>
                <a:ext cx="155117" cy="522434"/>
              </a:xfrm>
            </p:spPr>
          </p:sp>
        </mc:Fallback>
      </mc:AlternateContent>
      <mc:AlternateContent xmlns:mc="http://schemas.openxmlformats.org/markup-compatibility/2006">
        <mc:Choice xmlns:p14="http://schemas.microsoft.com/office/powerpoint/2010/main" Requires="p14">
          <p:contentPart p14:bwMode="auto" r:id="rId15">
            <p14:nvContentPartPr>
              <p14:cNvPr id="1053125" name=""/>
              <p14:cNvContentPartPr/>
              <p14:nvPr/>
            </p14:nvContentPartPr>
            <p14:xfrm>
              <a:off x="2735157" y="518264"/>
              <a:ext cx="78941" cy="217349"/>
            </p14:xfrm>
          </p:contentPart>
        </mc:Choice>
        <mc:Fallback>
          <p:sp>
            <p:nvSpPr>
              <p:cNvPr id="1053125" name=""/>
              <p:cNvSpPr/>
              <p:nvPr/>
            </p:nvSpPr>
            <p:spPr>
              <a:xfrm>
                <a:off x="2735157" y="518264"/>
                <a:ext cx="78941" cy="217349"/>
              </a:xfrm>
            </p:spPr>
          </p:sp>
        </mc:Fallback>
      </mc:AlternateContent>
      <mc:AlternateContent xmlns:mc="http://schemas.openxmlformats.org/markup-compatibility/2006">
        <mc:Choice xmlns:p14="http://schemas.microsoft.com/office/powerpoint/2010/main" Requires="p14">
          <p:contentPart p14:bwMode="auto" r:id="rId16">
            <p14:nvContentPartPr>
              <p14:cNvPr id="1053126" name=""/>
              <p14:cNvContentPartPr/>
              <p14:nvPr/>
            </p14:nvContentPartPr>
            <p14:xfrm>
              <a:off x="2906801" y="622402"/>
              <a:ext cx="162491" cy="53622"/>
            </p14:xfrm>
          </p:contentPart>
        </mc:Choice>
        <mc:Fallback>
          <p:sp>
            <p:nvSpPr>
              <p:cNvPr id="1053126" name=""/>
              <p:cNvSpPr/>
              <p:nvPr/>
            </p:nvSpPr>
            <p:spPr>
              <a:xfrm>
                <a:off x="2906801" y="622402"/>
                <a:ext cx="162491" cy="53622"/>
              </a:xfrm>
            </p:spPr>
          </p:sp>
        </mc:Fallback>
      </mc:AlternateContent>
      <mc:AlternateContent xmlns:mc="http://schemas.openxmlformats.org/markup-compatibility/2006">
        <mc:Choice xmlns:p14="http://schemas.microsoft.com/office/powerpoint/2010/main" Requires="p14">
          <p:contentPart p14:bwMode="auto" r:id="rId17">
            <p14:nvContentPartPr>
              <p14:cNvPr id="1053127" name=""/>
              <p14:cNvContentPartPr/>
              <p14:nvPr/>
            </p14:nvContentPartPr>
            <p14:xfrm>
              <a:off x="3128005" y="473245"/>
              <a:ext cx="345336" cy="186842"/>
            </p14:xfrm>
          </p:contentPart>
        </mc:Choice>
        <mc:Fallback>
          <p:sp>
            <p:nvSpPr>
              <p:cNvPr id="1053127" name=""/>
              <p:cNvSpPr/>
              <p:nvPr/>
            </p:nvSpPr>
            <p:spPr>
              <a:xfrm>
                <a:off x="3128005" y="473245"/>
                <a:ext cx="345336" cy="186842"/>
              </a:xfrm>
            </p:spPr>
          </p:sp>
        </mc:Fallback>
      </mc:AlternateContent>
      <mc:AlternateContent xmlns:mc="http://schemas.openxmlformats.org/markup-compatibility/2006">
        <mc:Choice xmlns:p14="http://schemas.microsoft.com/office/powerpoint/2010/main" Requires="p14">
          <p:contentPart p14:bwMode="auto" r:id="rId18">
            <p14:nvContentPartPr>
              <p14:cNvPr id="1053128" name=""/>
              <p14:cNvContentPartPr/>
              <p14:nvPr/>
            </p14:nvContentPartPr>
            <p14:xfrm>
              <a:off x="3539142" y="423883"/>
              <a:ext cx="153364" cy="215785"/>
            </p14:xfrm>
          </p:contentPart>
        </mc:Choice>
        <mc:Fallback>
          <p:sp>
            <p:nvSpPr>
              <p:cNvPr id="1053128" name=""/>
              <p:cNvSpPr/>
              <p:nvPr/>
            </p:nvSpPr>
            <p:spPr>
              <a:xfrm>
                <a:off x="3539142" y="423883"/>
                <a:ext cx="153364" cy="215785"/>
              </a:xfrm>
            </p:spPr>
          </p:sp>
        </mc:Fallback>
      </mc:AlternateContent>
      <mc:AlternateContent xmlns:mc="http://schemas.openxmlformats.org/markup-compatibility/2006">
        <mc:Choice xmlns:p14="http://schemas.microsoft.com/office/powerpoint/2010/main" Requires="p14">
          <p:contentPart p14:bwMode="auto" r:id="rId19">
            <p14:nvContentPartPr>
              <p14:cNvPr id="1053129" name=""/>
              <p14:cNvContentPartPr/>
              <p14:nvPr/>
            </p14:nvContentPartPr>
            <p14:xfrm>
              <a:off x="3786643" y="328793"/>
              <a:ext cx="63279" cy="308167"/>
            </p14:xfrm>
          </p:contentPart>
        </mc:Choice>
        <mc:Fallback>
          <p:sp>
            <p:nvSpPr>
              <p:cNvPr id="1053129" name=""/>
              <p:cNvSpPr/>
              <p:nvPr/>
            </p:nvSpPr>
            <p:spPr>
              <a:xfrm>
                <a:off x="3786643" y="328793"/>
                <a:ext cx="63279" cy="308167"/>
              </a:xfrm>
            </p:spPr>
          </p:sp>
        </mc:Fallback>
      </mc:AlternateContent>
      <mc:AlternateContent xmlns:mc="http://schemas.openxmlformats.org/markup-compatibility/2006">
        <mc:Choice xmlns:p14="http://schemas.microsoft.com/office/powerpoint/2010/main" Requires="p14">
          <p:contentPart p14:bwMode="auto" r:id="rId20">
            <p14:nvContentPartPr>
              <p14:cNvPr id="1053130" name=""/>
              <p14:cNvContentPartPr/>
              <p14:nvPr/>
            </p14:nvContentPartPr>
            <p14:xfrm>
              <a:off x="2321201" y="408465"/>
              <a:ext cx="30687" cy="319858"/>
            </p14:xfrm>
          </p:contentPart>
        </mc:Choice>
        <mc:Fallback>
          <p:sp>
            <p:nvSpPr>
              <p:cNvPr id="1053130" name=""/>
              <p:cNvSpPr/>
              <p:nvPr/>
            </p:nvSpPr>
            <p:spPr>
              <a:xfrm>
                <a:off x="2321201" y="408465"/>
                <a:ext cx="30687" cy="319858"/>
              </a:xfrm>
            </p:spPr>
          </p:sp>
        </mc:Fallback>
      </mc:AlternateContent>
      <mc:AlternateContent xmlns:mc="http://schemas.openxmlformats.org/markup-compatibility/2006">
        <mc:Choice xmlns:p14="http://schemas.microsoft.com/office/powerpoint/2010/main" Requires="p14">
          <p:contentPart p14:bwMode="auto" r:id="rId21">
            <p14:nvContentPartPr>
              <p14:cNvPr id="1053131" name=""/>
              <p14:cNvContentPartPr/>
              <p14:nvPr/>
            </p14:nvContentPartPr>
            <p14:xfrm>
              <a:off x="755584" y="1610498"/>
              <a:ext cx="162969" cy="299360"/>
            </p14:xfrm>
          </p:contentPart>
        </mc:Choice>
        <mc:Fallback>
          <p:sp>
            <p:nvSpPr>
              <p:cNvPr id="1053131" name=""/>
              <p:cNvSpPr/>
              <p:nvPr/>
            </p:nvSpPr>
            <p:spPr>
              <a:xfrm>
                <a:off x="755584" y="1610498"/>
                <a:ext cx="162969" cy="299360"/>
              </a:xfrm>
            </p:spPr>
          </p:sp>
        </mc:Fallback>
      </mc:AlternateContent>
      <mc:AlternateContent xmlns:mc="http://schemas.openxmlformats.org/markup-compatibility/2006">
        <mc:Choice xmlns:p14="http://schemas.microsoft.com/office/powerpoint/2010/main" Requires="p14">
          <p:contentPart p14:bwMode="auto" r:id="rId22">
            <p14:nvContentPartPr>
              <p14:cNvPr id="1053132" name=""/>
              <p14:cNvContentPartPr/>
              <p14:nvPr/>
            </p14:nvContentPartPr>
            <p14:xfrm>
              <a:off x="1011656" y="1741051"/>
              <a:ext cx="116383" cy="23308"/>
            </p14:xfrm>
          </p:contentPart>
        </mc:Choice>
        <mc:Fallback>
          <p:sp>
            <p:nvSpPr>
              <p:cNvPr id="1053132" name=""/>
              <p:cNvSpPr/>
              <p:nvPr/>
            </p:nvSpPr>
            <p:spPr>
              <a:xfrm>
                <a:off x="1011656" y="1741051"/>
                <a:ext cx="116383" cy="23308"/>
              </a:xfrm>
            </p:spPr>
          </p:sp>
        </mc:Fallback>
      </mc:AlternateContent>
      <mc:AlternateContent xmlns:mc="http://schemas.openxmlformats.org/markup-compatibility/2006">
        <mc:Choice xmlns:p14="http://schemas.microsoft.com/office/powerpoint/2010/main" Requires="p14">
          <p:contentPart p14:bwMode="auto" r:id="rId23">
            <p14:nvContentPartPr>
              <p14:cNvPr id="1053133" name=""/>
              <p14:cNvContentPartPr/>
              <p14:nvPr/>
            </p14:nvContentPartPr>
            <p14:xfrm>
              <a:off x="1026217" y="1789546"/>
              <a:ext cx="150193" cy="31177"/>
            </p14:xfrm>
          </p:contentPart>
        </mc:Choice>
        <mc:Fallback>
          <p:sp>
            <p:nvSpPr>
              <p:cNvPr id="1053133" name=""/>
              <p:cNvSpPr/>
              <p:nvPr/>
            </p:nvSpPr>
            <p:spPr>
              <a:xfrm>
                <a:off x="1026217" y="1789546"/>
                <a:ext cx="150193" cy="31177"/>
              </a:xfrm>
            </p:spPr>
          </p:sp>
        </mc:Fallback>
      </mc:AlternateContent>
      <mc:AlternateContent xmlns:mc="http://schemas.openxmlformats.org/markup-compatibility/2006">
        <mc:Choice xmlns:p14="http://schemas.microsoft.com/office/powerpoint/2010/main" Requires="p14">
          <p:contentPart p14:bwMode="auto" r:id="rId24">
            <p14:nvContentPartPr>
              <p14:cNvPr id="1053134" name=""/>
              <p14:cNvContentPartPr/>
              <p14:nvPr/>
            </p14:nvContentPartPr>
            <p14:xfrm>
              <a:off x="1231863" y="1700884"/>
              <a:ext cx="134487" cy="126107"/>
            </p14:xfrm>
          </p:contentPart>
        </mc:Choice>
        <mc:Fallback>
          <p:sp>
            <p:nvSpPr>
              <p:cNvPr id="1053134" name=""/>
              <p:cNvSpPr/>
              <p:nvPr/>
            </p:nvSpPr>
            <p:spPr>
              <a:xfrm>
                <a:off x="1231863" y="1700884"/>
                <a:ext cx="134487" cy="126107"/>
              </a:xfrm>
            </p:spPr>
          </p:sp>
        </mc:Fallback>
      </mc:AlternateContent>
      <mc:AlternateContent xmlns:mc="http://schemas.openxmlformats.org/markup-compatibility/2006">
        <mc:Choice xmlns:p14="http://schemas.microsoft.com/office/powerpoint/2010/main" Requires="p14">
          <p:contentPart p14:bwMode="auto" r:id="rId25">
            <p14:nvContentPartPr>
              <p14:cNvPr id="1053135" name=""/>
              <p14:cNvContentPartPr/>
              <p14:nvPr/>
            </p14:nvContentPartPr>
            <p14:xfrm>
              <a:off x="1486743" y="1498063"/>
              <a:ext cx="77792" cy="392722"/>
            </p14:xfrm>
          </p:contentPart>
        </mc:Choice>
        <mc:Fallback>
          <p:sp>
            <p:nvSpPr>
              <p:cNvPr id="1053135" name=""/>
              <p:cNvSpPr/>
              <p:nvPr/>
            </p:nvSpPr>
            <p:spPr>
              <a:xfrm>
                <a:off x="1486743" y="1498063"/>
                <a:ext cx="77792" cy="392722"/>
              </a:xfrm>
            </p:spPr>
          </p:sp>
        </mc:Fallback>
      </mc:AlternateContent>
      <mc:AlternateContent xmlns:mc="http://schemas.openxmlformats.org/markup-compatibility/2006">
        <mc:Choice xmlns:p14="http://schemas.microsoft.com/office/powerpoint/2010/main" Requires="p14">
          <p:contentPart p14:bwMode="auto" r:id="rId26">
            <p14:nvContentPartPr>
              <p14:cNvPr id="1053136" name=""/>
              <p14:cNvContentPartPr/>
              <p14:nvPr/>
            </p14:nvContentPartPr>
            <p14:xfrm>
              <a:off x="1664716" y="1559865"/>
              <a:ext cx="87390" cy="267222"/>
            </p14:xfrm>
          </p:contentPart>
        </mc:Choice>
        <mc:Fallback>
          <p:sp>
            <p:nvSpPr>
              <p:cNvPr id="1053136" name=""/>
              <p:cNvSpPr/>
              <p:nvPr/>
            </p:nvSpPr>
            <p:spPr>
              <a:xfrm>
                <a:off x="1664716" y="1559865"/>
                <a:ext cx="87390" cy="267222"/>
              </a:xfrm>
            </p:spPr>
          </p:sp>
        </mc:Fallback>
      </mc:AlternateContent>
      <mc:AlternateContent xmlns:mc="http://schemas.openxmlformats.org/markup-compatibility/2006">
        <mc:Choice xmlns:p14="http://schemas.microsoft.com/office/powerpoint/2010/main" Requires="p14">
          <p:contentPart p14:bwMode="auto" r:id="rId27">
            <p14:nvContentPartPr>
              <p14:cNvPr id="1053137" name=""/>
              <p14:cNvContentPartPr/>
              <p14:nvPr/>
            </p14:nvContentPartPr>
            <p14:xfrm>
              <a:off x="1844234" y="1473243"/>
              <a:ext cx="102130" cy="328405"/>
            </p14:xfrm>
          </p:contentPart>
        </mc:Choice>
        <mc:Fallback>
          <p:sp>
            <p:nvSpPr>
              <p:cNvPr id="1053137" name=""/>
              <p:cNvSpPr/>
              <p:nvPr/>
            </p:nvSpPr>
            <p:spPr>
              <a:xfrm>
                <a:off x="1844234" y="1473243"/>
                <a:ext cx="102130" cy="328405"/>
              </a:xfrm>
            </p:spPr>
          </p:sp>
        </mc:Fallback>
      </mc:AlternateContent>
      <mc:AlternateContent xmlns:mc="http://schemas.openxmlformats.org/markup-compatibility/2006">
        <mc:Choice xmlns:p14="http://schemas.microsoft.com/office/powerpoint/2010/main" Requires="p14">
          <p:contentPart p14:bwMode="auto" r:id="rId28">
            <p14:nvContentPartPr>
              <p14:cNvPr id="1053138" name=""/>
              <p14:cNvContentPartPr/>
              <p14:nvPr/>
            </p14:nvContentPartPr>
            <p14:xfrm>
              <a:off x="1979413" y="1395920"/>
              <a:ext cx="534239" cy="374789"/>
            </p14:xfrm>
          </p:contentPart>
        </mc:Choice>
        <mc:Fallback>
          <p:sp>
            <p:nvSpPr>
              <p:cNvPr id="1053138" name=""/>
              <p:cNvSpPr/>
              <p:nvPr/>
            </p:nvSpPr>
            <p:spPr>
              <a:xfrm>
                <a:off x="1979413" y="1395920"/>
                <a:ext cx="534239" cy="374789"/>
              </a:xfrm>
            </p:spPr>
          </p:sp>
        </mc:Fallback>
      </mc:AlternateContent>
      <mc:AlternateContent xmlns:mc="http://schemas.openxmlformats.org/markup-compatibility/2006">
        <mc:Choice xmlns:p14="http://schemas.microsoft.com/office/powerpoint/2010/main" Requires="p14">
          <p:contentPart p14:bwMode="auto" r:id="rId29">
            <p14:nvContentPartPr>
              <p14:cNvPr id="1053139" name=""/>
              <p14:cNvContentPartPr/>
              <p14:nvPr/>
            </p14:nvContentPartPr>
            <p14:xfrm>
              <a:off x="2499091" y="1364532"/>
              <a:ext cx="69567" cy="340282"/>
            </p14:xfrm>
          </p:contentPart>
        </mc:Choice>
        <mc:Fallback>
          <p:sp>
            <p:nvSpPr>
              <p:cNvPr id="1053139" name=""/>
              <p:cNvSpPr/>
              <p:nvPr/>
            </p:nvSpPr>
            <p:spPr>
              <a:xfrm>
                <a:off x="2499091" y="1364532"/>
                <a:ext cx="69567" cy="340282"/>
              </a:xfrm>
            </p:spPr>
          </p:sp>
        </mc:Fallback>
      </mc:AlternateContent>
      <mc:AlternateContent xmlns:mc="http://schemas.openxmlformats.org/markup-compatibility/2006">
        <mc:Choice xmlns:p14="http://schemas.microsoft.com/office/powerpoint/2010/main" Requires="p14">
          <p:contentPart p14:bwMode="auto" r:id="rId30">
            <p14:nvContentPartPr>
              <p14:cNvPr id="1053140" name=""/>
              <p14:cNvContentPartPr/>
              <p14:nvPr/>
            </p14:nvContentPartPr>
            <p14:xfrm>
              <a:off x="811390" y="1871356"/>
              <a:ext cx="1673581" cy="170219"/>
            </p14:xfrm>
          </p:contentPart>
        </mc:Choice>
        <mc:Fallback>
          <p:sp>
            <p:nvSpPr>
              <p:cNvPr id="1053140" name=""/>
              <p:cNvSpPr/>
              <p:nvPr/>
            </p:nvSpPr>
            <p:spPr>
              <a:xfrm>
                <a:off x="811390" y="1871356"/>
                <a:ext cx="1673581" cy="170219"/>
              </a:xfrm>
            </p:spPr>
          </p:sp>
        </mc:Fallback>
      </mc:AlternateContent>
      <mc:AlternateContent xmlns:mc="http://schemas.openxmlformats.org/markup-compatibility/2006">
        <mc:Choice xmlns:p14="http://schemas.microsoft.com/office/powerpoint/2010/main" Requires="p14">
          <p:contentPart p14:bwMode="auto" r:id="rId31">
            <p14:nvContentPartPr>
              <p14:cNvPr id="1053141" name=""/>
              <p14:cNvContentPartPr/>
              <p14:nvPr/>
            </p14:nvContentPartPr>
            <p14:xfrm>
              <a:off x="886153" y="2400271"/>
              <a:ext cx="239785" cy="393170"/>
            </p14:xfrm>
          </p:contentPart>
        </mc:Choice>
        <mc:Fallback>
          <p:sp>
            <p:nvSpPr>
              <p:cNvPr id="1053141" name=""/>
              <p:cNvSpPr/>
              <p:nvPr/>
            </p:nvSpPr>
            <p:spPr>
              <a:xfrm>
                <a:off x="886153" y="2400271"/>
                <a:ext cx="239785" cy="393170"/>
              </a:xfrm>
            </p:spPr>
          </p:sp>
        </mc:Fallback>
      </mc:AlternateContent>
      <mc:AlternateContent xmlns:mc="http://schemas.openxmlformats.org/markup-compatibility/2006">
        <mc:Choice xmlns:p14="http://schemas.microsoft.com/office/powerpoint/2010/main" Requires="p14">
          <p:contentPart p14:bwMode="auto" r:id="rId32">
            <p14:nvContentPartPr>
              <p14:cNvPr id="1053142" name=""/>
              <p14:cNvContentPartPr/>
              <p14:nvPr/>
            </p14:nvContentPartPr>
            <p14:xfrm>
              <a:off x="861633" y="2610496"/>
              <a:ext cx="185763" cy="29039"/>
            </p14:xfrm>
          </p:contentPart>
        </mc:Choice>
        <mc:Fallback>
          <p:sp>
            <p:nvSpPr>
              <p:cNvPr id="1053142" name=""/>
              <p:cNvSpPr/>
              <p:nvPr/>
            </p:nvSpPr>
            <p:spPr>
              <a:xfrm>
                <a:off x="861633" y="2610496"/>
                <a:ext cx="185763" cy="29039"/>
              </a:xfrm>
            </p:spPr>
          </p:sp>
        </mc:Fallback>
      </mc:AlternateContent>
      <mc:AlternateContent xmlns:mc="http://schemas.openxmlformats.org/markup-compatibility/2006">
        <mc:Choice xmlns:p14="http://schemas.microsoft.com/office/powerpoint/2010/main" Requires="p14">
          <p:contentPart p14:bwMode="auto" r:id="rId33">
            <p14:nvContentPartPr>
              <p14:cNvPr id="1053143" name=""/>
              <p14:cNvContentPartPr/>
              <p14:nvPr/>
            </p14:nvContentPartPr>
            <p14:xfrm>
              <a:off x="1056415" y="2779237"/>
              <a:ext cx="98648" cy="309413"/>
            </p14:xfrm>
          </p:contentPart>
        </mc:Choice>
        <mc:Fallback>
          <p:sp>
            <p:nvSpPr>
              <p:cNvPr id="1053143" name=""/>
              <p:cNvSpPr/>
              <p:nvPr/>
            </p:nvSpPr>
            <p:spPr>
              <a:xfrm>
                <a:off x="1056415" y="2779237"/>
                <a:ext cx="98648" cy="309413"/>
              </a:xfrm>
            </p:spPr>
          </p:sp>
        </mc:Fallback>
      </mc:AlternateContent>
      <mc:AlternateContent xmlns:mc="http://schemas.openxmlformats.org/markup-compatibility/2006">
        <mc:Choice xmlns:p14="http://schemas.microsoft.com/office/powerpoint/2010/main" Requires="p14">
          <p:contentPart p14:bwMode="auto" r:id="rId34">
            <p14:nvContentPartPr>
              <p14:cNvPr id="1053144" name=""/>
              <p14:cNvContentPartPr/>
              <p14:nvPr/>
            </p14:nvContentPartPr>
            <p14:xfrm>
              <a:off x="1221030" y="2226531"/>
              <a:ext cx="62432" cy="147362"/>
            </p14:xfrm>
          </p:contentPart>
        </mc:Choice>
        <mc:Fallback>
          <p:sp>
            <p:nvSpPr>
              <p:cNvPr id="1053144" name=""/>
              <p:cNvSpPr/>
              <p:nvPr/>
            </p:nvSpPr>
            <p:spPr>
              <a:xfrm>
                <a:off x="1221030" y="2226531"/>
                <a:ext cx="62432" cy="147362"/>
              </a:xfrm>
            </p:spPr>
          </p:sp>
        </mc:Fallback>
      </mc:AlternateContent>
      <mc:AlternateContent xmlns:mc="http://schemas.openxmlformats.org/markup-compatibility/2006">
        <mc:Choice xmlns:p14="http://schemas.microsoft.com/office/powerpoint/2010/main" Requires="p14">
          <p:contentPart p14:bwMode="auto" r:id="rId35">
            <p14:nvContentPartPr>
              <p14:cNvPr id="1053145" name=""/>
              <p14:cNvContentPartPr/>
              <p14:nvPr/>
            </p14:nvContentPartPr>
            <p14:xfrm>
              <a:off x="1267432" y="2497813"/>
              <a:ext cx="106044" cy="382374"/>
            </p14:xfrm>
          </p:contentPart>
        </mc:Choice>
        <mc:Fallback>
          <p:sp>
            <p:nvSpPr>
              <p:cNvPr id="1053145" name=""/>
              <p:cNvSpPr/>
              <p:nvPr/>
            </p:nvSpPr>
            <p:spPr>
              <a:xfrm>
                <a:off x="1267432" y="2497813"/>
                <a:ext cx="106044" cy="382374"/>
              </a:xfrm>
            </p:spPr>
          </p:sp>
        </mc:Fallback>
      </mc:AlternateContent>
      <mc:AlternateContent xmlns:mc="http://schemas.openxmlformats.org/markup-compatibility/2006">
        <mc:Choice xmlns:p14="http://schemas.microsoft.com/office/powerpoint/2010/main" Requires="p14">
          <p:contentPart p14:bwMode="auto" r:id="rId36">
            <p14:nvContentPartPr>
              <p14:cNvPr id="1053146" name=""/>
              <p14:cNvContentPartPr/>
              <p14:nvPr/>
            </p14:nvContentPartPr>
            <p14:xfrm>
              <a:off x="1458280" y="2550734"/>
              <a:ext cx="140450" cy="174479"/>
            </p14:xfrm>
          </p:contentPart>
        </mc:Choice>
        <mc:Fallback>
          <p:sp>
            <p:nvSpPr>
              <p:cNvPr id="1053146" name=""/>
              <p:cNvSpPr/>
              <p:nvPr/>
            </p:nvSpPr>
            <p:spPr>
              <a:xfrm>
                <a:off x="1458280" y="2550734"/>
                <a:ext cx="140450" cy="174479"/>
              </a:xfrm>
            </p:spPr>
          </p:sp>
        </mc:Fallback>
      </mc:AlternateContent>
      <mc:AlternateContent xmlns:mc="http://schemas.openxmlformats.org/markup-compatibility/2006">
        <mc:Choice xmlns:p14="http://schemas.microsoft.com/office/powerpoint/2010/main" Requires="p14">
          <p:contentPart p14:bwMode="auto" r:id="rId37">
            <p14:nvContentPartPr>
              <p14:cNvPr id="1053147" name=""/>
              <p14:cNvContentPartPr/>
              <p14:nvPr/>
            </p14:nvContentPartPr>
            <p14:xfrm>
              <a:off x="1564897" y="2436756"/>
              <a:ext cx="97742" cy="371727"/>
            </p14:xfrm>
          </p:contentPart>
        </mc:Choice>
        <mc:Fallback>
          <p:sp>
            <p:nvSpPr>
              <p:cNvPr id="1053147" name=""/>
              <p:cNvSpPr/>
              <p:nvPr/>
            </p:nvSpPr>
            <p:spPr>
              <a:xfrm>
                <a:off x="1564897" y="2436756"/>
                <a:ext cx="97742" cy="371727"/>
              </a:xfrm>
            </p:spPr>
          </p:sp>
        </mc:Fallback>
      </mc:AlternateContent>
      <mc:AlternateContent xmlns:mc="http://schemas.openxmlformats.org/markup-compatibility/2006">
        <mc:Choice xmlns:p14="http://schemas.microsoft.com/office/powerpoint/2010/main" Requires="p14">
          <p:contentPart p14:bwMode="auto" r:id="rId38">
            <p14:nvContentPartPr>
              <p14:cNvPr id="1053148" name=""/>
              <p14:cNvContentPartPr/>
              <p14:nvPr/>
            </p14:nvContentPartPr>
            <p14:xfrm>
              <a:off x="1805455" y="2594852"/>
              <a:ext cx="133319" cy="4234"/>
            </p14:xfrm>
          </p:contentPart>
        </mc:Choice>
        <mc:Fallback>
          <p:sp>
            <p:nvSpPr>
              <p:cNvPr id="1053148" name=""/>
              <p:cNvSpPr/>
              <p:nvPr/>
            </p:nvSpPr>
            <p:spPr>
              <a:xfrm>
                <a:off x="1805455" y="2594852"/>
                <a:ext cx="133319" cy="4234"/>
              </a:xfrm>
            </p:spPr>
          </p:sp>
        </mc:Fallback>
      </mc:AlternateContent>
      <mc:AlternateContent xmlns:mc="http://schemas.openxmlformats.org/markup-compatibility/2006">
        <mc:Choice xmlns:p14="http://schemas.microsoft.com/office/powerpoint/2010/main" Requires="p14">
          <p:contentPart p14:bwMode="auto" r:id="rId39">
            <p14:nvContentPartPr>
              <p14:cNvPr id="1053149" name=""/>
              <p14:cNvContentPartPr/>
              <p14:nvPr/>
            </p14:nvContentPartPr>
            <p14:xfrm>
              <a:off x="1805455" y="2673731"/>
              <a:ext cx="175015" cy="38031"/>
            </p14:xfrm>
          </p:contentPart>
        </mc:Choice>
        <mc:Fallback>
          <p:sp>
            <p:nvSpPr>
              <p:cNvPr id="1053149" name=""/>
              <p:cNvSpPr/>
              <p:nvPr/>
            </p:nvSpPr>
            <p:spPr>
              <a:xfrm>
                <a:off x="1805455" y="2673731"/>
                <a:ext cx="175015" cy="38031"/>
              </a:xfrm>
            </p:spPr>
          </p:sp>
        </mc:Fallback>
      </mc:AlternateContent>
      <mc:AlternateContent xmlns:mc="http://schemas.openxmlformats.org/markup-compatibility/2006">
        <mc:Choice xmlns:p14="http://schemas.microsoft.com/office/powerpoint/2010/main" Requires="p14">
          <p:contentPart p14:bwMode="auto" r:id="rId40">
            <p14:nvContentPartPr>
              <p14:cNvPr id="1053150" name=""/>
              <p14:cNvContentPartPr/>
              <p14:nvPr/>
            </p14:nvContentPartPr>
            <p14:xfrm>
              <a:off x="2184620" y="2400271"/>
              <a:ext cx="21485" cy="305810"/>
            </p14:xfrm>
          </p:contentPart>
        </mc:Choice>
        <mc:Fallback>
          <p:sp>
            <p:nvSpPr>
              <p:cNvPr id="1053150" name=""/>
              <p:cNvSpPr/>
              <p:nvPr/>
            </p:nvSpPr>
            <p:spPr>
              <a:xfrm>
                <a:off x="2184620" y="2400271"/>
                <a:ext cx="21485" cy="305810"/>
              </a:xfrm>
            </p:spPr>
          </p:sp>
        </mc:Fallback>
      </mc:AlternateContent>
      <mc:AlternateContent xmlns:mc="http://schemas.openxmlformats.org/markup-compatibility/2006">
        <mc:Choice xmlns:p14="http://schemas.microsoft.com/office/powerpoint/2010/main" Requires="p14">
          <p:contentPart p14:bwMode="auto" r:id="rId41">
            <p14:nvContentPartPr>
              <p14:cNvPr id="1053151" name=""/>
              <p14:cNvContentPartPr/>
              <p14:nvPr/>
            </p14:nvContentPartPr>
            <p14:xfrm>
              <a:off x="2177424" y="2370953"/>
              <a:ext cx="161346" cy="7476"/>
            </p14:xfrm>
          </p:contentPart>
        </mc:Choice>
        <mc:Fallback>
          <p:sp>
            <p:nvSpPr>
              <p:cNvPr id="1053151" name=""/>
              <p:cNvSpPr/>
              <p:nvPr/>
            </p:nvSpPr>
            <p:spPr>
              <a:xfrm>
                <a:off x="2177424" y="2370953"/>
                <a:ext cx="161346" cy="7476"/>
              </a:xfrm>
            </p:spPr>
          </p:sp>
        </mc:Fallback>
      </mc:AlternateContent>
      <mc:AlternateContent xmlns:mc="http://schemas.openxmlformats.org/markup-compatibility/2006">
        <mc:Choice xmlns:p14="http://schemas.microsoft.com/office/powerpoint/2010/main" Requires="p14">
          <p:contentPart p14:bwMode="auto" r:id="rId42">
            <p14:nvContentPartPr>
              <p14:cNvPr id="1053152" name=""/>
              <p14:cNvContentPartPr/>
              <p14:nvPr/>
            </p14:nvContentPartPr>
            <p14:xfrm>
              <a:off x="2170364" y="2494339"/>
              <a:ext cx="187516" cy="1809"/>
            </p14:xfrm>
          </p:contentPart>
        </mc:Choice>
        <mc:Fallback>
          <p:sp>
            <p:nvSpPr>
              <p:cNvPr id="1053152" name=""/>
              <p:cNvSpPr/>
              <p:nvPr/>
            </p:nvSpPr>
            <p:spPr>
              <a:xfrm>
                <a:off x="2170364" y="2494339"/>
                <a:ext cx="187516" cy="1809"/>
              </a:xfrm>
            </p:spPr>
          </p:sp>
        </mc:Fallback>
      </mc:AlternateContent>
      <mc:AlternateContent xmlns:mc="http://schemas.openxmlformats.org/markup-compatibility/2006">
        <mc:Choice xmlns:p14="http://schemas.microsoft.com/office/powerpoint/2010/main" Requires="p14">
          <p:contentPart p14:bwMode="auto" r:id="rId43">
            <p14:nvContentPartPr>
              <p14:cNvPr id="1053153" name=""/>
              <p14:cNvContentPartPr/>
              <p14:nvPr/>
            </p14:nvContentPartPr>
            <p14:xfrm>
              <a:off x="2170364" y="2685090"/>
              <a:ext cx="161683" cy="19225"/>
            </p14:xfrm>
          </p:contentPart>
        </mc:Choice>
        <mc:Fallback>
          <p:sp>
            <p:nvSpPr>
              <p:cNvPr id="1053153" name=""/>
              <p:cNvSpPr/>
              <p:nvPr/>
            </p:nvSpPr>
            <p:spPr>
              <a:xfrm>
                <a:off x="2170364" y="2685090"/>
                <a:ext cx="161683" cy="19225"/>
              </a:xfrm>
            </p:spPr>
          </p:sp>
        </mc:Fallback>
      </mc:AlternateContent>
      <mc:AlternateContent xmlns:mc="http://schemas.openxmlformats.org/markup-compatibility/2006">
        <mc:Choice xmlns:p14="http://schemas.microsoft.com/office/powerpoint/2010/main" Requires="p14">
          <p:contentPart p14:bwMode="auto" r:id="rId44">
            <p14:nvContentPartPr>
              <p14:cNvPr id="1053154" name=""/>
              <p14:cNvContentPartPr/>
              <p14:nvPr/>
            </p14:nvContentPartPr>
            <p14:xfrm>
              <a:off x="2363188" y="2708039"/>
              <a:ext cx="7501" cy="293620"/>
            </p14:xfrm>
          </p:contentPart>
        </mc:Choice>
        <mc:Fallback>
          <p:sp>
            <p:nvSpPr>
              <p:cNvPr id="1053154" name=""/>
              <p:cNvSpPr/>
              <p:nvPr/>
            </p:nvSpPr>
            <p:spPr>
              <a:xfrm>
                <a:off x="2363188" y="2708039"/>
                <a:ext cx="7501" cy="293620"/>
              </a:xfrm>
            </p:spPr>
          </p:sp>
        </mc:Fallback>
      </mc:AlternateContent>
      <mc:AlternateContent xmlns:mc="http://schemas.openxmlformats.org/markup-compatibility/2006">
        <mc:Choice xmlns:p14="http://schemas.microsoft.com/office/powerpoint/2010/main" Requires="p14">
          <p:contentPart p14:bwMode="auto" r:id="rId45">
            <p14:nvContentPartPr>
              <p14:cNvPr id="1053155" name=""/>
              <p14:cNvContentPartPr/>
              <p14:nvPr/>
            </p14:nvContentPartPr>
            <p14:xfrm>
              <a:off x="2320387" y="2702063"/>
              <a:ext cx="104503" cy="96215"/>
            </p14:xfrm>
          </p:contentPart>
        </mc:Choice>
        <mc:Fallback>
          <p:sp>
            <p:nvSpPr>
              <p:cNvPr id="1053155" name=""/>
              <p:cNvSpPr/>
              <p:nvPr/>
            </p:nvSpPr>
            <p:spPr>
              <a:xfrm>
                <a:off x="2320387" y="2702063"/>
                <a:ext cx="104503" cy="96215"/>
              </a:xfrm>
            </p:spPr>
          </p:sp>
        </mc:Fallback>
      </mc:AlternateContent>
      <mc:AlternateContent xmlns:mc="http://schemas.openxmlformats.org/markup-compatibility/2006">
        <mc:Choice xmlns:p14="http://schemas.microsoft.com/office/powerpoint/2010/main" Requires="p14">
          <p:contentPart p14:bwMode="auto" r:id="rId46">
            <p14:nvContentPartPr>
              <p14:cNvPr id="1053156" name=""/>
              <p14:cNvContentPartPr/>
              <p14:nvPr/>
            </p14:nvContentPartPr>
            <p14:xfrm>
              <a:off x="2555386" y="2364282"/>
              <a:ext cx="79608" cy="413899"/>
            </p14:xfrm>
          </p:contentPart>
        </mc:Choice>
        <mc:Fallback>
          <p:sp>
            <p:nvSpPr>
              <p:cNvPr id="1053156" name=""/>
              <p:cNvSpPr/>
              <p:nvPr/>
            </p:nvSpPr>
            <p:spPr>
              <a:xfrm>
                <a:off x="2555386" y="2364282"/>
                <a:ext cx="79608" cy="413899"/>
              </a:xfrm>
            </p:spPr>
          </p:sp>
        </mc:Fallback>
      </mc:AlternateContent>
      <mc:AlternateContent xmlns:mc="http://schemas.openxmlformats.org/markup-compatibility/2006">
        <mc:Choice xmlns:p14="http://schemas.microsoft.com/office/powerpoint/2010/main" Requires="p14">
          <p:contentPart p14:bwMode="auto" r:id="rId47">
            <p14:nvContentPartPr>
              <p14:cNvPr id="1053157" name=""/>
              <p14:cNvContentPartPr/>
              <p14:nvPr/>
            </p14:nvContentPartPr>
            <p14:xfrm>
              <a:off x="2740768" y="2530241"/>
              <a:ext cx="133996" cy="142245"/>
            </p14:xfrm>
          </p:contentPart>
        </mc:Choice>
        <mc:Fallback>
          <p:sp>
            <p:nvSpPr>
              <p:cNvPr id="1053157" name=""/>
              <p:cNvSpPr/>
              <p:nvPr/>
            </p:nvSpPr>
            <p:spPr>
              <a:xfrm>
                <a:off x="2740768" y="2530241"/>
                <a:ext cx="133996" cy="142245"/>
              </a:xfrm>
            </p:spPr>
          </p:sp>
        </mc:Fallback>
      </mc:AlternateContent>
      <mc:AlternateContent xmlns:mc="http://schemas.openxmlformats.org/markup-compatibility/2006">
        <mc:Choice xmlns:p14="http://schemas.microsoft.com/office/powerpoint/2010/main" Requires="p14">
          <p:contentPart p14:bwMode="auto" r:id="rId48">
            <p14:nvContentPartPr>
              <p14:cNvPr id="1053158" name=""/>
              <p14:cNvContentPartPr/>
              <p14:nvPr/>
            </p14:nvContentPartPr>
            <p14:xfrm>
              <a:off x="2778399" y="2556663"/>
              <a:ext cx="117787" cy="39189"/>
            </p14:xfrm>
          </p:contentPart>
        </mc:Choice>
        <mc:Fallback>
          <p:sp>
            <p:nvSpPr>
              <p:cNvPr id="1053158" name=""/>
              <p:cNvSpPr/>
              <p:nvPr/>
            </p:nvSpPr>
            <p:spPr>
              <a:xfrm>
                <a:off x="2778399" y="2556663"/>
                <a:ext cx="117787" cy="39189"/>
              </a:xfrm>
            </p:spPr>
          </p:sp>
        </mc:Fallback>
      </mc:AlternateContent>
      <mc:AlternateContent xmlns:mc="http://schemas.openxmlformats.org/markup-compatibility/2006">
        <mc:Choice xmlns:p14="http://schemas.microsoft.com/office/powerpoint/2010/main" Requires="p14">
          <p:contentPart p14:bwMode="auto" r:id="rId49">
            <p14:nvContentPartPr>
              <p14:cNvPr id="1053159" name=""/>
              <p14:cNvContentPartPr/>
              <p14:nvPr/>
            </p14:nvContentPartPr>
            <p14:xfrm>
              <a:off x="2999904" y="2544971"/>
              <a:ext cx="85601" cy="7694"/>
            </p14:xfrm>
          </p:contentPart>
        </mc:Choice>
        <mc:Fallback>
          <p:sp>
            <p:nvSpPr>
              <p:cNvPr id="1053159" name=""/>
              <p:cNvSpPr/>
              <p:nvPr/>
            </p:nvSpPr>
            <p:spPr>
              <a:xfrm>
                <a:off x="2999904" y="2544971"/>
                <a:ext cx="85601" cy="7694"/>
              </a:xfrm>
            </p:spPr>
          </p:sp>
        </mc:Fallback>
      </mc:AlternateContent>
      <mc:AlternateContent xmlns:mc="http://schemas.openxmlformats.org/markup-compatibility/2006">
        <mc:Choice xmlns:p14="http://schemas.microsoft.com/office/powerpoint/2010/main" Requires="p14">
          <p:contentPart p14:bwMode="auto" r:id="rId50">
            <p14:nvContentPartPr>
              <p14:cNvPr id="1053160" name=""/>
              <p14:cNvContentPartPr/>
              <p14:nvPr/>
            </p14:nvContentPartPr>
            <p14:xfrm>
              <a:off x="2978283" y="2583834"/>
              <a:ext cx="151593" cy="34340"/>
            </p14:xfrm>
          </p:contentPart>
        </mc:Choice>
        <mc:Fallback>
          <p:sp>
            <p:nvSpPr>
              <p:cNvPr id="1053160" name=""/>
              <p:cNvSpPr/>
              <p:nvPr/>
            </p:nvSpPr>
            <p:spPr>
              <a:xfrm>
                <a:off x="2978283" y="2583834"/>
                <a:ext cx="151593" cy="34340"/>
              </a:xfrm>
            </p:spPr>
          </p:sp>
        </mc:Fallback>
      </mc:AlternateContent>
      <mc:AlternateContent xmlns:mc="http://schemas.openxmlformats.org/markup-compatibility/2006">
        <mc:Choice xmlns:p14="http://schemas.microsoft.com/office/powerpoint/2010/main" Requires="p14">
          <p:contentPart p14:bwMode="auto" r:id="rId51">
            <p14:nvContentPartPr>
              <p14:cNvPr id="1053161" name=""/>
              <p14:cNvContentPartPr/>
              <p14:nvPr/>
            </p14:nvContentPartPr>
            <p14:xfrm>
              <a:off x="3190997" y="2511098"/>
              <a:ext cx="85518" cy="91635"/>
            </p14:xfrm>
          </p:contentPart>
        </mc:Choice>
        <mc:Fallback>
          <p:sp>
            <p:nvSpPr>
              <p:cNvPr id="1053161" name=""/>
              <p:cNvSpPr/>
              <p:nvPr/>
            </p:nvSpPr>
            <p:spPr>
              <a:xfrm>
                <a:off x="3190997" y="2511098"/>
                <a:ext cx="85518" cy="91635"/>
              </a:xfrm>
            </p:spPr>
          </p:sp>
        </mc:Fallback>
      </mc:AlternateContent>
      <mc:AlternateContent xmlns:mc="http://schemas.openxmlformats.org/markup-compatibility/2006">
        <mc:Choice xmlns:p14="http://schemas.microsoft.com/office/powerpoint/2010/main" Requires="p14">
          <p:contentPart p14:bwMode="auto" r:id="rId52">
            <p14:nvContentPartPr>
              <p14:cNvPr id="1053162" name=""/>
              <p14:cNvContentPartPr/>
              <p14:nvPr/>
            </p14:nvContentPartPr>
            <p14:xfrm>
              <a:off x="3250090" y="2349390"/>
              <a:ext cx="122990" cy="415307"/>
            </p14:xfrm>
          </p:contentPart>
        </mc:Choice>
        <mc:Fallback>
          <p:sp>
            <p:nvSpPr>
              <p:cNvPr id="1053162" name=""/>
              <p:cNvSpPr/>
              <p:nvPr/>
            </p:nvSpPr>
            <p:spPr>
              <a:xfrm>
                <a:off x="3250090" y="2349390"/>
                <a:ext cx="122990" cy="415307"/>
              </a:xfrm>
            </p:spPr>
          </p:sp>
        </mc:Fallback>
      </mc:AlternateContent>
      <mc:AlternateContent xmlns:mc="http://schemas.openxmlformats.org/markup-compatibility/2006">
        <mc:Choice xmlns:p14="http://schemas.microsoft.com/office/powerpoint/2010/main" Requires="p14">
          <p:contentPart p14:bwMode="auto" r:id="rId53">
            <p14:nvContentPartPr>
              <p14:cNvPr id="1053163" name=""/>
              <p14:cNvContentPartPr/>
              <p14:nvPr/>
            </p14:nvContentPartPr>
            <p14:xfrm>
              <a:off x="3507777" y="2574011"/>
              <a:ext cx="228564" cy="36485"/>
            </p14:xfrm>
          </p:contentPart>
        </mc:Choice>
        <mc:Fallback>
          <p:sp>
            <p:nvSpPr>
              <p:cNvPr id="1053163" name=""/>
              <p:cNvSpPr/>
              <p:nvPr/>
            </p:nvSpPr>
            <p:spPr>
              <a:xfrm>
                <a:off x="3507777" y="2574011"/>
                <a:ext cx="228564" cy="36485"/>
              </a:xfrm>
            </p:spPr>
          </p:sp>
        </mc:Fallback>
      </mc:AlternateContent>
      <mc:AlternateContent xmlns:mc="http://schemas.openxmlformats.org/markup-compatibility/2006">
        <mc:Choice xmlns:p14="http://schemas.microsoft.com/office/powerpoint/2010/main" Requires="p14">
          <p:contentPart p14:bwMode="auto" r:id="rId54">
            <p14:nvContentPartPr>
              <p14:cNvPr id="1053164" name=""/>
              <p14:cNvContentPartPr/>
              <p14:nvPr/>
            </p14:nvContentPartPr>
            <p14:xfrm>
              <a:off x="3576931" y="2523626"/>
              <a:ext cx="16447" cy="159949"/>
            </p14:xfrm>
          </p:contentPart>
        </mc:Choice>
        <mc:Fallback>
          <p:sp>
            <p:nvSpPr>
              <p:cNvPr id="1053164" name=""/>
              <p:cNvSpPr/>
              <p:nvPr/>
            </p:nvSpPr>
            <p:spPr>
              <a:xfrm>
                <a:off x="3576931" y="2523626"/>
                <a:ext cx="16447" cy="159949"/>
              </a:xfrm>
            </p:spPr>
          </p:sp>
        </mc:Fallback>
      </mc:AlternateContent>
      <mc:AlternateContent xmlns:mc="http://schemas.openxmlformats.org/markup-compatibility/2006">
        <mc:Choice xmlns:p14="http://schemas.microsoft.com/office/powerpoint/2010/main" Requires="p14">
          <p:contentPart p14:bwMode="auto" r:id="rId55">
            <p14:nvContentPartPr>
              <p14:cNvPr id="1053165" name=""/>
              <p14:cNvContentPartPr/>
              <p14:nvPr/>
            </p14:nvContentPartPr>
            <p14:xfrm>
              <a:off x="3836330" y="2375743"/>
              <a:ext cx="155956" cy="258380"/>
            </p14:xfrm>
          </p:contentPart>
        </mc:Choice>
        <mc:Fallback>
          <p:sp>
            <p:nvSpPr>
              <p:cNvPr id="1053165" name=""/>
              <p:cNvSpPr/>
              <p:nvPr/>
            </p:nvSpPr>
            <p:spPr>
              <a:xfrm>
                <a:off x="3836330" y="2375743"/>
                <a:ext cx="155956" cy="258380"/>
              </a:xfrm>
            </p:spPr>
          </p:sp>
        </mc:Fallback>
      </mc:AlternateContent>
      <mc:AlternateContent xmlns:mc="http://schemas.openxmlformats.org/markup-compatibility/2006">
        <mc:Choice xmlns:p14="http://schemas.microsoft.com/office/powerpoint/2010/main" Requires="p14">
          <p:contentPart p14:bwMode="auto" r:id="rId56">
            <p14:nvContentPartPr>
              <p14:cNvPr id="1053166" name=""/>
              <p14:cNvContentPartPr/>
              <p14:nvPr/>
            </p14:nvContentPartPr>
            <p14:xfrm>
              <a:off x="4109929" y="2465299"/>
              <a:ext cx="113104" cy="142768"/>
            </p14:xfrm>
          </p:contentPart>
        </mc:Choice>
        <mc:Fallback>
          <p:sp>
            <p:nvSpPr>
              <p:cNvPr id="1053166" name=""/>
              <p:cNvSpPr/>
              <p:nvPr/>
            </p:nvSpPr>
            <p:spPr>
              <a:xfrm>
                <a:off x="4109929" y="2465299"/>
                <a:ext cx="113104" cy="142768"/>
              </a:xfrm>
            </p:spPr>
          </p:sp>
        </mc:Fallback>
      </mc:AlternateContent>
      <mc:AlternateContent xmlns:mc="http://schemas.openxmlformats.org/markup-compatibility/2006">
        <mc:Choice xmlns:p14="http://schemas.microsoft.com/office/powerpoint/2010/main" Requires="p14">
          <p:contentPart p14:bwMode="auto" r:id="rId57">
            <p14:nvContentPartPr>
              <p14:cNvPr id="1053167" name=""/>
              <p14:cNvContentPartPr/>
              <p14:nvPr/>
            </p14:nvContentPartPr>
            <p14:xfrm>
              <a:off x="4108310" y="2479943"/>
              <a:ext cx="115756" cy="121370"/>
            </p14:xfrm>
          </p:contentPart>
        </mc:Choice>
        <mc:Fallback>
          <p:sp>
            <p:nvSpPr>
              <p:cNvPr id="1053167" name=""/>
              <p:cNvSpPr/>
              <p:nvPr/>
            </p:nvSpPr>
            <p:spPr>
              <a:xfrm>
                <a:off x="4108310" y="2479943"/>
                <a:ext cx="115756" cy="121370"/>
              </a:xfrm>
            </p:spPr>
          </p:sp>
        </mc:Fallback>
      </mc:AlternateContent>
      <mc:AlternateContent xmlns:mc="http://schemas.openxmlformats.org/markup-compatibility/2006">
        <mc:Choice xmlns:p14="http://schemas.microsoft.com/office/powerpoint/2010/main" Requires="p14">
          <p:contentPart p14:bwMode="auto" r:id="rId58">
            <p14:nvContentPartPr>
              <p14:cNvPr id="1053168" name=""/>
              <p14:cNvContentPartPr/>
              <p14:nvPr/>
            </p14:nvContentPartPr>
            <p14:xfrm>
              <a:off x="4338673" y="2293353"/>
              <a:ext cx="184408" cy="305844"/>
            </p14:xfrm>
          </p:contentPart>
        </mc:Choice>
        <mc:Fallback>
          <p:sp>
            <p:nvSpPr>
              <p:cNvPr id="1053168" name=""/>
              <p:cNvSpPr/>
              <p:nvPr/>
            </p:nvSpPr>
            <p:spPr>
              <a:xfrm>
                <a:off x="4338673" y="2293353"/>
                <a:ext cx="184408" cy="305844"/>
              </a:xfrm>
            </p:spPr>
          </p:sp>
        </mc:Fallback>
      </mc:AlternateContent>
      <mc:AlternateContent xmlns:mc="http://schemas.openxmlformats.org/markup-compatibility/2006">
        <mc:Choice xmlns:p14="http://schemas.microsoft.com/office/powerpoint/2010/main" Requires="p14">
          <p:contentPart p14:bwMode="auto" r:id="rId59">
            <p14:nvContentPartPr>
              <p14:cNvPr id="1053169" name=""/>
              <p14:cNvContentPartPr/>
              <p14:nvPr/>
            </p14:nvContentPartPr>
            <p14:xfrm>
              <a:off x="4737967" y="2551479"/>
              <a:ext cx="163360" cy="22531"/>
            </p14:xfrm>
          </p:contentPart>
        </mc:Choice>
        <mc:Fallback>
          <p:sp>
            <p:nvSpPr>
              <p:cNvPr id="1053169" name=""/>
              <p:cNvSpPr/>
              <p:nvPr/>
            </p:nvSpPr>
            <p:spPr>
              <a:xfrm>
                <a:off x="4737967" y="2551479"/>
                <a:ext cx="163360" cy="22531"/>
              </a:xfrm>
            </p:spPr>
          </p:sp>
        </mc:Fallback>
      </mc:AlternateContent>
      <mc:AlternateContent xmlns:mc="http://schemas.openxmlformats.org/markup-compatibility/2006">
        <mc:Choice xmlns:p14="http://schemas.microsoft.com/office/powerpoint/2010/main" Requires="p14">
          <p:contentPart p14:bwMode="auto" r:id="rId60">
            <p14:nvContentPartPr>
              <p14:cNvPr id="1053170" name=""/>
              <p14:cNvContentPartPr/>
              <p14:nvPr/>
            </p14:nvContentPartPr>
            <p14:xfrm>
              <a:off x="4766206" y="2487141"/>
              <a:ext cx="29169" cy="148905"/>
            </p14:xfrm>
          </p:contentPart>
        </mc:Choice>
        <mc:Fallback>
          <p:sp>
            <p:nvSpPr>
              <p:cNvPr id="1053170" name=""/>
              <p:cNvSpPr/>
              <p:nvPr/>
            </p:nvSpPr>
            <p:spPr>
              <a:xfrm>
                <a:off x="4766206" y="2487141"/>
                <a:ext cx="29169" cy="148905"/>
              </a:xfrm>
            </p:spPr>
          </p:sp>
        </mc:Fallback>
      </mc:AlternateContent>
      <mc:AlternateContent xmlns:mc="http://schemas.openxmlformats.org/markup-compatibility/2006">
        <mc:Choice xmlns:p14="http://schemas.microsoft.com/office/powerpoint/2010/main" Requires="p14">
          <p:contentPart p14:bwMode="auto" r:id="rId61">
            <p14:nvContentPartPr>
              <p14:cNvPr id="1053171" name=""/>
              <p14:cNvContentPartPr/>
              <p14:nvPr/>
            </p14:nvContentPartPr>
            <p14:xfrm>
              <a:off x="4984622" y="2309865"/>
              <a:ext cx="90297" cy="166530"/>
            </p14:xfrm>
          </p:contentPart>
        </mc:Choice>
        <mc:Fallback>
          <p:sp>
            <p:nvSpPr>
              <p:cNvPr id="1053171" name=""/>
              <p:cNvSpPr/>
              <p:nvPr/>
            </p:nvSpPr>
            <p:spPr>
              <a:xfrm>
                <a:off x="4984622" y="2309865"/>
                <a:ext cx="90297" cy="166530"/>
              </a:xfrm>
            </p:spPr>
          </p:sp>
        </mc:Fallback>
      </mc:AlternateContent>
      <mc:AlternateContent xmlns:mc="http://schemas.openxmlformats.org/markup-compatibility/2006">
        <mc:Choice xmlns:p14="http://schemas.microsoft.com/office/powerpoint/2010/main" Requires="p14">
          <p:contentPart p14:bwMode="auto" r:id="rId62">
            <p14:nvContentPartPr>
              <p14:cNvPr id="1053172" name=""/>
              <p14:cNvContentPartPr/>
              <p14:nvPr/>
            </p14:nvContentPartPr>
            <p14:xfrm>
              <a:off x="4966531" y="2561842"/>
              <a:ext cx="214466" cy="8894"/>
            </p14:xfrm>
          </p:contentPart>
        </mc:Choice>
        <mc:Fallback>
          <p:sp>
            <p:nvSpPr>
              <p:cNvPr id="1053172" name=""/>
              <p:cNvSpPr/>
              <p:nvPr/>
            </p:nvSpPr>
            <p:spPr>
              <a:xfrm>
                <a:off x="4966531" y="2561842"/>
                <a:ext cx="214466" cy="8894"/>
              </a:xfrm>
            </p:spPr>
          </p:sp>
        </mc:Fallback>
      </mc:AlternateContent>
      <mc:AlternateContent xmlns:mc="http://schemas.openxmlformats.org/markup-compatibility/2006">
        <mc:Choice xmlns:p14="http://schemas.microsoft.com/office/powerpoint/2010/main" Requires="p14">
          <p:contentPart p14:bwMode="auto" r:id="rId63">
            <p14:nvContentPartPr>
              <p14:cNvPr id="1053173" name=""/>
              <p14:cNvContentPartPr/>
              <p14:nvPr/>
            </p14:nvContentPartPr>
            <p14:xfrm>
              <a:off x="4956586" y="2699408"/>
              <a:ext cx="163064" cy="241405"/>
            </p14:xfrm>
          </p:contentPart>
        </mc:Choice>
        <mc:Fallback>
          <p:sp>
            <p:nvSpPr>
              <p:cNvPr id="1053173" name=""/>
              <p:cNvSpPr/>
              <p:nvPr/>
            </p:nvSpPr>
            <p:spPr>
              <a:xfrm>
                <a:off x="4956586" y="2699408"/>
                <a:ext cx="163064" cy="241405"/>
              </a:xfrm>
            </p:spPr>
          </p:sp>
        </mc:Fallback>
      </mc:AlternateContent>
      <mc:AlternateContent xmlns:mc="http://schemas.openxmlformats.org/markup-compatibility/2006">
        <mc:Choice xmlns:p14="http://schemas.microsoft.com/office/powerpoint/2010/main" Requires="p14">
          <p:contentPart p14:bwMode="auto" r:id="rId64">
            <p14:nvContentPartPr>
              <p14:cNvPr id="1053174" name=""/>
              <p14:cNvContentPartPr/>
              <p14:nvPr/>
            </p14:nvContentPartPr>
            <p14:xfrm>
              <a:off x="5316262" y="2389867"/>
              <a:ext cx="213237" cy="177504"/>
            </p14:xfrm>
          </p:contentPart>
        </mc:Choice>
        <mc:Fallback>
          <p:sp>
            <p:nvSpPr>
              <p:cNvPr id="1053174" name=""/>
              <p:cNvSpPr/>
              <p:nvPr/>
            </p:nvSpPr>
            <p:spPr>
              <a:xfrm>
                <a:off x="5316262" y="2389867"/>
                <a:ext cx="213237" cy="177504"/>
              </a:xfrm>
            </p:spPr>
          </p:sp>
        </mc:Fallback>
      </mc:AlternateContent>
      <mc:AlternateContent xmlns:mc="http://schemas.openxmlformats.org/markup-compatibility/2006">
        <mc:Choice xmlns:p14="http://schemas.microsoft.com/office/powerpoint/2010/main" Requires="p14">
          <p:contentPart p14:bwMode="auto" r:id="rId65">
            <p14:nvContentPartPr>
              <p14:cNvPr id="1053175" name=""/>
              <p14:cNvContentPartPr/>
              <p14:nvPr/>
            </p14:nvContentPartPr>
            <p14:xfrm>
              <a:off x="5603247" y="2399870"/>
              <a:ext cx="158296" cy="269426"/>
            </p14:xfrm>
          </p:contentPart>
        </mc:Choice>
        <mc:Fallback>
          <p:sp>
            <p:nvSpPr>
              <p:cNvPr id="1053175" name=""/>
              <p:cNvSpPr/>
              <p:nvPr/>
            </p:nvSpPr>
            <p:spPr>
              <a:xfrm>
                <a:off x="5603247" y="2399870"/>
                <a:ext cx="158296" cy="269426"/>
              </a:xfrm>
            </p:spPr>
          </p:sp>
        </mc:Fallback>
      </mc:AlternateContent>
      <mc:AlternateContent xmlns:mc="http://schemas.openxmlformats.org/markup-compatibility/2006">
        <mc:Choice xmlns:p14="http://schemas.microsoft.com/office/powerpoint/2010/main" Requires="p14">
          <p:contentPart p14:bwMode="auto" r:id="rId66">
            <p14:nvContentPartPr>
              <p14:cNvPr id="1053176" name=""/>
              <p14:cNvContentPartPr/>
              <p14:nvPr/>
            </p14:nvContentPartPr>
            <p14:xfrm>
              <a:off x="5831812" y="2197243"/>
              <a:ext cx="14561" cy="355422"/>
            </p14:xfrm>
          </p:contentPart>
        </mc:Choice>
        <mc:Fallback>
          <p:sp>
            <p:nvSpPr>
              <p:cNvPr id="1053176" name=""/>
              <p:cNvSpPr/>
              <p:nvPr/>
            </p:nvSpPr>
            <p:spPr>
              <a:xfrm>
                <a:off x="5831812" y="2197243"/>
                <a:ext cx="14561" cy="355422"/>
              </a:xfrm>
            </p:spPr>
          </p:sp>
        </mc:Fallback>
      </mc:AlternateContent>
      <mc:AlternateContent xmlns:mc="http://schemas.openxmlformats.org/markup-compatibility/2006">
        <mc:Choice xmlns:p14="http://schemas.microsoft.com/office/powerpoint/2010/main" Requires="p14">
          <p:contentPart p14:bwMode="auto" r:id="rId67">
            <p14:nvContentPartPr>
              <p14:cNvPr id="1053177" name=""/>
              <p14:cNvContentPartPr/>
              <p14:nvPr/>
            </p14:nvContentPartPr>
            <p14:xfrm>
              <a:off x="5803572" y="2204845"/>
              <a:ext cx="87312" cy="102513"/>
            </p14:xfrm>
          </p:contentPart>
        </mc:Choice>
        <mc:Fallback>
          <p:sp>
            <p:nvSpPr>
              <p:cNvPr id="1053177" name=""/>
              <p:cNvSpPr/>
              <p:nvPr/>
            </p:nvSpPr>
            <p:spPr>
              <a:xfrm>
                <a:off x="5803572" y="2204845"/>
                <a:ext cx="87312" cy="102513"/>
              </a:xfrm>
            </p:spPr>
          </p:sp>
        </mc:Fallback>
      </mc:AlternateContent>
      <mc:AlternateContent xmlns:mc="http://schemas.openxmlformats.org/markup-compatibility/2006">
        <mc:Choice xmlns:p14="http://schemas.microsoft.com/office/powerpoint/2010/main" Requires="p14">
          <p:contentPart p14:bwMode="auto" r:id="rId68">
            <p14:nvContentPartPr>
              <p14:cNvPr id="1053178" name=""/>
              <p14:cNvContentPartPr/>
              <p14:nvPr/>
            </p14:nvContentPartPr>
            <p14:xfrm>
              <a:off x="6031240" y="2218657"/>
              <a:ext cx="236911" cy="320679"/>
            </p14:xfrm>
          </p:contentPart>
        </mc:Choice>
        <mc:Fallback>
          <p:sp>
            <p:nvSpPr>
              <p:cNvPr id="1053178" name=""/>
              <p:cNvSpPr/>
              <p:nvPr/>
            </p:nvSpPr>
            <p:spPr>
              <a:xfrm>
                <a:off x="6031240" y="2218657"/>
                <a:ext cx="236911" cy="320679"/>
              </a:xfrm>
            </p:spPr>
          </p:sp>
        </mc:Fallback>
      </mc:AlternateContent>
      <mc:AlternateContent xmlns:mc="http://schemas.openxmlformats.org/markup-compatibility/2006">
        <mc:Choice xmlns:p14="http://schemas.microsoft.com/office/powerpoint/2010/main" Requires="p14">
          <p:contentPart p14:bwMode="auto" r:id="rId69">
            <p14:nvContentPartPr>
              <p14:cNvPr id="1053179" name=""/>
              <p14:cNvContentPartPr/>
              <p14:nvPr/>
            </p14:nvContentPartPr>
            <p14:xfrm>
              <a:off x="6268203" y="2041184"/>
              <a:ext cx="148438" cy="208250"/>
            </p14:xfrm>
          </p:contentPart>
        </mc:Choice>
        <mc:Fallback>
          <p:sp>
            <p:nvSpPr>
              <p:cNvPr id="1053179" name=""/>
              <p:cNvSpPr/>
              <p:nvPr/>
            </p:nvSpPr>
            <p:spPr>
              <a:xfrm>
                <a:off x="6268203" y="2041184"/>
                <a:ext cx="148438" cy="208250"/>
              </a:xfrm>
            </p:spPr>
          </p:sp>
        </mc:Fallback>
      </mc:AlternateContent>
      <mc:AlternateContent xmlns:mc="http://schemas.openxmlformats.org/markup-compatibility/2006">
        <mc:Choice xmlns:p14="http://schemas.microsoft.com/office/powerpoint/2010/main" Requires="p14">
          <p:contentPart p14:bwMode="auto" r:id="rId70">
            <p14:nvContentPartPr>
              <p14:cNvPr id="1053180" name=""/>
              <p14:cNvContentPartPr/>
              <p14:nvPr/>
            </p14:nvContentPartPr>
            <p14:xfrm>
              <a:off x="5821769" y="2151627"/>
              <a:ext cx="80422" cy="432898"/>
            </p14:xfrm>
          </p:contentPart>
        </mc:Choice>
        <mc:Fallback>
          <p:sp>
            <p:nvSpPr>
              <p:cNvPr id="1053180" name=""/>
              <p:cNvSpPr/>
              <p:nvPr/>
            </p:nvSpPr>
            <p:spPr>
              <a:xfrm>
                <a:off x="5821769" y="2151627"/>
                <a:ext cx="80422" cy="432898"/>
              </a:xfrm>
            </p:spPr>
          </p:sp>
        </mc:Fallback>
      </mc:AlternateContent>
      <mc:AlternateContent xmlns:mc="http://schemas.openxmlformats.org/markup-compatibility/2006">
        <mc:Choice xmlns:p14="http://schemas.microsoft.com/office/powerpoint/2010/main" Requires="p14">
          <p:contentPart p14:bwMode="auto" r:id="rId71">
            <p14:nvContentPartPr>
              <p14:cNvPr id="1053181" name=""/>
              <p14:cNvContentPartPr/>
              <p14:nvPr/>
            </p14:nvContentPartPr>
            <p14:xfrm>
              <a:off x="2499091" y="2027822"/>
              <a:ext cx="717019" cy="1017024"/>
            </p14:xfrm>
          </p:contentPart>
        </mc:Choice>
        <mc:Fallback>
          <p:sp>
            <p:nvSpPr>
              <p:cNvPr id="1053181" name=""/>
              <p:cNvSpPr/>
              <p:nvPr/>
            </p:nvSpPr>
            <p:spPr>
              <a:xfrm>
                <a:off x="2499091" y="2027822"/>
                <a:ext cx="717019" cy="1017024"/>
              </a:xfrm>
            </p:spPr>
          </p:sp>
        </mc:Fallback>
      </mc:AlternateContent>
      <mc:AlternateContent xmlns:mc="http://schemas.openxmlformats.org/markup-compatibility/2006">
        <mc:Choice xmlns:p14="http://schemas.microsoft.com/office/powerpoint/2010/main" Requires="p14">
          <p:contentPart p14:bwMode="auto" r:id="rId72">
            <p14:nvContentPartPr>
              <p14:cNvPr id="1053182" name=""/>
              <p14:cNvContentPartPr/>
              <p14:nvPr/>
            </p14:nvContentPartPr>
            <p14:xfrm>
              <a:off x="3002993" y="1983432"/>
              <a:ext cx="264478" cy="199415"/>
            </p14:xfrm>
          </p:contentPart>
        </mc:Choice>
        <mc:Fallback>
          <p:sp>
            <p:nvSpPr>
              <p:cNvPr id="1053182" name=""/>
              <p:cNvSpPr/>
              <p:nvPr/>
            </p:nvSpPr>
            <p:spPr>
              <a:xfrm>
                <a:off x="3002993" y="1983432"/>
                <a:ext cx="264478" cy="199415"/>
              </a:xfrm>
            </p:spPr>
          </p:sp>
        </mc:Fallback>
      </mc:AlternateContent>
      <mc:AlternateContent xmlns:mc="http://schemas.openxmlformats.org/markup-compatibility/2006">
        <mc:Choice xmlns:p14="http://schemas.microsoft.com/office/powerpoint/2010/main" Requires="p14">
          <p:contentPart p14:bwMode="auto" r:id="rId73">
            <p14:nvContentPartPr>
              <p14:cNvPr id="1053183" name=""/>
              <p14:cNvContentPartPr/>
              <p14:nvPr/>
            </p14:nvContentPartPr>
            <p14:xfrm>
              <a:off x="3263547" y="1770339"/>
              <a:ext cx="198209" cy="186326"/>
            </p14:xfrm>
          </p:contentPart>
        </mc:Choice>
        <mc:Fallback>
          <p:sp>
            <p:nvSpPr>
              <p:cNvPr id="1053183" name=""/>
              <p:cNvSpPr/>
              <p:nvPr/>
            </p:nvSpPr>
            <p:spPr>
              <a:xfrm>
                <a:off x="3263547" y="1770339"/>
                <a:ext cx="198209" cy="186326"/>
              </a:xfrm>
            </p:spPr>
          </p:sp>
        </mc:Fallback>
      </mc:AlternateContent>
      <mc:AlternateContent xmlns:mc="http://schemas.openxmlformats.org/markup-compatibility/2006">
        <mc:Choice xmlns:p14="http://schemas.microsoft.com/office/powerpoint/2010/main" Requires="p14">
          <p:contentPart p14:bwMode="auto" r:id="rId74">
            <p14:nvContentPartPr>
              <p14:cNvPr id="1053184" name=""/>
              <p14:cNvContentPartPr/>
              <p14:nvPr/>
            </p14:nvContentPartPr>
            <p14:xfrm>
              <a:off x="1281218" y="3478994"/>
              <a:ext cx="242722" cy="393395"/>
            </p14:xfrm>
          </p:contentPart>
        </mc:Choice>
        <mc:Fallback>
          <p:sp>
            <p:nvSpPr>
              <p:cNvPr id="1053184" name=""/>
              <p:cNvSpPr/>
              <p:nvPr/>
            </p:nvSpPr>
            <p:spPr>
              <a:xfrm>
                <a:off x="1281218" y="3478994"/>
                <a:ext cx="242722" cy="393395"/>
              </a:xfrm>
            </p:spPr>
          </p:sp>
        </mc:Fallback>
      </mc:AlternateContent>
      <mc:AlternateContent xmlns:mc="http://schemas.openxmlformats.org/markup-compatibility/2006">
        <mc:Choice xmlns:p14="http://schemas.microsoft.com/office/powerpoint/2010/main" Requires="p14">
          <p:contentPart p14:bwMode="auto" r:id="rId75">
            <p14:nvContentPartPr>
              <p14:cNvPr id="1053185" name=""/>
              <p14:cNvContentPartPr/>
              <p14:nvPr/>
            </p14:nvContentPartPr>
            <p14:xfrm>
              <a:off x="1269343" y="3689919"/>
              <a:ext cx="228564" cy="7197"/>
            </p14:xfrm>
          </p:contentPart>
        </mc:Choice>
        <mc:Fallback>
          <p:sp>
            <p:nvSpPr>
              <p:cNvPr id="1053185" name=""/>
              <p:cNvSpPr/>
              <p:nvPr/>
            </p:nvSpPr>
            <p:spPr>
              <a:xfrm>
                <a:off x="1269343" y="3689919"/>
                <a:ext cx="228564" cy="7197"/>
              </a:xfrm>
            </p:spPr>
          </p:sp>
        </mc:Fallback>
      </mc:AlternateContent>
      <mc:AlternateContent xmlns:mc="http://schemas.openxmlformats.org/markup-compatibility/2006">
        <mc:Choice xmlns:p14="http://schemas.microsoft.com/office/powerpoint/2010/main" Requires="p14">
          <p:contentPart p14:bwMode="auto" r:id="rId76">
            <p14:nvContentPartPr>
              <p14:cNvPr id="1053186" name=""/>
              <p14:cNvContentPartPr/>
              <p14:nvPr/>
            </p14:nvContentPartPr>
            <p14:xfrm>
              <a:off x="1533648" y="3809303"/>
              <a:ext cx="128087" cy="371297"/>
            </p14:xfrm>
          </p:contentPart>
        </mc:Choice>
        <mc:Fallback>
          <p:sp>
            <p:nvSpPr>
              <p:cNvPr id="1053186" name=""/>
              <p:cNvSpPr/>
              <p:nvPr/>
            </p:nvSpPr>
            <p:spPr>
              <a:xfrm>
                <a:off x="1533648" y="3809303"/>
                <a:ext cx="128087" cy="371297"/>
              </a:xfrm>
            </p:spPr>
          </p:sp>
        </mc:Fallback>
      </mc:AlternateContent>
      <mc:AlternateContent xmlns:mc="http://schemas.openxmlformats.org/markup-compatibility/2006">
        <mc:Choice xmlns:p14="http://schemas.microsoft.com/office/powerpoint/2010/main" Requires="p14">
          <p:contentPart p14:bwMode="auto" r:id="rId77">
            <p14:nvContentPartPr>
              <p14:cNvPr id="1053187" name=""/>
              <p14:cNvContentPartPr/>
              <p14:nvPr/>
            </p14:nvContentPartPr>
            <p14:xfrm>
              <a:off x="1613980" y="3356338"/>
              <a:ext cx="84253" cy="126696"/>
            </p14:xfrm>
          </p:contentPart>
        </mc:Choice>
        <mc:Fallback>
          <p:sp>
            <p:nvSpPr>
              <p:cNvPr id="1053187" name=""/>
              <p:cNvSpPr/>
              <p:nvPr/>
            </p:nvSpPr>
            <p:spPr>
              <a:xfrm>
                <a:off x="1613980" y="3356338"/>
                <a:ext cx="84253" cy="126696"/>
              </a:xfrm>
            </p:spPr>
          </p:sp>
        </mc:Fallback>
      </mc:AlternateContent>
      <mc:AlternateContent xmlns:mc="http://schemas.openxmlformats.org/markup-compatibility/2006">
        <mc:Choice xmlns:p14="http://schemas.microsoft.com/office/powerpoint/2010/main" Requires="p14">
          <p:contentPart p14:bwMode="auto" r:id="rId78">
            <p14:nvContentPartPr>
              <p14:cNvPr id="1053188" name=""/>
              <p14:cNvContentPartPr/>
              <p14:nvPr/>
            </p14:nvContentPartPr>
            <p14:xfrm>
              <a:off x="1754501" y="3494337"/>
              <a:ext cx="93754" cy="437686"/>
            </p14:xfrm>
          </p:contentPart>
        </mc:Choice>
        <mc:Fallback>
          <p:sp>
            <p:nvSpPr>
              <p:cNvPr id="1053188" name=""/>
              <p:cNvSpPr/>
              <p:nvPr/>
            </p:nvSpPr>
            <p:spPr>
              <a:xfrm>
                <a:off x="1754501" y="3494337"/>
                <a:ext cx="93754" cy="437686"/>
              </a:xfrm>
            </p:spPr>
          </p:sp>
        </mc:Fallback>
      </mc:AlternateContent>
      <mc:AlternateContent xmlns:mc="http://schemas.openxmlformats.org/markup-compatibility/2006">
        <mc:Choice xmlns:p14="http://schemas.microsoft.com/office/powerpoint/2010/main" Requires="p14">
          <p:contentPart p14:bwMode="auto" r:id="rId79">
            <p14:nvContentPartPr>
              <p14:cNvPr id="1053189" name=""/>
              <p14:cNvContentPartPr/>
              <p14:nvPr/>
            </p14:nvContentPartPr>
            <p14:xfrm>
              <a:off x="1898264" y="3640071"/>
              <a:ext cx="143462" cy="245031"/>
            </p14:xfrm>
          </p:contentPart>
        </mc:Choice>
        <mc:Fallback>
          <p:sp>
            <p:nvSpPr>
              <p:cNvPr id="1053189" name=""/>
              <p:cNvSpPr/>
              <p:nvPr/>
            </p:nvSpPr>
            <p:spPr>
              <a:xfrm>
                <a:off x="1898264" y="3640071"/>
                <a:ext cx="143462" cy="245031"/>
              </a:xfrm>
            </p:spPr>
          </p:sp>
        </mc:Fallback>
      </mc:AlternateContent>
      <mc:AlternateContent xmlns:mc="http://schemas.openxmlformats.org/markup-compatibility/2006">
        <mc:Choice xmlns:p14="http://schemas.microsoft.com/office/powerpoint/2010/main" Requires="p14">
          <p:contentPart p14:bwMode="auto" r:id="rId80">
            <p14:nvContentPartPr>
              <p14:cNvPr id="1053190" name=""/>
              <p14:cNvContentPartPr/>
              <p14:nvPr/>
            </p14:nvContentPartPr>
            <p14:xfrm>
              <a:off x="2019900" y="3551919"/>
              <a:ext cx="137951" cy="408877"/>
            </p14:xfrm>
          </p:contentPart>
        </mc:Choice>
        <mc:Fallback>
          <p:sp>
            <p:nvSpPr>
              <p:cNvPr id="1053190" name=""/>
              <p:cNvSpPr/>
              <p:nvPr/>
            </p:nvSpPr>
            <p:spPr>
              <a:xfrm>
                <a:off x="2019900" y="3551919"/>
                <a:ext cx="137951" cy="408877"/>
              </a:xfrm>
            </p:spPr>
          </p:sp>
        </mc:Fallback>
      </mc:AlternateContent>
      <mc:AlternateContent xmlns:mc="http://schemas.openxmlformats.org/markup-compatibility/2006">
        <mc:Choice xmlns:p14="http://schemas.microsoft.com/office/powerpoint/2010/main" Requires="p14">
          <p:contentPart p14:bwMode="auto" r:id="rId81">
            <p14:nvContentPartPr>
              <p14:cNvPr id="1053191" name=""/>
              <p14:cNvContentPartPr/>
              <p14:nvPr/>
            </p14:nvContentPartPr>
            <p14:xfrm>
              <a:off x="2263467" y="3747501"/>
              <a:ext cx="171644" cy="7198"/>
            </p14:xfrm>
          </p:contentPart>
        </mc:Choice>
        <mc:Fallback>
          <p:sp>
            <p:nvSpPr>
              <p:cNvPr id="1053191" name=""/>
              <p:cNvSpPr/>
              <p:nvPr/>
            </p:nvSpPr>
            <p:spPr>
              <a:xfrm>
                <a:off x="2263467" y="3747501"/>
                <a:ext cx="171644" cy="7198"/>
              </a:xfrm>
            </p:spPr>
          </p:sp>
        </mc:Fallback>
      </mc:AlternateContent>
      <mc:AlternateContent xmlns:mc="http://schemas.openxmlformats.org/markup-compatibility/2006">
        <mc:Choice xmlns:p14="http://schemas.microsoft.com/office/powerpoint/2010/main" Requires="p14">
          <p:contentPart p14:bwMode="auto" r:id="rId82">
            <p14:nvContentPartPr>
              <p14:cNvPr id="1053192" name=""/>
              <p14:cNvContentPartPr/>
              <p14:nvPr/>
            </p14:nvContentPartPr>
            <p14:xfrm>
              <a:off x="2277587" y="3863633"/>
              <a:ext cx="173460" cy="6620"/>
            </p14:xfrm>
          </p:contentPart>
        </mc:Choice>
        <mc:Fallback>
          <p:sp>
            <p:nvSpPr>
              <p:cNvPr id="1053192" name=""/>
              <p:cNvSpPr/>
              <p:nvPr/>
            </p:nvSpPr>
            <p:spPr>
              <a:xfrm>
                <a:off x="2277587" y="3863633"/>
                <a:ext cx="173460" cy="6620"/>
              </a:xfrm>
            </p:spPr>
          </p:sp>
        </mc:Fallback>
      </mc:AlternateContent>
      <mc:AlternateContent xmlns:mc="http://schemas.openxmlformats.org/markup-compatibility/2006">
        <mc:Choice xmlns:p14="http://schemas.microsoft.com/office/powerpoint/2010/main" Requires="p14">
          <p:contentPart p14:bwMode="auto" r:id="rId83">
            <p14:nvContentPartPr>
              <p14:cNvPr id="1053193" name=""/>
              <p14:cNvContentPartPr/>
              <p14:nvPr/>
            </p14:nvContentPartPr>
            <p14:xfrm>
              <a:off x="2642496" y="3536779"/>
              <a:ext cx="102464" cy="206019"/>
            </p14:xfrm>
          </p:contentPart>
        </mc:Choice>
        <mc:Fallback>
          <p:sp>
            <p:nvSpPr>
              <p:cNvPr id="1053193" name=""/>
              <p:cNvSpPr/>
              <p:nvPr/>
            </p:nvSpPr>
            <p:spPr>
              <a:xfrm>
                <a:off x="2642496" y="3536779"/>
                <a:ext cx="102464" cy="206019"/>
              </a:xfrm>
            </p:spPr>
          </p:sp>
        </mc:Fallback>
      </mc:AlternateContent>
      <mc:AlternateContent xmlns:mc="http://schemas.openxmlformats.org/markup-compatibility/2006">
        <mc:Choice xmlns:p14="http://schemas.microsoft.com/office/powerpoint/2010/main" Requires="p14">
          <p:contentPart p14:bwMode="auto" r:id="rId84">
            <p14:nvContentPartPr>
              <p14:cNvPr id="1053194" name=""/>
              <p14:cNvContentPartPr/>
              <p14:nvPr/>
            </p14:nvContentPartPr>
            <p14:xfrm>
              <a:off x="2649556" y="3841817"/>
              <a:ext cx="221504" cy="28791"/>
            </p14:xfrm>
          </p:contentPart>
        </mc:Choice>
        <mc:Fallback>
          <p:sp>
            <p:nvSpPr>
              <p:cNvPr id="1053194" name=""/>
              <p:cNvSpPr/>
              <p:nvPr/>
            </p:nvSpPr>
            <p:spPr>
              <a:xfrm>
                <a:off x="2649556" y="3841817"/>
                <a:ext cx="221504" cy="28791"/>
              </a:xfrm>
            </p:spPr>
          </p:sp>
        </mc:Fallback>
      </mc:AlternateContent>
      <mc:AlternateContent xmlns:mc="http://schemas.openxmlformats.org/markup-compatibility/2006">
        <mc:Choice xmlns:p14="http://schemas.microsoft.com/office/powerpoint/2010/main" Requires="p14">
          <p:contentPart p14:bwMode="auto" r:id="rId85">
            <p14:nvContentPartPr>
              <p14:cNvPr id="1053195" name=""/>
              <p14:cNvContentPartPr/>
              <p14:nvPr/>
            </p14:nvContentPartPr>
            <p14:xfrm>
              <a:off x="2674480" y="3946403"/>
              <a:ext cx="175400" cy="203707"/>
            </p14:xfrm>
          </p:contentPart>
        </mc:Choice>
        <mc:Fallback>
          <p:sp>
            <p:nvSpPr>
              <p:cNvPr id="1053195" name=""/>
              <p:cNvSpPr/>
              <p:nvPr/>
            </p:nvSpPr>
            <p:spPr>
              <a:xfrm>
                <a:off x="2674480" y="3946403"/>
                <a:ext cx="175400" cy="203707"/>
              </a:xfrm>
            </p:spPr>
          </p:sp>
        </mc:Fallback>
      </mc:AlternateContent>
      <mc:AlternateContent xmlns:mc="http://schemas.openxmlformats.org/markup-compatibility/2006">
        <mc:Choice xmlns:p14="http://schemas.microsoft.com/office/powerpoint/2010/main" Requires="p14">
          <p:contentPart p14:bwMode="auto" r:id="rId86">
            <p14:nvContentPartPr>
              <p14:cNvPr id="1053196" name=""/>
              <p14:cNvContentPartPr/>
              <p14:nvPr/>
            </p14:nvContentPartPr>
            <p14:xfrm>
              <a:off x="2942542" y="3754699"/>
              <a:ext cx="214175" cy="140699"/>
            </p14:xfrm>
          </p:contentPart>
        </mc:Choice>
        <mc:Fallback>
          <p:sp>
            <p:nvSpPr>
              <p:cNvPr id="1053196" name=""/>
              <p:cNvSpPr/>
              <p:nvPr/>
            </p:nvSpPr>
            <p:spPr>
              <a:xfrm>
                <a:off x="2942542" y="3754699"/>
                <a:ext cx="214175" cy="140699"/>
              </a:xfrm>
            </p:spPr>
          </p:sp>
        </mc:Fallback>
      </mc:AlternateContent>
      <mc:AlternateContent xmlns:mc="http://schemas.openxmlformats.org/markup-compatibility/2006">
        <mc:Choice xmlns:p14="http://schemas.microsoft.com/office/powerpoint/2010/main" Requires="p14">
          <p:contentPart p14:bwMode="auto" r:id="rId87">
            <p14:nvContentPartPr>
              <p14:cNvPr id="1053197" name=""/>
              <p14:cNvContentPartPr/>
              <p14:nvPr/>
            </p14:nvContentPartPr>
            <p14:xfrm>
              <a:off x="3224530" y="3766674"/>
              <a:ext cx="149155" cy="240392"/>
            </p14:xfrm>
          </p:contentPart>
        </mc:Choice>
        <mc:Fallback>
          <p:sp>
            <p:nvSpPr>
              <p:cNvPr id="1053197" name=""/>
              <p:cNvSpPr/>
              <p:nvPr/>
            </p:nvSpPr>
            <p:spPr>
              <a:xfrm>
                <a:off x="3224530" y="3766674"/>
                <a:ext cx="149155" cy="240392"/>
              </a:xfrm>
            </p:spPr>
          </p:sp>
        </mc:Fallback>
      </mc:AlternateContent>
      <mc:AlternateContent xmlns:mc="http://schemas.openxmlformats.org/markup-compatibility/2006">
        <mc:Choice xmlns:p14="http://schemas.microsoft.com/office/powerpoint/2010/main" Requires="p14">
          <p:contentPart p14:bwMode="auto" r:id="rId88">
            <p14:nvContentPartPr>
              <p14:cNvPr id="1053198" name=""/>
              <p14:cNvContentPartPr/>
              <p14:nvPr/>
            </p14:nvContentPartPr>
            <p14:xfrm>
              <a:off x="3456168" y="3588405"/>
              <a:ext cx="15526" cy="313558"/>
            </p14:xfrm>
          </p:contentPart>
        </mc:Choice>
        <mc:Fallback>
          <p:sp>
            <p:nvSpPr>
              <p:cNvPr id="1053198" name=""/>
              <p:cNvSpPr/>
              <p:nvPr/>
            </p:nvSpPr>
            <p:spPr>
              <a:xfrm>
                <a:off x="3456168" y="3588405"/>
                <a:ext cx="15526" cy="313558"/>
              </a:xfrm>
            </p:spPr>
          </p:sp>
        </mc:Fallback>
      </mc:AlternateContent>
      <mc:AlternateContent xmlns:mc="http://schemas.openxmlformats.org/markup-compatibility/2006">
        <mc:Choice xmlns:p14="http://schemas.microsoft.com/office/powerpoint/2010/main" Requires="p14">
          <p:contentPart p14:bwMode="auto" r:id="rId89">
            <p14:nvContentPartPr>
              <p14:cNvPr id="1053199" name=""/>
              <p14:cNvContentPartPr/>
              <p14:nvPr/>
            </p14:nvContentPartPr>
            <p14:xfrm>
              <a:off x="3668716" y="3573813"/>
              <a:ext cx="165932" cy="316341"/>
            </p14:xfrm>
          </p:contentPart>
        </mc:Choice>
        <mc:Fallback>
          <p:sp>
            <p:nvSpPr>
              <p:cNvPr id="1053199" name=""/>
              <p:cNvSpPr/>
              <p:nvPr/>
            </p:nvSpPr>
            <p:spPr>
              <a:xfrm>
                <a:off x="3668716" y="3573813"/>
                <a:ext cx="165932" cy="316341"/>
              </a:xfrm>
            </p:spPr>
          </p:sp>
        </mc:Fallback>
      </mc:AlternateContent>
      <mc:AlternateContent xmlns:mc="http://schemas.openxmlformats.org/markup-compatibility/2006">
        <mc:Choice xmlns:p14="http://schemas.microsoft.com/office/powerpoint/2010/main" Requires="p14">
          <p:contentPart p14:bwMode="auto" r:id="rId90">
            <p14:nvContentPartPr>
              <p14:cNvPr id="1053200" name=""/>
              <p14:cNvContentPartPr/>
              <p14:nvPr/>
            </p14:nvContentPartPr>
            <p14:xfrm>
              <a:off x="3836504" y="3378179"/>
              <a:ext cx="158056" cy="217256"/>
            </p14:xfrm>
          </p:contentPart>
        </mc:Choice>
        <mc:Fallback>
          <p:sp>
            <p:nvSpPr>
              <p:cNvPr id="1053200" name=""/>
              <p:cNvSpPr/>
              <p:nvPr/>
            </p:nvSpPr>
            <p:spPr>
              <a:xfrm>
                <a:off x="3836504" y="3378179"/>
                <a:ext cx="158056" cy="217256"/>
              </a:xfrm>
            </p:spPr>
          </p:sp>
        </mc:Fallback>
      </mc:AlternateContent>
      <mc:AlternateContent xmlns:mc="http://schemas.openxmlformats.org/markup-compatibility/2006">
        <mc:Choice xmlns:p14="http://schemas.microsoft.com/office/powerpoint/2010/main" Requires="p14">
          <p:contentPart p14:bwMode="auto" r:id="rId91">
            <p14:nvContentPartPr>
              <p14:cNvPr id="1053201" name=""/>
              <p14:cNvContentPartPr/>
              <p14:nvPr/>
            </p14:nvContentPartPr>
            <p14:xfrm>
              <a:off x="3450415" y="3551919"/>
              <a:ext cx="21004" cy="233005"/>
            </p14:xfrm>
          </p:contentPart>
        </mc:Choice>
        <mc:Fallback>
          <p:sp>
            <p:nvSpPr>
              <p:cNvPr id="1053201" name=""/>
              <p:cNvSpPr/>
              <p:nvPr/>
            </p:nvSpPr>
            <p:spPr>
              <a:xfrm>
                <a:off x="3450415" y="3551919"/>
                <a:ext cx="21004" cy="233005"/>
              </a:xfrm>
            </p:spPr>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pic>
        <p:nvPicPr>
          <p:cNvPr id="2097160" name="Image 6"/>
          <p:cNvPicPr>
            <a:picLocks noChangeAspect="1"/>
          </p:cNvPicPr>
          <p:nvPr/>
        </p:nvPicPr>
        <p:blipFill>
          <a:blip xmlns:r="http://schemas.openxmlformats.org/officeDocument/2006/relationships" r:embed="rId1"/>
          <a:stretch>
            <a:fillRect/>
          </a:stretch>
        </p:blipFill>
        <p:spPr>
          <a:xfrm>
            <a:off x="246960" y="1287229"/>
            <a:ext cx="6365874" cy="4965188"/>
          </a:xfrm>
          <a:prstGeom prst="rect"/>
        </p:spPr>
      </p:pic>
      <p:pic>
        <p:nvPicPr>
          <p:cNvPr id="2097161" name="Image 7"/>
          <p:cNvPicPr>
            <a:picLocks noChangeAspect="1"/>
          </p:cNvPicPr>
          <p:nvPr/>
        </p:nvPicPr>
        <p:blipFill>
          <a:blip xmlns:r="http://schemas.openxmlformats.org/officeDocument/2006/relationships" r:embed="rId2"/>
          <a:stretch>
            <a:fillRect/>
          </a:stretch>
        </p:blipFill>
        <p:spPr>
          <a:xfrm>
            <a:off x="5877082" y="2592519"/>
            <a:ext cx="6013729" cy="2855438"/>
          </a:xfrm>
          <a:prstGeom prst="rect"/>
        </p:spPr>
      </p:pic>
      <p:sp>
        <p:nvSpPr>
          <p:cNvPr id="1051506" name="ZoneTexte 8"/>
          <p:cNvSpPr txBox="1"/>
          <p:nvPr/>
        </p:nvSpPr>
        <p:spPr>
          <a:xfrm>
            <a:off x="391684" y="143918"/>
            <a:ext cx="2176780" cy="447040"/>
          </a:xfrm>
          <a:prstGeom prst="rect"/>
          <a:solidFill>
            <a:schemeClr val="accent4">
              <a:lumMod val="40000"/>
              <a:lumOff val="60000"/>
            </a:schemeClr>
          </a:solidFill>
        </p:spPr>
        <p:txBody>
          <a:bodyPr rtlCol="0" wrap="none">
            <a:spAutoFit/>
          </a:bodyPr>
          <a:p>
            <a:r>
              <a:rPr dirty="0" sz="2400" lang="fr-MA">
                <a:latin typeface="Lucida Handwriting" panose="03010101010101010101" pitchFamily="66" charset="0"/>
              </a:rPr>
              <a:t>7. Applications</a:t>
            </a:r>
          </a:p>
        </p:txBody>
      </p:sp>
      <p:sp>
        <p:nvSpPr>
          <p:cNvPr id="1051507" name="ZoneTexte 9"/>
          <p:cNvSpPr txBox="1"/>
          <p:nvPr/>
        </p:nvSpPr>
        <p:spPr>
          <a:xfrm>
            <a:off x="391684" y="731715"/>
            <a:ext cx="2583180" cy="447040"/>
          </a:xfrm>
          <a:prstGeom prst="rect"/>
          <a:solidFill>
            <a:schemeClr val="accent1">
              <a:lumMod val="20000"/>
              <a:lumOff val="80000"/>
            </a:schemeClr>
          </a:solidFill>
        </p:spPr>
        <p:txBody>
          <a:bodyPr rtlCol="0" wrap="none">
            <a:spAutoFit/>
          </a:bodyPr>
          <a:p>
            <a:r>
              <a:rPr dirty="0" sz="2400" lang="fr-MA" u="sng">
                <a:latin typeface="AR BLANCA" panose="02000000000000000000" pitchFamily="2" charset="0"/>
              </a:rPr>
              <a:t>7.1.  Application 1</a:t>
            </a:r>
          </a:p>
        </p:txBody>
      </p:sp>
      <mc:AlternateContent xmlns:mc="http://schemas.openxmlformats.org/markup-compatibility/2006">
        <mc:Choice xmlns:p14="http://schemas.microsoft.com/office/powerpoint/2010/main" Requires="p14">
          <p:contentPart p14:bwMode="auto" r:id="rId3">
            <p14:nvContentPartPr>
              <p14:cNvPr id="1051508" name=""/>
              <p14:cNvContentPartPr/>
              <p14:nvPr/>
            </p14:nvContentPartPr>
            <p14:xfrm>
              <a:off x="3370328" y="6502953"/>
              <a:ext cx="23540" cy="40276"/>
            </p14:xfrm>
          </p:contentPart>
        </mc:Choice>
        <mc:Fallback>
          <p:sp>
            <p:nvSpPr>
              <p:cNvPr id="1051508" name=""/>
              <p:cNvSpPr/>
              <p:nvPr/>
            </p:nvSpPr>
            <p:spPr>
              <a:xfrm>
                <a:off x="3370328" y="6502953"/>
                <a:ext cx="23540" cy="40276"/>
              </a:xfrm>
            </p:spPr>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748" name="ZoneTexte 3"/>
          <p:cNvSpPr txBox="1"/>
          <p:nvPr/>
        </p:nvSpPr>
        <p:spPr>
          <a:xfrm>
            <a:off x="708338" y="270455"/>
            <a:ext cx="3256279" cy="447040"/>
          </a:xfrm>
          <a:prstGeom prst="rect"/>
          <a:solidFill>
            <a:schemeClr val="accent1">
              <a:lumMod val="20000"/>
              <a:lumOff val="80000"/>
            </a:schemeClr>
          </a:solidFill>
        </p:spPr>
        <p:txBody>
          <a:bodyPr rtlCol="0" wrap="none">
            <a:spAutoFit/>
          </a:bodyPr>
          <a:p>
            <a:r>
              <a:rPr dirty="0" sz="2400" lang="fr-MA">
                <a:latin typeface="AR BLANCA" panose="02000000000000000000" pitchFamily="2" charset="0"/>
              </a:rPr>
              <a:t>II. Moment d’une force</a:t>
            </a:r>
          </a:p>
        </p:txBody>
      </p:sp>
      <p:sp>
        <p:nvSpPr>
          <p:cNvPr id="1048749" name="Rectangle 4"/>
          <p:cNvSpPr/>
          <p:nvPr/>
        </p:nvSpPr>
        <p:spPr>
          <a:xfrm>
            <a:off x="708338" y="887500"/>
            <a:ext cx="6393180" cy="447040"/>
          </a:xfrm>
          <a:prstGeom prst="rect"/>
        </p:spPr>
        <p:txBody>
          <a:bodyPr wrap="none">
            <a:spAutoFit/>
          </a:bodyPr>
          <a:p>
            <a:r>
              <a:rPr baseline="0" dirty="0" sz="2400" i="0" lang="fr-FR" strike="noStrike" u="none">
                <a:solidFill>
                  <a:srgbClr val="FF0000"/>
                </a:solidFill>
                <a:latin typeface="AR BLANCA" panose="02000000000000000000" pitchFamily="2" charset="0"/>
              </a:rPr>
              <a:t>2.1 Moment d’une force par rapport à un point</a:t>
            </a:r>
            <a:endParaRPr dirty="0" sz="2400" lang="fr-MA">
              <a:solidFill>
                <a:srgbClr val="FF0000"/>
              </a:solidFill>
              <a:latin typeface="AR BLANCA" panose="02000000000000000000" pitchFamily="2" charset="0"/>
            </a:endParaRPr>
          </a:p>
        </p:txBody>
      </p:sp>
      <p:sp>
        <p:nvSpPr>
          <p:cNvPr id="1048750" name="Rectangle 5"/>
          <p:cNvSpPr>
            <a:spLocks noChangeAspect="1" noMove="1" noResize="1" noRot="1" noAdjustHandles="1" noEditPoints="1" noChangeArrowheads="1" noChangeShapeType="1" noTextEdit="1"/>
          </p:cNvSpPr>
          <p:nvPr/>
        </p:nvSpPr>
        <p:spPr>
          <a:xfrm>
            <a:off x="708338" y="1504545"/>
            <a:ext cx="9826580" cy="437492"/>
          </a:xfrm>
          <a:prstGeom prst="rect"/>
          <a:blipFill rotWithShape="0">
            <a:blip xmlns:r="http://schemas.openxmlformats.org/officeDocument/2006/relationships" r:embed="rId1"/>
            <a:stretch>
              <a:fillRect l="-620" t="-19444" b="-23611"/>
            </a:stretch>
          </a:blipFill>
        </p:spPr>
        <p:txBody>
          <a:bodyPr/>
          <a:p>
            <a:r>
              <a:rPr lang="es-ES">
                <a:noFill/>
              </a:rPr>
              <a:t> </a:t>
            </a:r>
          </a:p>
        </p:txBody>
      </p:sp>
      <p:sp>
        <p:nvSpPr>
          <p:cNvPr id="1048751" name="ZoneTexte 6"/>
          <p:cNvSpPr txBox="1">
            <a:spLocks noChangeAspect="1" noMove="1" noResize="1" noRot="1" noAdjustHandles="1" noEditPoints="1" noChangeArrowheads="1" noChangeShapeType="1" noTextEdit="1"/>
          </p:cNvSpPr>
          <p:nvPr/>
        </p:nvSpPr>
        <p:spPr>
          <a:xfrm>
            <a:off x="4148913" y="1978834"/>
            <a:ext cx="2444067" cy="501356"/>
          </a:xfrm>
          <a:prstGeom prst="rect"/>
          <a:blipFill rotWithShape="0">
            <a:blip xmlns:r="http://schemas.openxmlformats.org/officeDocument/2006/relationships" r:embed="rId2"/>
            <a:stretch>
              <a:fillRect/>
            </a:stretch>
          </a:blipFill>
        </p:spPr>
        <p:txBody>
          <a:bodyPr/>
          <a:p>
            <a:r>
              <a:rPr lang="fr-MA">
                <a:noFill/>
              </a:rPr>
              <a:t> </a:t>
            </a:r>
          </a:p>
        </p:txBody>
      </p:sp>
      <p:sp>
        <p:nvSpPr>
          <p:cNvPr id="1048752" name="Rectangle 7"/>
          <p:cNvSpPr>
            <a:spLocks noChangeAspect="1" noMove="1" noResize="1" noRot="1" noAdjustHandles="1" noEditPoints="1" noChangeArrowheads="1" noChangeShapeType="1" noTextEdit="1"/>
          </p:cNvSpPr>
          <p:nvPr/>
        </p:nvSpPr>
        <p:spPr>
          <a:xfrm>
            <a:off x="708338" y="2516987"/>
            <a:ext cx="8165206" cy="437492"/>
          </a:xfrm>
          <a:prstGeom prst="rect"/>
          <a:blipFill rotWithShape="0">
            <a:blip xmlns:r="http://schemas.openxmlformats.org/officeDocument/2006/relationships" r:embed="rId3"/>
            <a:stretch>
              <a:fillRect l="-746" t="-19444" b="-23611"/>
            </a:stretch>
          </a:blipFill>
        </p:spPr>
        <p:txBody>
          <a:bodyPr/>
          <a:p>
            <a:r>
              <a:rPr lang="fr-MA">
                <a:noFill/>
              </a:rPr>
              <a:t> </a:t>
            </a:r>
          </a:p>
        </p:txBody>
      </p:sp>
      <p:sp>
        <p:nvSpPr>
          <p:cNvPr id="1048753" name="ZoneTexte 8"/>
          <p:cNvSpPr txBox="1"/>
          <p:nvPr/>
        </p:nvSpPr>
        <p:spPr>
          <a:xfrm>
            <a:off x="708338" y="2991276"/>
            <a:ext cx="1998979" cy="396240"/>
          </a:xfrm>
          <a:prstGeom prst="rect"/>
          <a:noFill/>
        </p:spPr>
        <p:txBody>
          <a:bodyPr rtlCol="0" wrap="none">
            <a:spAutoFit/>
          </a:bodyPr>
          <a:p>
            <a:r>
              <a:rPr dirty="0" sz="2000" lang="fr-MA"/>
              <a:t>On montre que : </a:t>
            </a:r>
          </a:p>
        </p:txBody>
      </p:sp>
      <p:sp>
        <p:nvSpPr>
          <p:cNvPr id="1048754" name="ZoneTexte 9"/>
          <p:cNvSpPr txBox="1">
            <a:spLocks noChangeAspect="1" noMove="1" noResize="1" noRot="1" noAdjustHandles="1" noEditPoints="1" noChangeArrowheads="1" noChangeShapeType="1" noTextEdit="1"/>
          </p:cNvSpPr>
          <p:nvPr/>
        </p:nvSpPr>
        <p:spPr>
          <a:xfrm>
            <a:off x="2926879" y="3020340"/>
            <a:ext cx="3779433" cy="502382"/>
          </a:xfrm>
          <a:prstGeom prst="rect"/>
          <a:blipFill rotWithShape="0">
            <a:blip xmlns:r="http://schemas.openxmlformats.org/officeDocument/2006/relationships" r:embed="rId4"/>
            <a:stretch>
              <a:fillRect/>
            </a:stretch>
          </a:blipFill>
        </p:spPr>
        <p:txBody>
          <a:bodyPr/>
          <a:p>
            <a:r>
              <a:rPr lang="fr-MA">
                <a:noFill/>
              </a:rPr>
              <a:t> </a:t>
            </a:r>
          </a:p>
        </p:txBody>
      </p:sp>
      <p:sp>
        <p:nvSpPr>
          <p:cNvPr id="1048755" name="Rectangle 10"/>
          <p:cNvSpPr/>
          <p:nvPr/>
        </p:nvSpPr>
        <p:spPr>
          <a:xfrm>
            <a:off x="708338" y="3873060"/>
            <a:ext cx="8691880" cy="396240"/>
          </a:xfrm>
          <a:prstGeom prst="rect"/>
          <a:solidFill>
            <a:schemeClr val="accent4">
              <a:lumMod val="40000"/>
              <a:lumOff val="60000"/>
            </a:schemeClr>
          </a:solidFill>
        </p:spPr>
        <p:txBody>
          <a:bodyPr wrap="none">
            <a:spAutoFit/>
          </a:bodyPr>
          <a:p>
            <a:r>
              <a:rPr baseline="0" dirty="0" sz="2000" lang="fr-FR" strike="noStrike" u="none"/>
              <a:t>Remarque d’ordre géométrique sur le calcul effectif du moment d’une force</a:t>
            </a:r>
            <a:endParaRPr dirty="0" sz="2000" lang="fr-MA"/>
          </a:p>
        </p:txBody>
      </p:sp>
      <p:cxnSp>
        <p:nvCxnSpPr>
          <p:cNvPr id="3145736" name="Connecteur droit 12"/>
          <p:cNvCxnSpPr>
            <a:cxnSpLocks/>
          </p:cNvCxnSpPr>
          <p:nvPr/>
        </p:nvCxnSpPr>
        <p:spPr>
          <a:xfrm>
            <a:off x="10122793" y="1890718"/>
            <a:ext cx="0" cy="4458291"/>
          </a:xfrm>
          <a:prstGeom prst="line"/>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37" name="Connecteur droit 16"/>
          <p:cNvCxnSpPr>
            <a:cxnSpLocks/>
          </p:cNvCxnSpPr>
          <p:nvPr/>
        </p:nvCxnSpPr>
        <p:spPr>
          <a:xfrm flipV="1">
            <a:off x="7402287" y="5306097"/>
            <a:ext cx="3325814" cy="1"/>
          </a:xfrm>
          <a:prstGeom prst="line"/>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48756" name="ZoneTexte 21"/>
          <p:cNvSpPr txBox="1"/>
          <p:nvPr/>
        </p:nvSpPr>
        <p:spPr>
          <a:xfrm>
            <a:off x="7808146" y="5291646"/>
            <a:ext cx="354584" cy="400110"/>
          </a:xfrm>
          <a:prstGeom prst="rect"/>
          <a:noFill/>
        </p:spPr>
        <p:txBody>
          <a:bodyPr rtlCol="0" wrap="none">
            <a:spAutoFit/>
          </a:bodyPr>
          <a:p>
            <a:r>
              <a:rPr b="1" dirty="0" sz="2000" lang="fr-MA"/>
              <a:t>O</a:t>
            </a:r>
          </a:p>
        </p:txBody>
      </p:sp>
      <p:sp>
        <p:nvSpPr>
          <p:cNvPr id="1048757" name="ZoneTexte 22"/>
          <p:cNvSpPr txBox="1"/>
          <p:nvPr/>
        </p:nvSpPr>
        <p:spPr>
          <a:xfrm>
            <a:off x="10528674" y="3767422"/>
            <a:ext cx="409086" cy="400110"/>
          </a:xfrm>
          <a:prstGeom prst="rect"/>
          <a:noFill/>
        </p:spPr>
        <p:txBody>
          <a:bodyPr rtlCol="0" wrap="none">
            <a:spAutoFit/>
          </a:bodyPr>
          <a:p>
            <a:r>
              <a:rPr b="1" dirty="0" sz="2000" lang="fr-MA"/>
              <a:t>M</a:t>
            </a:r>
          </a:p>
        </p:txBody>
      </p:sp>
      <p:cxnSp>
        <p:nvCxnSpPr>
          <p:cNvPr id="3145738" name="Connecteur droit avec flèche 24"/>
          <p:cNvCxnSpPr>
            <a:cxnSpLocks/>
          </p:cNvCxnSpPr>
          <p:nvPr/>
        </p:nvCxnSpPr>
        <p:spPr>
          <a:xfrm flipV="1">
            <a:off x="10122793" y="2697360"/>
            <a:ext cx="0" cy="1031426"/>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58" name="ZoneTexte 27"/>
          <p:cNvSpPr txBox="1">
            <a:spLocks noChangeAspect="1" noMove="1" noResize="1" noRot="1" noAdjustHandles="1" noEditPoints="1" noChangeArrowheads="1" noChangeShapeType="1" noTextEdit="1"/>
          </p:cNvSpPr>
          <p:nvPr/>
        </p:nvSpPr>
        <p:spPr>
          <a:xfrm>
            <a:off x="9716913" y="3117840"/>
            <a:ext cx="405880" cy="437492"/>
          </a:xfrm>
          <a:prstGeom prst="rect"/>
          <a:blipFill rotWithShape="0">
            <a:blip xmlns:r="http://schemas.openxmlformats.org/officeDocument/2006/relationships" r:embed="rId5"/>
            <a:stretch>
              <a:fillRect/>
            </a:stretch>
          </a:blipFill>
        </p:spPr>
        <p:txBody>
          <a:bodyPr/>
          <a:p>
            <a:r>
              <a:rPr lang="fr-MA">
                <a:noFill/>
              </a:rPr>
              <a:t> </a:t>
            </a:r>
          </a:p>
        </p:txBody>
      </p:sp>
      <p:sp>
        <p:nvSpPr>
          <p:cNvPr id="1048759" name="Ellipse 28"/>
          <p:cNvSpPr/>
          <p:nvPr/>
        </p:nvSpPr>
        <p:spPr>
          <a:xfrm>
            <a:off x="10783213" y="4689316"/>
            <a:ext cx="309093" cy="316204"/>
          </a:xfrm>
          <a:prstGeom prst="ellipse"/>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48760" name="Ellipse 29"/>
          <p:cNvSpPr/>
          <p:nvPr/>
        </p:nvSpPr>
        <p:spPr>
          <a:xfrm>
            <a:off x="10889463" y="4819309"/>
            <a:ext cx="96592" cy="77273"/>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48761" name="ZoneTexte 30"/>
          <p:cNvSpPr txBox="1"/>
          <p:nvPr/>
        </p:nvSpPr>
        <p:spPr>
          <a:xfrm>
            <a:off x="10939058" y="4935458"/>
            <a:ext cx="335279" cy="396240"/>
          </a:xfrm>
          <a:prstGeom prst="rect"/>
          <a:noFill/>
        </p:spPr>
        <p:txBody>
          <a:bodyPr rtlCol="0" wrap="none">
            <a:spAutoFit/>
          </a:bodyPr>
          <a:p>
            <a:r>
              <a:rPr b="1" dirty="0" sz="2000" lang="fr-MA"/>
              <a:t>Z</a:t>
            </a:r>
          </a:p>
        </p:txBody>
      </p:sp>
      <p:cxnSp>
        <p:nvCxnSpPr>
          <p:cNvPr id="3145739" name="Connecteur droit 32"/>
          <p:cNvCxnSpPr>
            <a:cxnSpLocks/>
          </p:cNvCxnSpPr>
          <p:nvPr/>
        </p:nvCxnSpPr>
        <p:spPr>
          <a:xfrm flipH="1">
            <a:off x="7492441" y="2960000"/>
            <a:ext cx="3656276" cy="2693828"/>
          </a:xfrm>
          <a:prstGeom prst="line"/>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48762" name="Arc 34"/>
          <p:cNvSpPr/>
          <p:nvPr/>
        </p:nvSpPr>
        <p:spPr>
          <a:xfrm>
            <a:off x="9580253" y="3235692"/>
            <a:ext cx="849158" cy="477480"/>
          </a:xfrm>
          <a:prstGeom prst="arc">
            <a:avLst>
              <a:gd name="adj1" fmla="val 17499330"/>
              <a:gd name="adj2" fmla="val 0"/>
            </a:avLst>
          </a:prstGeom>
          <a:ln w="28575">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fr-MA"/>
          </a:p>
        </p:txBody>
      </p:sp>
      <p:sp>
        <p:nvSpPr>
          <p:cNvPr id="1048763" name="ZoneTexte 35"/>
          <p:cNvSpPr txBox="1"/>
          <p:nvPr/>
        </p:nvSpPr>
        <p:spPr>
          <a:xfrm>
            <a:off x="10280643" y="2990994"/>
            <a:ext cx="319318" cy="400110"/>
          </a:xfrm>
          <a:prstGeom prst="rect"/>
          <a:noFill/>
        </p:spPr>
        <p:txBody>
          <a:bodyPr rtlCol="0" wrap="none">
            <a:spAutoFit/>
          </a:bodyPr>
          <a:p>
            <a:r>
              <a:rPr b="1" dirty="0" sz="2000" lang="fr-MA">
                <a:latin typeface="Symbol" panose="05050102010706020507" pitchFamily="18" charset="2"/>
              </a:rPr>
              <a:t>q</a:t>
            </a:r>
            <a:endParaRPr b="1" dirty="0" lang="fr-MA">
              <a:latin typeface="Symbol" panose="05050102010706020507" pitchFamily="18" charset="2"/>
            </a:endParaRPr>
          </a:p>
        </p:txBody>
      </p:sp>
      <p:sp>
        <p:nvSpPr>
          <p:cNvPr id="1048764" name="ZoneTexte 39"/>
          <p:cNvSpPr txBox="1"/>
          <p:nvPr/>
        </p:nvSpPr>
        <p:spPr>
          <a:xfrm>
            <a:off x="8716212" y="5374788"/>
            <a:ext cx="322524" cy="400110"/>
          </a:xfrm>
          <a:prstGeom prst="rect"/>
          <a:noFill/>
        </p:spPr>
        <p:txBody>
          <a:bodyPr rtlCol="0" wrap="none">
            <a:spAutoFit/>
          </a:bodyPr>
          <a:p>
            <a:r>
              <a:rPr b="1" dirty="0" sz="2000" lang="fr-MA"/>
              <a:t>d</a:t>
            </a:r>
            <a:endParaRPr b="1" dirty="0" lang="fr-MA"/>
          </a:p>
        </p:txBody>
      </p:sp>
      <p:sp>
        <p:nvSpPr>
          <p:cNvPr id="1048765" name="ZoneTexte 40"/>
          <p:cNvSpPr txBox="1">
            <a:spLocks noChangeAspect="1" noMove="1" noResize="1" noRot="1" noAdjustHandles="1" noEditPoints="1" noChangeArrowheads="1" noChangeShapeType="1" noTextEdit="1"/>
          </p:cNvSpPr>
          <p:nvPr/>
        </p:nvSpPr>
        <p:spPr>
          <a:xfrm>
            <a:off x="1688254" y="4430332"/>
            <a:ext cx="4501617" cy="464101"/>
          </a:xfrm>
          <a:prstGeom prst="rect"/>
          <a:blipFill rotWithShape="0">
            <a:blip xmlns:r="http://schemas.openxmlformats.org/officeDocument/2006/relationships" r:embed="rId6"/>
            <a:stretch>
              <a:fillRect/>
            </a:stretch>
          </a:blipFill>
        </p:spPr>
        <p:txBody>
          <a:bodyPr/>
          <a:p>
            <a:r>
              <a:rPr lang="fr-MA">
                <a:noFill/>
              </a:rPr>
              <a:t> </a:t>
            </a:r>
          </a:p>
        </p:txBody>
      </p:sp>
      <mc:AlternateContent xmlns:mc="http://schemas.openxmlformats.org/markup-compatibility/2006">
        <mc:Choice xmlns:p14="http://schemas.microsoft.com/office/powerpoint/2010/main" Requires="p14">
          <p:contentPart p14:bwMode="auto" r:id="rId7">
            <p14:nvContentPartPr>
              <p14:cNvPr id="1048766" name=""/>
              <p14:cNvContentPartPr/>
              <p14:nvPr/>
            </p14:nvContentPartPr>
            <p14:xfrm>
              <a:off x="3886806" y="690917"/>
              <a:ext cx="69451" cy="8230"/>
            </p14:xfrm>
          </p:contentPart>
        </mc:Choice>
        <mc:Fallback>
          <p:sp>
            <p:nvSpPr>
              <p:cNvPr id="1048766" name=""/>
              <p:cNvSpPr/>
              <p:nvPr/>
            </p:nvSpPr>
            <p:spPr>
              <a:xfrm>
                <a:off x="3886806" y="690917"/>
                <a:ext cx="69451" cy="8230"/>
              </a:xfrm>
            </p:spPr>
          </p:sp>
        </mc:Fallback>
      </mc:AlternateContent>
      <mc:AlternateContent xmlns:mc="http://schemas.openxmlformats.org/markup-compatibility/2006">
        <mc:Choice xmlns:p14="http://schemas.microsoft.com/office/powerpoint/2010/main" Requires="p14">
          <p:contentPart p14:bwMode="auto" r:id="rId8">
            <p14:nvContentPartPr>
              <p14:cNvPr id="1048767" name=""/>
              <p14:cNvContentPartPr/>
              <p14:nvPr/>
            </p14:nvContentPartPr>
            <p14:xfrm>
              <a:off x="4657359" y="3475025"/>
              <a:ext cx="180329" cy="4420"/>
            </p14:xfrm>
          </p:contentPart>
        </mc:Choice>
        <mc:Fallback>
          <p:sp>
            <p:nvSpPr>
              <p:cNvPr id="1048767" name=""/>
              <p:cNvSpPr/>
              <p:nvPr/>
            </p:nvSpPr>
            <p:spPr>
              <a:xfrm>
                <a:off x="4657359" y="3475025"/>
                <a:ext cx="180329" cy="4420"/>
              </a:xfrm>
            </p:spPr>
          </p:sp>
        </mc:Fallback>
      </mc:AlternateContent>
      <mc:AlternateContent xmlns:mc="http://schemas.openxmlformats.org/markup-compatibility/2006">
        <mc:Choice xmlns:p14="http://schemas.microsoft.com/office/powerpoint/2010/main" Requires="p14">
          <p:contentPart p14:bwMode="auto" r:id="rId9">
            <p14:nvContentPartPr>
              <p14:cNvPr id="1048768" name=""/>
              <p14:cNvContentPartPr/>
              <p14:nvPr/>
            </p14:nvContentPartPr>
            <p14:xfrm>
              <a:off x="4657619" y="3522880"/>
              <a:ext cx="187570" cy="20580"/>
            </p14:xfrm>
          </p:contentPart>
        </mc:Choice>
        <mc:Fallback>
          <p:sp>
            <p:nvSpPr>
              <p:cNvPr id="1048768" name=""/>
              <p:cNvSpPr/>
              <p:nvPr/>
            </p:nvSpPr>
            <p:spPr>
              <a:xfrm>
                <a:off x="4657619" y="3522880"/>
                <a:ext cx="187570" cy="20580"/>
              </a:xfrm>
            </p:spPr>
          </p:sp>
        </mc:Fallback>
      </mc:AlternateContent>
      <mc:AlternateContent xmlns:mc="http://schemas.openxmlformats.org/markup-compatibility/2006">
        <mc:Choice xmlns:p14="http://schemas.microsoft.com/office/powerpoint/2010/main" Requires="p14">
          <p:contentPart p14:bwMode="auto" r:id="rId10">
            <p14:nvContentPartPr>
              <p14:cNvPr id="1048769" name=""/>
              <p14:cNvContentPartPr/>
              <p14:nvPr/>
            </p14:nvContentPartPr>
            <p14:xfrm>
              <a:off x="3329073" y="3515682"/>
              <a:ext cx="250185" cy="7652"/>
            </p14:xfrm>
          </p:contentPart>
        </mc:Choice>
        <mc:Fallback>
          <p:sp>
            <p:nvSpPr>
              <p:cNvPr id="1048769" name=""/>
              <p:cNvSpPr/>
              <p:nvPr/>
            </p:nvSpPr>
            <p:spPr>
              <a:xfrm>
                <a:off x="3329073" y="3515682"/>
                <a:ext cx="250185" cy="7652"/>
              </a:xfrm>
            </p:spPr>
          </p:sp>
        </mc:Fallback>
      </mc:AlternateContent>
      <mc:AlternateContent xmlns:mc="http://schemas.openxmlformats.org/markup-compatibility/2006">
        <mc:Choice xmlns:p14="http://schemas.microsoft.com/office/powerpoint/2010/main" Requires="p14">
          <p:contentPart p14:bwMode="auto" r:id="rId11">
            <p14:nvContentPartPr>
              <p14:cNvPr id="1048770" name=""/>
              <p14:cNvContentPartPr/>
              <p14:nvPr/>
            </p14:nvContentPartPr>
            <p14:xfrm>
              <a:off x="3374962" y="3581814"/>
              <a:ext cx="169884" cy="4853"/>
            </p14:xfrm>
          </p:contentPart>
        </mc:Choice>
        <mc:Fallback>
          <p:sp>
            <p:nvSpPr>
              <p:cNvPr id="1048770" name=""/>
              <p:cNvSpPr/>
              <p:nvPr/>
            </p:nvSpPr>
            <p:spPr>
              <a:xfrm>
                <a:off x="3374962" y="3581814"/>
                <a:ext cx="169884" cy="4853"/>
              </a:xfrm>
            </p:spPr>
          </p:sp>
        </mc:Fallback>
      </mc:AlternateContent>
      <mc:AlternateContent xmlns:mc="http://schemas.openxmlformats.org/markup-compatibility/2006">
        <mc:Choice xmlns:p14="http://schemas.microsoft.com/office/powerpoint/2010/main" Requires="p14">
          <p:contentPart p14:bwMode="auto" r:id="rId12">
            <p14:nvContentPartPr>
              <p14:cNvPr id="1048771" name=""/>
              <p14:cNvContentPartPr/>
              <p14:nvPr/>
            </p14:nvContentPartPr>
            <p14:xfrm>
              <a:off x="10065554" y="3708862"/>
              <a:ext cx="117211" cy="34106"/>
            </p14:xfrm>
          </p:contentPart>
        </mc:Choice>
        <mc:Fallback>
          <p:sp>
            <p:nvSpPr>
              <p:cNvPr id="1048771" name=""/>
              <p:cNvSpPr/>
              <p:nvPr/>
            </p:nvSpPr>
            <p:spPr>
              <a:xfrm>
                <a:off x="10065554" y="3708862"/>
                <a:ext cx="117211" cy="34106"/>
              </a:xfrm>
            </p:spPr>
          </p:sp>
        </mc:Fallback>
      </mc:AlternateContent>
      <mc:AlternateContent xmlns:mc="http://schemas.openxmlformats.org/markup-compatibility/2006">
        <mc:Choice xmlns:p14="http://schemas.microsoft.com/office/powerpoint/2010/main" Requires="p14">
          <p:contentPart p14:bwMode="auto" r:id="rId13">
            <p14:nvContentPartPr>
              <p14:cNvPr id="1048772" name=""/>
              <p14:cNvContentPartPr/>
              <p14:nvPr/>
            </p14:nvContentPartPr>
            <p14:xfrm>
              <a:off x="10080116" y="3689919"/>
              <a:ext cx="101658" cy="114475"/>
            </p14:xfrm>
          </p:contentPart>
        </mc:Choice>
        <mc:Fallback>
          <p:sp>
            <p:nvSpPr>
              <p:cNvPr id="1048772" name=""/>
              <p:cNvSpPr/>
              <p:nvPr/>
            </p:nvSpPr>
            <p:spPr>
              <a:xfrm>
                <a:off x="10080116" y="3689919"/>
                <a:ext cx="101658" cy="114475"/>
              </a:xfrm>
            </p:spPr>
          </p:sp>
        </mc:Fallback>
      </mc:AlternateContent>
      <mc:AlternateContent xmlns:mc="http://schemas.openxmlformats.org/markup-compatibility/2006">
        <mc:Choice xmlns:p14="http://schemas.microsoft.com/office/powerpoint/2010/main" Requires="p14">
          <p:contentPart p14:bwMode="auto" r:id="rId14">
            <p14:nvContentPartPr>
              <p14:cNvPr id="1048773" name=""/>
              <p14:cNvContentPartPr/>
              <p14:nvPr/>
            </p14:nvContentPartPr>
            <p14:xfrm>
              <a:off x="7951936" y="5218335"/>
              <a:ext cx="54330" cy="111823"/>
            </p14:xfrm>
          </p:contentPart>
        </mc:Choice>
        <mc:Fallback>
          <p:sp>
            <p:nvSpPr>
              <p:cNvPr id="1048773" name=""/>
              <p:cNvSpPr/>
              <p:nvPr/>
            </p:nvSpPr>
            <p:spPr>
              <a:xfrm>
                <a:off x="7951936" y="5218335"/>
                <a:ext cx="54330" cy="111823"/>
              </a:xfrm>
            </p:spPr>
          </p:sp>
        </mc:Fallback>
      </mc:AlternateContent>
      <mc:AlternateContent xmlns:mc="http://schemas.openxmlformats.org/markup-compatibility/2006">
        <mc:Choice xmlns:p14="http://schemas.microsoft.com/office/powerpoint/2010/main" Requires="p14">
          <p:contentPart p14:bwMode="auto" r:id="rId15">
            <p14:nvContentPartPr>
              <p14:cNvPr id="1048774" name=""/>
              <p14:cNvContentPartPr/>
              <p14:nvPr/>
            </p14:nvContentPartPr>
            <p14:xfrm>
              <a:off x="7934343" y="5232482"/>
              <a:ext cx="86399" cy="117206"/>
            </p14:xfrm>
          </p:contentPart>
        </mc:Choice>
        <mc:Fallback>
          <p:sp>
            <p:nvSpPr>
              <p:cNvPr id="1048774" name=""/>
              <p:cNvSpPr/>
              <p:nvPr/>
            </p:nvSpPr>
            <p:spPr>
              <a:xfrm>
                <a:off x="7934343" y="5232482"/>
                <a:ext cx="86399" cy="117206"/>
              </a:xfrm>
            </p:spPr>
          </p:sp>
        </mc:Fallback>
      </mc:AlternateContent>
      <mc:AlternateContent xmlns:mc="http://schemas.openxmlformats.org/markup-compatibility/2006">
        <mc:Choice xmlns:p14="http://schemas.microsoft.com/office/powerpoint/2010/main" Requires="p14">
          <p:contentPart p14:bwMode="auto" r:id="rId16">
            <p14:nvContentPartPr>
              <p14:cNvPr id="1048775" name=""/>
              <p14:cNvContentPartPr/>
              <p14:nvPr/>
            </p14:nvContentPartPr>
            <p14:xfrm>
              <a:off x="10206797" y="1632340"/>
              <a:ext cx="122424" cy="284189"/>
            </p14:xfrm>
          </p:contentPart>
        </mc:Choice>
        <mc:Fallback>
          <p:sp>
            <p:nvSpPr>
              <p:cNvPr id="1048775" name=""/>
              <p:cNvSpPr/>
              <p:nvPr/>
            </p:nvSpPr>
            <p:spPr>
              <a:xfrm>
                <a:off x="10206797" y="1632340"/>
                <a:ext cx="122424" cy="284189"/>
              </a:xfrm>
            </p:spPr>
          </p:sp>
        </mc:Fallback>
      </mc:AlternateContent>
      <mc:AlternateContent xmlns:mc="http://schemas.openxmlformats.org/markup-compatibility/2006">
        <mc:Choice xmlns:p14="http://schemas.microsoft.com/office/powerpoint/2010/main" Requires="p14">
          <p:contentPart p14:bwMode="auto" r:id="rId17">
            <p14:nvContentPartPr>
              <p14:cNvPr id="1048776" name=""/>
              <p14:cNvContentPartPr/>
              <p14:nvPr/>
            </p14:nvContentPartPr>
            <p14:xfrm>
              <a:off x="10208959" y="1761967"/>
              <a:ext cx="185710" cy="51558"/>
            </p14:xfrm>
          </p:contentPart>
        </mc:Choice>
        <mc:Fallback>
          <p:sp>
            <p:nvSpPr>
              <p:cNvPr id="1048776" name=""/>
              <p:cNvSpPr/>
              <p:nvPr/>
            </p:nvSpPr>
            <p:spPr>
              <a:xfrm>
                <a:off x="10208959" y="1761967"/>
                <a:ext cx="185710" cy="51558"/>
              </a:xfrm>
            </p:spPr>
          </p:sp>
        </mc:Fallback>
      </mc:AlternateContent>
      <mc:AlternateContent xmlns:mc="http://schemas.openxmlformats.org/markup-compatibility/2006">
        <mc:Choice xmlns:p14="http://schemas.microsoft.com/office/powerpoint/2010/main" Requires="p14">
          <p:contentPart p14:bwMode="auto" r:id="rId18">
            <p14:nvContentPartPr>
              <p14:cNvPr id="1048777" name=""/>
              <p14:cNvContentPartPr/>
              <p14:nvPr/>
            </p14:nvContentPartPr>
            <p14:xfrm>
              <a:off x="10435773" y="1675775"/>
              <a:ext cx="59112" cy="178696"/>
            </p14:xfrm>
          </p:contentPart>
        </mc:Choice>
        <mc:Fallback>
          <p:sp>
            <p:nvSpPr>
              <p:cNvPr id="1048777" name=""/>
              <p:cNvSpPr/>
              <p:nvPr/>
            </p:nvSpPr>
            <p:spPr>
              <a:xfrm>
                <a:off x="10435773" y="1675775"/>
                <a:ext cx="59112" cy="178696"/>
              </a:xfrm>
            </p:spPr>
          </p:sp>
        </mc:Fallback>
      </mc:AlternateContent>
      <mc:AlternateContent xmlns:mc="http://schemas.openxmlformats.org/markup-compatibility/2006">
        <mc:Choice xmlns:p14="http://schemas.microsoft.com/office/powerpoint/2010/main" Requires="p14">
          <p:contentPart p14:bwMode="auto" r:id="rId19">
            <p14:nvContentPartPr>
              <p14:cNvPr id="1048778" name=""/>
              <p14:cNvContentPartPr/>
              <p14:nvPr/>
            </p14:nvContentPartPr>
            <p14:xfrm>
              <a:off x="10394723" y="1726159"/>
              <a:ext cx="277971" cy="125182"/>
            </p14:xfrm>
          </p:contentPart>
        </mc:Choice>
        <mc:Fallback>
          <p:sp>
            <p:nvSpPr>
              <p:cNvPr id="1048778" name=""/>
              <p:cNvSpPr/>
              <p:nvPr/>
            </p:nvSpPr>
            <p:spPr>
              <a:xfrm>
                <a:off x="10394723" y="1726159"/>
                <a:ext cx="277971" cy="125182"/>
              </a:xfrm>
            </p:spPr>
          </p:sp>
        </mc:Fallback>
      </mc:AlternateContent>
      <mc:AlternateContent xmlns:mc="http://schemas.openxmlformats.org/markup-compatibility/2006">
        <mc:Choice xmlns:p14="http://schemas.microsoft.com/office/powerpoint/2010/main" Requires="p14">
          <p:contentPart p14:bwMode="auto" r:id="rId20">
            <p14:nvContentPartPr>
              <p14:cNvPr id="1048779" name=""/>
              <p14:cNvContentPartPr/>
              <p14:nvPr/>
            </p14:nvContentPartPr>
            <p14:xfrm>
              <a:off x="10799678" y="1661627"/>
              <a:ext cx="105823" cy="190827"/>
            </p14:xfrm>
          </p:contentPart>
        </mc:Choice>
        <mc:Fallback>
          <p:sp>
            <p:nvSpPr>
              <p:cNvPr id="1048779" name=""/>
              <p:cNvSpPr/>
              <p:nvPr/>
            </p:nvSpPr>
            <p:spPr>
              <a:xfrm>
                <a:off x="10799678" y="1661627"/>
                <a:ext cx="105823" cy="190827"/>
              </a:xfrm>
            </p:spPr>
          </p:sp>
        </mc:Fallback>
      </mc:AlternateContent>
      <mc:AlternateContent xmlns:mc="http://schemas.openxmlformats.org/markup-compatibility/2006">
        <mc:Choice xmlns:p14="http://schemas.microsoft.com/office/powerpoint/2010/main" Requires="p14">
          <p:contentPart p14:bwMode="auto" r:id="rId21">
            <p14:nvContentPartPr>
              <p14:cNvPr id="1048780" name=""/>
              <p14:cNvContentPartPr/>
              <p14:nvPr/>
            </p14:nvContentPartPr>
            <p14:xfrm>
              <a:off x="10907640" y="1473243"/>
              <a:ext cx="16135" cy="336128"/>
            </p14:xfrm>
          </p:contentPart>
        </mc:Choice>
        <mc:Fallback>
          <p:sp>
            <p:nvSpPr>
              <p:cNvPr id="1048780" name=""/>
              <p:cNvSpPr/>
              <p:nvPr/>
            </p:nvSpPr>
            <p:spPr>
              <a:xfrm>
                <a:off x="10907640" y="1473243"/>
                <a:ext cx="16135" cy="336128"/>
              </a:xfrm>
            </p:spPr>
          </p:sp>
        </mc:Fallback>
      </mc:AlternateContent>
      <mc:AlternateContent xmlns:mc="http://schemas.openxmlformats.org/markup-compatibility/2006">
        <mc:Choice xmlns:p14="http://schemas.microsoft.com/office/powerpoint/2010/main" Requires="p14">
          <p:contentPart p14:bwMode="auto" r:id="rId22">
            <p14:nvContentPartPr>
              <p14:cNvPr id="1048781" name=""/>
              <p14:cNvContentPartPr/>
              <p14:nvPr/>
            </p14:nvContentPartPr>
            <p14:xfrm>
              <a:off x="11008109" y="1480193"/>
              <a:ext cx="37450" cy="189858"/>
            </p14:xfrm>
          </p:contentPart>
        </mc:Choice>
        <mc:Fallback>
          <p:sp>
            <p:nvSpPr>
              <p:cNvPr id="1048781" name=""/>
              <p:cNvSpPr/>
              <p:nvPr/>
            </p:nvSpPr>
            <p:spPr>
              <a:xfrm>
                <a:off x="11008109" y="1480193"/>
                <a:ext cx="37450" cy="189858"/>
              </a:xfrm>
            </p:spPr>
          </p:sp>
        </mc:Fallback>
      </mc:AlternateContent>
      <mc:AlternateContent xmlns:mc="http://schemas.openxmlformats.org/markup-compatibility/2006">
        <mc:Choice xmlns:p14="http://schemas.microsoft.com/office/powerpoint/2010/main" Requires="p14">
          <p:contentPart p14:bwMode="auto" r:id="rId23">
            <p14:nvContentPartPr>
              <p14:cNvPr id="1048782" name=""/>
              <p14:cNvContentPartPr/>
              <p14:nvPr/>
            </p14:nvContentPartPr>
            <p14:xfrm>
              <a:off x="11060323" y="1583318"/>
              <a:ext cx="260939" cy="414817"/>
            </p14:xfrm>
          </p:contentPart>
        </mc:Choice>
        <mc:Fallback>
          <p:sp>
            <p:nvSpPr>
              <p:cNvPr id="1048782" name=""/>
              <p:cNvSpPr/>
              <p:nvPr/>
            </p:nvSpPr>
            <p:spPr>
              <a:xfrm>
                <a:off x="11060323" y="1583318"/>
                <a:ext cx="260939" cy="414817"/>
              </a:xfrm>
            </p:spPr>
          </p:sp>
        </mc:Fallback>
      </mc:AlternateContent>
      <mc:AlternateContent xmlns:mc="http://schemas.openxmlformats.org/markup-compatibility/2006">
        <mc:Choice xmlns:p14="http://schemas.microsoft.com/office/powerpoint/2010/main" Requires="p14">
          <p:contentPart p14:bwMode="auto" r:id="rId24">
            <p14:nvContentPartPr>
              <p14:cNvPr id="1048783" name=""/>
              <p14:cNvContentPartPr/>
              <p14:nvPr/>
            </p14:nvContentPartPr>
            <p14:xfrm>
              <a:off x="11341135" y="1596102"/>
              <a:ext cx="26091" cy="304349"/>
            </p14:xfrm>
          </p:contentPart>
        </mc:Choice>
        <mc:Fallback>
          <p:sp>
            <p:nvSpPr>
              <p:cNvPr id="1048783" name=""/>
              <p:cNvSpPr/>
              <p:nvPr/>
            </p:nvSpPr>
            <p:spPr>
              <a:xfrm>
                <a:off x="11341135" y="1596102"/>
                <a:ext cx="26091" cy="304349"/>
              </a:xfrm>
            </p:spPr>
          </p:sp>
        </mc:Fallback>
      </mc:AlternateContent>
      <mc:AlternateContent xmlns:mc="http://schemas.openxmlformats.org/markup-compatibility/2006">
        <mc:Choice xmlns:p14="http://schemas.microsoft.com/office/powerpoint/2010/main" Requires="p14">
          <p:contentPart p14:bwMode="auto" r:id="rId25">
            <p14:nvContentPartPr>
              <p14:cNvPr id="1048784" name=""/>
              <p14:cNvContentPartPr/>
              <p14:nvPr/>
            </p14:nvContentPartPr>
            <p14:xfrm>
              <a:off x="11252944" y="1425962"/>
              <a:ext cx="357408" cy="365721"/>
            </p14:xfrm>
          </p:contentPart>
        </mc:Choice>
        <mc:Fallback>
          <p:sp>
            <p:nvSpPr>
              <p:cNvPr id="1048784" name=""/>
              <p:cNvSpPr/>
              <p:nvPr/>
            </p:nvSpPr>
            <p:spPr>
              <a:xfrm>
                <a:off x="11252944" y="1425962"/>
                <a:ext cx="357408" cy="365721"/>
              </a:xfrm>
            </p:spPr>
          </p:sp>
        </mc:Fallback>
      </mc:AlternateContent>
      <mc:AlternateContent xmlns:mc="http://schemas.openxmlformats.org/markup-compatibility/2006">
        <mc:Choice xmlns:p14="http://schemas.microsoft.com/office/powerpoint/2010/main" Requires="p14">
          <p:contentPart p14:bwMode="auto" r:id="rId26">
            <p14:nvContentPartPr>
              <p14:cNvPr id="1048785" name=""/>
              <p14:cNvContentPartPr/>
              <p14:nvPr/>
            </p14:nvContentPartPr>
            <p14:xfrm>
              <a:off x="11582112" y="1523628"/>
              <a:ext cx="35741" cy="87366"/>
            </p14:xfrm>
          </p:contentPart>
        </mc:Choice>
        <mc:Fallback>
          <p:sp>
            <p:nvSpPr>
              <p:cNvPr id="1048785" name=""/>
              <p:cNvSpPr/>
              <p:nvPr/>
            </p:nvSpPr>
            <p:spPr>
              <a:xfrm>
                <a:off x="11582112" y="1523628"/>
                <a:ext cx="35741" cy="87366"/>
              </a:xfrm>
            </p:spPr>
          </p:sp>
        </mc:Fallback>
      </mc:AlternateContent>
      <mc:AlternateContent xmlns:mc="http://schemas.openxmlformats.org/markup-compatibility/2006">
        <mc:Choice xmlns:p14="http://schemas.microsoft.com/office/powerpoint/2010/main" Requires="p14">
          <p:contentPart p14:bwMode="auto" r:id="rId27">
            <p14:nvContentPartPr>
              <p14:cNvPr id="1048786" name=""/>
              <p14:cNvContentPartPr/>
              <p14:nvPr/>
            </p14:nvContentPartPr>
            <p14:xfrm>
              <a:off x="11586641" y="1639537"/>
              <a:ext cx="166985" cy="192795"/>
            </p14:xfrm>
          </p:contentPart>
        </mc:Choice>
        <mc:Fallback>
          <p:sp>
            <p:nvSpPr>
              <p:cNvPr id="1048786" name=""/>
              <p:cNvSpPr/>
              <p:nvPr/>
            </p:nvSpPr>
            <p:spPr>
              <a:xfrm>
                <a:off x="11586641" y="1639537"/>
                <a:ext cx="166985" cy="192795"/>
              </a:xfrm>
            </p:spPr>
          </p:sp>
        </mc:Fallback>
      </mc:AlternateContent>
      <mc:AlternateContent xmlns:mc="http://schemas.openxmlformats.org/markup-compatibility/2006">
        <mc:Choice xmlns:p14="http://schemas.microsoft.com/office/powerpoint/2010/main" Requires="p14">
          <p:contentPart p14:bwMode="auto" r:id="rId28">
            <p14:nvContentPartPr>
              <p14:cNvPr id="1048787" name=""/>
              <p14:cNvContentPartPr/>
              <p14:nvPr/>
            </p14:nvContentPartPr>
            <p14:xfrm>
              <a:off x="11704321" y="1682972"/>
              <a:ext cx="163718" cy="146882"/>
            </p14:xfrm>
          </p:contentPart>
        </mc:Choice>
        <mc:Fallback>
          <p:sp>
            <p:nvSpPr>
              <p:cNvPr id="1048787" name=""/>
              <p:cNvSpPr/>
              <p:nvPr/>
            </p:nvSpPr>
            <p:spPr>
              <a:xfrm>
                <a:off x="11704321" y="1682972"/>
                <a:ext cx="163718" cy="146882"/>
              </a:xfrm>
            </p:spPr>
          </p:sp>
        </mc:Fallback>
      </mc:AlternateContent>
      <mc:AlternateContent xmlns:mc="http://schemas.openxmlformats.org/markup-compatibility/2006">
        <mc:Choice xmlns:p14="http://schemas.microsoft.com/office/powerpoint/2010/main" Requires="p14">
          <p:contentPart p14:bwMode="auto" r:id="rId29">
            <p14:nvContentPartPr>
              <p14:cNvPr id="1048788" name=""/>
              <p14:cNvContentPartPr/>
              <p14:nvPr/>
            </p14:nvContentPartPr>
            <p14:xfrm>
              <a:off x="11826246" y="1422362"/>
              <a:ext cx="317992" cy="454013"/>
            </p14:xfrm>
          </p:contentPart>
        </mc:Choice>
        <mc:Fallback>
          <p:sp>
            <p:nvSpPr>
              <p:cNvPr id="1048788" name=""/>
              <p:cNvSpPr/>
              <p:nvPr/>
            </p:nvSpPr>
            <p:spPr>
              <a:xfrm>
                <a:off x="11826246" y="1422362"/>
                <a:ext cx="317992" cy="454013"/>
              </a:xfrm>
            </p:spPr>
          </p:sp>
        </mc:Fallback>
      </mc:AlternateContent>
      <mc:AlternateContent xmlns:mc="http://schemas.openxmlformats.org/markup-compatibility/2006">
        <mc:Choice xmlns:p14="http://schemas.microsoft.com/office/powerpoint/2010/main" Requires="p14">
          <p:contentPart p14:bwMode="auto" r:id="rId30">
            <p14:nvContentPartPr>
              <p14:cNvPr id="1048789" name=""/>
              <p14:cNvContentPartPr/>
              <p14:nvPr/>
            </p14:nvContentPartPr>
            <p14:xfrm>
              <a:off x="11998976" y="1567063"/>
              <a:ext cx="40707" cy="64552"/>
            </p14:xfrm>
          </p:contentPart>
        </mc:Choice>
        <mc:Fallback>
          <p:sp>
            <p:nvSpPr>
              <p:cNvPr id="1048789" name=""/>
              <p:cNvSpPr/>
              <p:nvPr/>
            </p:nvSpPr>
            <p:spPr>
              <a:xfrm>
                <a:off x="11998976" y="1567063"/>
                <a:ext cx="40707" cy="64552"/>
              </a:xfrm>
            </p:spPr>
          </p:sp>
        </mc:Fallback>
      </mc:AlternateContent>
      <mc:AlternateContent xmlns:mc="http://schemas.openxmlformats.org/markup-compatibility/2006">
        <mc:Choice xmlns:p14="http://schemas.microsoft.com/office/powerpoint/2010/main" Requires="p14">
          <p:contentPart p14:bwMode="auto" r:id="rId31">
            <p14:nvContentPartPr>
              <p14:cNvPr id="1048790" name=""/>
              <p14:cNvContentPartPr/>
              <p14:nvPr/>
            </p14:nvContentPartPr>
            <p14:xfrm>
              <a:off x="11803617" y="1588905"/>
              <a:ext cx="86043" cy="14395"/>
            </p14:xfrm>
          </p:contentPart>
        </mc:Choice>
        <mc:Fallback>
          <p:sp>
            <p:nvSpPr>
              <p:cNvPr id="1048790" name=""/>
              <p:cNvSpPr/>
              <p:nvPr/>
            </p:nvSpPr>
            <p:spPr>
              <a:xfrm>
                <a:off x="11803617" y="1588905"/>
                <a:ext cx="86043" cy="14395"/>
              </a:xfrm>
            </p:spPr>
          </p:sp>
        </mc:Fallback>
      </mc:AlternateContent>
      <mc:AlternateContent xmlns:mc="http://schemas.openxmlformats.org/markup-compatibility/2006">
        <mc:Choice xmlns:p14="http://schemas.microsoft.com/office/powerpoint/2010/main" Requires="p14">
          <p:contentPart p14:bwMode="auto" r:id="rId32">
            <p14:nvContentPartPr>
              <p14:cNvPr id="1048791" name=""/>
              <p14:cNvContentPartPr/>
              <p14:nvPr/>
            </p14:nvContentPartPr>
            <p14:xfrm>
              <a:off x="10464535" y="1979868"/>
              <a:ext cx="282898" cy="352918"/>
            </p14:xfrm>
          </p:contentPart>
        </mc:Choice>
        <mc:Fallback>
          <p:sp>
            <p:nvSpPr>
              <p:cNvPr id="1048791" name=""/>
              <p:cNvSpPr/>
              <p:nvPr/>
            </p:nvSpPr>
            <p:spPr>
              <a:xfrm>
                <a:off x="10464535" y="1979868"/>
                <a:ext cx="282898" cy="352918"/>
              </a:xfrm>
            </p:spPr>
          </p:sp>
        </mc:Fallback>
      </mc:AlternateContent>
      <mc:AlternateContent xmlns:mc="http://schemas.openxmlformats.org/markup-compatibility/2006">
        <mc:Choice xmlns:p14="http://schemas.microsoft.com/office/powerpoint/2010/main" Requires="p14">
          <p:contentPart p14:bwMode="auto" r:id="rId33">
            <p14:nvContentPartPr>
              <p14:cNvPr id="1048792" name=""/>
              <p14:cNvContentPartPr/>
              <p14:nvPr/>
            </p14:nvContentPartPr>
            <p14:xfrm>
              <a:off x="10807634" y="2035665"/>
              <a:ext cx="69931" cy="272704"/>
            </p14:xfrm>
          </p:contentPart>
        </mc:Choice>
        <mc:Fallback>
          <p:sp>
            <p:nvSpPr>
              <p:cNvPr id="1048792" name=""/>
              <p:cNvSpPr/>
              <p:nvPr/>
            </p:nvSpPr>
            <p:spPr>
              <a:xfrm>
                <a:off x="10807634" y="2035665"/>
                <a:ext cx="69931" cy="272704"/>
              </a:xfrm>
            </p:spPr>
          </p:sp>
        </mc:Fallback>
      </mc:AlternateContent>
      <mc:AlternateContent xmlns:mc="http://schemas.openxmlformats.org/markup-compatibility/2006">
        <mc:Choice xmlns:p14="http://schemas.microsoft.com/office/powerpoint/2010/main" Requires="p14">
          <p:contentPart p14:bwMode="auto" r:id="rId34">
            <p14:nvContentPartPr>
              <p14:cNvPr id="1048793" name=""/>
              <p14:cNvContentPartPr/>
              <p14:nvPr/>
            </p14:nvContentPartPr>
            <p14:xfrm>
              <a:off x="10897454" y="2219085"/>
              <a:ext cx="164239" cy="119247"/>
            </p14:xfrm>
          </p:contentPart>
        </mc:Choice>
        <mc:Fallback>
          <p:sp>
            <p:nvSpPr>
              <p:cNvPr id="1048793" name=""/>
              <p:cNvSpPr/>
              <p:nvPr/>
            </p:nvSpPr>
            <p:spPr>
              <a:xfrm>
                <a:off x="10897454" y="2219085"/>
                <a:ext cx="164239" cy="119247"/>
              </a:xfrm>
            </p:spPr>
          </p:sp>
        </mc:Fallback>
      </mc:AlternateContent>
      <mc:AlternateContent xmlns:mc="http://schemas.openxmlformats.org/markup-compatibility/2006">
        <mc:Choice xmlns:p14="http://schemas.microsoft.com/office/powerpoint/2010/main" Requires="p14">
          <p:contentPart p14:bwMode="auto" r:id="rId35">
            <p14:nvContentPartPr>
              <p14:cNvPr id="1048794" name=""/>
              <p14:cNvContentPartPr/>
              <p14:nvPr/>
            </p14:nvContentPartPr>
            <p14:xfrm>
              <a:off x="11145721" y="2060771"/>
              <a:ext cx="349765" cy="394547"/>
            </p14:xfrm>
          </p:contentPart>
        </mc:Choice>
        <mc:Fallback>
          <p:sp>
            <p:nvSpPr>
              <p:cNvPr id="1048794" name=""/>
              <p:cNvSpPr/>
              <p:nvPr/>
            </p:nvSpPr>
            <p:spPr>
              <a:xfrm>
                <a:off x="11145721" y="2060771"/>
                <a:ext cx="349765" cy="394547"/>
              </a:xfrm>
            </p:spPr>
          </p:sp>
        </mc:Fallback>
      </mc:AlternateContent>
      <mc:AlternateContent xmlns:mc="http://schemas.openxmlformats.org/markup-compatibility/2006">
        <mc:Choice xmlns:p14="http://schemas.microsoft.com/office/powerpoint/2010/main" Requires="p14">
          <p:contentPart p14:bwMode="auto" r:id="rId36">
            <p14:nvContentPartPr>
              <p14:cNvPr id="1048795" name=""/>
              <p14:cNvContentPartPr/>
              <p14:nvPr/>
            </p14:nvContentPartPr>
            <p14:xfrm>
              <a:off x="11488908" y="2117571"/>
              <a:ext cx="189399" cy="164295"/>
            </p14:xfrm>
          </p:contentPart>
        </mc:Choice>
        <mc:Fallback>
          <p:sp>
            <p:nvSpPr>
              <p:cNvPr id="1048795" name=""/>
              <p:cNvSpPr/>
              <p:nvPr/>
            </p:nvSpPr>
            <p:spPr>
              <a:xfrm>
                <a:off x="11488908" y="2117571"/>
                <a:ext cx="189399" cy="164295"/>
              </a:xfrm>
            </p:spPr>
          </p:sp>
        </mc:Fallback>
      </mc:AlternateContent>
      <mc:AlternateContent xmlns:mc="http://schemas.openxmlformats.org/markup-compatibility/2006">
        <mc:Choice xmlns:p14="http://schemas.microsoft.com/office/powerpoint/2010/main" Requires="p14">
          <p:contentPart p14:bwMode="auto" r:id="rId37">
            <p14:nvContentPartPr>
              <p14:cNvPr id="1048796" name=""/>
              <p14:cNvContentPartPr/>
              <p14:nvPr/>
            </p14:nvContentPartPr>
            <p14:xfrm>
              <a:off x="11693770" y="4211139"/>
              <a:ext cx="31305" cy="10518"/>
            </p14:xfrm>
          </p:contentPart>
        </mc:Choice>
        <mc:Fallback>
          <p:sp>
            <p:nvSpPr>
              <p:cNvPr id="1048796" name=""/>
              <p:cNvSpPr/>
              <p:nvPr/>
            </p:nvSpPr>
            <p:spPr>
              <a:xfrm>
                <a:off x="11693770" y="4211139"/>
                <a:ext cx="31305" cy="10518"/>
              </a:xfrm>
            </p:spPr>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51509" name="Rectangle 3"/>
          <p:cNvSpPr/>
          <p:nvPr/>
        </p:nvSpPr>
        <p:spPr>
          <a:xfrm>
            <a:off x="536620" y="998844"/>
            <a:ext cx="10912698" cy="646331"/>
          </a:xfrm>
          <a:prstGeom prst="rect"/>
        </p:spPr>
        <p:txBody>
          <a:bodyPr wrap="square">
            <a:spAutoFit/>
          </a:bodyPr>
          <a:p>
            <a:pPr algn="just"/>
            <a:r>
              <a:rPr dirty="0" lang="fr-FR">
                <a:solidFill>
                  <a:srgbClr val="000000"/>
                </a:solidFill>
              </a:rPr>
              <a:t>Une particule de masse m se déplace suivant l’axe </a:t>
            </a:r>
            <a:r>
              <a:rPr dirty="0" lang="fr-FR" err="1">
                <a:solidFill>
                  <a:srgbClr val="000000"/>
                </a:solidFill>
              </a:rPr>
              <a:t>Ox</a:t>
            </a:r>
            <a:r>
              <a:rPr dirty="0" lang="fr-FR">
                <a:solidFill>
                  <a:srgbClr val="000000"/>
                </a:solidFill>
              </a:rPr>
              <a:t> sous l’effet d’une force qui dérive d’une énergie potentielle. La courbe de son énergie potentielle en fonction de x est donnée sur la figure. </a:t>
            </a:r>
            <a:endParaRPr dirty="0" lang="fr-MA"/>
          </a:p>
        </p:txBody>
      </p:sp>
      <p:pic>
        <p:nvPicPr>
          <p:cNvPr id="2097162" name="Image 4"/>
          <p:cNvPicPr>
            <a:picLocks noChangeAspect="1"/>
          </p:cNvPicPr>
          <p:nvPr/>
        </p:nvPicPr>
        <p:blipFill>
          <a:blip xmlns:r="http://schemas.openxmlformats.org/officeDocument/2006/relationships" r:embed="rId1"/>
          <a:stretch>
            <a:fillRect/>
          </a:stretch>
        </p:blipFill>
        <p:spPr>
          <a:xfrm>
            <a:off x="3090930" y="1982412"/>
            <a:ext cx="4146997" cy="2872924"/>
          </a:xfrm>
          <a:prstGeom prst="rect"/>
        </p:spPr>
      </p:pic>
      <p:sp>
        <p:nvSpPr>
          <p:cNvPr id="1051510" name="Rectangle 5"/>
          <p:cNvSpPr/>
          <p:nvPr/>
        </p:nvSpPr>
        <p:spPr>
          <a:xfrm>
            <a:off x="536620" y="5192573"/>
            <a:ext cx="10912698" cy="1158240"/>
          </a:xfrm>
          <a:prstGeom prst="rect"/>
        </p:spPr>
        <p:txBody>
          <a:bodyPr wrap="square">
            <a:spAutoFit/>
          </a:bodyPr>
          <a:p>
            <a:pPr algn="just"/>
            <a:r>
              <a:rPr dirty="0" lang="fr-FR">
                <a:solidFill>
                  <a:srgbClr val="000000"/>
                </a:solidFill>
              </a:rPr>
              <a:t>1- Déterminer les positions d’équilibre en précisant leur nature. Justifier </a:t>
            </a:r>
          </a:p>
          <a:p>
            <a:pPr algn="just"/>
            <a:r>
              <a:rPr dirty="0" lang="fr-FR">
                <a:solidFill>
                  <a:srgbClr val="000000"/>
                </a:solidFill>
              </a:rPr>
              <a:t>2- En supposant que l’énergie mécanique totale est égale à 2 Joules, représenter le graphe de l’énergie cinétique en fonction de x. </a:t>
            </a:r>
          </a:p>
          <a:p>
            <a:pPr algn="just"/>
            <a:r>
              <a:rPr dirty="0" lang="fr-FR">
                <a:solidFill>
                  <a:srgbClr val="000000"/>
                </a:solidFill>
              </a:rPr>
              <a:t>3- Discuter le mouvement de la particule dans les différentes régions possibles de x. </a:t>
            </a:r>
          </a:p>
        </p:txBody>
      </p:sp>
      <p:sp>
        <p:nvSpPr>
          <p:cNvPr id="1051511" name="ZoneTexte 6"/>
          <p:cNvSpPr txBox="1"/>
          <p:nvPr/>
        </p:nvSpPr>
        <p:spPr>
          <a:xfrm>
            <a:off x="695723" y="368560"/>
            <a:ext cx="2583180" cy="447040"/>
          </a:xfrm>
          <a:prstGeom prst="rect"/>
          <a:solidFill>
            <a:schemeClr val="accent1">
              <a:lumMod val="20000"/>
              <a:lumOff val="80000"/>
            </a:schemeClr>
          </a:solidFill>
        </p:spPr>
        <p:txBody>
          <a:bodyPr rtlCol="0" wrap="none">
            <a:spAutoFit/>
          </a:bodyPr>
          <a:p>
            <a:r>
              <a:rPr dirty="0" sz="2400" lang="fr-MA" u="sng">
                <a:latin typeface="AR BLANCA" panose="02000000000000000000" pitchFamily="2" charset="0"/>
              </a:rPr>
              <a:t>7.2.  Application 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51512" name="Rectangle 3"/>
          <p:cNvSpPr>
            <a:spLocks noChangeAspect="1" noMove="1" noResize="1" noRot="1" noAdjustHandles="1" noEditPoints="1" noChangeArrowheads="1" noChangeShapeType="1" noTextEdit="1"/>
          </p:cNvSpPr>
          <p:nvPr/>
        </p:nvSpPr>
        <p:spPr>
          <a:xfrm>
            <a:off x="253284" y="825861"/>
            <a:ext cx="11633916" cy="1631216"/>
          </a:xfrm>
          <a:prstGeom prst="rect"/>
          <a:blipFill rotWithShape="0">
            <a:blip xmlns:r="http://schemas.openxmlformats.org/officeDocument/2006/relationships" r:embed="rId1"/>
            <a:stretch>
              <a:fillRect l="-577" t="-1866" r="-524" b="-5597"/>
            </a:stretch>
          </a:blipFill>
        </p:spPr>
        <p:txBody>
          <a:bodyPr/>
          <a:p>
            <a:r>
              <a:rPr lang="fr-MA">
                <a:noFill/>
              </a:rPr>
              <a:t> </a:t>
            </a:r>
          </a:p>
        </p:txBody>
      </p:sp>
      <p:sp>
        <p:nvSpPr>
          <p:cNvPr id="1051513" name="ZoneTexte 4"/>
          <p:cNvSpPr txBox="1"/>
          <p:nvPr/>
        </p:nvSpPr>
        <p:spPr>
          <a:xfrm>
            <a:off x="644208" y="239771"/>
            <a:ext cx="2583180" cy="447040"/>
          </a:xfrm>
          <a:prstGeom prst="rect"/>
          <a:solidFill>
            <a:schemeClr val="accent1">
              <a:lumMod val="20000"/>
              <a:lumOff val="80000"/>
            </a:schemeClr>
          </a:solidFill>
        </p:spPr>
        <p:txBody>
          <a:bodyPr rtlCol="0" wrap="none">
            <a:spAutoFit/>
          </a:bodyPr>
          <a:p>
            <a:r>
              <a:rPr dirty="0" sz="2400" lang="fr-MA" u="sng">
                <a:latin typeface="AR BLANCA" panose="02000000000000000000" pitchFamily="2" charset="0"/>
              </a:rPr>
              <a:t>7.3.  Application 3</a:t>
            </a:r>
          </a:p>
        </p:txBody>
      </p:sp>
      <p:sp>
        <p:nvSpPr>
          <p:cNvPr id="1051514" name="Rectangle 5"/>
          <p:cNvSpPr>
            <a:spLocks noChangeAspect="1" noMove="1" noResize="1" noRot="1" noAdjustHandles="1" noEditPoints="1" noChangeArrowheads="1" noChangeShapeType="1" noTextEdit="1"/>
          </p:cNvSpPr>
          <p:nvPr/>
        </p:nvSpPr>
        <p:spPr>
          <a:xfrm>
            <a:off x="253284" y="2494682"/>
            <a:ext cx="11479370" cy="735971"/>
          </a:xfrm>
          <a:prstGeom prst="rect"/>
          <a:blipFill rotWithShape="0">
            <a:blip xmlns:r="http://schemas.openxmlformats.org/officeDocument/2006/relationships" r:embed="rId2"/>
            <a:stretch>
              <a:fillRect l="-584" t="-9091" b="-13223"/>
            </a:stretch>
          </a:blipFill>
        </p:spPr>
        <p:txBody>
          <a:bodyPr/>
          <a:p>
            <a:r>
              <a:rPr lang="fr-MA">
                <a:noFill/>
              </a:rPr>
              <a:t> </a:t>
            </a:r>
          </a:p>
        </p:txBody>
      </p:sp>
      <p:pic>
        <p:nvPicPr>
          <p:cNvPr id="2097163" name="Image 6"/>
          <p:cNvPicPr>
            <a:picLocks noChangeAspect="1"/>
          </p:cNvPicPr>
          <p:nvPr/>
        </p:nvPicPr>
        <p:blipFill>
          <a:blip xmlns:r="http://schemas.openxmlformats.org/officeDocument/2006/relationships" r:embed="rId3">
            <a:lum bright="-40000" contrast="40000"/>
          </a:blip>
          <a:stretch>
            <a:fillRect/>
          </a:stretch>
        </p:blipFill>
        <p:spPr>
          <a:xfrm>
            <a:off x="386630" y="3350547"/>
            <a:ext cx="3975279" cy="799141"/>
          </a:xfrm>
          <a:prstGeom prst="rect"/>
        </p:spPr>
      </p:pic>
      <p:sp>
        <p:nvSpPr>
          <p:cNvPr id="1051515" name="Rectangle 7"/>
          <p:cNvSpPr/>
          <p:nvPr/>
        </p:nvSpPr>
        <p:spPr>
          <a:xfrm>
            <a:off x="4653566" y="3550062"/>
            <a:ext cx="6570980" cy="396240"/>
          </a:xfrm>
          <a:prstGeom prst="rect"/>
        </p:spPr>
        <p:txBody>
          <a:bodyPr wrap="none">
            <a:spAutoFit/>
          </a:bodyPr>
          <a:p>
            <a:r>
              <a:rPr dirty="0" sz="2000" lang="fr-FR"/>
              <a:t>si l’origine des énergies potentielles est choisie en </a:t>
            </a:r>
            <a:r>
              <a:rPr dirty="0" sz="2000" i="1" lang="fr-FR"/>
              <a:t>x </a:t>
            </a:r>
            <a:r>
              <a:rPr dirty="0" sz="2000" lang="fr-FR"/>
              <a:t>= 0.</a:t>
            </a:r>
            <a:endParaRPr dirty="0" sz="2000" lang="fr-MA"/>
          </a:p>
        </p:txBody>
      </p:sp>
      <p:sp>
        <p:nvSpPr>
          <p:cNvPr id="1051516" name="Rectangle 8"/>
          <p:cNvSpPr>
            <a:spLocks noChangeAspect="1" noMove="1" noResize="1" noRot="1" noAdjustHandles="1" noEditPoints="1" noChangeArrowheads="1" noChangeShapeType="1" noTextEdit="1"/>
          </p:cNvSpPr>
          <p:nvPr/>
        </p:nvSpPr>
        <p:spPr>
          <a:xfrm>
            <a:off x="253284" y="4310180"/>
            <a:ext cx="11762705" cy="2246769"/>
          </a:xfrm>
          <a:prstGeom prst="rect"/>
          <a:blipFill rotWithShape="0">
            <a:blip xmlns:r="http://schemas.openxmlformats.org/officeDocument/2006/relationships" r:embed="rId4"/>
            <a:stretch>
              <a:fillRect l="-570" t="-1355" r="-518"/>
            </a:stretch>
          </a:blipFill>
        </p:spPr>
        <p:txBody>
          <a:bodyPr/>
          <a:p>
            <a:r>
              <a:rPr lang="fr-MA">
                <a:noFill/>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797" name="Rectangle 3"/>
          <p:cNvSpPr/>
          <p:nvPr/>
        </p:nvSpPr>
        <p:spPr>
          <a:xfrm>
            <a:off x="804556" y="449619"/>
            <a:ext cx="6189980" cy="447040"/>
          </a:xfrm>
          <a:prstGeom prst="rect"/>
        </p:spPr>
        <p:txBody>
          <a:bodyPr wrap="none">
            <a:spAutoFit/>
          </a:bodyPr>
          <a:p>
            <a:r>
              <a:rPr baseline="0" dirty="0" sz="2400" i="0" lang="fr-FR" strike="noStrike" u="none">
                <a:solidFill>
                  <a:srgbClr val="FF0000"/>
                </a:solidFill>
                <a:latin typeface="AR BLANCA" panose="02000000000000000000" pitchFamily="2" charset="0"/>
              </a:rPr>
              <a:t>2.2 Moment d’une force par rapport à un axe</a:t>
            </a:r>
            <a:endParaRPr dirty="0" sz="2400" lang="fr-MA">
              <a:solidFill>
                <a:srgbClr val="FF0000"/>
              </a:solidFill>
              <a:latin typeface="AR BLANCA" panose="02000000000000000000" pitchFamily="2" charset="0"/>
            </a:endParaRPr>
          </a:p>
        </p:txBody>
      </p:sp>
      <p:sp>
        <p:nvSpPr>
          <p:cNvPr id="1048798" name="Rectangle 4"/>
          <p:cNvSpPr/>
          <p:nvPr/>
        </p:nvSpPr>
        <p:spPr>
          <a:xfrm>
            <a:off x="804555" y="1061262"/>
            <a:ext cx="10619005" cy="707886"/>
          </a:xfrm>
          <a:prstGeom prst="rect"/>
        </p:spPr>
        <p:txBody>
          <a:bodyPr wrap="square">
            <a:spAutoFit/>
          </a:bodyPr>
          <a:p>
            <a:pPr algn="just"/>
            <a:r>
              <a:rPr baseline="0" b="0" dirty="0" sz="2000" i="0" lang="fr-FR" strike="noStrike" u="none"/>
              <a:t>Le moment résultant des forces s’exerçant sur un point matériel par rapport à l’axe </a:t>
            </a:r>
            <a:r>
              <a:rPr baseline="0" dirty="0" sz="2000" i="1" lang="fr-FR" strike="noStrike" u="none"/>
              <a:t>D </a:t>
            </a:r>
            <a:r>
              <a:rPr baseline="0" b="0" dirty="0" sz="2000" i="0" lang="fr-FR" strike="noStrike" u="none"/>
              <a:t>est par définition le scalaire :</a:t>
            </a:r>
            <a:endParaRPr dirty="0" sz="2000" lang="fr-MA"/>
          </a:p>
        </p:txBody>
      </p:sp>
      <p:sp>
        <p:nvSpPr>
          <p:cNvPr id="1048799" name="ZoneTexte 5"/>
          <p:cNvSpPr txBox="1">
            <a:spLocks noChangeAspect="1" noMove="1" noResize="1" noRot="1" noAdjustHandles="1" noEditPoints="1" noChangeArrowheads="1" noChangeShapeType="1" noTextEdit="1"/>
          </p:cNvSpPr>
          <p:nvPr/>
        </p:nvSpPr>
        <p:spPr>
          <a:xfrm>
            <a:off x="4649273" y="1501126"/>
            <a:ext cx="2424125" cy="536044"/>
          </a:xfrm>
          <a:prstGeom prst="rect"/>
          <a:blipFill rotWithShape="0">
            <a:blip xmlns:r="http://schemas.openxmlformats.org/officeDocument/2006/relationships" r:embed="rId1"/>
            <a:stretch>
              <a:fillRect/>
            </a:stretch>
          </a:blipFill>
        </p:spPr>
        <p:txBody>
          <a:bodyPr/>
          <a:p>
            <a:r>
              <a:rPr lang="fr-MA">
                <a:noFill/>
              </a:rPr>
              <a:t> </a:t>
            </a:r>
          </a:p>
        </p:txBody>
      </p:sp>
      <p:sp>
        <p:nvSpPr>
          <p:cNvPr id="1048800" name="Rectangle 6"/>
          <p:cNvSpPr>
            <a:spLocks noChangeAspect="1" noMove="1" noResize="1" noRot="1" noAdjustHandles="1" noEditPoints="1" noChangeArrowheads="1" noChangeShapeType="1" noTextEdit="1"/>
          </p:cNvSpPr>
          <p:nvPr/>
        </p:nvSpPr>
        <p:spPr>
          <a:xfrm>
            <a:off x="804554" y="2209012"/>
            <a:ext cx="10619005" cy="462114"/>
          </a:xfrm>
          <a:prstGeom prst="rect"/>
          <a:blipFill rotWithShape="0">
            <a:blip xmlns:r="http://schemas.openxmlformats.org/officeDocument/2006/relationships" r:embed="rId2"/>
            <a:stretch>
              <a:fillRect l="-631" b="-19737"/>
            </a:stretch>
          </a:blipFill>
        </p:spPr>
        <p:txBody>
          <a:bodyPr/>
          <a:p>
            <a:r>
              <a:rPr lang="fr-MA">
                <a:noFill/>
              </a:rPr>
              <a:t> </a:t>
            </a:r>
          </a:p>
        </p:txBody>
      </p:sp>
      <p:sp>
        <p:nvSpPr>
          <p:cNvPr id="1048801" name="Rectangle 7"/>
          <p:cNvSpPr/>
          <p:nvPr/>
        </p:nvSpPr>
        <p:spPr>
          <a:xfrm>
            <a:off x="650006" y="2880157"/>
            <a:ext cx="10168247" cy="461665"/>
          </a:xfrm>
          <a:prstGeom prst="rect"/>
          <a:solidFill>
            <a:schemeClr val="accent1">
              <a:lumMod val="40000"/>
              <a:lumOff val="60000"/>
            </a:schemeClr>
          </a:solidFill>
        </p:spPr>
        <p:txBody>
          <a:bodyPr wrap="square">
            <a:spAutoFit/>
          </a:bodyPr>
          <a:p>
            <a:r>
              <a:rPr dirty="0" sz="2400" lang="fr-FR">
                <a:latin typeface="AR BLANCA" panose="02000000000000000000" pitchFamily="2" charset="0"/>
              </a:rPr>
              <a:t>III</a:t>
            </a:r>
            <a:r>
              <a:rPr baseline="0" dirty="0" sz="2400" i="0" lang="fr-FR" strike="noStrike" u="none">
                <a:latin typeface="AR BLANCA" panose="02000000000000000000" pitchFamily="2" charset="0"/>
              </a:rPr>
              <a:t>. Théorème du moment cinétique en référentiel galiléen</a:t>
            </a:r>
            <a:endParaRPr dirty="0" sz="2400" lang="fr-MA">
              <a:latin typeface="AR BLANCA" panose="02000000000000000000" pitchFamily="2" charset="0"/>
            </a:endParaRPr>
          </a:p>
        </p:txBody>
      </p:sp>
      <p:sp>
        <p:nvSpPr>
          <p:cNvPr id="1048802" name="Rectangle 8"/>
          <p:cNvSpPr/>
          <p:nvPr/>
        </p:nvSpPr>
        <p:spPr>
          <a:xfrm>
            <a:off x="646128" y="3458969"/>
            <a:ext cx="10306807" cy="447041"/>
          </a:xfrm>
          <a:prstGeom prst="rect"/>
        </p:spPr>
        <p:txBody>
          <a:bodyPr wrap="square">
            <a:spAutoFit/>
          </a:bodyPr>
          <a:p>
            <a:r>
              <a:rPr baseline="0" dirty="0" sz="2400" i="0" lang="fr-FR" strike="noStrike" u="none">
                <a:solidFill>
                  <a:srgbClr val="FF0000"/>
                </a:solidFill>
                <a:latin typeface="AR BLANCA" panose="02000000000000000000" pitchFamily="2" charset="0"/>
              </a:rPr>
              <a:t>3.1 Théorème du moment cinétique par rapport à un point fixe </a:t>
            </a:r>
            <a:r>
              <a:rPr baseline="0" dirty="0" sz="2400" i="1" lang="fr-FR" strike="noStrike" u="none">
                <a:solidFill>
                  <a:srgbClr val="FF0000"/>
                </a:solidFill>
                <a:latin typeface="AR BLANCA" panose="02000000000000000000" pitchFamily="2" charset="0"/>
              </a:rPr>
              <a:t>O</a:t>
            </a:r>
            <a:endParaRPr dirty="0" sz="2400" lang="fr-MA">
              <a:solidFill>
                <a:srgbClr val="FF0000"/>
              </a:solidFill>
              <a:latin typeface="AR BLANCA" panose="02000000000000000000" pitchFamily="2" charset="0"/>
            </a:endParaRPr>
          </a:p>
        </p:txBody>
      </p:sp>
      <p:sp>
        <p:nvSpPr>
          <p:cNvPr id="1048803" name="Rectangle 9"/>
          <p:cNvSpPr/>
          <p:nvPr/>
        </p:nvSpPr>
        <p:spPr>
          <a:xfrm>
            <a:off x="804554" y="3920634"/>
            <a:ext cx="10515976" cy="1323439"/>
          </a:xfrm>
          <a:prstGeom prst="rect"/>
        </p:spPr>
        <p:txBody>
          <a:bodyPr wrap="square">
            <a:spAutoFit/>
          </a:bodyPr>
          <a:p>
            <a:pPr algn="just"/>
            <a:r>
              <a:rPr baseline="0" b="0" dirty="0" sz="2000" i="0" lang="fr-FR" strike="noStrike" u="none"/>
              <a:t>L’énoncé du théorème est le suivant :</a:t>
            </a:r>
          </a:p>
          <a:p>
            <a:pPr algn="just"/>
            <a:r>
              <a:rPr baseline="0" b="0" dirty="0" sz="2000" i="1" lang="fr-FR" strike="noStrike" u="none"/>
              <a:t>Dans un référentiel galiléen (R), La dérivée du moment cinétique du point M en un point fixe O par rapport au temps est égale à la somme des moments des forces appliquées en M par rapport </a:t>
            </a:r>
            <a:r>
              <a:rPr baseline="0" b="0" dirty="0" sz="2000" i="1" lang="fr-MA" strike="noStrike" u="none"/>
              <a:t>au </a:t>
            </a:r>
            <a:r>
              <a:rPr baseline="0" b="1" dirty="0" sz="2000" i="1" lang="fr-MA" strike="noStrike" u="sng"/>
              <a:t>point fixe O</a:t>
            </a:r>
            <a:r>
              <a:rPr baseline="0" b="0" dirty="0" sz="2000" i="1" lang="fr-MA" strike="noStrike" u="none"/>
              <a:t>.</a:t>
            </a:r>
            <a:endParaRPr dirty="0" sz="2000" i="1" lang="fr-MA"/>
          </a:p>
        </p:txBody>
      </p:sp>
      <p:sp>
        <p:nvSpPr>
          <p:cNvPr id="1048804" name="Rectangle 10"/>
          <p:cNvSpPr/>
          <p:nvPr/>
        </p:nvSpPr>
        <p:spPr>
          <a:xfrm>
            <a:off x="804554" y="5342322"/>
            <a:ext cx="4716780" cy="396240"/>
          </a:xfrm>
          <a:prstGeom prst="rect"/>
        </p:spPr>
        <p:txBody>
          <a:bodyPr wrap="none">
            <a:spAutoFit/>
          </a:bodyPr>
          <a:p>
            <a:r>
              <a:rPr baseline="0" b="0" dirty="0" sz="2000" i="0" lang="fr-FR" strike="noStrike" u="none"/>
              <a:t>Ceci se traduit mathématiquement par :</a:t>
            </a:r>
            <a:endParaRPr dirty="0" sz="2000" lang="fr-MA"/>
          </a:p>
        </p:txBody>
      </p:sp>
      <p:sp>
        <p:nvSpPr>
          <p:cNvPr id="1048805" name="ZoneTexte 11"/>
          <p:cNvSpPr txBox="1">
            <a:spLocks noChangeAspect="1" noMove="1" noResize="1" noRot="1" noAdjustHandles="1" noEditPoints="1" noChangeArrowheads="1" noChangeShapeType="1" noTextEdit="1"/>
          </p:cNvSpPr>
          <p:nvPr/>
        </p:nvSpPr>
        <p:spPr>
          <a:xfrm>
            <a:off x="5861335" y="5121652"/>
            <a:ext cx="3511218" cy="924420"/>
          </a:xfrm>
          <a:prstGeom prst="rect"/>
          <a:blipFill rotWithShape="0">
            <a:blip xmlns:r="http://schemas.openxmlformats.org/officeDocument/2006/relationships" r:embed="rId3"/>
            <a:stretch>
              <a:fillRect/>
            </a:stretch>
          </a:blipFill>
        </p:spPr>
        <p:txBody>
          <a:bodyPr/>
          <a:p>
            <a:r>
              <a:rPr lang="fr-MA">
                <a:noFill/>
              </a:rPr>
              <a:t> </a:t>
            </a:r>
          </a:p>
        </p:txBody>
      </p:sp>
      <p:sp>
        <p:nvSpPr>
          <p:cNvPr id="1048806" name="ZoneTexte 12"/>
          <p:cNvSpPr txBox="1"/>
          <p:nvPr/>
        </p:nvSpPr>
        <p:spPr>
          <a:xfrm>
            <a:off x="804554" y="5861406"/>
            <a:ext cx="1910080" cy="396241"/>
          </a:xfrm>
          <a:prstGeom prst="rect"/>
          <a:noFill/>
        </p:spPr>
        <p:txBody>
          <a:bodyPr rtlCol="0" wrap="none">
            <a:spAutoFit/>
          </a:bodyPr>
          <a:p>
            <a:r>
              <a:rPr dirty="0" sz="2000" lang="fr-MA"/>
              <a:t>Preuve: (cours)</a:t>
            </a:r>
          </a:p>
        </p:txBody>
      </p:sp>
      <mc:AlternateContent xmlns:mc="http://schemas.openxmlformats.org/markup-compatibility/2006">
        <mc:Choice xmlns:p14="http://schemas.microsoft.com/office/powerpoint/2010/main" Requires="p14">
          <p:contentPart p14:bwMode="auto" r:id="rId4">
            <p14:nvContentPartPr>
              <p14:cNvPr id="1048807" name=""/>
              <p14:cNvContentPartPr/>
              <p14:nvPr/>
            </p14:nvContentPartPr>
            <p14:xfrm>
              <a:off x="1519528" y="5553369"/>
              <a:ext cx="295180" cy="29536"/>
            </p14:xfrm>
          </p:contentPart>
        </mc:Choice>
        <mc:Fallback>
          <p:sp>
            <p:nvSpPr>
              <p:cNvPr id="1048807" name=""/>
              <p:cNvSpPr/>
              <p:nvPr/>
            </p:nvSpPr>
            <p:spPr>
              <a:xfrm>
                <a:off x="1519528" y="5553369"/>
                <a:ext cx="295180" cy="29536"/>
              </a:xfrm>
            </p:spPr>
          </p:sp>
        </mc:Fallback>
      </mc:AlternateContent>
      <mc:AlternateContent xmlns:mc="http://schemas.openxmlformats.org/markup-compatibility/2006">
        <mc:Choice xmlns:p14="http://schemas.microsoft.com/office/powerpoint/2010/main" Requires="p14">
          <p:contentPart p14:bwMode="auto" r:id="rId5">
            <p14:nvContentPartPr>
              <p14:cNvPr id="1048808" name=""/>
              <p14:cNvContentPartPr/>
              <p14:nvPr/>
            </p14:nvContentPartPr>
            <p14:xfrm>
              <a:off x="2997101" y="5805080"/>
              <a:ext cx="188566" cy="375559"/>
            </p14:xfrm>
          </p:contentPart>
        </mc:Choice>
        <mc:Fallback>
          <p:sp>
            <p:nvSpPr>
              <p:cNvPr id="1048808" name=""/>
              <p:cNvSpPr/>
              <p:nvPr/>
            </p:nvSpPr>
            <p:spPr>
              <a:xfrm>
                <a:off x="2997101" y="5805080"/>
                <a:ext cx="188566" cy="375559"/>
              </a:xfrm>
            </p:spPr>
          </p:sp>
        </mc:Fallback>
      </mc:AlternateContent>
      <mc:AlternateContent xmlns:mc="http://schemas.openxmlformats.org/markup-compatibility/2006">
        <mc:Choice xmlns:p14="http://schemas.microsoft.com/office/powerpoint/2010/main" Requires="p14">
          <p:contentPart p14:bwMode="auto" r:id="rId6">
            <p14:nvContentPartPr>
              <p14:cNvPr id="1048809" name=""/>
              <p14:cNvContentPartPr/>
              <p14:nvPr/>
            </p14:nvContentPartPr>
            <p14:xfrm>
              <a:off x="3243030" y="5962607"/>
              <a:ext cx="253866" cy="364454"/>
            </p14:xfrm>
          </p:contentPart>
        </mc:Choice>
        <mc:Fallback>
          <p:sp>
            <p:nvSpPr>
              <p:cNvPr id="1048809" name=""/>
              <p:cNvSpPr/>
              <p:nvPr/>
            </p:nvSpPr>
            <p:spPr>
              <a:xfrm>
                <a:off x="3243030" y="5962607"/>
                <a:ext cx="253866" cy="364454"/>
              </a:xfrm>
            </p:spPr>
          </p:sp>
        </mc:Fallback>
      </mc:AlternateContent>
      <mc:AlternateContent xmlns:mc="http://schemas.openxmlformats.org/markup-compatibility/2006">
        <mc:Choice xmlns:p14="http://schemas.microsoft.com/office/powerpoint/2010/main" Requires="p14">
          <p:contentPart p14:bwMode="auto" r:id="rId7">
            <p14:nvContentPartPr>
              <p14:cNvPr id="1048810" name=""/>
              <p14:cNvContentPartPr/>
              <p14:nvPr/>
            </p14:nvContentPartPr>
            <p14:xfrm>
              <a:off x="3314511" y="5845083"/>
              <a:ext cx="214445" cy="6906"/>
            </p14:xfrm>
          </p:contentPart>
        </mc:Choice>
        <mc:Fallback>
          <p:sp>
            <p:nvSpPr>
              <p:cNvPr id="1048810" name=""/>
              <p:cNvSpPr/>
              <p:nvPr/>
            </p:nvSpPr>
            <p:spPr>
              <a:xfrm>
                <a:off x="3314511" y="5845083"/>
                <a:ext cx="214445" cy="6906"/>
              </a:xfrm>
            </p:spPr>
          </p:sp>
        </mc:Fallback>
      </mc:AlternateContent>
      <mc:AlternateContent xmlns:mc="http://schemas.openxmlformats.org/markup-compatibility/2006">
        <mc:Choice xmlns:p14="http://schemas.microsoft.com/office/powerpoint/2010/main" Requires="p14">
          <p:contentPart p14:bwMode="auto" r:id="rId8">
            <p14:nvContentPartPr>
              <p14:cNvPr id="1048811" name=""/>
              <p14:cNvContentPartPr/>
              <p14:nvPr/>
            </p14:nvContentPartPr>
            <p14:xfrm>
              <a:off x="3443355" y="5746753"/>
              <a:ext cx="181922" cy="210225"/>
            </p14:xfrm>
          </p:contentPart>
        </mc:Choice>
        <mc:Fallback>
          <p:sp>
            <p:nvSpPr>
              <p:cNvPr id="1048811" name=""/>
              <p:cNvSpPr/>
              <p:nvPr/>
            </p:nvSpPr>
            <p:spPr>
              <a:xfrm>
                <a:off x="3443355" y="5746753"/>
                <a:ext cx="181922" cy="210225"/>
              </a:xfrm>
            </p:spPr>
          </p:sp>
        </mc:Fallback>
      </mc:AlternateContent>
      <mc:AlternateContent xmlns:mc="http://schemas.openxmlformats.org/markup-compatibility/2006">
        <mc:Choice xmlns:p14="http://schemas.microsoft.com/office/powerpoint/2010/main" Requires="p14">
          <p:contentPart p14:bwMode="auto" r:id="rId9">
            <p14:nvContentPartPr>
              <p14:cNvPr id="1048812" name=""/>
              <p14:cNvContentPartPr/>
              <p14:nvPr/>
            </p14:nvContentPartPr>
            <p14:xfrm>
              <a:off x="3513881" y="6121852"/>
              <a:ext cx="137246" cy="232146"/>
            </p14:xfrm>
          </p:contentPart>
        </mc:Choice>
        <mc:Fallback>
          <p:sp>
            <p:nvSpPr>
              <p:cNvPr id="1048812" name=""/>
              <p:cNvSpPr/>
              <p:nvPr/>
            </p:nvSpPr>
            <p:spPr>
              <a:xfrm>
                <a:off x="3513881" y="6121852"/>
                <a:ext cx="137246" cy="232146"/>
              </a:xfrm>
            </p:spPr>
          </p:sp>
        </mc:Fallback>
      </mc:AlternateContent>
      <mc:AlternateContent xmlns:mc="http://schemas.openxmlformats.org/markup-compatibility/2006">
        <mc:Choice xmlns:p14="http://schemas.microsoft.com/office/powerpoint/2010/main" Requires="p14">
          <p:contentPart p14:bwMode="auto" r:id="rId10">
            <p14:nvContentPartPr>
              <p14:cNvPr id="1048813" name=""/>
              <p14:cNvContentPartPr/>
              <p14:nvPr/>
            </p14:nvContentPartPr>
            <p14:xfrm>
              <a:off x="3651556" y="6116571"/>
              <a:ext cx="128027" cy="247793"/>
            </p14:xfrm>
          </p:contentPart>
        </mc:Choice>
        <mc:Fallback>
          <p:sp>
            <p:nvSpPr>
              <p:cNvPr id="1048813" name=""/>
              <p:cNvSpPr/>
              <p:nvPr/>
            </p:nvSpPr>
            <p:spPr>
              <a:xfrm>
                <a:off x="3651556" y="6116571"/>
                <a:ext cx="128027" cy="247793"/>
              </a:xfrm>
            </p:spPr>
          </p:sp>
        </mc:Fallback>
      </mc:AlternateContent>
      <mc:AlternateContent xmlns:mc="http://schemas.openxmlformats.org/markup-compatibility/2006">
        <mc:Choice xmlns:p14="http://schemas.microsoft.com/office/powerpoint/2010/main" Requires="p14">
          <p:contentPart p14:bwMode="auto" r:id="rId11">
            <p14:nvContentPartPr>
              <p14:cNvPr id="1048814" name=""/>
              <p14:cNvContentPartPr/>
              <p14:nvPr/>
            </p14:nvContentPartPr>
            <p14:xfrm>
              <a:off x="3741284" y="6125262"/>
              <a:ext cx="123900" cy="279184"/>
            </p14:xfrm>
          </p:contentPart>
        </mc:Choice>
        <mc:Fallback>
          <p:sp>
            <p:nvSpPr>
              <p:cNvPr id="1048814" name=""/>
              <p:cNvSpPr/>
              <p:nvPr/>
            </p:nvSpPr>
            <p:spPr>
              <a:xfrm>
                <a:off x="3741284" y="6125262"/>
                <a:ext cx="123900" cy="279184"/>
              </a:xfrm>
            </p:spPr>
          </p:sp>
        </mc:Fallback>
      </mc:AlternateContent>
      <mc:AlternateContent xmlns:mc="http://schemas.openxmlformats.org/markup-compatibility/2006">
        <mc:Choice xmlns:p14="http://schemas.microsoft.com/office/powerpoint/2010/main" Requires="p14">
          <p:contentPart p14:bwMode="auto" r:id="rId12">
            <p14:nvContentPartPr>
              <p14:cNvPr id="1048815" name=""/>
              <p14:cNvContentPartPr/>
              <p14:nvPr/>
            </p14:nvContentPartPr>
            <p14:xfrm>
              <a:off x="3181766" y="6360293"/>
              <a:ext cx="609289" cy="100780"/>
            </p14:xfrm>
          </p:contentPart>
        </mc:Choice>
        <mc:Fallback>
          <p:sp>
            <p:nvSpPr>
              <p:cNvPr id="1048815" name=""/>
              <p:cNvSpPr/>
              <p:nvPr/>
            </p:nvSpPr>
            <p:spPr>
              <a:xfrm>
                <a:off x="3181766" y="6360293"/>
                <a:ext cx="609289" cy="100780"/>
              </a:xfrm>
            </p:spPr>
          </p:sp>
        </mc:Fallback>
      </mc:AlternateContent>
      <mc:AlternateContent xmlns:mc="http://schemas.openxmlformats.org/markup-compatibility/2006">
        <mc:Choice xmlns:p14="http://schemas.microsoft.com/office/powerpoint/2010/main" Requires="p14">
          <p:contentPart p14:bwMode="auto" r:id="rId13">
            <p14:nvContentPartPr>
              <p14:cNvPr id="1048816" name=""/>
              <p14:cNvContentPartPr/>
              <p14:nvPr/>
            </p14:nvContentPartPr>
            <p14:xfrm>
              <a:off x="3292380" y="6442210"/>
              <a:ext cx="400758" cy="207228"/>
            </p14:xfrm>
          </p:contentPart>
        </mc:Choice>
        <mc:Fallback>
          <p:sp>
            <p:nvSpPr>
              <p:cNvPr id="1048816" name=""/>
              <p:cNvSpPr/>
              <p:nvPr/>
            </p:nvSpPr>
            <p:spPr>
              <a:xfrm>
                <a:off x="3292380" y="6442210"/>
                <a:ext cx="400758" cy="207228"/>
              </a:xfrm>
            </p:spPr>
          </p:sp>
        </mc:Fallback>
      </mc:AlternateContent>
      <mc:AlternateContent xmlns:mc="http://schemas.openxmlformats.org/markup-compatibility/2006">
        <mc:Choice xmlns:p14="http://schemas.microsoft.com/office/powerpoint/2010/main" Requires="p14">
          <p:contentPart p14:bwMode="auto" r:id="rId14">
            <p14:nvContentPartPr>
              <p14:cNvPr id="1048817" name=""/>
              <p14:cNvContentPartPr/>
              <p14:nvPr/>
            </p14:nvContentPartPr>
            <p14:xfrm>
              <a:off x="3907986" y="6399023"/>
              <a:ext cx="125179" cy="53152"/>
            </p14:xfrm>
          </p:contentPart>
        </mc:Choice>
        <mc:Fallback>
          <p:sp>
            <p:nvSpPr>
              <p:cNvPr id="1048817" name=""/>
              <p:cNvSpPr/>
              <p:nvPr/>
            </p:nvSpPr>
            <p:spPr>
              <a:xfrm>
                <a:off x="3907986" y="6399023"/>
                <a:ext cx="125179" cy="53152"/>
              </a:xfrm>
            </p:spPr>
          </p:sp>
        </mc:Fallback>
      </mc:AlternateContent>
      <mc:AlternateContent xmlns:mc="http://schemas.openxmlformats.org/markup-compatibility/2006">
        <mc:Choice xmlns:p14="http://schemas.microsoft.com/office/powerpoint/2010/main" Requires="p14">
          <p:contentPart p14:bwMode="auto" r:id="rId15">
            <p14:nvContentPartPr>
              <p14:cNvPr id="1048818" name=""/>
              <p14:cNvContentPartPr/>
              <p14:nvPr/>
            </p14:nvContentPartPr>
            <p14:xfrm>
              <a:off x="3893865" y="6514684"/>
              <a:ext cx="152183" cy="19206"/>
            </p14:xfrm>
          </p:contentPart>
        </mc:Choice>
        <mc:Fallback>
          <p:sp>
            <p:nvSpPr>
              <p:cNvPr id="1048818" name=""/>
              <p:cNvSpPr/>
              <p:nvPr/>
            </p:nvSpPr>
            <p:spPr>
              <a:xfrm>
                <a:off x="3893865" y="6514684"/>
                <a:ext cx="152183" cy="19206"/>
              </a:xfrm>
            </p:spPr>
          </p:sp>
        </mc:Fallback>
      </mc:AlternateContent>
      <mc:AlternateContent xmlns:mc="http://schemas.openxmlformats.org/markup-compatibility/2006">
        <mc:Choice xmlns:p14="http://schemas.microsoft.com/office/powerpoint/2010/main" Requires="p14">
          <p:contentPart p14:bwMode="auto" r:id="rId16">
            <p14:nvContentPartPr>
              <p14:cNvPr id="1048819" name=""/>
              <p14:cNvContentPartPr/>
              <p14:nvPr/>
            </p14:nvContentPartPr>
            <p14:xfrm>
              <a:off x="4180089" y="6102176"/>
              <a:ext cx="228709" cy="437018"/>
            </p14:xfrm>
          </p:contentPart>
        </mc:Choice>
        <mc:Fallback>
          <p:sp>
            <p:nvSpPr>
              <p:cNvPr id="1048819" name=""/>
              <p:cNvSpPr/>
              <p:nvPr/>
            </p:nvSpPr>
            <p:spPr>
              <a:xfrm>
                <a:off x="4180089" y="6102176"/>
                <a:ext cx="228709" cy="437018"/>
              </a:xfrm>
            </p:spPr>
          </p:sp>
        </mc:Fallback>
      </mc:AlternateContent>
      <mc:AlternateContent xmlns:mc="http://schemas.openxmlformats.org/markup-compatibility/2006">
        <mc:Choice xmlns:p14="http://schemas.microsoft.com/office/powerpoint/2010/main" Requires="p14">
          <p:contentPart p14:bwMode="auto" r:id="rId17">
            <p14:nvContentPartPr>
              <p14:cNvPr id="1048820" name=""/>
              <p14:cNvContentPartPr/>
              <p14:nvPr/>
            </p14:nvContentPartPr>
            <p14:xfrm>
              <a:off x="4453972" y="6211169"/>
              <a:ext cx="205462" cy="335944"/>
            </p14:xfrm>
          </p:contentPart>
        </mc:Choice>
        <mc:Fallback>
          <p:sp>
            <p:nvSpPr>
              <p:cNvPr id="1048820" name=""/>
              <p:cNvSpPr/>
              <p:nvPr/>
            </p:nvSpPr>
            <p:spPr>
              <a:xfrm>
                <a:off x="4453972" y="6211169"/>
                <a:ext cx="205462" cy="335944"/>
              </a:xfrm>
            </p:spPr>
          </p:sp>
        </mc:Fallback>
      </mc:AlternateContent>
      <mc:AlternateContent xmlns:mc="http://schemas.openxmlformats.org/markup-compatibility/2006">
        <mc:Choice xmlns:p14="http://schemas.microsoft.com/office/powerpoint/2010/main" Requires="p14">
          <p:contentPart p14:bwMode="auto" r:id="rId18">
            <p14:nvContentPartPr>
              <p14:cNvPr id="1048821" name=""/>
              <p14:cNvContentPartPr/>
              <p14:nvPr/>
            </p14:nvContentPartPr>
            <p14:xfrm>
              <a:off x="4473220" y="6377180"/>
              <a:ext cx="178704" cy="7447"/>
            </p14:xfrm>
          </p:contentPart>
        </mc:Choice>
        <mc:Fallback>
          <p:sp>
            <p:nvSpPr>
              <p:cNvPr id="1048821" name=""/>
              <p:cNvSpPr/>
              <p:nvPr/>
            </p:nvSpPr>
            <p:spPr>
              <a:xfrm>
                <a:off x="4473220" y="6377180"/>
                <a:ext cx="178704" cy="7447"/>
              </a:xfrm>
            </p:spPr>
          </p:sp>
        </mc:Fallback>
      </mc:AlternateContent>
      <mc:AlternateContent xmlns:mc="http://schemas.openxmlformats.org/markup-compatibility/2006">
        <mc:Choice xmlns:p14="http://schemas.microsoft.com/office/powerpoint/2010/main" Requires="p14">
          <p:contentPart p14:bwMode="auto" r:id="rId19">
            <p14:nvContentPartPr>
              <p14:cNvPr id="1048822" name=""/>
              <p14:cNvContentPartPr/>
              <p14:nvPr/>
            </p14:nvContentPartPr>
            <p14:xfrm>
              <a:off x="4516021" y="6102176"/>
              <a:ext cx="168114" cy="7197"/>
            </p14:xfrm>
          </p:contentPart>
        </mc:Choice>
        <mc:Fallback>
          <p:sp>
            <p:nvSpPr>
              <p:cNvPr id="1048822" name=""/>
              <p:cNvSpPr/>
              <p:nvPr/>
            </p:nvSpPr>
            <p:spPr>
              <a:xfrm>
                <a:off x="4516021" y="6102176"/>
                <a:ext cx="168114" cy="7197"/>
              </a:xfrm>
            </p:spPr>
          </p:sp>
        </mc:Fallback>
      </mc:AlternateContent>
      <mc:AlternateContent xmlns:mc="http://schemas.openxmlformats.org/markup-compatibility/2006">
        <mc:Choice xmlns:p14="http://schemas.microsoft.com/office/powerpoint/2010/main" Requires="p14">
          <p:contentPart p14:bwMode="auto" r:id="rId20">
            <p14:nvContentPartPr>
              <p14:cNvPr id="1048823" name=""/>
              <p14:cNvContentPartPr/>
              <p14:nvPr/>
            </p14:nvContentPartPr>
            <p14:xfrm>
              <a:off x="4630303" y="6022503"/>
              <a:ext cx="64404" cy="167077"/>
            </p14:xfrm>
          </p:contentPart>
        </mc:Choice>
        <mc:Fallback>
          <p:sp>
            <p:nvSpPr>
              <p:cNvPr id="1048823" name=""/>
              <p:cNvSpPr/>
              <p:nvPr/>
            </p:nvSpPr>
            <p:spPr>
              <a:xfrm>
                <a:off x="4630303" y="6022503"/>
                <a:ext cx="64404" cy="167077"/>
              </a:xfrm>
            </p:spPr>
          </p:sp>
        </mc:Fallback>
      </mc:AlternateContent>
      <mc:AlternateContent xmlns:mc="http://schemas.openxmlformats.org/markup-compatibility/2006">
        <mc:Choice xmlns:p14="http://schemas.microsoft.com/office/powerpoint/2010/main" Requires="p14">
          <p:contentPart p14:bwMode="auto" r:id="rId21">
            <p14:nvContentPartPr>
              <p14:cNvPr id="1048824" name=""/>
              <p14:cNvContentPartPr/>
              <p14:nvPr/>
            </p14:nvContentPartPr>
            <p14:xfrm>
              <a:off x="4787827" y="5757041"/>
              <a:ext cx="920324" cy="699812"/>
            </p14:xfrm>
          </p:contentPart>
        </mc:Choice>
        <mc:Fallback>
          <p:sp>
            <p:nvSpPr>
              <p:cNvPr id="1048824" name=""/>
              <p:cNvSpPr/>
              <p:nvPr/>
            </p:nvSpPr>
            <p:spPr>
              <a:xfrm>
                <a:off x="4787827" y="5757041"/>
                <a:ext cx="920324" cy="699812"/>
              </a:xfrm>
            </p:spPr>
          </p:sp>
        </mc:Fallback>
      </mc:AlternateContent>
      <mc:AlternateContent xmlns:mc="http://schemas.openxmlformats.org/markup-compatibility/2006">
        <mc:Choice xmlns:p14="http://schemas.microsoft.com/office/powerpoint/2010/main" Requires="p14">
          <p:contentPart p14:bwMode="auto" r:id="rId22">
            <p14:nvContentPartPr>
              <p14:cNvPr id="1048825" name=""/>
              <p14:cNvContentPartPr/>
              <p14:nvPr/>
            </p14:nvContentPartPr>
            <p14:xfrm>
              <a:off x="5452783" y="5729283"/>
              <a:ext cx="329586" cy="165395"/>
            </p14:xfrm>
          </p:contentPart>
        </mc:Choice>
        <mc:Fallback>
          <p:sp>
            <p:nvSpPr>
              <p:cNvPr id="1048825" name=""/>
              <p:cNvSpPr/>
              <p:nvPr/>
            </p:nvSpPr>
            <p:spPr>
              <a:xfrm>
                <a:off x="5452783" y="5729283"/>
                <a:ext cx="329586" cy="165395"/>
              </a:xfrm>
            </p:spPr>
          </p:sp>
        </mc:Fallback>
      </mc:AlternateContent>
      <mc:AlternateContent xmlns:mc="http://schemas.openxmlformats.org/markup-compatibility/2006">
        <mc:Choice xmlns:p14="http://schemas.microsoft.com/office/powerpoint/2010/main" Requires="p14">
          <p:contentPart p14:bwMode="auto" r:id="rId23">
            <p14:nvContentPartPr>
              <p14:cNvPr id="1048826" name=""/>
              <p14:cNvContentPartPr/>
              <p14:nvPr/>
            </p14:nvContentPartPr>
            <p14:xfrm>
              <a:off x="9150413" y="5580211"/>
              <a:ext cx="42441" cy="68913"/>
            </p14:xfrm>
          </p:contentPart>
        </mc:Choice>
        <mc:Fallback>
          <p:sp>
            <p:nvSpPr>
              <p:cNvPr id="1048826" name=""/>
              <p:cNvSpPr/>
              <p:nvPr/>
            </p:nvSpPr>
            <p:spPr>
              <a:xfrm>
                <a:off x="9150413" y="5580211"/>
                <a:ext cx="42441" cy="68913"/>
              </a:xfrm>
            </p:spPr>
          </p:sp>
        </mc:Fallback>
      </mc:AlternateContent>
      <mc:AlternateContent xmlns:mc="http://schemas.openxmlformats.org/markup-compatibility/2006">
        <mc:Choice xmlns:p14="http://schemas.microsoft.com/office/powerpoint/2010/main" Requires="p14">
          <p:contentPart p14:bwMode="auto" r:id="rId24">
            <p14:nvContentPartPr>
              <p14:cNvPr id="1048827" name=""/>
              <p14:cNvContentPartPr/>
              <p14:nvPr/>
            </p14:nvContentPartPr>
            <p14:xfrm>
              <a:off x="2508581" y="4856210"/>
              <a:ext cx="1485645" cy="369405"/>
            </p14:xfrm>
          </p:contentPart>
        </mc:Choice>
        <mc:Fallback>
          <p:sp>
            <p:nvSpPr>
              <p:cNvPr id="1048827" name=""/>
              <p:cNvSpPr/>
              <p:nvPr/>
            </p:nvSpPr>
            <p:spPr>
              <a:xfrm>
                <a:off x="2508581" y="4856210"/>
                <a:ext cx="1485645" cy="369405"/>
              </a:xfrm>
            </p:spPr>
          </p:sp>
        </mc:Fallback>
      </mc:AlternateContent>
      <mc:AlternateContent xmlns:mc="http://schemas.openxmlformats.org/markup-compatibility/2006">
        <mc:Choice xmlns:p14="http://schemas.microsoft.com/office/powerpoint/2010/main" Requires="p14">
          <p:contentPart p14:bwMode="auto" r:id="rId25">
            <p14:nvContentPartPr>
              <p14:cNvPr id="1048828" name=""/>
              <p14:cNvContentPartPr/>
              <p14:nvPr/>
            </p14:nvContentPartPr>
            <p14:xfrm>
              <a:off x="3926077" y="5065940"/>
              <a:ext cx="232535" cy="282451"/>
            </p14:xfrm>
          </p:contentPart>
        </mc:Choice>
        <mc:Fallback>
          <p:sp>
            <p:nvSpPr>
              <p:cNvPr id="1048828" name=""/>
              <p:cNvSpPr/>
              <p:nvPr/>
            </p:nvSpPr>
            <p:spPr>
              <a:xfrm>
                <a:off x="3926077" y="5065940"/>
                <a:ext cx="232535" cy="282451"/>
              </a:xfrm>
            </p:spPr>
          </p:sp>
        </mc:Fallback>
      </mc:AlternateContent>
      <mc:AlternateContent xmlns:mc="http://schemas.openxmlformats.org/markup-compatibility/2006">
        <mc:Choice xmlns:p14="http://schemas.microsoft.com/office/powerpoint/2010/main" Requires="p14">
          <p:contentPart p14:bwMode="auto" r:id="rId26">
            <p14:nvContentPartPr>
              <p14:cNvPr id="1048829" name=""/>
              <p14:cNvContentPartPr/>
              <p14:nvPr/>
            </p14:nvContentPartPr>
            <p14:xfrm>
              <a:off x="4011678" y="5116821"/>
              <a:ext cx="175615" cy="228096"/>
            </p14:xfrm>
          </p:contentPart>
        </mc:Choice>
        <mc:Fallback>
          <p:sp>
            <p:nvSpPr>
              <p:cNvPr id="1048829" name=""/>
              <p:cNvSpPr/>
              <p:nvPr/>
            </p:nvSpPr>
            <p:spPr>
              <a:xfrm>
                <a:off x="4011678" y="5116821"/>
                <a:ext cx="175615" cy="228096"/>
              </a:xfrm>
            </p:spPr>
          </p:sp>
        </mc:Fallback>
      </mc:AlternateContent>
      <mc:AlternateContent xmlns:mc="http://schemas.openxmlformats.org/markup-compatibility/2006">
        <mc:Choice xmlns:p14="http://schemas.microsoft.com/office/powerpoint/2010/main" Requires="p14">
          <p:contentPart p14:bwMode="auto" r:id="rId27">
            <p14:nvContentPartPr>
              <p14:cNvPr id="1048830" name=""/>
              <p14:cNvContentPartPr/>
              <p14:nvPr/>
            </p14:nvContentPartPr>
            <p14:xfrm>
              <a:off x="6421623" y="5341442"/>
              <a:ext cx="203063" cy="264668"/>
            </p14:xfrm>
          </p:contentPart>
        </mc:Choice>
        <mc:Fallback>
          <p:sp>
            <p:nvSpPr>
              <p:cNvPr id="1048830" name=""/>
              <p:cNvSpPr/>
              <p:nvPr/>
            </p:nvSpPr>
            <p:spPr>
              <a:xfrm>
                <a:off x="6421623" y="5341442"/>
                <a:ext cx="203063" cy="264668"/>
              </a:xfrm>
            </p:spPr>
          </p:sp>
        </mc:Fallback>
      </mc:AlternateContent>
      <mc:AlternateContent xmlns:mc="http://schemas.openxmlformats.org/markup-compatibility/2006">
        <mc:Choice xmlns:p14="http://schemas.microsoft.com/office/powerpoint/2010/main" Requires="p14">
          <p:contentPart p14:bwMode="auto" r:id="rId28">
            <p14:nvContentPartPr>
              <p14:cNvPr id="1048831" name=""/>
              <p14:cNvContentPartPr/>
              <p14:nvPr/>
            </p14:nvContentPartPr>
            <p14:xfrm>
              <a:off x="8601428" y="5529826"/>
              <a:ext cx="198420" cy="299289"/>
            </p14:xfrm>
          </p:contentPart>
        </mc:Choice>
        <mc:Fallback>
          <p:sp>
            <p:nvSpPr>
              <p:cNvPr id="1048831" name=""/>
              <p:cNvSpPr/>
              <p:nvPr/>
            </p:nvSpPr>
            <p:spPr>
              <a:xfrm>
                <a:off x="8601428" y="5529826"/>
                <a:ext cx="198420" cy="299289"/>
              </a:xfrm>
            </p:spPr>
          </p:sp>
        </mc:Fallback>
      </mc:AlternateContent>
      <mc:AlternateContent xmlns:mc="http://schemas.openxmlformats.org/markup-compatibility/2006">
        <mc:Choice xmlns:p14="http://schemas.microsoft.com/office/powerpoint/2010/main" Requires="p14">
          <p:contentPart p14:bwMode="auto" r:id="rId29">
            <p14:nvContentPartPr>
              <p14:cNvPr id="1048832" name=""/>
              <p14:cNvContentPartPr/>
              <p14:nvPr/>
            </p14:nvContentPartPr>
            <p14:xfrm>
              <a:off x="2944482" y="4535478"/>
              <a:ext cx="816042" cy="21909"/>
            </p14:xfrm>
          </p:contentPart>
        </mc:Choice>
        <mc:Fallback>
          <p:sp>
            <p:nvSpPr>
              <p:cNvPr id="1048832" name=""/>
              <p:cNvSpPr/>
              <p:nvPr/>
            </p:nvSpPr>
            <p:spPr>
              <a:xfrm>
                <a:off x="2944482" y="4535478"/>
                <a:ext cx="816042" cy="21909"/>
              </a:xfrm>
            </p:spPr>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833" name=""/>
              <p14:cNvContentPartPr/>
              <p14:nvPr/>
            </p14:nvContentPartPr>
            <p14:xfrm>
              <a:off x="460982" y="327989"/>
              <a:ext cx="117338" cy="558509"/>
            </p14:xfrm>
          </p:contentPart>
        </mc:Choice>
        <mc:Fallback>
          <p:sp>
            <p:nvSpPr>
              <p:cNvPr id="1048833" name=""/>
              <p:cNvSpPr/>
              <p:nvPr/>
            </p:nvSpPr>
            <p:spPr>
              <a:xfrm>
                <a:off x="460982" y="327989"/>
                <a:ext cx="117338" cy="558509"/>
              </a:xfrm>
            </p:spPr>
          </p:sp>
        </mc:Fallback>
      </mc:AlternateContent>
      <mc:AlternateContent xmlns:mc="http://schemas.openxmlformats.org/markup-compatibility/2006">
        <mc:Choice xmlns:p14="http://schemas.microsoft.com/office/powerpoint/2010/main" Requires="p14">
          <p:contentPart p14:bwMode="auto" r:id="rId2">
            <p14:nvContentPartPr>
              <p14:cNvPr id="1048834" name=""/>
              <p14:cNvContentPartPr/>
              <p14:nvPr/>
            </p14:nvContentPartPr>
            <p14:xfrm>
              <a:off x="526203" y="456195"/>
              <a:ext cx="129591" cy="149546"/>
            </p14:xfrm>
          </p:contentPart>
        </mc:Choice>
        <mc:Fallback>
          <p:sp>
            <p:nvSpPr>
              <p:cNvPr id="1048834" name=""/>
              <p:cNvSpPr/>
              <p:nvPr/>
            </p:nvSpPr>
            <p:spPr>
              <a:xfrm>
                <a:off x="526203" y="456195"/>
                <a:ext cx="129591" cy="149546"/>
              </a:xfrm>
            </p:spPr>
          </p:sp>
        </mc:Fallback>
      </mc:AlternateContent>
      <mc:AlternateContent xmlns:mc="http://schemas.openxmlformats.org/markup-compatibility/2006">
        <mc:Choice xmlns:p14="http://schemas.microsoft.com/office/powerpoint/2010/main" Requires="p14">
          <p:contentPart p14:bwMode="auto" r:id="rId3">
            <p14:nvContentPartPr>
              <p14:cNvPr id="1048835" name=""/>
              <p14:cNvContentPartPr/>
              <p14:nvPr/>
            </p14:nvContentPartPr>
            <p14:xfrm>
              <a:off x="475544" y="240322"/>
              <a:ext cx="231912" cy="44538"/>
            </p14:xfrm>
          </p:contentPart>
        </mc:Choice>
        <mc:Fallback>
          <p:sp>
            <p:nvSpPr>
              <p:cNvPr id="1048835" name=""/>
              <p:cNvSpPr/>
              <p:nvPr/>
            </p:nvSpPr>
            <p:spPr>
              <a:xfrm>
                <a:off x="475544" y="240322"/>
                <a:ext cx="231912" cy="44538"/>
              </a:xfrm>
            </p:spPr>
          </p:sp>
        </mc:Fallback>
      </mc:AlternateContent>
      <mc:AlternateContent xmlns:mc="http://schemas.openxmlformats.org/markup-compatibility/2006">
        <mc:Choice xmlns:p14="http://schemas.microsoft.com/office/powerpoint/2010/main" Requires="p14">
          <p:contentPart p14:bwMode="auto" r:id="rId4">
            <p14:nvContentPartPr>
              <p14:cNvPr id="1048836" name=""/>
              <p14:cNvContentPartPr/>
              <p14:nvPr/>
            </p14:nvContentPartPr>
            <p14:xfrm>
              <a:off x="639687" y="203164"/>
              <a:ext cx="126651" cy="161121"/>
            </p14:xfrm>
          </p:contentPart>
        </mc:Choice>
        <mc:Fallback>
          <p:sp>
            <p:nvSpPr>
              <p:cNvPr id="1048836" name=""/>
              <p:cNvSpPr/>
              <p:nvPr/>
            </p:nvSpPr>
            <p:spPr>
              <a:xfrm>
                <a:off x="639687" y="203164"/>
                <a:ext cx="126651" cy="161121"/>
              </a:xfrm>
            </p:spPr>
          </p:sp>
        </mc:Fallback>
      </mc:AlternateContent>
      <mc:AlternateContent xmlns:mc="http://schemas.openxmlformats.org/markup-compatibility/2006">
        <mc:Choice xmlns:p14="http://schemas.microsoft.com/office/powerpoint/2010/main" Requires="p14">
          <p:contentPart p14:bwMode="auto" r:id="rId5">
            <p14:nvContentPartPr>
              <p14:cNvPr id="1048837" name=""/>
              <p14:cNvContentPartPr/>
              <p14:nvPr/>
            </p14:nvContentPartPr>
            <p14:xfrm>
              <a:off x="620644" y="755449"/>
              <a:ext cx="42870" cy="136680"/>
            </p14:xfrm>
          </p:contentPart>
        </mc:Choice>
        <mc:Fallback>
          <p:sp>
            <p:nvSpPr>
              <p:cNvPr id="1048837" name=""/>
              <p:cNvSpPr/>
              <p:nvPr/>
            </p:nvSpPr>
            <p:spPr>
              <a:xfrm>
                <a:off x="620644" y="755449"/>
                <a:ext cx="42870" cy="136680"/>
              </a:xfrm>
            </p:spPr>
          </p:sp>
        </mc:Fallback>
      </mc:AlternateContent>
      <mc:AlternateContent xmlns:mc="http://schemas.openxmlformats.org/markup-compatibility/2006">
        <mc:Choice xmlns:p14="http://schemas.microsoft.com/office/powerpoint/2010/main" Requires="p14">
          <p:contentPart p14:bwMode="auto" r:id="rId6">
            <p14:nvContentPartPr>
              <p14:cNvPr id="1048838" name=""/>
              <p14:cNvContentPartPr/>
              <p14:nvPr/>
            </p14:nvContentPartPr>
            <p14:xfrm>
              <a:off x="647188" y="681105"/>
              <a:ext cx="140578" cy="251098"/>
            </p14:xfrm>
          </p:contentPart>
        </mc:Choice>
        <mc:Fallback>
          <p:sp>
            <p:nvSpPr>
              <p:cNvPr id="1048838" name=""/>
              <p:cNvSpPr/>
              <p:nvPr/>
            </p:nvSpPr>
            <p:spPr>
              <a:xfrm>
                <a:off x="647188" y="681105"/>
                <a:ext cx="140578" cy="251098"/>
              </a:xfrm>
            </p:spPr>
          </p:sp>
        </mc:Fallback>
      </mc:AlternateContent>
      <mc:AlternateContent xmlns:mc="http://schemas.openxmlformats.org/markup-compatibility/2006">
        <mc:Choice xmlns:p14="http://schemas.microsoft.com/office/powerpoint/2010/main" Requires="p14">
          <p:contentPart p14:bwMode="auto" r:id="rId7">
            <p14:nvContentPartPr>
              <p14:cNvPr id="1048839" name=""/>
              <p14:cNvContentPartPr/>
              <p14:nvPr/>
            </p14:nvContentPartPr>
            <p14:xfrm>
              <a:off x="761477" y="567561"/>
              <a:ext cx="207378" cy="362125"/>
            </p14:xfrm>
          </p:contentPart>
        </mc:Choice>
        <mc:Fallback>
          <p:sp>
            <p:nvSpPr>
              <p:cNvPr id="1048839" name=""/>
              <p:cNvSpPr/>
              <p:nvPr/>
            </p:nvSpPr>
            <p:spPr>
              <a:xfrm>
                <a:off x="761477" y="567561"/>
                <a:ext cx="207378" cy="362125"/>
              </a:xfrm>
            </p:spPr>
          </p:sp>
        </mc:Fallback>
      </mc:AlternateContent>
      <mc:AlternateContent xmlns:mc="http://schemas.openxmlformats.org/markup-compatibility/2006">
        <mc:Choice xmlns:p14="http://schemas.microsoft.com/office/powerpoint/2010/main" Requires="p14">
          <p:contentPart p14:bwMode="auto" r:id="rId8">
            <p14:nvContentPartPr>
              <p14:cNvPr id="1048840" name=""/>
              <p14:cNvContentPartPr/>
              <p14:nvPr/>
            </p14:nvContentPartPr>
            <p14:xfrm>
              <a:off x="867125" y="755945"/>
              <a:ext cx="94670" cy="257431"/>
            </p14:xfrm>
          </p:contentPart>
        </mc:Choice>
        <mc:Fallback>
          <p:sp>
            <p:nvSpPr>
              <p:cNvPr id="1048840" name=""/>
              <p:cNvSpPr/>
              <p:nvPr/>
            </p:nvSpPr>
            <p:spPr>
              <a:xfrm>
                <a:off x="867125" y="755945"/>
                <a:ext cx="94670" cy="257431"/>
              </a:xfrm>
            </p:spPr>
          </p:sp>
        </mc:Fallback>
      </mc:AlternateContent>
      <mc:AlternateContent xmlns:mc="http://schemas.openxmlformats.org/markup-compatibility/2006">
        <mc:Choice xmlns:p14="http://schemas.microsoft.com/office/powerpoint/2010/main" Requires="p14">
          <p:contentPart p14:bwMode="auto" r:id="rId9">
            <p14:nvContentPartPr>
              <p14:cNvPr id="1048841" name=""/>
              <p14:cNvContentPartPr/>
              <p14:nvPr/>
            </p14:nvContentPartPr>
            <p14:xfrm>
              <a:off x="927102" y="706916"/>
              <a:ext cx="213396" cy="236097"/>
            </p14:xfrm>
          </p:contentPart>
        </mc:Choice>
        <mc:Fallback>
          <p:sp>
            <p:nvSpPr>
              <p:cNvPr id="1048841" name=""/>
              <p:cNvSpPr/>
              <p:nvPr/>
            </p:nvSpPr>
            <p:spPr>
              <a:xfrm>
                <a:off x="927102" y="706916"/>
                <a:ext cx="213396" cy="236097"/>
              </a:xfrm>
            </p:spPr>
          </p:sp>
        </mc:Fallback>
      </mc:AlternateContent>
      <mc:AlternateContent xmlns:mc="http://schemas.openxmlformats.org/markup-compatibility/2006">
        <mc:Choice xmlns:p14="http://schemas.microsoft.com/office/powerpoint/2010/main" Requires="p14">
          <p:contentPart p14:bwMode="auto" r:id="rId10">
            <p14:nvContentPartPr>
              <p14:cNvPr id="1048842" name=""/>
              <p14:cNvContentPartPr/>
              <p14:nvPr/>
            </p14:nvContentPartPr>
            <p14:xfrm>
              <a:off x="1261841" y="624387"/>
              <a:ext cx="150464" cy="15897"/>
            </p14:xfrm>
          </p:contentPart>
        </mc:Choice>
        <mc:Fallback>
          <p:sp>
            <p:nvSpPr>
              <p:cNvPr id="1048842" name=""/>
              <p:cNvSpPr/>
              <p:nvPr/>
            </p:nvSpPr>
            <p:spPr>
              <a:xfrm>
                <a:off x="1261841" y="624387"/>
                <a:ext cx="150464" cy="15897"/>
              </a:xfrm>
            </p:spPr>
          </p:sp>
        </mc:Fallback>
      </mc:AlternateContent>
      <mc:AlternateContent xmlns:mc="http://schemas.openxmlformats.org/markup-compatibility/2006">
        <mc:Choice xmlns:p14="http://schemas.microsoft.com/office/powerpoint/2010/main" Requires="p14">
          <p:contentPart p14:bwMode="auto" r:id="rId11">
            <p14:nvContentPartPr>
              <p14:cNvPr id="1048843" name=""/>
              <p14:cNvContentPartPr/>
              <p14:nvPr/>
            </p14:nvContentPartPr>
            <p14:xfrm>
              <a:off x="1261841" y="704799"/>
              <a:ext cx="225689" cy="36502"/>
            </p14:xfrm>
          </p:contentPart>
        </mc:Choice>
        <mc:Fallback>
          <p:sp>
            <p:nvSpPr>
              <p:cNvPr id="1048843" name=""/>
              <p:cNvSpPr/>
              <p:nvPr/>
            </p:nvSpPr>
            <p:spPr>
              <a:xfrm>
                <a:off x="1261841" y="704799"/>
                <a:ext cx="225689" cy="36502"/>
              </a:xfrm>
            </p:spPr>
          </p:sp>
        </mc:Fallback>
      </mc:AlternateContent>
      <mc:AlternateContent xmlns:mc="http://schemas.openxmlformats.org/markup-compatibility/2006">
        <mc:Choice xmlns:p14="http://schemas.microsoft.com/office/powerpoint/2010/main" Requires="p14">
          <p:contentPart p14:bwMode="auto" r:id="rId12">
            <p14:nvContentPartPr>
              <p14:cNvPr id="1048844" name=""/>
              <p14:cNvContentPartPr/>
              <p14:nvPr/>
            </p14:nvContentPartPr>
            <p14:xfrm>
              <a:off x="1573695" y="518075"/>
              <a:ext cx="322552" cy="196586"/>
            </p14:xfrm>
          </p:contentPart>
        </mc:Choice>
        <mc:Fallback>
          <p:sp>
            <p:nvSpPr>
              <p:cNvPr id="1048844" name=""/>
              <p:cNvSpPr/>
              <p:nvPr/>
            </p:nvSpPr>
            <p:spPr>
              <a:xfrm>
                <a:off x="1573695" y="518075"/>
                <a:ext cx="322552" cy="196586"/>
              </a:xfrm>
            </p:spPr>
          </p:sp>
        </mc:Fallback>
      </mc:AlternateContent>
      <mc:AlternateContent xmlns:mc="http://schemas.openxmlformats.org/markup-compatibility/2006">
        <mc:Choice xmlns:p14="http://schemas.microsoft.com/office/powerpoint/2010/main" Requires="p14">
          <p:contentPart p14:bwMode="auto" r:id="rId13">
            <p14:nvContentPartPr>
              <p14:cNvPr id="1048845" name=""/>
              <p14:cNvContentPartPr/>
              <p14:nvPr/>
            </p14:nvContentPartPr>
            <p14:xfrm>
              <a:off x="1977099" y="632590"/>
              <a:ext cx="14560" cy="87366"/>
            </p14:xfrm>
          </p:contentPart>
        </mc:Choice>
        <mc:Fallback>
          <p:sp>
            <p:nvSpPr>
              <p:cNvPr id="1048845" name=""/>
              <p:cNvSpPr/>
              <p:nvPr/>
            </p:nvSpPr>
            <p:spPr>
              <a:xfrm>
                <a:off x="1977099" y="632590"/>
                <a:ext cx="14560" cy="87366"/>
              </a:xfrm>
            </p:spPr>
          </p:sp>
        </mc:Fallback>
      </mc:AlternateContent>
      <mc:AlternateContent xmlns:mc="http://schemas.openxmlformats.org/markup-compatibility/2006">
        <mc:Choice xmlns:p14="http://schemas.microsoft.com/office/powerpoint/2010/main" Requires="p14">
          <p:contentPart p14:bwMode="auto" r:id="rId14">
            <p14:nvContentPartPr>
              <p14:cNvPr id="1048846" name=""/>
              <p14:cNvContentPartPr/>
              <p14:nvPr/>
            </p14:nvContentPartPr>
            <p14:xfrm>
              <a:off x="2105943" y="381615"/>
              <a:ext cx="400219" cy="245251"/>
            </p14:xfrm>
          </p:contentPart>
        </mc:Choice>
        <mc:Fallback>
          <p:sp>
            <p:nvSpPr>
              <p:cNvPr id="1048846" name=""/>
              <p:cNvSpPr/>
              <p:nvPr/>
            </p:nvSpPr>
            <p:spPr>
              <a:xfrm>
                <a:off x="2105943" y="381615"/>
                <a:ext cx="400219" cy="245251"/>
              </a:xfrm>
            </p:spPr>
          </p:sp>
        </mc:Fallback>
      </mc:AlternateContent>
      <mc:AlternateContent xmlns:mc="http://schemas.openxmlformats.org/markup-compatibility/2006">
        <mc:Choice xmlns:p14="http://schemas.microsoft.com/office/powerpoint/2010/main" Requires="p14">
          <p:contentPart p14:bwMode="auto" r:id="rId15">
            <p14:nvContentPartPr>
              <p14:cNvPr id="1048847" name=""/>
              <p14:cNvContentPartPr/>
              <p14:nvPr/>
            </p14:nvContentPartPr>
            <p14:xfrm>
              <a:off x="2134623" y="263321"/>
              <a:ext cx="416194" cy="21540"/>
            </p14:xfrm>
          </p:contentPart>
        </mc:Choice>
        <mc:Fallback>
          <p:sp>
            <p:nvSpPr>
              <p:cNvPr id="1048847" name=""/>
              <p:cNvSpPr/>
              <p:nvPr/>
            </p:nvSpPr>
            <p:spPr>
              <a:xfrm>
                <a:off x="2134623" y="263321"/>
                <a:ext cx="416194" cy="21540"/>
              </a:xfrm>
            </p:spPr>
          </p:sp>
        </mc:Fallback>
      </mc:AlternateContent>
      <mc:AlternateContent xmlns:mc="http://schemas.openxmlformats.org/markup-compatibility/2006">
        <mc:Choice xmlns:p14="http://schemas.microsoft.com/office/powerpoint/2010/main" Requires="p14">
          <p:contentPart p14:bwMode="auto" r:id="rId16">
            <p14:nvContentPartPr>
              <p14:cNvPr id="1048848" name=""/>
              <p14:cNvContentPartPr/>
              <p14:nvPr/>
            </p14:nvContentPartPr>
            <p14:xfrm>
              <a:off x="2427610" y="197991"/>
              <a:ext cx="155195" cy="143595"/>
            </p14:xfrm>
          </p:contentPart>
        </mc:Choice>
        <mc:Fallback>
          <p:sp>
            <p:nvSpPr>
              <p:cNvPr id="1048848" name=""/>
              <p:cNvSpPr/>
              <p:nvPr/>
            </p:nvSpPr>
            <p:spPr>
              <a:xfrm>
                <a:off x="2427610" y="197991"/>
                <a:ext cx="155195" cy="143595"/>
              </a:xfrm>
            </p:spPr>
          </p:sp>
        </mc:Fallback>
      </mc:AlternateContent>
      <mc:AlternateContent xmlns:mc="http://schemas.openxmlformats.org/markup-compatibility/2006">
        <mc:Choice xmlns:p14="http://schemas.microsoft.com/office/powerpoint/2010/main" Requires="p14">
          <p:contentPart p14:bwMode="auto" r:id="rId17">
            <p14:nvContentPartPr>
              <p14:cNvPr id="1048849" name=""/>
              <p14:cNvContentPartPr/>
              <p14:nvPr/>
            </p14:nvContentPartPr>
            <p14:xfrm>
              <a:off x="2404429" y="559867"/>
              <a:ext cx="102163" cy="247417"/>
            </p14:xfrm>
          </p:contentPart>
        </mc:Choice>
        <mc:Fallback>
          <p:sp>
            <p:nvSpPr>
              <p:cNvPr id="1048849" name=""/>
              <p:cNvSpPr/>
              <p:nvPr/>
            </p:nvSpPr>
            <p:spPr>
              <a:xfrm>
                <a:off x="2404429" y="559867"/>
                <a:ext cx="102163" cy="247417"/>
              </a:xfrm>
            </p:spPr>
          </p:sp>
        </mc:Fallback>
      </mc:AlternateContent>
      <mc:AlternateContent xmlns:mc="http://schemas.openxmlformats.org/markup-compatibility/2006">
        <mc:Choice xmlns:p14="http://schemas.microsoft.com/office/powerpoint/2010/main" Requires="p14">
          <p:contentPart p14:bwMode="auto" r:id="rId18">
            <p14:nvContentPartPr>
              <p14:cNvPr id="1048850" name=""/>
              <p14:cNvContentPartPr/>
              <p14:nvPr/>
            </p14:nvContentPartPr>
            <p14:xfrm>
              <a:off x="2427610" y="570778"/>
              <a:ext cx="97129" cy="61811"/>
            </p14:xfrm>
          </p:contentPart>
        </mc:Choice>
        <mc:Fallback>
          <p:sp>
            <p:nvSpPr>
              <p:cNvPr id="1048850" name=""/>
              <p:cNvSpPr/>
              <p:nvPr/>
            </p:nvSpPr>
            <p:spPr>
              <a:xfrm>
                <a:off x="2427610" y="570778"/>
                <a:ext cx="97129" cy="61811"/>
              </a:xfrm>
            </p:spPr>
          </p:sp>
        </mc:Fallback>
      </mc:AlternateContent>
      <mc:AlternateContent xmlns:mc="http://schemas.openxmlformats.org/markup-compatibility/2006">
        <mc:Choice xmlns:p14="http://schemas.microsoft.com/office/powerpoint/2010/main" Requires="p14">
          <p:contentPart p14:bwMode="auto" r:id="rId19">
            <p14:nvContentPartPr>
              <p14:cNvPr id="1048851" name=""/>
              <p14:cNvContentPartPr/>
              <p14:nvPr/>
            </p14:nvContentPartPr>
            <p14:xfrm>
              <a:off x="2506593" y="565677"/>
              <a:ext cx="151832" cy="182822"/>
            </p14:xfrm>
          </p:contentPart>
        </mc:Choice>
        <mc:Fallback>
          <p:sp>
            <p:nvSpPr>
              <p:cNvPr id="1048851" name=""/>
              <p:cNvSpPr/>
              <p:nvPr/>
            </p:nvSpPr>
            <p:spPr>
              <a:xfrm>
                <a:off x="2506593" y="565677"/>
                <a:ext cx="151832" cy="182822"/>
              </a:xfrm>
            </p:spPr>
          </p:sp>
        </mc:Fallback>
      </mc:AlternateContent>
      <mc:AlternateContent xmlns:mc="http://schemas.openxmlformats.org/markup-compatibility/2006">
        <mc:Choice xmlns:p14="http://schemas.microsoft.com/office/powerpoint/2010/main" Requires="p14">
          <p:contentPart p14:bwMode="auto" r:id="rId20">
            <p14:nvContentPartPr>
              <p14:cNvPr id="1048852" name=""/>
              <p14:cNvContentPartPr/>
              <p14:nvPr/>
            </p14:nvContentPartPr>
            <p14:xfrm>
              <a:off x="2618146" y="495335"/>
              <a:ext cx="195994" cy="375447"/>
            </p14:xfrm>
          </p:contentPart>
        </mc:Choice>
        <mc:Fallback>
          <p:sp>
            <p:nvSpPr>
              <p:cNvPr id="1048852" name=""/>
              <p:cNvSpPr/>
              <p:nvPr/>
            </p:nvSpPr>
            <p:spPr>
              <a:xfrm>
                <a:off x="2618146" y="495335"/>
                <a:ext cx="195994" cy="375447"/>
              </a:xfrm>
            </p:spPr>
          </p:sp>
        </mc:Fallback>
      </mc:AlternateContent>
      <mc:AlternateContent xmlns:mc="http://schemas.openxmlformats.org/markup-compatibility/2006">
        <mc:Choice xmlns:p14="http://schemas.microsoft.com/office/powerpoint/2010/main" Requires="p14">
          <p:contentPart p14:bwMode="auto" r:id="rId21">
            <p14:nvContentPartPr>
              <p14:cNvPr id="1048853" name=""/>
              <p14:cNvContentPartPr/>
              <p14:nvPr/>
            </p14:nvContentPartPr>
            <p14:xfrm>
              <a:off x="2721037" y="647233"/>
              <a:ext cx="93102" cy="304293"/>
            </p14:xfrm>
          </p:contentPart>
        </mc:Choice>
        <mc:Fallback>
          <p:sp>
            <p:nvSpPr>
              <p:cNvPr id="1048853" name=""/>
              <p:cNvSpPr/>
              <p:nvPr/>
            </p:nvSpPr>
            <p:spPr>
              <a:xfrm>
                <a:off x="2721037" y="647233"/>
                <a:ext cx="93102" cy="304293"/>
              </a:xfrm>
            </p:spPr>
          </p:sp>
        </mc:Fallback>
      </mc:AlternateContent>
      <mc:AlternateContent xmlns:mc="http://schemas.openxmlformats.org/markup-compatibility/2006">
        <mc:Choice xmlns:p14="http://schemas.microsoft.com/office/powerpoint/2010/main" Requires="p14">
          <p:contentPart p14:bwMode="auto" r:id="rId22">
            <p14:nvContentPartPr>
              <p14:cNvPr id="1048854" name=""/>
              <p14:cNvContentPartPr/>
              <p14:nvPr/>
            </p14:nvContentPartPr>
            <p14:xfrm>
              <a:off x="2778399" y="588367"/>
              <a:ext cx="216220" cy="271702"/>
            </p14:xfrm>
          </p:contentPart>
        </mc:Choice>
        <mc:Fallback>
          <p:sp>
            <p:nvSpPr>
              <p:cNvPr id="1048854" name=""/>
              <p:cNvSpPr/>
              <p:nvPr/>
            </p:nvSpPr>
            <p:spPr>
              <a:xfrm>
                <a:off x="2778399" y="588367"/>
                <a:ext cx="216220" cy="271702"/>
              </a:xfrm>
            </p:spPr>
          </p:sp>
        </mc:Fallback>
      </mc:AlternateContent>
      <mc:AlternateContent xmlns:mc="http://schemas.openxmlformats.org/markup-compatibility/2006">
        <mc:Choice xmlns:p14="http://schemas.microsoft.com/office/powerpoint/2010/main" Requires="p14">
          <p:contentPart p14:bwMode="auto" r:id="rId23">
            <p14:nvContentPartPr>
              <p14:cNvPr id="1048855" name=""/>
              <p14:cNvContentPartPr/>
              <p14:nvPr/>
            </p14:nvContentPartPr>
            <p14:xfrm>
              <a:off x="654248" y="1033443"/>
              <a:ext cx="2217161" cy="106219"/>
            </p14:xfrm>
          </p:contentPart>
        </mc:Choice>
        <mc:Fallback>
          <p:sp>
            <p:nvSpPr>
              <p:cNvPr id="1048855" name=""/>
              <p:cNvSpPr/>
              <p:nvPr/>
            </p:nvSpPr>
            <p:spPr>
              <a:xfrm>
                <a:off x="654248" y="1033443"/>
                <a:ext cx="2217161" cy="106219"/>
              </a:xfrm>
            </p:spPr>
          </p:sp>
        </mc:Fallback>
      </mc:AlternateContent>
      <mc:AlternateContent xmlns:mc="http://schemas.openxmlformats.org/markup-compatibility/2006">
        <mc:Choice xmlns:p14="http://schemas.microsoft.com/office/powerpoint/2010/main" Requires="p14">
          <p:contentPart p14:bwMode="auto" r:id="rId24">
            <p14:nvContentPartPr>
              <p14:cNvPr id="1048856" name=""/>
              <p14:cNvContentPartPr/>
              <p14:nvPr/>
            </p14:nvContentPartPr>
            <p14:xfrm>
              <a:off x="332258" y="1682972"/>
              <a:ext cx="46475" cy="296425"/>
            </p14:xfrm>
          </p:contentPart>
        </mc:Choice>
        <mc:Fallback>
          <p:sp>
            <p:nvSpPr>
              <p:cNvPr id="1048856" name=""/>
              <p:cNvSpPr/>
              <p:nvPr/>
            </p:nvSpPr>
            <p:spPr>
              <a:xfrm>
                <a:off x="332258" y="1682972"/>
                <a:ext cx="46475" cy="296425"/>
              </a:xfrm>
            </p:spPr>
          </p:sp>
        </mc:Fallback>
      </mc:AlternateContent>
      <mc:AlternateContent xmlns:mc="http://schemas.openxmlformats.org/markup-compatibility/2006">
        <mc:Choice xmlns:p14="http://schemas.microsoft.com/office/powerpoint/2010/main" Requires="p14">
          <p:contentPart p14:bwMode="auto" r:id="rId25">
            <p14:nvContentPartPr>
              <p14:cNvPr id="1048857" name=""/>
              <p14:cNvContentPartPr/>
              <p14:nvPr/>
            </p14:nvContentPartPr>
            <p14:xfrm>
              <a:off x="332139" y="1657381"/>
              <a:ext cx="139261" cy="157657"/>
            </p14:xfrm>
          </p:contentPart>
        </mc:Choice>
        <mc:Fallback>
          <p:sp>
            <p:nvSpPr>
              <p:cNvPr id="1048857" name=""/>
              <p:cNvSpPr/>
              <p:nvPr/>
            </p:nvSpPr>
            <p:spPr>
              <a:xfrm>
                <a:off x="332139" y="1657381"/>
                <a:ext cx="139261" cy="157657"/>
              </a:xfrm>
            </p:spPr>
          </p:sp>
        </mc:Fallback>
      </mc:AlternateContent>
      <mc:AlternateContent xmlns:mc="http://schemas.openxmlformats.org/markup-compatibility/2006">
        <mc:Choice xmlns:p14="http://schemas.microsoft.com/office/powerpoint/2010/main" Requires="p14">
          <p:contentPart p14:bwMode="auto" r:id="rId26">
            <p14:nvContentPartPr>
              <p14:cNvPr id="1048858" name=""/>
              <p14:cNvContentPartPr/>
              <p14:nvPr/>
            </p14:nvContentPartPr>
            <p14:xfrm>
              <a:off x="579625" y="1662138"/>
              <a:ext cx="188904" cy="309317"/>
            </p14:xfrm>
          </p:contentPart>
        </mc:Choice>
        <mc:Fallback>
          <p:sp>
            <p:nvSpPr>
              <p:cNvPr id="1048858" name=""/>
              <p:cNvSpPr/>
              <p:nvPr/>
            </p:nvSpPr>
            <p:spPr>
              <a:xfrm>
                <a:off x="579625" y="1662138"/>
                <a:ext cx="188904" cy="309317"/>
              </a:xfrm>
            </p:spPr>
          </p:sp>
        </mc:Fallback>
      </mc:AlternateContent>
      <mc:AlternateContent xmlns:mc="http://schemas.openxmlformats.org/markup-compatibility/2006">
        <mc:Choice xmlns:p14="http://schemas.microsoft.com/office/powerpoint/2010/main" Requires="p14">
          <p:contentPart p14:bwMode="auto" r:id="rId27">
            <p14:nvContentPartPr>
              <p14:cNvPr id="1048859" name=""/>
              <p14:cNvContentPartPr/>
              <p14:nvPr/>
            </p14:nvContentPartPr>
            <p14:xfrm>
              <a:off x="554085" y="1820978"/>
              <a:ext cx="160708" cy="43428"/>
            </p14:xfrm>
          </p:contentPart>
        </mc:Choice>
        <mc:Fallback>
          <p:sp>
            <p:nvSpPr>
              <p:cNvPr id="1048859" name=""/>
              <p:cNvSpPr/>
              <p:nvPr/>
            </p:nvSpPr>
            <p:spPr>
              <a:xfrm>
                <a:off x="554085" y="1820978"/>
                <a:ext cx="160708" cy="43428"/>
              </a:xfrm>
            </p:spPr>
          </p:sp>
        </mc:Fallback>
      </mc:AlternateContent>
      <mc:AlternateContent xmlns:mc="http://schemas.openxmlformats.org/markup-compatibility/2006">
        <mc:Choice xmlns:p14="http://schemas.microsoft.com/office/powerpoint/2010/main" Requires="p14">
          <p:contentPart p14:bwMode="auto" r:id="rId28">
            <p14:nvContentPartPr>
              <p14:cNvPr id="1048860" name=""/>
              <p14:cNvContentPartPr/>
              <p14:nvPr/>
            </p14:nvContentPartPr>
            <p14:xfrm>
              <a:off x="468042" y="1907594"/>
              <a:ext cx="26340" cy="30138"/>
            </p14:xfrm>
          </p:contentPart>
        </mc:Choice>
        <mc:Fallback>
          <p:sp>
            <p:nvSpPr>
              <p:cNvPr id="1048860" name=""/>
              <p:cNvSpPr/>
              <p:nvPr/>
            </p:nvSpPr>
            <p:spPr>
              <a:xfrm>
                <a:off x="468042" y="1907594"/>
                <a:ext cx="26340" cy="30138"/>
              </a:xfrm>
            </p:spPr>
          </p:sp>
        </mc:Fallback>
      </mc:AlternateContent>
      <mc:AlternateContent xmlns:mc="http://schemas.openxmlformats.org/markup-compatibility/2006">
        <mc:Choice xmlns:p14="http://schemas.microsoft.com/office/powerpoint/2010/main" Requires="p14">
          <p:contentPart p14:bwMode="auto" r:id="rId29">
            <p14:nvContentPartPr>
              <p14:cNvPr id="1048861" name=""/>
              <p14:cNvContentPartPr/>
              <p14:nvPr/>
            </p14:nvContentPartPr>
            <p14:xfrm>
              <a:off x="732789" y="1893446"/>
              <a:ext cx="10285" cy="31355"/>
            </p14:xfrm>
          </p:contentPart>
        </mc:Choice>
        <mc:Fallback>
          <p:sp>
            <p:nvSpPr>
              <p:cNvPr id="1048861" name=""/>
              <p:cNvSpPr/>
              <p:nvPr/>
            </p:nvSpPr>
            <p:spPr>
              <a:xfrm>
                <a:off x="732789" y="1893446"/>
                <a:ext cx="10285" cy="31355"/>
              </a:xfrm>
            </p:spPr>
          </p:sp>
        </mc:Fallback>
      </mc:AlternateContent>
      <mc:AlternateContent xmlns:mc="http://schemas.openxmlformats.org/markup-compatibility/2006">
        <mc:Choice xmlns:p14="http://schemas.microsoft.com/office/powerpoint/2010/main" Requires="p14">
          <p:contentPart p14:bwMode="auto" r:id="rId30">
            <p14:nvContentPartPr>
              <p14:cNvPr id="1048862" name=""/>
              <p14:cNvContentPartPr/>
              <p14:nvPr/>
            </p14:nvContentPartPr>
            <p14:xfrm>
              <a:off x="868378" y="1681294"/>
              <a:ext cx="141068" cy="238641"/>
            </p14:xfrm>
          </p:contentPart>
        </mc:Choice>
        <mc:Fallback>
          <p:sp>
            <p:nvSpPr>
              <p:cNvPr id="1048862" name=""/>
              <p:cNvSpPr/>
              <p:nvPr/>
            </p:nvSpPr>
            <p:spPr>
              <a:xfrm>
                <a:off x="868378" y="1681294"/>
                <a:ext cx="141068" cy="238641"/>
              </a:xfrm>
            </p:spPr>
          </p:sp>
        </mc:Fallback>
      </mc:AlternateContent>
      <mc:AlternateContent xmlns:mc="http://schemas.openxmlformats.org/markup-compatibility/2006">
        <mc:Choice xmlns:p14="http://schemas.microsoft.com/office/powerpoint/2010/main" Requires="p14">
          <p:contentPart p14:bwMode="auto" r:id="rId31">
            <p14:nvContentPartPr>
              <p14:cNvPr id="1048863" name=""/>
              <p14:cNvContentPartPr/>
              <p14:nvPr/>
            </p14:nvContentPartPr>
            <p14:xfrm>
              <a:off x="1190360" y="1755447"/>
              <a:ext cx="3557" cy="31404"/>
            </p14:xfrm>
          </p:contentPart>
        </mc:Choice>
        <mc:Fallback>
          <p:sp>
            <p:nvSpPr>
              <p:cNvPr id="1048863" name=""/>
              <p:cNvSpPr/>
              <p:nvPr/>
            </p:nvSpPr>
            <p:spPr>
              <a:xfrm>
                <a:off x="1190360" y="1755447"/>
                <a:ext cx="3557" cy="31404"/>
              </a:xfrm>
            </p:spPr>
          </p:sp>
        </mc:Fallback>
      </mc:AlternateContent>
      <mc:AlternateContent xmlns:mc="http://schemas.openxmlformats.org/markup-compatibility/2006">
        <mc:Choice xmlns:p14="http://schemas.microsoft.com/office/powerpoint/2010/main" Requires="p14">
          <p:contentPart p14:bwMode="auto" r:id="rId32">
            <p14:nvContentPartPr>
              <p14:cNvPr id="1048864" name=""/>
              <p14:cNvContentPartPr/>
              <p14:nvPr/>
            </p14:nvContentPartPr>
            <p14:xfrm>
              <a:off x="1211981" y="1857209"/>
              <a:ext cx="10561" cy="32280"/>
            </p14:xfrm>
          </p:contentPart>
        </mc:Choice>
        <mc:Fallback>
          <p:sp>
            <p:nvSpPr>
              <p:cNvPr id="1048864" name=""/>
              <p:cNvSpPr/>
              <p:nvPr/>
            </p:nvSpPr>
            <p:spPr>
              <a:xfrm>
                <a:off x="1211981" y="1857209"/>
                <a:ext cx="10561" cy="32280"/>
              </a:xfrm>
            </p:spPr>
          </p:sp>
        </mc:Fallback>
      </mc:AlternateContent>
      <mc:AlternateContent xmlns:mc="http://schemas.openxmlformats.org/markup-compatibility/2006">
        <mc:Choice xmlns:p14="http://schemas.microsoft.com/office/powerpoint/2010/main" Requires="p14">
          <p:contentPart p14:bwMode="auto" r:id="rId33">
            <p14:nvContentPartPr>
              <p14:cNvPr id="1048865" name=""/>
              <p14:cNvContentPartPr/>
              <p14:nvPr/>
            </p14:nvContentPartPr>
            <p14:xfrm>
              <a:off x="539524" y="2001620"/>
              <a:ext cx="531106" cy="43972"/>
            </p14:xfrm>
          </p:contentPart>
        </mc:Choice>
        <mc:Fallback>
          <p:sp>
            <p:nvSpPr>
              <p:cNvPr id="1048865" name=""/>
              <p:cNvSpPr/>
              <p:nvPr/>
            </p:nvSpPr>
            <p:spPr>
              <a:xfrm>
                <a:off x="539524" y="2001620"/>
                <a:ext cx="531106" cy="43972"/>
              </a:xfrm>
            </p:spPr>
          </p:sp>
        </mc:Fallback>
      </mc:AlternateContent>
      <mc:AlternateContent xmlns:mc="http://schemas.openxmlformats.org/markup-compatibility/2006">
        <mc:Choice xmlns:p14="http://schemas.microsoft.com/office/powerpoint/2010/main" Requires="p14">
          <p:contentPart p14:bwMode="auto" r:id="rId34">
            <p14:nvContentPartPr>
              <p14:cNvPr id="1048866" name=""/>
              <p14:cNvContentPartPr/>
              <p14:nvPr/>
            </p14:nvContentPartPr>
            <p14:xfrm>
              <a:off x="1551184" y="1510504"/>
              <a:ext cx="229448" cy="379456"/>
            </p14:xfrm>
          </p:contentPart>
        </mc:Choice>
        <mc:Fallback>
          <p:sp>
            <p:nvSpPr>
              <p:cNvPr id="1048866" name=""/>
              <p:cNvSpPr/>
              <p:nvPr/>
            </p:nvSpPr>
            <p:spPr>
              <a:xfrm>
                <a:off x="1551184" y="1510504"/>
                <a:ext cx="229448" cy="379456"/>
              </a:xfrm>
            </p:spPr>
          </p:sp>
        </mc:Fallback>
      </mc:AlternateContent>
      <mc:AlternateContent xmlns:mc="http://schemas.openxmlformats.org/markup-compatibility/2006">
        <mc:Choice xmlns:p14="http://schemas.microsoft.com/office/powerpoint/2010/main" Requires="p14">
          <p:contentPart p14:bwMode="auto" r:id="rId35">
            <p14:nvContentPartPr>
              <p14:cNvPr id="1048867" name=""/>
              <p14:cNvContentPartPr/>
              <p14:nvPr/>
            </p14:nvContentPartPr>
            <p14:xfrm>
              <a:off x="1934298" y="1546101"/>
              <a:ext cx="338018" cy="412059"/>
            </p14:xfrm>
          </p:contentPart>
        </mc:Choice>
        <mc:Fallback>
          <p:sp>
            <p:nvSpPr>
              <p:cNvPr id="1048867" name=""/>
              <p:cNvSpPr/>
              <p:nvPr/>
            </p:nvSpPr>
            <p:spPr>
              <a:xfrm>
                <a:off x="1934298" y="1546101"/>
                <a:ext cx="338018" cy="412059"/>
              </a:xfrm>
            </p:spPr>
          </p:sp>
        </mc:Fallback>
      </mc:AlternateContent>
      <mc:AlternateContent xmlns:mc="http://schemas.openxmlformats.org/markup-compatibility/2006">
        <mc:Choice xmlns:p14="http://schemas.microsoft.com/office/powerpoint/2010/main" Requires="p14">
          <p:contentPart p14:bwMode="auto" r:id="rId36">
            <p14:nvContentPartPr>
              <p14:cNvPr id="1048868" name=""/>
              <p14:cNvContentPartPr/>
              <p14:nvPr/>
            </p14:nvContentPartPr>
            <p14:xfrm>
              <a:off x="2027401" y="1422340"/>
              <a:ext cx="338947" cy="28813"/>
            </p14:xfrm>
          </p:contentPart>
        </mc:Choice>
        <mc:Fallback>
          <p:sp>
            <p:nvSpPr>
              <p:cNvPr id="1048868" name=""/>
              <p:cNvSpPr/>
              <p:nvPr/>
            </p:nvSpPr>
            <p:spPr>
              <a:xfrm>
                <a:off x="2027401" y="1422340"/>
                <a:ext cx="338947" cy="28813"/>
              </a:xfrm>
            </p:spPr>
          </p:sp>
        </mc:Fallback>
      </mc:AlternateContent>
      <mc:AlternateContent xmlns:mc="http://schemas.openxmlformats.org/markup-compatibility/2006">
        <mc:Choice xmlns:p14="http://schemas.microsoft.com/office/powerpoint/2010/main" Requires="p14">
          <p:contentPart p14:bwMode="auto" r:id="rId37">
            <p14:nvContentPartPr>
              <p14:cNvPr id="1048869" name=""/>
              <p14:cNvContentPartPr/>
              <p14:nvPr/>
            </p14:nvContentPartPr>
            <p14:xfrm>
              <a:off x="2184484" y="1364532"/>
              <a:ext cx="179859" cy="148761"/>
            </p14:xfrm>
          </p:contentPart>
        </mc:Choice>
        <mc:Fallback>
          <p:sp>
            <p:nvSpPr>
              <p:cNvPr id="1048869" name=""/>
              <p:cNvSpPr/>
              <p:nvPr/>
            </p:nvSpPr>
            <p:spPr>
              <a:xfrm>
                <a:off x="2184484" y="1364532"/>
                <a:ext cx="179859" cy="148761"/>
              </a:xfrm>
            </p:spPr>
          </p:sp>
        </mc:Fallback>
      </mc:AlternateContent>
      <mc:AlternateContent xmlns:mc="http://schemas.openxmlformats.org/markup-compatibility/2006">
        <mc:Choice xmlns:p14="http://schemas.microsoft.com/office/powerpoint/2010/main" Requires="p14">
          <p:contentPart p14:bwMode="auto" r:id="rId38">
            <p14:nvContentPartPr>
              <p14:cNvPr id="1048870" name=""/>
              <p14:cNvContentPartPr/>
              <p14:nvPr/>
            </p14:nvContentPartPr>
            <p14:xfrm>
              <a:off x="2258403" y="1673243"/>
              <a:ext cx="201488" cy="220059"/>
            </p14:xfrm>
          </p:contentPart>
        </mc:Choice>
        <mc:Fallback>
          <p:sp>
            <p:nvSpPr>
              <p:cNvPr id="1048870" name=""/>
              <p:cNvSpPr/>
              <p:nvPr/>
            </p:nvSpPr>
            <p:spPr>
              <a:xfrm>
                <a:off x="2258403" y="1673243"/>
                <a:ext cx="201488" cy="220059"/>
              </a:xfrm>
            </p:spPr>
          </p:sp>
        </mc:Fallback>
      </mc:AlternateContent>
      <mc:AlternateContent xmlns:mc="http://schemas.openxmlformats.org/markup-compatibility/2006">
        <mc:Choice xmlns:p14="http://schemas.microsoft.com/office/powerpoint/2010/main" Requires="p14">
          <p:contentPart p14:bwMode="auto" r:id="rId39">
            <p14:nvContentPartPr>
              <p14:cNvPr id="1048871" name=""/>
              <p14:cNvContentPartPr/>
              <p14:nvPr/>
            </p14:nvContentPartPr>
            <p14:xfrm>
              <a:off x="2425282" y="1639537"/>
              <a:ext cx="159851" cy="286929"/>
            </p14:xfrm>
          </p:contentPart>
        </mc:Choice>
        <mc:Fallback>
          <p:sp>
            <p:nvSpPr>
              <p:cNvPr id="1048871" name=""/>
              <p:cNvSpPr/>
              <p:nvPr/>
            </p:nvSpPr>
            <p:spPr>
              <a:xfrm>
                <a:off x="2425282" y="1639537"/>
                <a:ext cx="159851" cy="286929"/>
              </a:xfrm>
            </p:spPr>
          </p:sp>
        </mc:Fallback>
      </mc:AlternateContent>
      <mc:AlternateContent xmlns:mc="http://schemas.openxmlformats.org/markup-compatibility/2006">
        <mc:Choice xmlns:p14="http://schemas.microsoft.com/office/powerpoint/2010/main" Requires="p14">
          <p:contentPart p14:bwMode="auto" r:id="rId40">
            <p14:nvContentPartPr>
              <p14:cNvPr id="1048872" name=""/>
              <p14:cNvContentPartPr/>
              <p14:nvPr/>
            </p14:nvContentPartPr>
            <p14:xfrm>
              <a:off x="2552948" y="1770339"/>
              <a:ext cx="39246" cy="195644"/>
            </p14:xfrm>
          </p:contentPart>
        </mc:Choice>
        <mc:Fallback>
          <p:sp>
            <p:nvSpPr>
              <p:cNvPr id="1048872" name=""/>
              <p:cNvSpPr/>
              <p:nvPr/>
            </p:nvSpPr>
            <p:spPr>
              <a:xfrm>
                <a:off x="2552948" y="1770339"/>
                <a:ext cx="39246" cy="195644"/>
              </a:xfrm>
            </p:spPr>
          </p:sp>
        </mc:Fallback>
      </mc:AlternateContent>
      <mc:AlternateContent xmlns:mc="http://schemas.openxmlformats.org/markup-compatibility/2006">
        <mc:Choice xmlns:p14="http://schemas.microsoft.com/office/powerpoint/2010/main" Requires="p14">
          <p:contentPart p14:bwMode="auto" r:id="rId41">
            <p14:nvContentPartPr>
              <p14:cNvPr id="1048873" name=""/>
              <p14:cNvContentPartPr/>
              <p14:nvPr/>
            </p14:nvContentPartPr>
            <p14:xfrm>
              <a:off x="2549393" y="1760101"/>
              <a:ext cx="143909" cy="179168"/>
            </p14:xfrm>
          </p:contentPart>
        </mc:Choice>
        <mc:Fallback>
          <p:sp>
            <p:nvSpPr>
              <p:cNvPr id="1048873" name=""/>
              <p:cNvSpPr/>
              <p:nvPr/>
            </p:nvSpPr>
            <p:spPr>
              <a:xfrm>
                <a:off x="2549393" y="1760101"/>
                <a:ext cx="143909" cy="179168"/>
              </a:xfrm>
            </p:spPr>
          </p:sp>
        </mc:Fallback>
      </mc:AlternateContent>
      <mc:AlternateContent xmlns:mc="http://schemas.openxmlformats.org/markup-compatibility/2006">
        <mc:Choice xmlns:p14="http://schemas.microsoft.com/office/powerpoint/2010/main" Requires="p14">
          <p:contentPart p14:bwMode="auto" r:id="rId42">
            <p14:nvContentPartPr>
              <p14:cNvPr id="1048874" name=""/>
              <p14:cNvContentPartPr/>
              <p14:nvPr/>
            </p14:nvContentPartPr>
            <p14:xfrm>
              <a:off x="1655432" y="2058026"/>
              <a:ext cx="875567" cy="23307"/>
            </p14:xfrm>
          </p:contentPart>
        </mc:Choice>
        <mc:Fallback>
          <p:sp>
            <p:nvSpPr>
              <p:cNvPr id="1048874" name=""/>
              <p:cNvSpPr/>
              <p:nvPr/>
            </p:nvSpPr>
            <p:spPr>
              <a:xfrm>
                <a:off x="1655432" y="2058026"/>
                <a:ext cx="875567" cy="23307"/>
              </a:xfrm>
            </p:spPr>
          </p:sp>
        </mc:Fallback>
      </mc:AlternateContent>
      <mc:AlternateContent xmlns:mc="http://schemas.openxmlformats.org/markup-compatibility/2006">
        <mc:Choice xmlns:p14="http://schemas.microsoft.com/office/powerpoint/2010/main" Requires="p14">
          <p:contentPart p14:bwMode="auto" r:id="rId43">
            <p14:nvContentPartPr>
              <p14:cNvPr id="1048875" name=""/>
              <p14:cNvContentPartPr/>
              <p14:nvPr/>
            </p14:nvContentPartPr>
            <p14:xfrm>
              <a:off x="1807369" y="2158910"/>
              <a:ext cx="428195" cy="373515"/>
            </p14:xfrm>
          </p:contentPart>
        </mc:Choice>
        <mc:Fallback>
          <p:sp>
            <p:nvSpPr>
              <p:cNvPr id="1048875" name=""/>
              <p:cNvSpPr/>
              <p:nvPr/>
            </p:nvSpPr>
            <p:spPr>
              <a:xfrm>
                <a:off x="1807369" y="2158910"/>
                <a:ext cx="428195" cy="373515"/>
              </a:xfrm>
            </p:spPr>
          </p:sp>
        </mc:Fallback>
      </mc:AlternateContent>
      <mc:AlternateContent xmlns:mc="http://schemas.openxmlformats.org/markup-compatibility/2006">
        <mc:Choice xmlns:p14="http://schemas.microsoft.com/office/powerpoint/2010/main" Requires="p14">
          <p:contentPart p14:bwMode="auto" r:id="rId44">
            <p14:nvContentPartPr>
              <p14:cNvPr id="1048876" name=""/>
              <p14:cNvContentPartPr/>
              <p14:nvPr/>
            </p14:nvContentPartPr>
            <p14:xfrm>
              <a:off x="2160229" y="2168700"/>
              <a:ext cx="135508" cy="340952"/>
            </p14:xfrm>
          </p:contentPart>
        </mc:Choice>
        <mc:Fallback>
          <p:sp>
            <p:nvSpPr>
              <p:cNvPr id="1048876" name=""/>
              <p:cNvSpPr/>
              <p:nvPr/>
            </p:nvSpPr>
            <p:spPr>
              <a:xfrm>
                <a:off x="2160229" y="2168700"/>
                <a:ext cx="135508" cy="340952"/>
              </a:xfrm>
            </p:spPr>
          </p:sp>
        </mc:Fallback>
      </mc:AlternateContent>
      <mc:AlternateContent xmlns:mc="http://schemas.openxmlformats.org/markup-compatibility/2006">
        <mc:Choice xmlns:p14="http://schemas.microsoft.com/office/powerpoint/2010/main" Requires="p14">
          <p:contentPart p14:bwMode="auto" r:id="rId45">
            <p14:nvContentPartPr>
              <p14:cNvPr id="1048877" name=""/>
              <p14:cNvContentPartPr/>
              <p14:nvPr/>
            </p14:nvContentPartPr>
            <p14:xfrm>
              <a:off x="2141683" y="2350125"/>
              <a:ext cx="260646" cy="8698"/>
            </p14:xfrm>
          </p:contentPart>
        </mc:Choice>
        <mc:Fallback>
          <p:sp>
            <p:nvSpPr>
              <p:cNvPr id="1048877" name=""/>
              <p:cNvSpPr/>
              <p:nvPr/>
            </p:nvSpPr>
            <p:spPr>
              <a:xfrm>
                <a:off x="2141683" y="2350125"/>
                <a:ext cx="260646" cy="8698"/>
              </a:xfrm>
            </p:spPr>
          </p:sp>
        </mc:Fallback>
      </mc:AlternateContent>
      <mc:AlternateContent xmlns:mc="http://schemas.openxmlformats.org/markup-compatibility/2006">
        <mc:Choice xmlns:p14="http://schemas.microsoft.com/office/powerpoint/2010/main" Requires="p14">
          <p:contentPart p14:bwMode="auto" r:id="rId46">
            <p14:nvContentPartPr>
              <p14:cNvPr id="1048878" name=""/>
              <p14:cNvContentPartPr/>
              <p14:nvPr/>
            </p14:nvContentPartPr>
            <p14:xfrm>
              <a:off x="2821200" y="1978091"/>
              <a:ext cx="201840" cy="9719"/>
            </p14:xfrm>
          </p:contentPart>
        </mc:Choice>
        <mc:Fallback>
          <p:sp>
            <p:nvSpPr>
              <p:cNvPr id="1048878" name=""/>
              <p:cNvSpPr/>
              <p:nvPr/>
            </p:nvSpPr>
            <p:spPr>
              <a:xfrm>
                <a:off x="2821200" y="1978091"/>
                <a:ext cx="201840" cy="9719"/>
              </a:xfrm>
            </p:spPr>
          </p:sp>
        </mc:Fallback>
      </mc:AlternateContent>
      <mc:AlternateContent xmlns:mc="http://schemas.openxmlformats.org/markup-compatibility/2006">
        <mc:Choice xmlns:p14="http://schemas.microsoft.com/office/powerpoint/2010/main" Requires="p14">
          <p:contentPart p14:bwMode="auto" r:id="rId47">
            <p14:nvContentPartPr>
              <p14:cNvPr id="1048879" name=""/>
              <p14:cNvContentPartPr/>
              <p14:nvPr/>
            </p14:nvContentPartPr>
            <p14:xfrm>
              <a:off x="2871061" y="2103175"/>
              <a:ext cx="155625" cy="15235"/>
            </p14:xfrm>
          </p:contentPart>
        </mc:Choice>
        <mc:Fallback>
          <p:sp>
            <p:nvSpPr>
              <p:cNvPr id="1048879" name=""/>
              <p:cNvSpPr/>
              <p:nvPr/>
            </p:nvSpPr>
            <p:spPr>
              <a:xfrm>
                <a:off x="2871061" y="2103175"/>
                <a:ext cx="155625" cy="15235"/>
              </a:xfrm>
            </p:spPr>
          </p:sp>
        </mc:Fallback>
      </mc:AlternateContent>
      <mc:AlternateContent xmlns:mc="http://schemas.openxmlformats.org/markup-compatibility/2006">
        <mc:Choice xmlns:p14="http://schemas.microsoft.com/office/powerpoint/2010/main" Requires="p14">
          <p:contentPart p14:bwMode="auto" r:id="rId48">
            <p14:nvContentPartPr>
              <p14:cNvPr id="1048880" name=""/>
              <p14:cNvContentPartPr/>
              <p14:nvPr/>
            </p14:nvContentPartPr>
            <p14:xfrm>
              <a:off x="3200846" y="1632340"/>
              <a:ext cx="521375" cy="572349"/>
            </p14:xfrm>
          </p:contentPart>
        </mc:Choice>
        <mc:Fallback>
          <p:sp>
            <p:nvSpPr>
              <p:cNvPr id="1048880" name=""/>
              <p:cNvSpPr/>
              <p:nvPr/>
            </p:nvSpPr>
            <p:spPr>
              <a:xfrm>
                <a:off x="3200846" y="1632340"/>
                <a:ext cx="521375" cy="572349"/>
              </a:xfrm>
            </p:spPr>
          </p:sp>
        </mc:Fallback>
      </mc:AlternateContent>
      <mc:AlternateContent xmlns:mc="http://schemas.openxmlformats.org/markup-compatibility/2006">
        <mc:Choice xmlns:p14="http://schemas.microsoft.com/office/powerpoint/2010/main" Requires="p14">
          <p:contentPart p14:bwMode="auto" r:id="rId49">
            <p14:nvContentPartPr>
              <p14:cNvPr id="1048881" name=""/>
              <p14:cNvContentPartPr/>
              <p14:nvPr/>
            </p14:nvContentPartPr>
            <p14:xfrm>
              <a:off x="3314512" y="2334052"/>
              <a:ext cx="198299" cy="116851"/>
            </p14:xfrm>
          </p:contentPart>
        </mc:Choice>
        <mc:Fallback>
          <p:sp>
            <p:nvSpPr>
              <p:cNvPr id="1048881" name=""/>
              <p:cNvSpPr/>
              <p:nvPr/>
            </p:nvSpPr>
            <p:spPr>
              <a:xfrm>
                <a:off x="3314512" y="2334052"/>
                <a:ext cx="198299" cy="116851"/>
              </a:xfrm>
            </p:spPr>
          </p:sp>
        </mc:Fallback>
      </mc:AlternateContent>
      <mc:AlternateContent xmlns:mc="http://schemas.openxmlformats.org/markup-compatibility/2006">
        <mc:Choice xmlns:p14="http://schemas.microsoft.com/office/powerpoint/2010/main" Requires="p14">
          <p:contentPart p14:bwMode="auto" r:id="rId50">
            <p14:nvContentPartPr>
              <p14:cNvPr id="1048882" name=""/>
              <p14:cNvContentPartPr/>
              <p14:nvPr/>
            </p14:nvContentPartPr>
            <p14:xfrm>
              <a:off x="3383695" y="2248372"/>
              <a:ext cx="9357" cy="30684"/>
            </p14:xfrm>
          </p:contentPart>
        </mc:Choice>
        <mc:Fallback>
          <p:sp>
            <p:nvSpPr>
              <p:cNvPr id="1048882" name=""/>
              <p:cNvSpPr/>
              <p:nvPr/>
            </p:nvSpPr>
            <p:spPr>
              <a:xfrm>
                <a:off x="3383695" y="2248372"/>
                <a:ext cx="9357" cy="30684"/>
              </a:xfrm>
            </p:spPr>
          </p:sp>
        </mc:Fallback>
      </mc:AlternateContent>
      <mc:AlternateContent xmlns:mc="http://schemas.openxmlformats.org/markup-compatibility/2006">
        <mc:Choice xmlns:p14="http://schemas.microsoft.com/office/powerpoint/2010/main" Requires="p14">
          <p:contentPart p14:bwMode="auto" r:id="rId51">
            <p14:nvContentPartPr>
              <p14:cNvPr id="1048883" name=""/>
              <p14:cNvContentPartPr/>
              <p14:nvPr/>
            </p14:nvContentPartPr>
            <p14:xfrm>
              <a:off x="3866714" y="1831396"/>
              <a:ext cx="29193" cy="345177"/>
            </p14:xfrm>
          </p:contentPart>
        </mc:Choice>
        <mc:Fallback>
          <p:sp>
            <p:nvSpPr>
              <p:cNvPr id="1048883" name=""/>
              <p:cNvSpPr/>
              <p:nvPr/>
            </p:nvSpPr>
            <p:spPr>
              <a:xfrm>
                <a:off x="3866714" y="1831396"/>
                <a:ext cx="29193" cy="345177"/>
              </a:xfrm>
            </p:spPr>
          </p:sp>
        </mc:Fallback>
      </mc:AlternateContent>
      <mc:AlternateContent xmlns:mc="http://schemas.openxmlformats.org/markup-compatibility/2006">
        <mc:Choice xmlns:p14="http://schemas.microsoft.com/office/powerpoint/2010/main" Requires="p14">
          <p:contentPart p14:bwMode="auto" r:id="rId52">
            <p14:nvContentPartPr>
              <p14:cNvPr id="1048884" name=""/>
              <p14:cNvContentPartPr/>
              <p14:nvPr/>
            </p14:nvContentPartPr>
            <p14:xfrm>
              <a:off x="3844005" y="1772034"/>
              <a:ext cx="314607" cy="12452"/>
            </p14:xfrm>
          </p:contentPart>
        </mc:Choice>
        <mc:Fallback>
          <p:sp>
            <p:nvSpPr>
              <p:cNvPr id="1048884" name=""/>
              <p:cNvSpPr/>
              <p:nvPr/>
            </p:nvSpPr>
            <p:spPr>
              <a:xfrm>
                <a:off x="3844005" y="1772034"/>
                <a:ext cx="314607" cy="12452"/>
              </a:xfrm>
            </p:spPr>
          </p:sp>
        </mc:Fallback>
      </mc:AlternateContent>
      <mc:AlternateContent xmlns:mc="http://schemas.openxmlformats.org/markup-compatibility/2006">
        <mc:Choice xmlns:p14="http://schemas.microsoft.com/office/powerpoint/2010/main" Requires="p14">
          <p:contentPart p14:bwMode="auto" r:id="rId53">
            <p14:nvContentPartPr>
              <p14:cNvPr id="1048885" name=""/>
              <p14:cNvContentPartPr/>
              <p14:nvPr/>
            </p14:nvContentPartPr>
            <p14:xfrm>
              <a:off x="3882835" y="1936633"/>
              <a:ext cx="179504" cy="1460"/>
            </p14:xfrm>
          </p:contentPart>
        </mc:Choice>
        <mc:Fallback>
          <p:sp>
            <p:nvSpPr>
              <p:cNvPr id="1048885" name=""/>
              <p:cNvSpPr/>
              <p:nvPr/>
            </p:nvSpPr>
            <p:spPr>
              <a:xfrm>
                <a:off x="3882835" y="1936633"/>
                <a:ext cx="179504" cy="1460"/>
              </a:xfrm>
            </p:spPr>
          </p:sp>
        </mc:Fallback>
      </mc:AlternateContent>
      <mc:AlternateContent xmlns:mc="http://schemas.openxmlformats.org/markup-compatibility/2006">
        <mc:Choice xmlns:p14="http://schemas.microsoft.com/office/powerpoint/2010/main" Requires="p14">
          <p:contentPart p14:bwMode="auto" r:id="rId54">
            <p14:nvContentPartPr>
              <p14:cNvPr id="1048886" name=""/>
              <p14:cNvContentPartPr/>
              <p14:nvPr/>
            </p14:nvContentPartPr>
            <p14:xfrm>
              <a:off x="4042280" y="2153808"/>
              <a:ext cx="70398" cy="119961"/>
            </p14:xfrm>
          </p:contentPart>
        </mc:Choice>
        <mc:Fallback>
          <p:sp>
            <p:nvSpPr>
              <p:cNvPr id="1048886" name=""/>
              <p:cNvSpPr/>
              <p:nvPr/>
            </p:nvSpPr>
            <p:spPr>
              <a:xfrm>
                <a:off x="4042280" y="2153808"/>
                <a:ext cx="70398" cy="119961"/>
              </a:xfrm>
            </p:spPr>
          </p:sp>
        </mc:Fallback>
      </mc:AlternateContent>
      <mc:AlternateContent xmlns:mc="http://schemas.openxmlformats.org/markup-compatibility/2006">
        <mc:Choice xmlns:p14="http://schemas.microsoft.com/office/powerpoint/2010/main" Requires="p14">
          <p:contentPart p14:bwMode="auto" r:id="rId55">
            <p14:nvContentPartPr>
              <p14:cNvPr id="1048887" name=""/>
              <p14:cNvContentPartPr/>
              <p14:nvPr/>
            </p14:nvContentPartPr>
            <p14:xfrm>
              <a:off x="4105155" y="2052791"/>
              <a:ext cx="31836" cy="26907"/>
            </p14:xfrm>
          </p:contentPart>
        </mc:Choice>
        <mc:Fallback>
          <p:sp>
            <p:nvSpPr>
              <p:cNvPr id="1048887" name=""/>
              <p:cNvSpPr/>
              <p:nvPr/>
            </p:nvSpPr>
            <p:spPr>
              <a:xfrm>
                <a:off x="4105155" y="2052791"/>
                <a:ext cx="31836" cy="26907"/>
              </a:xfrm>
            </p:spPr>
          </p:sp>
        </mc:Fallback>
      </mc:AlternateContent>
      <mc:AlternateContent xmlns:mc="http://schemas.openxmlformats.org/markup-compatibility/2006">
        <mc:Choice xmlns:p14="http://schemas.microsoft.com/office/powerpoint/2010/main" Requires="p14">
          <p:contentPart p14:bwMode="auto" r:id="rId56">
            <p14:nvContentPartPr>
              <p14:cNvPr id="1048888" name=""/>
              <p14:cNvContentPartPr/>
              <p14:nvPr/>
            </p14:nvContentPartPr>
            <p14:xfrm>
              <a:off x="3858125" y="1646735"/>
              <a:ext cx="364909" cy="22089"/>
            </p14:xfrm>
          </p:contentPart>
        </mc:Choice>
        <mc:Fallback>
          <p:sp>
            <p:nvSpPr>
              <p:cNvPr id="1048888" name=""/>
              <p:cNvSpPr/>
              <p:nvPr/>
            </p:nvSpPr>
            <p:spPr>
              <a:xfrm>
                <a:off x="3858125" y="1646735"/>
                <a:ext cx="364909" cy="22089"/>
              </a:xfrm>
            </p:spPr>
          </p:sp>
        </mc:Fallback>
      </mc:AlternateContent>
      <mc:AlternateContent xmlns:mc="http://schemas.openxmlformats.org/markup-compatibility/2006">
        <mc:Choice xmlns:p14="http://schemas.microsoft.com/office/powerpoint/2010/main" Requires="p14">
          <p:contentPart p14:bwMode="auto" r:id="rId57">
            <p14:nvContentPartPr>
              <p14:cNvPr id="1048889" name=""/>
              <p14:cNvContentPartPr/>
              <p14:nvPr/>
            </p14:nvContentPartPr>
            <p14:xfrm>
              <a:off x="4136991" y="1603300"/>
              <a:ext cx="122559" cy="135550"/>
            </p14:xfrm>
          </p:contentPart>
        </mc:Choice>
        <mc:Fallback>
          <p:sp>
            <p:nvSpPr>
              <p:cNvPr id="1048889" name=""/>
              <p:cNvSpPr/>
              <p:nvPr/>
            </p:nvSpPr>
            <p:spPr>
              <a:xfrm>
                <a:off x="4136991" y="1603300"/>
                <a:ext cx="122559" cy="135550"/>
              </a:xfrm>
            </p:spPr>
          </p:sp>
        </mc:Fallback>
      </mc:AlternateContent>
      <mc:AlternateContent xmlns:mc="http://schemas.openxmlformats.org/markup-compatibility/2006">
        <mc:Choice xmlns:p14="http://schemas.microsoft.com/office/powerpoint/2010/main" Requires="p14">
          <p:contentPart p14:bwMode="auto" r:id="rId58">
            <p14:nvContentPartPr>
              <p14:cNvPr id="1048890" name=""/>
              <p14:cNvContentPartPr/>
              <p14:nvPr/>
            </p14:nvContentPartPr>
            <p14:xfrm>
              <a:off x="1411930" y="1258216"/>
              <a:ext cx="3032609" cy="1412547"/>
            </p14:xfrm>
          </p:contentPart>
        </mc:Choice>
        <mc:Fallback>
          <p:sp>
            <p:nvSpPr>
              <p:cNvPr id="1048890" name=""/>
              <p:cNvSpPr/>
              <p:nvPr/>
            </p:nvSpPr>
            <p:spPr>
              <a:xfrm>
                <a:off x="1411930" y="1258216"/>
                <a:ext cx="3032609" cy="1412547"/>
              </a:xfrm>
            </p:spPr>
          </p:sp>
        </mc:Fallback>
      </mc:AlternateContent>
      <mc:AlternateContent xmlns:mc="http://schemas.openxmlformats.org/markup-compatibility/2006">
        <mc:Choice xmlns:p14="http://schemas.microsoft.com/office/powerpoint/2010/main" Requires="p14">
          <p:contentPart p14:bwMode="auto" r:id="rId59">
            <p14:nvContentPartPr>
              <p14:cNvPr id="1048891" name=""/>
              <p14:cNvContentPartPr/>
              <p14:nvPr/>
            </p14:nvContentPartPr>
            <p14:xfrm>
              <a:off x="3994028" y="1386373"/>
              <a:ext cx="537552" cy="1289151"/>
            </p14:xfrm>
          </p:contentPart>
        </mc:Choice>
        <mc:Fallback>
          <p:sp>
            <p:nvSpPr>
              <p:cNvPr id="1048891" name=""/>
              <p:cNvSpPr/>
              <p:nvPr/>
            </p:nvSpPr>
            <p:spPr>
              <a:xfrm>
                <a:off x="3994028" y="1386373"/>
                <a:ext cx="537552" cy="1289151"/>
              </a:xfrm>
            </p:spPr>
          </p:sp>
        </mc:Fallback>
      </mc:AlternateContent>
      <mc:AlternateContent xmlns:mc="http://schemas.openxmlformats.org/markup-compatibility/2006">
        <mc:Choice xmlns:p14="http://schemas.microsoft.com/office/powerpoint/2010/main" Requires="p14">
          <p:contentPart p14:bwMode="auto" r:id="rId60">
            <p14:nvContentPartPr>
              <p14:cNvPr id="1048892" name=""/>
              <p14:cNvContentPartPr/>
              <p14:nvPr/>
            </p14:nvContentPartPr>
            <p14:xfrm>
              <a:off x="651390" y="2089979"/>
              <a:ext cx="167662" cy="252711"/>
            </p14:xfrm>
          </p:contentPart>
        </mc:Choice>
        <mc:Fallback>
          <p:sp>
            <p:nvSpPr>
              <p:cNvPr id="1048892" name=""/>
              <p:cNvSpPr/>
              <p:nvPr/>
            </p:nvSpPr>
            <p:spPr>
              <a:xfrm>
                <a:off x="651390" y="2089979"/>
                <a:ext cx="167662" cy="252711"/>
              </a:xfrm>
            </p:spPr>
          </p:sp>
        </mc:Fallback>
      </mc:AlternateContent>
      <mc:AlternateContent xmlns:mc="http://schemas.openxmlformats.org/markup-compatibility/2006">
        <mc:Choice xmlns:p14="http://schemas.microsoft.com/office/powerpoint/2010/main" Requires="p14">
          <p:contentPart p14:bwMode="auto" r:id="rId61">
            <p14:nvContentPartPr>
              <p14:cNvPr id="1048893" name=""/>
              <p14:cNvContentPartPr/>
              <p14:nvPr/>
            </p14:nvContentPartPr>
            <p14:xfrm>
              <a:off x="827701" y="2089786"/>
              <a:ext cx="214844" cy="235377"/>
            </p14:xfrm>
          </p:contentPart>
        </mc:Choice>
        <mc:Fallback>
          <p:sp>
            <p:nvSpPr>
              <p:cNvPr id="1048893" name=""/>
              <p:cNvSpPr/>
              <p:nvPr/>
            </p:nvSpPr>
            <p:spPr>
              <a:xfrm>
                <a:off x="827701" y="2089786"/>
                <a:ext cx="214844" cy="235377"/>
              </a:xfrm>
            </p:spPr>
          </p:sp>
        </mc:Fallback>
      </mc:AlternateContent>
      <mc:AlternateContent xmlns:mc="http://schemas.openxmlformats.org/markup-compatibility/2006">
        <mc:Choice xmlns:p14="http://schemas.microsoft.com/office/powerpoint/2010/main" Requires="p14">
          <p:contentPart p14:bwMode="auto" r:id="rId62">
            <p14:nvContentPartPr>
              <p14:cNvPr id="1048894" name=""/>
              <p14:cNvContentPartPr/>
              <p14:nvPr/>
            </p14:nvContentPartPr>
            <p14:xfrm>
              <a:off x="739849" y="1987991"/>
              <a:ext cx="217593" cy="28314"/>
            </p14:xfrm>
          </p:contentPart>
        </mc:Choice>
        <mc:Fallback>
          <p:sp>
            <p:nvSpPr>
              <p:cNvPr id="1048894" name=""/>
              <p:cNvSpPr/>
              <p:nvPr/>
            </p:nvSpPr>
            <p:spPr>
              <a:xfrm>
                <a:off x="739849" y="1987991"/>
                <a:ext cx="217593" cy="28314"/>
              </a:xfrm>
            </p:spPr>
          </p:sp>
        </mc:Fallback>
      </mc:AlternateContent>
      <mc:AlternateContent xmlns:mc="http://schemas.openxmlformats.org/markup-compatibility/2006">
        <mc:Choice xmlns:p14="http://schemas.microsoft.com/office/powerpoint/2010/main" Requires="p14">
          <p:contentPart p14:bwMode="auto" r:id="rId63">
            <p14:nvContentPartPr>
              <p14:cNvPr id="1048895" name=""/>
              <p14:cNvContentPartPr/>
              <p14:nvPr/>
            </p14:nvContentPartPr>
            <p14:xfrm>
              <a:off x="897373" y="1958226"/>
              <a:ext cx="125256" cy="124936"/>
            </p14:xfrm>
          </p:contentPart>
        </mc:Choice>
        <mc:Fallback>
          <p:sp>
            <p:nvSpPr>
              <p:cNvPr id="1048895" name=""/>
              <p:cNvSpPr/>
              <p:nvPr/>
            </p:nvSpPr>
            <p:spPr>
              <a:xfrm>
                <a:off x="897373" y="1958226"/>
                <a:ext cx="125256" cy="124936"/>
              </a:xfrm>
            </p:spPr>
          </p:sp>
        </mc:Fallback>
      </mc:AlternateContent>
      <mc:AlternateContent xmlns:mc="http://schemas.openxmlformats.org/markup-compatibility/2006">
        <mc:Choice xmlns:p14="http://schemas.microsoft.com/office/powerpoint/2010/main" Requires="p14">
          <p:contentPart p14:bwMode="auto" r:id="rId64">
            <p14:nvContentPartPr>
              <p14:cNvPr id="1048896" name=""/>
              <p14:cNvContentPartPr/>
              <p14:nvPr/>
            </p14:nvContentPartPr>
            <p14:xfrm>
              <a:off x="1159566" y="1936633"/>
              <a:ext cx="130956" cy="295609"/>
            </p14:xfrm>
          </p:contentPart>
        </mc:Choice>
        <mc:Fallback>
          <p:sp>
            <p:nvSpPr>
              <p:cNvPr id="1048896" name=""/>
              <p:cNvSpPr/>
              <p:nvPr/>
            </p:nvSpPr>
            <p:spPr>
              <a:xfrm>
                <a:off x="1159566" y="1936633"/>
                <a:ext cx="130956" cy="295609"/>
              </a:xfrm>
            </p:spPr>
          </p:sp>
        </mc:Fallback>
      </mc:AlternateContent>
      <mc:AlternateContent xmlns:mc="http://schemas.openxmlformats.org/markup-compatibility/2006">
        <mc:Choice xmlns:p14="http://schemas.microsoft.com/office/powerpoint/2010/main" Requires="p14">
          <p:contentPart p14:bwMode="auto" r:id="rId65">
            <p14:nvContentPartPr>
              <p14:cNvPr id="1048897" name=""/>
              <p14:cNvContentPartPr/>
              <p14:nvPr/>
            </p14:nvContentPartPr>
            <p14:xfrm>
              <a:off x="1288274" y="1951029"/>
              <a:ext cx="28355" cy="286320"/>
            </p14:xfrm>
          </p:contentPart>
        </mc:Choice>
        <mc:Fallback>
          <p:sp>
            <p:nvSpPr>
              <p:cNvPr id="1048897" name=""/>
              <p:cNvSpPr/>
              <p:nvPr/>
            </p:nvSpPr>
            <p:spPr>
              <a:xfrm>
                <a:off x="1288274" y="1951029"/>
                <a:ext cx="28355" cy="286320"/>
              </a:xfrm>
            </p:spPr>
          </p:sp>
        </mc:Fallback>
      </mc:AlternateContent>
      <mc:AlternateContent xmlns:mc="http://schemas.openxmlformats.org/markup-compatibility/2006">
        <mc:Choice xmlns:p14="http://schemas.microsoft.com/office/powerpoint/2010/main" Requires="p14">
          <p:contentPart p14:bwMode="auto" r:id="rId66">
            <p14:nvContentPartPr>
              <p14:cNvPr id="1048898" name=""/>
              <p14:cNvContentPartPr/>
              <p14:nvPr/>
            </p14:nvContentPartPr>
            <p14:xfrm>
              <a:off x="1370200" y="1263018"/>
              <a:ext cx="506736" cy="1307518"/>
            </p14:xfrm>
          </p:contentPart>
        </mc:Choice>
        <mc:Fallback>
          <p:sp>
            <p:nvSpPr>
              <p:cNvPr id="1048898" name=""/>
              <p:cNvSpPr/>
              <p:nvPr/>
            </p:nvSpPr>
            <p:spPr>
              <a:xfrm>
                <a:off x="1370200" y="1263018"/>
                <a:ext cx="506736" cy="1307518"/>
              </a:xfrm>
            </p:spPr>
          </p:sp>
        </mc:Fallback>
      </mc:AlternateContent>
      <mc:AlternateContent xmlns:mc="http://schemas.openxmlformats.org/markup-compatibility/2006">
        <mc:Choice xmlns:p14="http://schemas.microsoft.com/office/powerpoint/2010/main" Requires="p14">
          <p:contentPart p14:bwMode="auto" r:id="rId67">
            <p14:nvContentPartPr>
              <p14:cNvPr id="1048899" name=""/>
              <p14:cNvContentPartPr/>
              <p14:nvPr/>
            </p14:nvContentPartPr>
            <p14:xfrm>
              <a:off x="4009841" y="1258040"/>
              <a:ext cx="626121" cy="1500605"/>
            </p14:xfrm>
          </p:contentPart>
        </mc:Choice>
        <mc:Fallback>
          <p:sp>
            <p:nvSpPr>
              <p:cNvPr id="1048899" name=""/>
              <p:cNvSpPr/>
              <p:nvPr/>
            </p:nvSpPr>
            <p:spPr>
              <a:xfrm>
                <a:off x="4009841" y="1258040"/>
                <a:ext cx="626121" cy="1500605"/>
              </a:xfrm>
            </p:spPr>
          </p:sp>
        </mc:Fallback>
      </mc:AlternateContent>
      <mc:AlternateContent xmlns:mc="http://schemas.openxmlformats.org/markup-compatibility/2006">
        <mc:Choice xmlns:p14="http://schemas.microsoft.com/office/powerpoint/2010/main" Requires="p14">
          <p:contentPart p14:bwMode="auto" r:id="rId68">
            <p14:nvContentPartPr>
              <p14:cNvPr id="1048900" name=""/>
              <p14:cNvContentPartPr/>
              <p14:nvPr/>
            </p14:nvContentPartPr>
            <p14:xfrm>
              <a:off x="765293" y="3220236"/>
              <a:ext cx="191728" cy="256381"/>
            </p14:xfrm>
          </p:contentPart>
        </mc:Choice>
        <mc:Fallback>
          <p:sp>
            <p:nvSpPr>
              <p:cNvPr id="1048900" name=""/>
              <p:cNvSpPr/>
              <p:nvPr/>
            </p:nvSpPr>
            <p:spPr>
              <a:xfrm>
                <a:off x="765293" y="3220236"/>
                <a:ext cx="191728" cy="256381"/>
              </a:xfrm>
            </p:spPr>
          </p:sp>
        </mc:Fallback>
      </mc:AlternateContent>
      <mc:AlternateContent xmlns:mc="http://schemas.openxmlformats.org/markup-compatibility/2006">
        <mc:Choice xmlns:p14="http://schemas.microsoft.com/office/powerpoint/2010/main" Requires="p14">
          <p:contentPart p14:bwMode="auto" r:id="rId69">
            <p14:nvContentPartPr>
              <p14:cNvPr id="1048901" name=""/>
              <p14:cNvContentPartPr/>
              <p14:nvPr/>
            </p14:nvContentPartPr>
            <p14:xfrm>
              <a:off x="969374" y="3255019"/>
              <a:ext cx="266800" cy="229428"/>
            </p14:xfrm>
          </p:contentPart>
        </mc:Choice>
        <mc:Fallback>
          <p:sp>
            <p:nvSpPr>
              <p:cNvPr id="1048901" name=""/>
              <p:cNvSpPr/>
              <p:nvPr/>
            </p:nvSpPr>
            <p:spPr>
              <a:xfrm>
                <a:off x="969374" y="3255019"/>
                <a:ext cx="266800" cy="229428"/>
              </a:xfrm>
            </p:spPr>
          </p:sp>
        </mc:Fallback>
      </mc:AlternateContent>
      <mc:AlternateContent xmlns:mc="http://schemas.openxmlformats.org/markup-compatibility/2006">
        <mc:Choice xmlns:p14="http://schemas.microsoft.com/office/powerpoint/2010/main" Requires="p14">
          <p:contentPart p14:bwMode="auto" r:id="rId70">
            <p14:nvContentPartPr>
              <p14:cNvPr id="1048902" name=""/>
              <p14:cNvContentPartPr/>
              <p14:nvPr/>
            </p14:nvContentPartPr>
            <p14:xfrm>
              <a:off x="875752" y="3089291"/>
              <a:ext cx="368645" cy="7139"/>
            </p14:xfrm>
          </p:contentPart>
        </mc:Choice>
        <mc:Fallback>
          <p:sp>
            <p:nvSpPr>
              <p:cNvPr id="1048902" name=""/>
              <p:cNvSpPr/>
              <p:nvPr/>
            </p:nvSpPr>
            <p:spPr>
              <a:xfrm>
                <a:off x="875752" y="3089291"/>
                <a:ext cx="368645" cy="7139"/>
              </a:xfrm>
            </p:spPr>
          </p:sp>
        </mc:Fallback>
      </mc:AlternateContent>
      <mc:AlternateContent xmlns:mc="http://schemas.openxmlformats.org/markup-compatibility/2006">
        <mc:Choice xmlns:p14="http://schemas.microsoft.com/office/powerpoint/2010/main" Requires="p14">
          <p:contentPart p14:bwMode="auto" r:id="rId71">
            <p14:nvContentPartPr>
              <p14:cNvPr id="1048903" name=""/>
              <p14:cNvContentPartPr/>
              <p14:nvPr/>
            </p14:nvContentPartPr>
            <p14:xfrm>
              <a:off x="1133439" y="3008609"/>
              <a:ext cx="155202" cy="172574"/>
            </p14:xfrm>
          </p:contentPart>
        </mc:Choice>
        <mc:Fallback>
          <p:sp>
            <p:nvSpPr>
              <p:cNvPr id="1048903" name=""/>
              <p:cNvSpPr/>
              <p:nvPr/>
            </p:nvSpPr>
            <p:spPr>
              <a:xfrm>
                <a:off x="1133439" y="3008609"/>
                <a:ext cx="155202" cy="172574"/>
              </a:xfrm>
            </p:spPr>
          </p:sp>
        </mc:Fallback>
      </mc:AlternateContent>
      <mc:AlternateContent xmlns:mc="http://schemas.openxmlformats.org/markup-compatibility/2006">
        <mc:Choice xmlns:p14="http://schemas.microsoft.com/office/powerpoint/2010/main" Requires="p14">
          <p:contentPart p14:bwMode="auto" r:id="rId72">
            <p14:nvContentPartPr>
              <p14:cNvPr id="1048904" name=""/>
              <p14:cNvContentPartPr/>
              <p14:nvPr/>
            </p14:nvContentPartPr>
            <p14:xfrm>
              <a:off x="1325478" y="3312902"/>
              <a:ext cx="129629" cy="233320"/>
            </p14:xfrm>
          </p:contentPart>
        </mc:Choice>
        <mc:Fallback>
          <p:sp>
            <p:nvSpPr>
              <p:cNvPr id="1048904" name=""/>
              <p:cNvSpPr/>
              <p:nvPr/>
            </p:nvSpPr>
            <p:spPr>
              <a:xfrm>
                <a:off x="1325478" y="3312902"/>
                <a:ext cx="129629" cy="233320"/>
              </a:xfrm>
            </p:spPr>
          </p:sp>
        </mc:Fallback>
      </mc:AlternateContent>
      <mc:AlternateContent xmlns:mc="http://schemas.openxmlformats.org/markup-compatibility/2006">
        <mc:Choice xmlns:p14="http://schemas.microsoft.com/office/powerpoint/2010/main" Requires="p14">
          <p:contentPart p14:bwMode="auto" r:id="rId73">
            <p14:nvContentPartPr>
              <p14:cNvPr id="1048905" name=""/>
              <p14:cNvContentPartPr/>
              <p14:nvPr/>
            </p14:nvContentPartPr>
            <p14:xfrm>
              <a:off x="1469226" y="3327298"/>
              <a:ext cx="28681" cy="195581"/>
            </p14:xfrm>
          </p:contentPart>
        </mc:Choice>
        <mc:Fallback>
          <p:sp>
            <p:nvSpPr>
              <p:cNvPr id="1048905" name=""/>
              <p:cNvSpPr/>
              <p:nvPr/>
            </p:nvSpPr>
            <p:spPr>
              <a:xfrm>
                <a:off x="1469226" y="3327298"/>
                <a:ext cx="28681" cy="195581"/>
              </a:xfrm>
            </p:spPr>
          </p:sp>
        </mc:Fallback>
      </mc:AlternateContent>
      <mc:AlternateContent xmlns:mc="http://schemas.openxmlformats.org/markup-compatibility/2006">
        <mc:Choice xmlns:p14="http://schemas.microsoft.com/office/powerpoint/2010/main" Requires="p14">
          <p:contentPart p14:bwMode="auto" r:id="rId74">
            <p14:nvContentPartPr>
              <p14:cNvPr id="1048906" name=""/>
              <p14:cNvContentPartPr/>
              <p14:nvPr/>
            </p14:nvContentPartPr>
            <p14:xfrm>
              <a:off x="1650031" y="3105150"/>
              <a:ext cx="213694" cy="333131"/>
            </p14:xfrm>
          </p:contentPart>
        </mc:Choice>
        <mc:Fallback>
          <p:sp>
            <p:nvSpPr>
              <p:cNvPr id="1048906" name=""/>
              <p:cNvSpPr/>
              <p:nvPr/>
            </p:nvSpPr>
            <p:spPr>
              <a:xfrm>
                <a:off x="1650031" y="3105150"/>
                <a:ext cx="213694" cy="333131"/>
              </a:xfrm>
            </p:spPr>
          </p:sp>
        </mc:Fallback>
      </mc:AlternateContent>
      <mc:AlternateContent xmlns:mc="http://schemas.openxmlformats.org/markup-compatibility/2006">
        <mc:Choice xmlns:p14="http://schemas.microsoft.com/office/powerpoint/2010/main" Requires="p14">
          <p:contentPart p14:bwMode="auto" r:id="rId75">
            <p14:nvContentPartPr>
              <p14:cNvPr id="1048907" name=""/>
              <p14:cNvContentPartPr/>
              <p14:nvPr/>
            </p14:nvContentPartPr>
            <p14:xfrm>
              <a:off x="1962979" y="3267879"/>
              <a:ext cx="296603" cy="317513"/>
            </p14:xfrm>
          </p:contentPart>
        </mc:Choice>
        <mc:Fallback>
          <p:sp>
            <p:nvSpPr>
              <p:cNvPr id="1048907" name=""/>
              <p:cNvSpPr/>
              <p:nvPr/>
            </p:nvSpPr>
            <p:spPr>
              <a:xfrm>
                <a:off x="1962979" y="3267879"/>
                <a:ext cx="296603" cy="317513"/>
              </a:xfrm>
            </p:spPr>
          </p:sp>
        </mc:Fallback>
      </mc:AlternateContent>
      <mc:AlternateContent xmlns:mc="http://schemas.openxmlformats.org/markup-compatibility/2006">
        <mc:Choice xmlns:p14="http://schemas.microsoft.com/office/powerpoint/2010/main" Requires="p14">
          <p:contentPart p14:bwMode="auto" r:id="rId76">
            <p14:nvContentPartPr>
              <p14:cNvPr id="1048908" name=""/>
              <p14:cNvContentPartPr/>
              <p14:nvPr/>
            </p14:nvContentPartPr>
            <p14:xfrm>
              <a:off x="2048581" y="3118120"/>
              <a:ext cx="263002" cy="35438"/>
            </p14:xfrm>
          </p:contentPart>
        </mc:Choice>
        <mc:Fallback>
          <p:sp>
            <p:nvSpPr>
              <p:cNvPr id="1048908" name=""/>
              <p:cNvSpPr/>
              <p:nvPr/>
            </p:nvSpPr>
            <p:spPr>
              <a:xfrm>
                <a:off x="2048581" y="3118120"/>
                <a:ext cx="263002" cy="35438"/>
              </a:xfrm>
            </p:spPr>
          </p:sp>
        </mc:Fallback>
      </mc:AlternateContent>
      <mc:AlternateContent xmlns:mc="http://schemas.openxmlformats.org/markup-compatibility/2006">
        <mc:Choice xmlns:p14="http://schemas.microsoft.com/office/powerpoint/2010/main" Requires="p14">
          <p:contentPart p14:bwMode="auto" r:id="rId77">
            <p14:nvContentPartPr>
              <p14:cNvPr id="1048909" name=""/>
              <p14:cNvContentPartPr/>
              <p14:nvPr/>
            </p14:nvContentPartPr>
            <p14:xfrm>
              <a:off x="2220225" y="3037649"/>
              <a:ext cx="137481" cy="152406"/>
            </p14:xfrm>
          </p:contentPart>
        </mc:Choice>
        <mc:Fallback>
          <p:sp>
            <p:nvSpPr>
              <p:cNvPr id="1048909" name=""/>
              <p:cNvSpPr/>
              <p:nvPr/>
            </p:nvSpPr>
            <p:spPr>
              <a:xfrm>
                <a:off x="2220225" y="3037649"/>
                <a:ext cx="137481" cy="152406"/>
              </a:xfrm>
            </p:spPr>
          </p:sp>
        </mc:Fallback>
      </mc:AlternateContent>
      <mc:AlternateContent xmlns:mc="http://schemas.openxmlformats.org/markup-compatibility/2006">
        <mc:Choice xmlns:p14="http://schemas.microsoft.com/office/powerpoint/2010/main" Requires="p14">
          <p:contentPart p14:bwMode="auto" r:id="rId78">
            <p14:nvContentPartPr>
              <p14:cNvPr id="1048910" name=""/>
              <p14:cNvContentPartPr/>
              <p14:nvPr/>
            </p14:nvContentPartPr>
            <p14:xfrm>
              <a:off x="2213011" y="3378796"/>
              <a:ext cx="184264" cy="207395"/>
            </p14:xfrm>
          </p:contentPart>
        </mc:Choice>
        <mc:Fallback>
          <p:sp>
            <p:nvSpPr>
              <p:cNvPr id="1048910" name=""/>
              <p:cNvSpPr/>
              <p:nvPr/>
            </p:nvSpPr>
            <p:spPr>
              <a:xfrm>
                <a:off x="2213011" y="3378796"/>
                <a:ext cx="184264" cy="207395"/>
              </a:xfrm>
            </p:spPr>
          </p:sp>
        </mc:Fallback>
      </mc:AlternateContent>
      <mc:AlternateContent xmlns:mc="http://schemas.openxmlformats.org/markup-compatibility/2006">
        <mc:Choice xmlns:p14="http://schemas.microsoft.com/office/powerpoint/2010/main" Requires="p14">
          <p:contentPart p14:bwMode="auto" r:id="rId79">
            <p14:nvContentPartPr>
              <p14:cNvPr id="1048911" name=""/>
              <p14:cNvContentPartPr/>
              <p14:nvPr/>
            </p14:nvContentPartPr>
            <p14:xfrm>
              <a:off x="2396674" y="3370981"/>
              <a:ext cx="116978" cy="279933"/>
            </p14:xfrm>
          </p:contentPart>
        </mc:Choice>
        <mc:Fallback>
          <p:sp>
            <p:nvSpPr>
              <p:cNvPr id="1048911" name=""/>
              <p:cNvSpPr/>
              <p:nvPr/>
            </p:nvSpPr>
            <p:spPr>
              <a:xfrm>
                <a:off x="2396674" y="3370981"/>
                <a:ext cx="116978" cy="279933"/>
              </a:xfrm>
            </p:spPr>
          </p:sp>
        </mc:Fallback>
      </mc:AlternateContent>
      <mc:AlternateContent xmlns:mc="http://schemas.openxmlformats.org/markup-compatibility/2006">
        <mc:Choice xmlns:p14="http://schemas.microsoft.com/office/powerpoint/2010/main" Requires="p14">
          <p:contentPart p14:bwMode="auto" r:id="rId80">
            <p14:nvContentPartPr>
              <p14:cNvPr id="1048912" name=""/>
              <p14:cNvContentPartPr/>
              <p14:nvPr/>
            </p14:nvContentPartPr>
            <p14:xfrm>
              <a:off x="2515014" y="3421467"/>
              <a:ext cx="155721" cy="231966"/>
            </p14:xfrm>
          </p:contentPart>
        </mc:Choice>
        <mc:Fallback>
          <p:sp>
            <p:nvSpPr>
              <p:cNvPr id="1048912" name=""/>
              <p:cNvSpPr/>
              <p:nvPr/>
            </p:nvSpPr>
            <p:spPr>
              <a:xfrm>
                <a:off x="2515014" y="3421467"/>
                <a:ext cx="155721" cy="231966"/>
              </a:xfrm>
            </p:spPr>
          </p:sp>
        </mc:Fallback>
      </mc:AlternateContent>
      <mc:AlternateContent xmlns:mc="http://schemas.openxmlformats.org/markup-compatibility/2006">
        <mc:Choice xmlns:p14="http://schemas.microsoft.com/office/powerpoint/2010/main" Requires="p14">
          <p:contentPart p14:bwMode="auto" r:id="rId81">
            <p14:nvContentPartPr>
              <p14:cNvPr id="1048913" name=""/>
              <p14:cNvContentPartPr/>
              <p14:nvPr/>
            </p14:nvContentPartPr>
            <p14:xfrm>
              <a:off x="1687201" y="3617444"/>
              <a:ext cx="802218" cy="101232"/>
            </p14:xfrm>
          </p:contentPart>
        </mc:Choice>
        <mc:Fallback>
          <p:sp>
            <p:nvSpPr>
              <p:cNvPr id="1048913" name=""/>
              <p:cNvSpPr/>
              <p:nvPr/>
            </p:nvSpPr>
            <p:spPr>
              <a:xfrm>
                <a:off x="1687201" y="3617444"/>
                <a:ext cx="802218" cy="101232"/>
              </a:xfrm>
            </p:spPr>
          </p:sp>
        </mc:Fallback>
      </mc:AlternateContent>
      <mc:AlternateContent xmlns:mc="http://schemas.openxmlformats.org/markup-compatibility/2006">
        <mc:Choice xmlns:p14="http://schemas.microsoft.com/office/powerpoint/2010/main" Requires="p14">
          <p:contentPart p14:bwMode="auto" r:id="rId82">
            <p14:nvContentPartPr>
              <p14:cNvPr id="1048914" name=""/>
              <p14:cNvContentPartPr/>
              <p14:nvPr/>
            </p14:nvContentPartPr>
            <p14:xfrm>
              <a:off x="1851696" y="3770854"/>
              <a:ext cx="269028" cy="311949"/>
            </p14:xfrm>
          </p:contentPart>
        </mc:Choice>
        <mc:Fallback>
          <p:sp>
            <p:nvSpPr>
              <p:cNvPr id="1048914" name=""/>
              <p:cNvSpPr/>
              <p:nvPr/>
            </p:nvSpPr>
            <p:spPr>
              <a:xfrm>
                <a:off x="1851696" y="3770854"/>
                <a:ext cx="269028" cy="311949"/>
              </a:xfrm>
            </p:spPr>
          </p:sp>
        </mc:Fallback>
      </mc:AlternateContent>
      <mc:AlternateContent xmlns:mc="http://schemas.openxmlformats.org/markup-compatibility/2006">
        <mc:Choice xmlns:p14="http://schemas.microsoft.com/office/powerpoint/2010/main" Requires="p14">
          <p:contentPart p14:bwMode="auto" r:id="rId83">
            <p14:nvContentPartPr>
              <p14:cNvPr id="1048915" name=""/>
              <p14:cNvContentPartPr/>
              <p14:nvPr/>
            </p14:nvContentPartPr>
            <p14:xfrm>
              <a:off x="2114426" y="3762145"/>
              <a:ext cx="102955" cy="315798"/>
            </p14:xfrm>
          </p:contentPart>
        </mc:Choice>
        <mc:Fallback>
          <p:sp>
            <p:nvSpPr>
              <p:cNvPr id="1048915" name=""/>
              <p:cNvSpPr/>
              <p:nvPr/>
            </p:nvSpPr>
            <p:spPr>
              <a:xfrm>
                <a:off x="2114426" y="3762145"/>
                <a:ext cx="102955" cy="315798"/>
              </a:xfrm>
            </p:spPr>
          </p:sp>
        </mc:Fallback>
      </mc:AlternateContent>
      <mc:AlternateContent xmlns:mc="http://schemas.openxmlformats.org/markup-compatibility/2006">
        <mc:Choice xmlns:p14="http://schemas.microsoft.com/office/powerpoint/2010/main" Requires="p14">
          <p:contentPart p14:bwMode="auto" r:id="rId84">
            <p14:nvContentPartPr>
              <p14:cNvPr id="1048916" name=""/>
              <p14:cNvContentPartPr/>
              <p14:nvPr/>
            </p14:nvContentPartPr>
            <p14:xfrm>
              <a:off x="2063142" y="3906846"/>
              <a:ext cx="271806" cy="21841"/>
            </p14:xfrm>
          </p:contentPart>
        </mc:Choice>
        <mc:Fallback>
          <p:sp>
            <p:nvSpPr>
              <p:cNvPr id="1048916" name=""/>
              <p:cNvSpPr/>
              <p:nvPr/>
            </p:nvSpPr>
            <p:spPr>
              <a:xfrm>
                <a:off x="2063142" y="3906846"/>
                <a:ext cx="271806" cy="21841"/>
              </a:xfrm>
            </p:spPr>
          </p:sp>
        </mc:Fallback>
      </mc:AlternateContent>
      <mc:AlternateContent xmlns:mc="http://schemas.openxmlformats.org/markup-compatibility/2006">
        <mc:Choice xmlns:p14="http://schemas.microsoft.com/office/powerpoint/2010/main" Requires="p14">
          <p:contentPart p14:bwMode="auto" r:id="rId85">
            <p14:nvContentPartPr>
              <p14:cNvPr id="1048917" name=""/>
              <p14:cNvContentPartPr/>
              <p14:nvPr/>
            </p14:nvContentPartPr>
            <p14:xfrm>
              <a:off x="2856941" y="3646483"/>
              <a:ext cx="214210" cy="18074"/>
            </p14:xfrm>
          </p:contentPart>
        </mc:Choice>
        <mc:Fallback>
          <p:sp>
            <p:nvSpPr>
              <p:cNvPr id="1048917" name=""/>
              <p:cNvSpPr/>
              <p:nvPr/>
            </p:nvSpPr>
            <p:spPr>
              <a:xfrm>
                <a:off x="2856941" y="3646483"/>
                <a:ext cx="214210" cy="18074"/>
              </a:xfrm>
            </p:spPr>
          </p:sp>
        </mc:Fallback>
      </mc:AlternateContent>
      <mc:AlternateContent xmlns:mc="http://schemas.openxmlformats.org/markup-compatibility/2006">
        <mc:Choice xmlns:p14="http://schemas.microsoft.com/office/powerpoint/2010/main" Requires="p14">
          <p:contentPart p14:bwMode="auto" r:id="rId86">
            <p14:nvContentPartPr>
              <p14:cNvPr id="1048918" name=""/>
              <p14:cNvContentPartPr/>
              <p14:nvPr/>
            </p14:nvContentPartPr>
            <p14:xfrm>
              <a:off x="2849881" y="3798630"/>
              <a:ext cx="214444" cy="28542"/>
            </p14:xfrm>
          </p:contentPart>
        </mc:Choice>
        <mc:Fallback>
          <p:sp>
            <p:nvSpPr>
              <p:cNvPr id="1048918" name=""/>
              <p:cNvSpPr/>
              <p:nvPr/>
            </p:nvSpPr>
            <p:spPr>
              <a:xfrm>
                <a:off x="2849881" y="3798630"/>
                <a:ext cx="214444" cy="28542"/>
              </a:xfrm>
            </p:spPr>
          </p:sp>
        </mc:Fallback>
      </mc:AlternateContent>
      <mc:AlternateContent xmlns:mc="http://schemas.openxmlformats.org/markup-compatibility/2006">
        <mc:Choice xmlns:p14="http://schemas.microsoft.com/office/powerpoint/2010/main" Requires="p14">
          <p:contentPart p14:bwMode="auto" r:id="rId87">
            <p14:nvContentPartPr>
              <p14:cNvPr id="1048919" name=""/>
              <p14:cNvContentPartPr/>
              <p14:nvPr/>
            </p14:nvContentPartPr>
            <p14:xfrm>
              <a:off x="3215582" y="3182564"/>
              <a:ext cx="508470" cy="587232"/>
            </p14:xfrm>
          </p:contentPart>
        </mc:Choice>
        <mc:Fallback>
          <p:sp>
            <p:nvSpPr>
              <p:cNvPr id="1048919" name=""/>
              <p:cNvSpPr/>
              <p:nvPr/>
            </p:nvSpPr>
            <p:spPr>
              <a:xfrm>
                <a:off x="3215582" y="3182564"/>
                <a:ext cx="508470" cy="587232"/>
              </a:xfrm>
            </p:spPr>
          </p:sp>
        </mc:Fallback>
      </mc:AlternateContent>
      <mc:AlternateContent xmlns:mc="http://schemas.openxmlformats.org/markup-compatibility/2006">
        <mc:Choice xmlns:p14="http://schemas.microsoft.com/office/powerpoint/2010/main" Requires="p14">
          <p:contentPart p14:bwMode="auto" r:id="rId88">
            <p14:nvContentPartPr>
              <p14:cNvPr id="1048920" name=""/>
              <p14:cNvContentPartPr/>
              <p14:nvPr/>
            </p14:nvContentPartPr>
            <p14:xfrm>
              <a:off x="3409470" y="4066190"/>
              <a:ext cx="26825" cy="108999"/>
            </p14:xfrm>
          </p:contentPart>
        </mc:Choice>
        <mc:Fallback>
          <p:sp>
            <p:nvSpPr>
              <p:cNvPr id="1048920" name=""/>
              <p:cNvSpPr/>
              <p:nvPr/>
            </p:nvSpPr>
            <p:spPr>
              <a:xfrm>
                <a:off x="3409470" y="4066190"/>
                <a:ext cx="26825" cy="108999"/>
              </a:xfrm>
            </p:spPr>
          </p:sp>
        </mc:Fallback>
      </mc:AlternateContent>
      <mc:AlternateContent xmlns:mc="http://schemas.openxmlformats.org/markup-compatibility/2006">
        <mc:Choice xmlns:p14="http://schemas.microsoft.com/office/powerpoint/2010/main" Requires="p14">
          <p:contentPart p14:bwMode="auto" r:id="rId89">
            <p14:nvContentPartPr>
              <p14:cNvPr id="1048921" name=""/>
              <p14:cNvContentPartPr/>
              <p14:nvPr/>
            </p14:nvContentPartPr>
            <p14:xfrm>
              <a:off x="3450415" y="3906846"/>
              <a:ext cx="3556" cy="31404"/>
            </p14:xfrm>
          </p:contentPart>
        </mc:Choice>
        <mc:Fallback>
          <p:sp>
            <p:nvSpPr>
              <p:cNvPr id="1048921" name=""/>
              <p:cNvSpPr/>
              <p:nvPr/>
            </p:nvSpPr>
            <p:spPr>
              <a:xfrm>
                <a:off x="3450415" y="3906846"/>
                <a:ext cx="3556" cy="31404"/>
              </a:xfrm>
            </p:spPr>
          </p:sp>
        </mc:Fallback>
      </mc:AlternateContent>
      <mc:AlternateContent xmlns:mc="http://schemas.openxmlformats.org/markup-compatibility/2006">
        <mc:Choice xmlns:p14="http://schemas.microsoft.com/office/powerpoint/2010/main" Requires="p14">
          <p:contentPart p14:bwMode="auto" r:id="rId90">
            <p14:nvContentPartPr>
              <p14:cNvPr id="1048922" name=""/>
              <p14:cNvContentPartPr/>
              <p14:nvPr/>
            </p14:nvContentPartPr>
            <p14:xfrm>
              <a:off x="3951023" y="3447208"/>
              <a:ext cx="242003" cy="266126"/>
            </p14:xfrm>
          </p:contentPart>
        </mc:Choice>
        <mc:Fallback>
          <p:sp>
            <p:nvSpPr>
              <p:cNvPr id="1048922" name=""/>
              <p:cNvSpPr/>
              <p:nvPr/>
            </p:nvSpPr>
            <p:spPr>
              <a:xfrm>
                <a:off x="3951023" y="3447208"/>
                <a:ext cx="242003" cy="266126"/>
              </a:xfrm>
            </p:spPr>
          </p:sp>
        </mc:Fallback>
      </mc:AlternateContent>
      <mc:AlternateContent xmlns:mc="http://schemas.openxmlformats.org/markup-compatibility/2006">
        <mc:Choice xmlns:p14="http://schemas.microsoft.com/office/powerpoint/2010/main" Requires="p14">
          <p:contentPart p14:bwMode="auto" r:id="rId91">
            <p14:nvContentPartPr>
              <p14:cNvPr id="1048923" name=""/>
              <p14:cNvContentPartPr/>
              <p14:nvPr/>
            </p14:nvContentPartPr>
            <p14:xfrm>
              <a:off x="4223309" y="3516146"/>
              <a:ext cx="303792" cy="198287"/>
            </p14:xfrm>
          </p:contentPart>
        </mc:Choice>
        <mc:Fallback>
          <p:sp>
            <p:nvSpPr>
              <p:cNvPr id="1048923" name=""/>
              <p:cNvSpPr/>
              <p:nvPr/>
            </p:nvSpPr>
            <p:spPr>
              <a:xfrm>
                <a:off x="4223309" y="3516146"/>
                <a:ext cx="303792" cy="198287"/>
              </a:xfrm>
            </p:spPr>
          </p:sp>
        </mc:Fallback>
      </mc:AlternateContent>
      <mc:AlternateContent xmlns:mc="http://schemas.openxmlformats.org/markup-compatibility/2006">
        <mc:Choice xmlns:p14="http://schemas.microsoft.com/office/powerpoint/2010/main" Requires="p14">
          <p:contentPart p14:bwMode="auto" r:id="rId92">
            <p14:nvContentPartPr>
              <p14:cNvPr id="1048924" name=""/>
              <p14:cNvContentPartPr/>
              <p14:nvPr/>
            </p14:nvContentPartPr>
            <p14:xfrm>
              <a:off x="4108310" y="3301144"/>
              <a:ext cx="406260" cy="16330"/>
            </p14:xfrm>
          </p:contentPart>
        </mc:Choice>
        <mc:Fallback>
          <p:sp>
            <p:nvSpPr>
              <p:cNvPr id="1048924" name=""/>
              <p:cNvSpPr/>
              <p:nvPr/>
            </p:nvSpPr>
            <p:spPr>
              <a:xfrm>
                <a:off x="4108310" y="3301144"/>
                <a:ext cx="406260" cy="16330"/>
              </a:xfrm>
            </p:spPr>
          </p:sp>
        </mc:Fallback>
      </mc:AlternateContent>
      <mc:AlternateContent xmlns:mc="http://schemas.openxmlformats.org/markup-compatibility/2006">
        <mc:Choice xmlns:p14="http://schemas.microsoft.com/office/powerpoint/2010/main" Requires="p14">
          <p:contentPart p14:bwMode="auto" r:id="rId93">
            <p14:nvContentPartPr>
              <p14:cNvPr id="1048925" name=""/>
              <p14:cNvContentPartPr/>
              <p14:nvPr/>
            </p14:nvContentPartPr>
            <p14:xfrm>
              <a:off x="4444539" y="3189795"/>
              <a:ext cx="137728" cy="209513"/>
            </p14:xfrm>
          </p:contentPart>
        </mc:Choice>
        <mc:Fallback>
          <p:sp>
            <p:nvSpPr>
              <p:cNvPr id="1048925" name=""/>
              <p:cNvSpPr/>
              <p:nvPr/>
            </p:nvSpPr>
            <p:spPr>
              <a:xfrm>
                <a:off x="4444539" y="3189795"/>
                <a:ext cx="137728" cy="209513"/>
              </a:xfrm>
            </p:spPr>
          </p:sp>
        </mc:Fallback>
      </mc:AlternateContent>
      <mc:AlternateContent xmlns:mc="http://schemas.openxmlformats.org/markup-compatibility/2006">
        <mc:Choice xmlns:p14="http://schemas.microsoft.com/office/powerpoint/2010/main" Requires="p14">
          <p:contentPart p14:bwMode="auto" r:id="rId94">
            <p14:nvContentPartPr>
              <p14:cNvPr id="1048926" name=""/>
              <p14:cNvContentPartPr/>
              <p14:nvPr/>
            </p14:nvContentPartPr>
            <p14:xfrm>
              <a:off x="4570285" y="3588405"/>
              <a:ext cx="131499" cy="168192"/>
            </p14:xfrm>
          </p:contentPart>
        </mc:Choice>
        <mc:Fallback>
          <p:sp>
            <p:nvSpPr>
              <p:cNvPr id="1048926" name=""/>
              <p:cNvSpPr/>
              <p:nvPr/>
            </p:nvSpPr>
            <p:spPr>
              <a:xfrm>
                <a:off x="4570285" y="3588405"/>
                <a:ext cx="131499" cy="168192"/>
              </a:xfrm>
            </p:spPr>
          </p:sp>
        </mc:Fallback>
      </mc:AlternateContent>
      <mc:AlternateContent xmlns:mc="http://schemas.openxmlformats.org/markup-compatibility/2006">
        <mc:Choice xmlns:p14="http://schemas.microsoft.com/office/powerpoint/2010/main" Requires="p14">
          <p:contentPart p14:bwMode="auto" r:id="rId95">
            <p14:nvContentPartPr>
              <p14:cNvPr id="1048927" name=""/>
              <p14:cNvContentPartPr/>
              <p14:nvPr/>
            </p14:nvContentPartPr>
            <p14:xfrm>
              <a:off x="4687665" y="3573761"/>
              <a:ext cx="108762" cy="172475"/>
            </p14:xfrm>
          </p:contentPart>
        </mc:Choice>
        <mc:Fallback>
          <p:sp>
            <p:nvSpPr>
              <p:cNvPr id="1048927" name=""/>
              <p:cNvSpPr/>
              <p:nvPr/>
            </p:nvSpPr>
            <p:spPr>
              <a:xfrm>
                <a:off x="4687665" y="3573761"/>
                <a:ext cx="108762" cy="172475"/>
              </a:xfrm>
            </p:spPr>
          </p:sp>
        </mc:Fallback>
      </mc:AlternateContent>
      <mc:AlternateContent xmlns:mc="http://schemas.openxmlformats.org/markup-compatibility/2006">
        <mc:Choice xmlns:p14="http://schemas.microsoft.com/office/powerpoint/2010/main" Requires="p14">
          <p:contentPart p14:bwMode="auto" r:id="rId96">
            <p14:nvContentPartPr>
              <p14:cNvPr id="1048928" name=""/>
              <p14:cNvContentPartPr/>
              <p14:nvPr/>
            </p14:nvContentPartPr>
            <p14:xfrm>
              <a:off x="4912826" y="3326034"/>
              <a:ext cx="254030" cy="437332"/>
            </p14:xfrm>
          </p:contentPart>
        </mc:Choice>
        <mc:Fallback>
          <p:sp>
            <p:nvSpPr>
              <p:cNvPr id="1048928" name=""/>
              <p:cNvSpPr/>
              <p:nvPr/>
            </p:nvSpPr>
            <p:spPr>
              <a:xfrm>
                <a:off x="4912826" y="3326034"/>
                <a:ext cx="254030" cy="437332"/>
              </a:xfrm>
            </p:spPr>
          </p:sp>
        </mc:Fallback>
      </mc:AlternateContent>
      <mc:AlternateContent xmlns:mc="http://schemas.openxmlformats.org/markup-compatibility/2006">
        <mc:Choice xmlns:p14="http://schemas.microsoft.com/office/powerpoint/2010/main" Requires="p14">
          <p:contentPart p14:bwMode="auto" r:id="rId97">
            <p14:nvContentPartPr>
              <p14:cNvPr id="1048929" name=""/>
              <p14:cNvContentPartPr/>
              <p14:nvPr/>
            </p14:nvContentPartPr>
            <p14:xfrm>
              <a:off x="4916671" y="3602551"/>
              <a:ext cx="200325" cy="0"/>
            </p14:xfrm>
          </p:contentPart>
        </mc:Choice>
        <mc:Fallback>
          <p:sp>
            <p:nvSpPr>
              <p:cNvPr id="1048929" name=""/>
              <p:cNvSpPr/>
              <p:nvPr/>
            </p:nvSpPr>
            <p:spPr>
              <a:xfrm>
                <a:off x="4916671" y="3602551"/>
                <a:ext cx="200325" cy="0"/>
              </a:xfrm>
            </p:spPr>
          </p:sp>
        </mc:Fallback>
      </mc:AlternateContent>
      <mc:AlternateContent xmlns:mc="http://schemas.openxmlformats.org/markup-compatibility/2006">
        <mc:Choice xmlns:p14="http://schemas.microsoft.com/office/powerpoint/2010/main" Requires="p14">
          <p:contentPart p14:bwMode="auto" r:id="rId98">
            <p14:nvContentPartPr>
              <p14:cNvPr id="1048930" name=""/>
              <p14:cNvContentPartPr/>
              <p14:nvPr/>
            </p14:nvContentPartPr>
            <p14:xfrm>
              <a:off x="5118274" y="3718462"/>
              <a:ext cx="143770" cy="115284"/>
            </p14:xfrm>
          </p:contentPart>
        </mc:Choice>
        <mc:Fallback>
          <p:sp>
            <p:nvSpPr>
              <p:cNvPr id="1048930" name=""/>
              <p:cNvSpPr/>
              <p:nvPr/>
            </p:nvSpPr>
            <p:spPr>
              <a:xfrm>
                <a:off x="5118274" y="3718462"/>
                <a:ext cx="143770" cy="115284"/>
              </a:xfrm>
            </p:spPr>
          </p:sp>
        </mc:Fallback>
      </mc:AlternateContent>
      <mc:AlternateContent xmlns:mc="http://schemas.openxmlformats.org/markup-compatibility/2006">
        <mc:Choice xmlns:p14="http://schemas.microsoft.com/office/powerpoint/2010/main" Requires="p14">
          <p:contentPart p14:bwMode="auto" r:id="rId99">
            <p14:nvContentPartPr>
              <p14:cNvPr id="1048931" name=""/>
              <p14:cNvContentPartPr/>
              <p14:nvPr/>
            </p14:nvContentPartPr>
            <p14:xfrm>
              <a:off x="5208886" y="3631592"/>
              <a:ext cx="771" cy="31352"/>
            </p14:xfrm>
          </p:contentPart>
        </mc:Choice>
        <mc:Fallback>
          <p:sp>
            <p:nvSpPr>
              <p:cNvPr id="1048931" name=""/>
              <p:cNvSpPr/>
              <p:nvPr/>
            </p:nvSpPr>
            <p:spPr>
              <a:xfrm>
                <a:off x="5208886" y="3631592"/>
                <a:ext cx="771" cy="31352"/>
              </a:xfrm>
            </p:spPr>
          </p:sp>
        </mc:Fallback>
      </mc:AlternateContent>
      <mc:AlternateContent xmlns:mc="http://schemas.openxmlformats.org/markup-compatibility/2006">
        <mc:Choice xmlns:p14="http://schemas.microsoft.com/office/powerpoint/2010/main" Requires="p14">
          <p:contentPart p14:bwMode="auto" r:id="rId100">
            <p14:nvContentPartPr>
              <p14:cNvPr id="1048932" name=""/>
              <p14:cNvContentPartPr/>
              <p14:nvPr/>
            </p14:nvContentPartPr>
            <p14:xfrm>
              <a:off x="4880930" y="3226281"/>
              <a:ext cx="349412" cy="22711"/>
            </p14:xfrm>
          </p:contentPart>
        </mc:Choice>
        <mc:Fallback>
          <p:sp>
            <p:nvSpPr>
              <p:cNvPr id="1048932" name=""/>
              <p:cNvSpPr/>
              <p:nvPr/>
            </p:nvSpPr>
            <p:spPr>
              <a:xfrm>
                <a:off x="4880930" y="3226281"/>
                <a:ext cx="349412" cy="22711"/>
              </a:xfrm>
            </p:spPr>
          </p:sp>
        </mc:Fallback>
      </mc:AlternateContent>
      <mc:AlternateContent xmlns:mc="http://schemas.openxmlformats.org/markup-compatibility/2006">
        <mc:Choice xmlns:p14="http://schemas.microsoft.com/office/powerpoint/2010/main" Requires="p14">
          <p:contentPart p14:bwMode="auto" r:id="rId101">
            <p14:nvContentPartPr>
              <p14:cNvPr id="1048933" name=""/>
              <p14:cNvContentPartPr/>
              <p14:nvPr/>
            </p14:nvContentPartPr>
            <p14:xfrm>
              <a:off x="5131116" y="3146360"/>
              <a:ext cx="140878" cy="213263"/>
            </p14:xfrm>
          </p:contentPart>
        </mc:Choice>
        <mc:Fallback>
          <p:sp>
            <p:nvSpPr>
              <p:cNvPr id="1048933" name=""/>
              <p:cNvSpPr/>
              <p:nvPr/>
            </p:nvSpPr>
            <p:spPr>
              <a:xfrm>
                <a:off x="5131116" y="3146360"/>
                <a:ext cx="140878" cy="213263"/>
              </a:xfrm>
            </p:spPr>
          </p:sp>
        </mc:Fallback>
      </mc:AlternateContent>
      <mc:AlternateContent xmlns:mc="http://schemas.openxmlformats.org/markup-compatibility/2006">
        <mc:Choice xmlns:p14="http://schemas.microsoft.com/office/powerpoint/2010/main" Requires="p14">
          <p:contentPart p14:bwMode="auto" r:id="rId102">
            <p14:nvContentPartPr>
              <p14:cNvPr id="1048934" name=""/>
              <p14:cNvContentPartPr/>
              <p14:nvPr/>
            </p14:nvContentPartPr>
            <p14:xfrm>
              <a:off x="4959472" y="3522880"/>
              <a:ext cx="229006" cy="1871"/>
            </p14:xfrm>
          </p:contentPart>
        </mc:Choice>
        <mc:Fallback>
          <p:sp>
            <p:nvSpPr>
              <p:cNvPr id="1048934" name=""/>
              <p:cNvSpPr/>
              <p:nvPr/>
            </p:nvSpPr>
            <p:spPr>
              <a:xfrm>
                <a:off x="4959472" y="3522880"/>
                <a:ext cx="229006" cy="1871"/>
              </a:xfrm>
            </p:spPr>
          </p:sp>
        </mc:Fallback>
      </mc:AlternateContent>
      <mc:AlternateContent xmlns:mc="http://schemas.openxmlformats.org/markup-compatibility/2006">
        <mc:Choice xmlns:p14="http://schemas.microsoft.com/office/powerpoint/2010/main" Requires="p14">
          <p:contentPart p14:bwMode="auto" r:id="rId103">
            <p14:nvContentPartPr>
              <p14:cNvPr id="1048935" name=""/>
              <p14:cNvContentPartPr/>
              <p14:nvPr/>
            </p14:nvContentPartPr>
            <p14:xfrm>
              <a:off x="5431603" y="3638790"/>
              <a:ext cx="180282" cy="19410"/>
            </p14:xfrm>
          </p:contentPart>
        </mc:Choice>
        <mc:Fallback>
          <p:sp>
            <p:nvSpPr>
              <p:cNvPr id="1048935" name=""/>
              <p:cNvSpPr/>
              <p:nvPr/>
            </p:nvSpPr>
            <p:spPr>
              <a:xfrm>
                <a:off x="5431603" y="3638790"/>
                <a:ext cx="180282" cy="19410"/>
              </a:xfrm>
            </p:spPr>
          </p:sp>
        </mc:Fallback>
      </mc:AlternateContent>
      <mc:AlternateContent xmlns:mc="http://schemas.openxmlformats.org/markup-compatibility/2006">
        <mc:Choice xmlns:p14="http://schemas.microsoft.com/office/powerpoint/2010/main" Requires="p14">
          <p:contentPart p14:bwMode="auto" r:id="rId104">
            <p14:nvContentPartPr>
              <p14:cNvPr id="1048936" name=""/>
              <p14:cNvContentPartPr/>
              <p14:nvPr/>
            </p14:nvContentPartPr>
            <p14:xfrm>
              <a:off x="5477493" y="3758422"/>
              <a:ext cx="101389" cy="17506"/>
            </p14:xfrm>
          </p:contentPart>
        </mc:Choice>
        <mc:Fallback>
          <p:sp>
            <p:nvSpPr>
              <p:cNvPr id="1048936" name=""/>
              <p:cNvSpPr/>
              <p:nvPr/>
            </p:nvSpPr>
            <p:spPr>
              <a:xfrm>
                <a:off x="5477493" y="3758422"/>
                <a:ext cx="101389" cy="17506"/>
              </a:xfrm>
            </p:spPr>
          </p:sp>
        </mc:Fallback>
      </mc:AlternateContent>
      <mc:AlternateContent xmlns:mc="http://schemas.openxmlformats.org/markup-compatibility/2006">
        <mc:Choice xmlns:p14="http://schemas.microsoft.com/office/powerpoint/2010/main" Requires="p14">
          <p:contentPart p14:bwMode="auto" r:id="rId105">
            <p14:nvContentPartPr>
              <p14:cNvPr id="1048937" name=""/>
              <p14:cNvContentPartPr/>
              <p14:nvPr/>
            </p14:nvContentPartPr>
            <p14:xfrm>
              <a:off x="5731512" y="3276666"/>
              <a:ext cx="393727" cy="558201"/>
            </p14:xfrm>
          </p:contentPart>
        </mc:Choice>
        <mc:Fallback>
          <p:sp>
            <p:nvSpPr>
              <p:cNvPr id="1048937" name=""/>
              <p:cNvSpPr/>
              <p:nvPr/>
            </p:nvSpPr>
            <p:spPr>
              <a:xfrm>
                <a:off x="5731512" y="3276666"/>
                <a:ext cx="393727" cy="558201"/>
              </a:xfrm>
            </p:spPr>
          </p:sp>
        </mc:Fallback>
      </mc:AlternateContent>
      <mc:AlternateContent xmlns:mc="http://schemas.openxmlformats.org/markup-compatibility/2006">
        <mc:Choice xmlns:p14="http://schemas.microsoft.com/office/powerpoint/2010/main" Requires="p14">
          <p:contentPart p14:bwMode="auto" r:id="rId106">
            <p14:nvContentPartPr>
              <p14:cNvPr id="1048938" name=""/>
              <p14:cNvContentPartPr/>
              <p14:nvPr/>
            </p14:nvContentPartPr>
            <p14:xfrm>
              <a:off x="5835018" y="4088280"/>
              <a:ext cx="4295" cy="118032"/>
            </p14:xfrm>
          </p:contentPart>
        </mc:Choice>
        <mc:Fallback>
          <p:sp>
            <p:nvSpPr>
              <p:cNvPr id="1048938" name=""/>
              <p:cNvSpPr/>
              <p:nvPr/>
            </p:nvSpPr>
            <p:spPr>
              <a:xfrm>
                <a:off x="5835018" y="4088280"/>
                <a:ext cx="4295" cy="118032"/>
              </a:xfrm>
            </p:spPr>
          </p:sp>
        </mc:Fallback>
      </mc:AlternateContent>
      <mc:AlternateContent xmlns:mc="http://schemas.openxmlformats.org/markup-compatibility/2006">
        <mc:Choice xmlns:p14="http://schemas.microsoft.com/office/powerpoint/2010/main" Requires="p14">
          <p:contentPart p14:bwMode="auto" r:id="rId107">
            <p14:nvContentPartPr>
              <p14:cNvPr id="1048939" name=""/>
              <p14:cNvContentPartPr/>
              <p14:nvPr/>
            </p14:nvContentPartPr>
            <p14:xfrm>
              <a:off x="5835581" y="3965173"/>
              <a:ext cx="10792" cy="32280"/>
            </p14:xfrm>
          </p:contentPart>
        </mc:Choice>
        <mc:Fallback>
          <p:sp>
            <p:nvSpPr>
              <p:cNvPr id="1048939" name=""/>
              <p:cNvSpPr/>
              <p:nvPr/>
            </p:nvSpPr>
            <p:spPr>
              <a:xfrm>
                <a:off x="5835581" y="3965173"/>
                <a:ext cx="10792" cy="32280"/>
              </a:xfrm>
            </p:spPr>
          </p:sp>
        </mc:Fallback>
      </mc:AlternateContent>
      <mc:AlternateContent xmlns:mc="http://schemas.openxmlformats.org/markup-compatibility/2006">
        <mc:Choice xmlns:p14="http://schemas.microsoft.com/office/powerpoint/2010/main" Requires="p14">
          <p:contentPart p14:bwMode="auto" r:id="rId108">
            <p14:nvContentPartPr>
              <p14:cNvPr id="1048940" name=""/>
              <p14:cNvContentPartPr/>
              <p14:nvPr/>
            </p14:nvContentPartPr>
            <p14:xfrm>
              <a:off x="6203781" y="3594531"/>
              <a:ext cx="424563" cy="324626"/>
            </p14:xfrm>
          </p:contentPart>
        </mc:Choice>
        <mc:Fallback>
          <p:sp>
            <p:nvSpPr>
              <p:cNvPr id="1048940" name=""/>
              <p:cNvSpPr/>
              <p:nvPr/>
            </p:nvSpPr>
            <p:spPr>
              <a:xfrm>
                <a:off x="6203781" y="3594531"/>
                <a:ext cx="424563" cy="324626"/>
              </a:xfrm>
            </p:spPr>
          </p:sp>
        </mc:Fallback>
      </mc:AlternateContent>
      <mc:AlternateContent xmlns:mc="http://schemas.openxmlformats.org/markup-compatibility/2006">
        <mc:Choice xmlns:p14="http://schemas.microsoft.com/office/powerpoint/2010/main" Requires="p14">
          <p:contentPart p14:bwMode="auto" r:id="rId109">
            <p14:nvContentPartPr>
              <p14:cNvPr id="1048941" name=""/>
              <p14:cNvContentPartPr/>
              <p14:nvPr/>
            </p14:nvContentPartPr>
            <p14:xfrm>
              <a:off x="6339685" y="3428812"/>
              <a:ext cx="336283" cy="5031"/>
            </p14:xfrm>
          </p:contentPart>
        </mc:Choice>
        <mc:Fallback>
          <p:sp>
            <p:nvSpPr>
              <p:cNvPr id="1048941" name=""/>
              <p:cNvSpPr/>
              <p:nvPr/>
            </p:nvSpPr>
            <p:spPr>
              <a:xfrm>
                <a:off x="6339685" y="3428812"/>
                <a:ext cx="336283" cy="5031"/>
              </a:xfrm>
            </p:spPr>
          </p:sp>
        </mc:Fallback>
      </mc:AlternateContent>
      <mc:AlternateContent xmlns:mc="http://schemas.openxmlformats.org/markup-compatibility/2006">
        <mc:Choice xmlns:p14="http://schemas.microsoft.com/office/powerpoint/2010/main" Requires="p14">
          <p:contentPart p14:bwMode="auto" r:id="rId110">
            <p14:nvContentPartPr>
              <p14:cNvPr id="1048942" name=""/>
              <p14:cNvContentPartPr/>
              <p14:nvPr/>
            </p14:nvContentPartPr>
            <p14:xfrm>
              <a:off x="6568691" y="3334992"/>
              <a:ext cx="195494" cy="231625"/>
            </p14:xfrm>
          </p:contentPart>
        </mc:Choice>
        <mc:Fallback>
          <p:sp>
            <p:nvSpPr>
              <p:cNvPr id="1048942" name=""/>
              <p:cNvSpPr/>
              <p:nvPr/>
            </p:nvSpPr>
            <p:spPr>
              <a:xfrm>
                <a:off x="6568691" y="3334992"/>
                <a:ext cx="195494" cy="231625"/>
              </a:xfrm>
            </p:spPr>
          </p:sp>
        </mc:Fallback>
      </mc:AlternateContent>
      <mc:AlternateContent xmlns:mc="http://schemas.openxmlformats.org/markup-compatibility/2006">
        <mc:Choice xmlns:p14="http://schemas.microsoft.com/office/powerpoint/2010/main" Requires="p14">
          <p:contentPart p14:bwMode="auto" r:id="rId111">
            <p14:nvContentPartPr>
              <p14:cNvPr id="1048943" name=""/>
              <p14:cNvContentPartPr/>
              <p14:nvPr/>
            </p14:nvContentPartPr>
            <p14:xfrm>
              <a:off x="6657822" y="3798370"/>
              <a:ext cx="177418" cy="208654"/>
            </p14:xfrm>
          </p:contentPart>
        </mc:Choice>
        <mc:Fallback>
          <p:sp>
            <p:nvSpPr>
              <p:cNvPr id="1048943" name=""/>
              <p:cNvSpPr/>
              <p:nvPr/>
            </p:nvSpPr>
            <p:spPr>
              <a:xfrm>
                <a:off x="6657822" y="3798370"/>
                <a:ext cx="177418" cy="208654"/>
              </a:xfrm>
            </p:spPr>
          </p:sp>
        </mc:Fallback>
      </mc:AlternateContent>
      <mc:AlternateContent xmlns:mc="http://schemas.openxmlformats.org/markup-compatibility/2006">
        <mc:Choice xmlns:p14="http://schemas.microsoft.com/office/powerpoint/2010/main" Requires="p14">
          <p:contentPart p14:bwMode="auto" r:id="rId112">
            <p14:nvContentPartPr>
              <p14:cNvPr id="1048944" name=""/>
              <p14:cNvContentPartPr/>
              <p14:nvPr/>
            </p14:nvContentPartPr>
            <p14:xfrm>
              <a:off x="6882411" y="3414664"/>
              <a:ext cx="129144" cy="592378"/>
            </p14:xfrm>
          </p:contentPart>
        </mc:Choice>
        <mc:Fallback>
          <p:sp>
            <p:nvSpPr>
              <p:cNvPr id="1048944" name=""/>
              <p:cNvSpPr/>
              <p:nvPr/>
            </p:nvSpPr>
            <p:spPr>
              <a:xfrm>
                <a:off x="6882411" y="3414664"/>
                <a:ext cx="129144" cy="592378"/>
              </a:xfrm>
            </p:spPr>
          </p:sp>
        </mc:Fallback>
      </mc:AlternateContent>
      <mc:AlternateContent xmlns:mc="http://schemas.openxmlformats.org/markup-compatibility/2006">
        <mc:Choice xmlns:p14="http://schemas.microsoft.com/office/powerpoint/2010/main" Requires="p14">
          <p:contentPart p14:bwMode="auto" r:id="rId113">
            <p14:nvContentPartPr>
              <p14:cNvPr id="1048945" name=""/>
              <p14:cNvContentPartPr/>
              <p14:nvPr/>
            </p14:nvContentPartPr>
            <p14:xfrm>
              <a:off x="7055935" y="3675026"/>
              <a:ext cx="14958" cy="311988"/>
            </p14:xfrm>
          </p:contentPart>
        </mc:Choice>
        <mc:Fallback>
          <p:sp>
            <p:nvSpPr>
              <p:cNvPr id="1048945" name=""/>
              <p:cNvSpPr/>
              <p:nvPr/>
            </p:nvSpPr>
            <p:spPr>
              <a:xfrm>
                <a:off x="7055935" y="3675026"/>
                <a:ext cx="14958" cy="311988"/>
              </a:xfrm>
            </p:spPr>
          </p:sp>
        </mc:Fallback>
      </mc:AlternateContent>
      <mc:AlternateContent xmlns:mc="http://schemas.openxmlformats.org/markup-compatibility/2006">
        <mc:Choice xmlns:p14="http://schemas.microsoft.com/office/powerpoint/2010/main" Requires="p14">
          <p:contentPart p14:bwMode="auto" r:id="rId114">
            <p14:nvContentPartPr>
              <p14:cNvPr id="1048946" name=""/>
              <p14:cNvContentPartPr/>
              <p14:nvPr/>
            </p14:nvContentPartPr>
            <p14:xfrm>
              <a:off x="7026262" y="3648571"/>
              <a:ext cx="221945" cy="19505"/>
            </p14:xfrm>
          </p:contentPart>
        </mc:Choice>
        <mc:Fallback>
          <p:sp>
            <p:nvSpPr>
              <p:cNvPr id="1048946" name=""/>
              <p:cNvSpPr/>
              <p:nvPr/>
            </p:nvSpPr>
            <p:spPr>
              <a:xfrm>
                <a:off x="7026262" y="3648571"/>
                <a:ext cx="221945" cy="19505"/>
              </a:xfrm>
            </p:spPr>
          </p:sp>
        </mc:Fallback>
      </mc:AlternateContent>
      <mc:AlternateContent xmlns:mc="http://schemas.openxmlformats.org/markup-compatibility/2006">
        <mc:Choice xmlns:p14="http://schemas.microsoft.com/office/powerpoint/2010/main" Requires="p14">
          <p:contentPart p14:bwMode="auto" r:id="rId115">
            <p14:nvContentPartPr>
              <p14:cNvPr id="1048947" name=""/>
              <p14:cNvContentPartPr/>
              <p14:nvPr/>
            </p14:nvContentPartPr>
            <p14:xfrm>
              <a:off x="7033322" y="3783986"/>
              <a:ext cx="153526" cy="24094"/>
            </p14:xfrm>
          </p:contentPart>
        </mc:Choice>
        <mc:Fallback>
          <p:sp>
            <p:nvSpPr>
              <p:cNvPr id="1048947" name=""/>
              <p:cNvSpPr/>
              <p:nvPr/>
            </p:nvSpPr>
            <p:spPr>
              <a:xfrm>
                <a:off x="7033322" y="3783986"/>
                <a:ext cx="153526" cy="24094"/>
              </a:xfrm>
            </p:spPr>
          </p:sp>
        </mc:Fallback>
      </mc:AlternateContent>
      <mc:AlternateContent xmlns:mc="http://schemas.openxmlformats.org/markup-compatibility/2006">
        <mc:Choice xmlns:p14="http://schemas.microsoft.com/office/powerpoint/2010/main" Requires="p14">
          <p:contentPart p14:bwMode="auto" r:id="rId116">
            <p14:nvContentPartPr>
              <p14:cNvPr id="1048948" name=""/>
              <p14:cNvContentPartPr/>
              <p14:nvPr/>
            </p14:nvContentPartPr>
            <p14:xfrm>
              <a:off x="7189206" y="3892698"/>
              <a:ext cx="92807" cy="147584"/>
            </p14:xfrm>
          </p:contentPart>
        </mc:Choice>
        <mc:Fallback>
          <p:sp>
            <p:nvSpPr>
              <p:cNvPr id="1048948" name=""/>
              <p:cNvSpPr/>
              <p:nvPr/>
            </p:nvSpPr>
            <p:spPr>
              <a:xfrm>
                <a:off x="7189206" y="3892698"/>
                <a:ext cx="92807" cy="147584"/>
              </a:xfrm>
            </p:spPr>
          </p:sp>
        </mc:Fallback>
      </mc:AlternateContent>
      <mc:AlternateContent xmlns:mc="http://schemas.openxmlformats.org/markup-compatibility/2006">
        <mc:Choice xmlns:p14="http://schemas.microsoft.com/office/powerpoint/2010/main" Requires="p14">
          <p:contentPart p14:bwMode="auto" r:id="rId117">
            <p14:nvContentPartPr>
              <p14:cNvPr id="1048949" name=""/>
              <p14:cNvContentPartPr/>
              <p14:nvPr/>
            </p14:nvContentPartPr>
            <p14:xfrm>
              <a:off x="7273050" y="3805828"/>
              <a:ext cx="32077" cy="37560"/>
            </p14:xfrm>
          </p:contentPart>
        </mc:Choice>
        <mc:Fallback>
          <p:sp>
            <p:nvSpPr>
              <p:cNvPr id="1048949" name=""/>
              <p:cNvSpPr/>
              <p:nvPr/>
            </p:nvSpPr>
            <p:spPr>
              <a:xfrm>
                <a:off x="7273050" y="3805828"/>
                <a:ext cx="32077" cy="37560"/>
              </a:xfrm>
            </p:spPr>
          </p:sp>
        </mc:Fallback>
      </mc:AlternateContent>
      <mc:AlternateContent xmlns:mc="http://schemas.openxmlformats.org/markup-compatibility/2006">
        <mc:Choice xmlns:p14="http://schemas.microsoft.com/office/powerpoint/2010/main" Requires="p14">
          <p:contentPart p14:bwMode="auto" r:id="rId118">
            <p14:nvContentPartPr>
              <p14:cNvPr id="1048950" name=""/>
              <p14:cNvContentPartPr/>
              <p14:nvPr/>
            </p14:nvContentPartPr>
            <p14:xfrm>
              <a:off x="7069062" y="3559117"/>
              <a:ext cx="232892" cy="47300"/>
            </p14:xfrm>
          </p:contentPart>
        </mc:Choice>
        <mc:Fallback>
          <p:sp>
            <p:nvSpPr>
              <p:cNvPr id="1048950" name=""/>
              <p:cNvSpPr/>
              <p:nvPr/>
            </p:nvSpPr>
            <p:spPr>
              <a:xfrm>
                <a:off x="7069062" y="3559117"/>
                <a:ext cx="232892" cy="47300"/>
              </a:xfrm>
            </p:spPr>
          </p:sp>
        </mc:Fallback>
      </mc:AlternateContent>
      <mc:AlternateContent xmlns:mc="http://schemas.openxmlformats.org/markup-compatibility/2006">
        <mc:Choice xmlns:p14="http://schemas.microsoft.com/office/powerpoint/2010/main" Requires="p14">
          <p:contentPart p14:bwMode="auto" r:id="rId119">
            <p14:nvContentPartPr>
              <p14:cNvPr id="1048951" name=""/>
              <p14:cNvContentPartPr/>
              <p14:nvPr/>
            </p14:nvContentPartPr>
            <p14:xfrm>
              <a:off x="7219527" y="3515682"/>
              <a:ext cx="88409" cy="139906"/>
            </p14:xfrm>
          </p:contentPart>
        </mc:Choice>
        <mc:Fallback>
          <p:sp>
            <p:nvSpPr>
              <p:cNvPr id="1048951" name=""/>
              <p:cNvSpPr/>
              <p:nvPr/>
            </p:nvSpPr>
            <p:spPr>
              <a:xfrm>
                <a:off x="7219527" y="3515682"/>
                <a:ext cx="88409" cy="139906"/>
              </a:xfrm>
            </p:spPr>
          </p:sp>
        </mc:Fallback>
      </mc:AlternateContent>
      <mc:AlternateContent xmlns:mc="http://schemas.openxmlformats.org/markup-compatibility/2006">
        <mc:Choice xmlns:p14="http://schemas.microsoft.com/office/powerpoint/2010/main" Requires="p14">
          <p:contentPart p14:bwMode="auto" r:id="rId120">
            <p14:nvContentPartPr>
              <p14:cNvPr id="1048952" name=""/>
              <p14:cNvContentPartPr/>
              <p14:nvPr/>
            </p14:nvContentPartPr>
            <p14:xfrm>
              <a:off x="7295461" y="3486891"/>
              <a:ext cx="247270" cy="619191"/>
            </p14:xfrm>
          </p:contentPart>
        </mc:Choice>
        <mc:Fallback>
          <p:sp>
            <p:nvSpPr>
              <p:cNvPr id="1048952" name=""/>
              <p:cNvSpPr/>
              <p:nvPr/>
            </p:nvSpPr>
            <p:spPr>
              <a:xfrm>
                <a:off x="7295461" y="3486891"/>
                <a:ext cx="247270" cy="619191"/>
              </a:xfrm>
            </p:spPr>
          </p:sp>
        </mc:Fallback>
      </mc:AlternateContent>
      <mc:AlternateContent xmlns:mc="http://schemas.openxmlformats.org/markup-compatibility/2006">
        <mc:Choice xmlns:p14="http://schemas.microsoft.com/office/powerpoint/2010/main" Requires="p14">
          <p:contentPart p14:bwMode="auto" r:id="rId121">
            <p14:nvContentPartPr>
              <p14:cNvPr id="1048953" name=""/>
              <p14:cNvContentPartPr/>
              <p14:nvPr/>
            </p14:nvContentPartPr>
            <p14:xfrm>
              <a:off x="6138783" y="3215615"/>
              <a:ext cx="1273567" cy="264771"/>
            </p14:xfrm>
          </p:contentPart>
        </mc:Choice>
        <mc:Fallback>
          <p:sp>
            <p:nvSpPr>
              <p:cNvPr id="1048953" name=""/>
              <p:cNvSpPr/>
              <p:nvPr/>
            </p:nvSpPr>
            <p:spPr>
              <a:xfrm>
                <a:off x="6138783" y="3215615"/>
                <a:ext cx="1273567" cy="264771"/>
              </a:xfrm>
            </p:spPr>
          </p:sp>
        </mc:Fallback>
      </mc:AlternateContent>
      <mc:AlternateContent xmlns:mc="http://schemas.openxmlformats.org/markup-compatibility/2006">
        <mc:Choice xmlns:p14="http://schemas.microsoft.com/office/powerpoint/2010/main" Requires="p14">
          <p:contentPart p14:bwMode="auto" r:id="rId122">
            <p14:nvContentPartPr>
              <p14:cNvPr id="1048954" name=""/>
              <p14:cNvContentPartPr/>
              <p14:nvPr/>
            </p14:nvContentPartPr>
            <p14:xfrm>
              <a:off x="5016075" y="2869478"/>
              <a:ext cx="1502314" cy="356802"/>
            </p14:xfrm>
          </p:contentPart>
        </mc:Choice>
        <mc:Fallback>
          <p:sp>
            <p:nvSpPr>
              <p:cNvPr id="1048954" name=""/>
              <p:cNvSpPr/>
              <p:nvPr/>
            </p:nvSpPr>
            <p:spPr>
              <a:xfrm>
                <a:off x="5016075" y="2869478"/>
                <a:ext cx="1502314" cy="356802"/>
              </a:xfrm>
            </p:spPr>
          </p:sp>
        </mc:Fallback>
      </mc:AlternateContent>
      <mc:AlternateContent xmlns:mc="http://schemas.openxmlformats.org/markup-compatibility/2006">
        <mc:Choice xmlns:p14="http://schemas.microsoft.com/office/powerpoint/2010/main" Requires="p14">
          <p:contentPart p14:bwMode="auto" r:id="rId123">
            <p14:nvContentPartPr>
              <p14:cNvPr id="1048955" name=""/>
              <p14:cNvContentPartPr/>
              <p14:nvPr/>
            </p14:nvContentPartPr>
            <p14:xfrm>
              <a:off x="4990964" y="2878304"/>
              <a:ext cx="188206" cy="184005"/>
            </p14:xfrm>
          </p:contentPart>
        </mc:Choice>
        <mc:Fallback>
          <p:sp>
            <p:nvSpPr>
              <p:cNvPr id="1048955" name=""/>
              <p:cNvSpPr/>
              <p:nvPr/>
            </p:nvSpPr>
            <p:spPr>
              <a:xfrm>
                <a:off x="4990964" y="2878304"/>
                <a:ext cx="188206" cy="184005"/>
              </a:xfrm>
            </p:spPr>
          </p:sp>
        </mc:Fallback>
      </mc:AlternateContent>
      <mc:AlternateContent xmlns:mc="http://schemas.openxmlformats.org/markup-compatibility/2006">
        <mc:Choice xmlns:p14="http://schemas.microsoft.com/office/powerpoint/2010/main" Requires="p14">
          <p:contentPart p14:bwMode="auto" r:id="rId124">
            <p14:nvContentPartPr>
              <p14:cNvPr id="1048956" name=""/>
              <p14:cNvContentPartPr/>
              <p14:nvPr/>
            </p14:nvContentPartPr>
            <p14:xfrm>
              <a:off x="4025063" y="3062583"/>
              <a:ext cx="1349178" cy="286557"/>
            </p14:xfrm>
          </p:contentPart>
        </mc:Choice>
        <mc:Fallback>
          <p:sp>
            <p:nvSpPr>
              <p:cNvPr id="1048956" name=""/>
              <p:cNvSpPr/>
              <p:nvPr/>
            </p:nvSpPr>
            <p:spPr>
              <a:xfrm>
                <a:off x="4025063" y="3062583"/>
                <a:ext cx="1349178" cy="286557"/>
              </a:xfrm>
            </p:spPr>
          </p:sp>
        </mc:Fallback>
      </mc:AlternateContent>
      <mc:AlternateContent xmlns:mc="http://schemas.openxmlformats.org/markup-compatibility/2006">
        <mc:Choice xmlns:p14="http://schemas.microsoft.com/office/powerpoint/2010/main" Requires="p14">
          <p:contentPart p14:bwMode="auto" r:id="rId125">
            <p14:nvContentPartPr>
              <p14:cNvPr id="1048957" name=""/>
              <p14:cNvContentPartPr/>
              <p14:nvPr/>
            </p14:nvContentPartPr>
            <p14:xfrm>
              <a:off x="706309" y="4327049"/>
              <a:ext cx="258664" cy="552611"/>
            </p14:xfrm>
          </p:contentPart>
        </mc:Choice>
        <mc:Fallback>
          <p:sp>
            <p:nvSpPr>
              <p:cNvPr id="1048957" name=""/>
              <p:cNvSpPr/>
              <p:nvPr/>
            </p:nvSpPr>
            <p:spPr>
              <a:xfrm>
                <a:off x="706309" y="4327049"/>
                <a:ext cx="258664" cy="552611"/>
              </a:xfrm>
            </p:spPr>
          </p:sp>
        </mc:Fallback>
      </mc:AlternateContent>
      <mc:AlternateContent xmlns:mc="http://schemas.openxmlformats.org/markup-compatibility/2006">
        <mc:Choice xmlns:p14="http://schemas.microsoft.com/office/powerpoint/2010/main" Requires="p14">
          <p:contentPart p14:bwMode="auto" r:id="rId126">
            <p14:nvContentPartPr>
              <p14:cNvPr id="1048958" name=""/>
              <p14:cNvContentPartPr/>
              <p14:nvPr/>
            </p14:nvContentPartPr>
            <p14:xfrm>
              <a:off x="1006414" y="4776539"/>
              <a:ext cx="164479" cy="214327"/>
            </p14:xfrm>
          </p:contentPart>
        </mc:Choice>
        <mc:Fallback>
          <p:sp>
            <p:nvSpPr>
              <p:cNvPr id="1048958" name=""/>
              <p:cNvSpPr/>
              <p:nvPr/>
            </p:nvSpPr>
            <p:spPr>
              <a:xfrm>
                <a:off x="1006414" y="4776539"/>
                <a:ext cx="164479" cy="214327"/>
              </a:xfrm>
            </p:spPr>
          </p:sp>
        </mc:Fallback>
      </mc:AlternateContent>
      <mc:AlternateContent xmlns:mc="http://schemas.openxmlformats.org/markup-compatibility/2006">
        <mc:Choice xmlns:p14="http://schemas.microsoft.com/office/powerpoint/2010/main" Requires="p14">
          <p:contentPart p14:bwMode="auto" r:id="rId127">
            <p14:nvContentPartPr>
              <p14:cNvPr id="1048959" name=""/>
              <p14:cNvContentPartPr/>
              <p14:nvPr/>
            </p14:nvContentPartPr>
            <p14:xfrm>
              <a:off x="646073" y="4493591"/>
              <a:ext cx="372642" cy="19887"/>
            </p14:xfrm>
          </p:contentPart>
        </mc:Choice>
        <mc:Fallback>
          <p:sp>
            <p:nvSpPr>
              <p:cNvPr id="1048959" name=""/>
              <p:cNvSpPr/>
              <p:nvPr/>
            </p:nvSpPr>
            <p:spPr>
              <a:xfrm>
                <a:off x="646073" y="4493591"/>
                <a:ext cx="372642" cy="19887"/>
              </a:xfrm>
            </p:spPr>
          </p:sp>
        </mc:Fallback>
      </mc:AlternateContent>
      <mc:AlternateContent xmlns:mc="http://schemas.openxmlformats.org/markup-compatibility/2006">
        <mc:Choice xmlns:p14="http://schemas.microsoft.com/office/powerpoint/2010/main" Requires="p14">
          <p:contentPart p14:bwMode="auto" r:id="rId128">
            <p14:nvContentPartPr>
              <p14:cNvPr id="1048960" name=""/>
              <p14:cNvContentPartPr/>
              <p14:nvPr/>
            </p14:nvContentPartPr>
            <p14:xfrm>
              <a:off x="904433" y="4428562"/>
              <a:ext cx="150918" cy="154238"/>
            </p14:xfrm>
          </p:contentPart>
        </mc:Choice>
        <mc:Fallback>
          <p:sp>
            <p:nvSpPr>
              <p:cNvPr id="1048960" name=""/>
              <p:cNvSpPr/>
              <p:nvPr/>
            </p:nvSpPr>
            <p:spPr>
              <a:xfrm>
                <a:off x="904433" y="4428562"/>
                <a:ext cx="150918" cy="154238"/>
              </a:xfrm>
            </p:spPr>
          </p:sp>
        </mc:Fallback>
      </mc:AlternateContent>
      <mc:AlternateContent xmlns:mc="http://schemas.openxmlformats.org/markup-compatibility/2006">
        <mc:Choice xmlns:p14="http://schemas.microsoft.com/office/powerpoint/2010/main" Requires="p14">
          <p:contentPart p14:bwMode="auto" r:id="rId129">
            <p14:nvContentPartPr>
              <p14:cNvPr id="1048961" name=""/>
              <p14:cNvContentPartPr/>
              <p14:nvPr/>
            </p14:nvContentPartPr>
            <p14:xfrm>
              <a:off x="1271861" y="4544472"/>
              <a:ext cx="83082" cy="593736"/>
            </p14:xfrm>
          </p:contentPart>
        </mc:Choice>
        <mc:Fallback>
          <p:sp>
            <p:nvSpPr>
              <p:cNvPr id="1048961" name=""/>
              <p:cNvSpPr/>
              <p:nvPr/>
            </p:nvSpPr>
            <p:spPr>
              <a:xfrm>
                <a:off x="1271861" y="4544472"/>
                <a:ext cx="83082" cy="593736"/>
              </a:xfrm>
            </p:spPr>
          </p:sp>
        </mc:Fallback>
      </mc:AlternateContent>
      <mc:AlternateContent xmlns:mc="http://schemas.openxmlformats.org/markup-compatibility/2006">
        <mc:Choice xmlns:p14="http://schemas.microsoft.com/office/powerpoint/2010/main" Requires="p14">
          <p:contentPart p14:bwMode="auto" r:id="rId130">
            <p14:nvContentPartPr>
              <p14:cNvPr id="1048962" name=""/>
              <p14:cNvContentPartPr/>
              <p14:nvPr/>
            </p14:nvContentPartPr>
            <p14:xfrm>
              <a:off x="1366849" y="4715606"/>
              <a:ext cx="188012" cy="290747"/>
            </p14:xfrm>
          </p:contentPart>
        </mc:Choice>
        <mc:Fallback>
          <p:sp>
            <p:nvSpPr>
              <p:cNvPr id="1048962" name=""/>
              <p:cNvSpPr/>
              <p:nvPr/>
            </p:nvSpPr>
            <p:spPr>
              <a:xfrm>
                <a:off x="1366849" y="4715606"/>
                <a:ext cx="188012" cy="290747"/>
              </a:xfrm>
            </p:spPr>
          </p:sp>
        </mc:Fallback>
      </mc:AlternateContent>
      <mc:AlternateContent xmlns:mc="http://schemas.openxmlformats.org/markup-compatibility/2006">
        <mc:Choice xmlns:p14="http://schemas.microsoft.com/office/powerpoint/2010/main" Requires="p14">
          <p:contentPart p14:bwMode="auto" r:id="rId131">
            <p14:nvContentPartPr>
              <p14:cNvPr id="1048963" name=""/>
              <p14:cNvContentPartPr/>
              <p14:nvPr/>
            </p14:nvContentPartPr>
            <p14:xfrm>
              <a:off x="1542341" y="4761647"/>
              <a:ext cx="127210" cy="392995"/>
            </p14:xfrm>
          </p:contentPart>
        </mc:Choice>
        <mc:Fallback>
          <p:sp>
            <p:nvSpPr>
              <p:cNvPr id="1048963" name=""/>
              <p:cNvSpPr/>
              <p:nvPr/>
            </p:nvSpPr>
            <p:spPr>
              <a:xfrm>
                <a:off x="1542341" y="4761647"/>
                <a:ext cx="127210" cy="392995"/>
              </a:xfrm>
            </p:spPr>
          </p:sp>
        </mc:Fallback>
      </mc:AlternateContent>
      <mc:AlternateContent xmlns:mc="http://schemas.openxmlformats.org/markup-compatibility/2006">
        <mc:Choice xmlns:p14="http://schemas.microsoft.com/office/powerpoint/2010/main" Requires="p14">
          <p:contentPart p14:bwMode="auto" r:id="rId132">
            <p14:nvContentPartPr>
              <p14:cNvPr id="1048964" name=""/>
              <p14:cNvContentPartPr/>
              <p14:nvPr/>
            </p14:nvContentPartPr>
            <p14:xfrm>
              <a:off x="1693978" y="4924254"/>
              <a:ext cx="146351" cy="236203"/>
            </p14:xfrm>
          </p:contentPart>
        </mc:Choice>
        <mc:Fallback>
          <p:sp>
            <p:nvSpPr>
              <p:cNvPr id="1048964" name=""/>
              <p:cNvSpPr/>
              <p:nvPr/>
            </p:nvSpPr>
            <p:spPr>
              <a:xfrm>
                <a:off x="1693978" y="4924254"/>
                <a:ext cx="146351" cy="236203"/>
              </a:xfrm>
            </p:spPr>
          </p:sp>
        </mc:Fallback>
      </mc:AlternateContent>
      <mc:AlternateContent xmlns:mc="http://schemas.openxmlformats.org/markup-compatibility/2006">
        <mc:Choice xmlns:p14="http://schemas.microsoft.com/office/powerpoint/2010/main" Requires="p14">
          <p:contentPart p14:bwMode="auto" r:id="rId133">
            <p14:nvContentPartPr>
              <p14:cNvPr id="1048965" name=""/>
              <p14:cNvContentPartPr/>
              <p14:nvPr/>
            </p14:nvContentPartPr>
            <p14:xfrm>
              <a:off x="1755594" y="4667827"/>
              <a:ext cx="177395" cy="535172"/>
            </p14:xfrm>
          </p:contentPart>
        </mc:Choice>
        <mc:Fallback>
          <p:sp>
            <p:nvSpPr>
              <p:cNvPr id="1048965" name=""/>
              <p:cNvSpPr/>
              <p:nvPr/>
            </p:nvSpPr>
            <p:spPr>
              <a:xfrm>
                <a:off x="1755594" y="4667827"/>
                <a:ext cx="177395" cy="535172"/>
              </a:xfrm>
            </p:spPr>
          </p:sp>
        </mc:Fallback>
      </mc:AlternateContent>
      <mc:AlternateContent xmlns:mc="http://schemas.openxmlformats.org/markup-compatibility/2006">
        <mc:Choice xmlns:p14="http://schemas.microsoft.com/office/powerpoint/2010/main" Requires="p14">
          <p:contentPart p14:bwMode="auto" r:id="rId134">
            <p14:nvContentPartPr>
              <p14:cNvPr id="1048966" name=""/>
              <p14:cNvContentPartPr/>
              <p14:nvPr/>
            </p14:nvContentPartPr>
            <p14:xfrm>
              <a:off x="1991660" y="4863409"/>
              <a:ext cx="172472" cy="27159"/>
            </p14:xfrm>
          </p:contentPart>
        </mc:Choice>
        <mc:Fallback>
          <p:sp>
            <p:nvSpPr>
              <p:cNvPr id="1048966" name=""/>
              <p:cNvSpPr/>
              <p:nvPr/>
            </p:nvSpPr>
            <p:spPr>
              <a:xfrm>
                <a:off x="1991660" y="4863409"/>
                <a:ext cx="172472" cy="27159"/>
              </a:xfrm>
            </p:spPr>
          </p:sp>
        </mc:Fallback>
      </mc:AlternateContent>
      <mc:AlternateContent xmlns:mc="http://schemas.openxmlformats.org/markup-compatibility/2006">
        <mc:Choice xmlns:p14="http://schemas.microsoft.com/office/powerpoint/2010/main" Requires="p14">
          <p:contentPart p14:bwMode="auto" r:id="rId135">
            <p14:nvContentPartPr>
              <p14:cNvPr id="1048967" name=""/>
              <p14:cNvContentPartPr/>
              <p14:nvPr/>
            </p14:nvContentPartPr>
            <p14:xfrm>
              <a:off x="1998720" y="4927043"/>
              <a:ext cx="156947" cy="23236"/>
            </p14:xfrm>
          </p:contentPart>
        </mc:Choice>
        <mc:Fallback>
          <p:sp>
            <p:nvSpPr>
              <p:cNvPr id="1048967" name=""/>
              <p:cNvSpPr/>
              <p:nvPr/>
            </p:nvSpPr>
            <p:spPr>
              <a:xfrm>
                <a:off x="1998720" y="4927043"/>
                <a:ext cx="156947" cy="23236"/>
              </a:xfrm>
            </p:spPr>
          </p:sp>
        </mc:Fallback>
      </mc:AlternateContent>
      <mc:AlternateContent xmlns:mc="http://schemas.openxmlformats.org/markup-compatibility/2006">
        <mc:Choice xmlns:p14="http://schemas.microsoft.com/office/powerpoint/2010/main" Requires="p14">
          <p:contentPart p14:bwMode="auto" r:id="rId136">
            <p14:nvContentPartPr>
              <p14:cNvPr id="1048968" name=""/>
              <p14:cNvContentPartPr/>
              <p14:nvPr/>
            </p14:nvContentPartPr>
            <p14:xfrm>
              <a:off x="2270181" y="4761404"/>
              <a:ext cx="209473" cy="256036"/>
            </p14:xfrm>
          </p:contentPart>
        </mc:Choice>
        <mc:Fallback>
          <p:sp>
            <p:nvSpPr>
              <p:cNvPr id="1048968" name=""/>
              <p:cNvSpPr/>
              <p:nvPr/>
            </p:nvSpPr>
            <p:spPr>
              <a:xfrm>
                <a:off x="2270181" y="4761404"/>
                <a:ext cx="209473" cy="256036"/>
              </a:xfrm>
            </p:spPr>
          </p:sp>
        </mc:Fallback>
      </mc:AlternateContent>
      <mc:AlternateContent xmlns:mc="http://schemas.openxmlformats.org/markup-compatibility/2006">
        <mc:Choice xmlns:p14="http://schemas.microsoft.com/office/powerpoint/2010/main" Requires="p14">
          <p:contentPart p14:bwMode="auto" r:id="rId137">
            <p14:nvContentPartPr>
              <p14:cNvPr id="1048969" name=""/>
              <p14:cNvContentPartPr/>
              <p14:nvPr/>
            </p14:nvContentPartPr>
            <p14:xfrm>
              <a:off x="2527928" y="4834370"/>
              <a:ext cx="57206" cy="172156"/>
            </p14:xfrm>
          </p:contentPart>
        </mc:Choice>
        <mc:Fallback>
          <p:sp>
            <p:nvSpPr>
              <p:cNvPr id="1048969" name=""/>
              <p:cNvSpPr/>
              <p:nvPr/>
            </p:nvSpPr>
            <p:spPr>
              <a:xfrm>
                <a:off x="2527928" y="4834370"/>
                <a:ext cx="57206" cy="172156"/>
              </a:xfrm>
            </p:spPr>
          </p:sp>
        </mc:Fallback>
      </mc:AlternateContent>
      <mc:AlternateContent xmlns:mc="http://schemas.openxmlformats.org/markup-compatibility/2006">
        <mc:Choice xmlns:p14="http://schemas.microsoft.com/office/powerpoint/2010/main" Requires="p14">
          <p:contentPart p14:bwMode="auto" r:id="rId138">
            <p14:nvContentPartPr>
              <p14:cNvPr id="1048970" name=""/>
              <p14:cNvContentPartPr/>
              <p14:nvPr/>
            </p14:nvContentPartPr>
            <p14:xfrm>
              <a:off x="2556453" y="4740132"/>
              <a:ext cx="259881" cy="324364"/>
            </p14:xfrm>
          </p:contentPart>
        </mc:Choice>
        <mc:Fallback>
          <p:sp>
            <p:nvSpPr>
              <p:cNvPr id="1048970" name=""/>
              <p:cNvSpPr/>
              <p:nvPr/>
            </p:nvSpPr>
            <p:spPr>
              <a:xfrm>
                <a:off x="2556453" y="4740132"/>
                <a:ext cx="259881" cy="324364"/>
              </a:xfrm>
            </p:spPr>
          </p:sp>
        </mc:Fallback>
      </mc:AlternateContent>
      <mc:AlternateContent xmlns:mc="http://schemas.openxmlformats.org/markup-compatibility/2006">
        <mc:Choice xmlns:p14="http://schemas.microsoft.com/office/powerpoint/2010/main" Requires="p14">
          <p:contentPart p14:bwMode="auto" r:id="rId139">
            <p14:nvContentPartPr>
              <p14:cNvPr id="1048971" name=""/>
              <p14:cNvContentPartPr/>
              <p14:nvPr/>
            </p14:nvContentPartPr>
            <p14:xfrm>
              <a:off x="2420550" y="4575242"/>
              <a:ext cx="441107" cy="25455"/>
            </p14:xfrm>
          </p:contentPart>
        </mc:Choice>
        <mc:Fallback>
          <p:sp>
            <p:nvSpPr>
              <p:cNvPr id="1048971" name=""/>
              <p:cNvSpPr/>
              <p:nvPr/>
            </p:nvSpPr>
            <p:spPr>
              <a:xfrm>
                <a:off x="2420550" y="4575242"/>
                <a:ext cx="441107" cy="25455"/>
              </a:xfrm>
            </p:spPr>
          </p:sp>
        </mc:Fallback>
      </mc:AlternateContent>
      <mc:AlternateContent xmlns:mc="http://schemas.openxmlformats.org/markup-compatibility/2006">
        <mc:Choice xmlns:p14="http://schemas.microsoft.com/office/powerpoint/2010/main" Requires="p14">
          <p:contentPart p14:bwMode="auto" r:id="rId140">
            <p14:nvContentPartPr>
              <p14:cNvPr id="1048972" name=""/>
              <p14:cNvContentPartPr/>
              <p14:nvPr/>
            </p14:nvContentPartPr>
            <p14:xfrm>
              <a:off x="2763838" y="4472246"/>
              <a:ext cx="120457" cy="201942"/>
            </p14:xfrm>
          </p:contentPart>
        </mc:Choice>
        <mc:Fallback>
          <p:sp>
            <p:nvSpPr>
              <p:cNvPr id="1048972" name=""/>
              <p:cNvSpPr/>
              <p:nvPr/>
            </p:nvSpPr>
            <p:spPr>
              <a:xfrm>
                <a:off x="2763838" y="4472246"/>
                <a:ext cx="120457" cy="201942"/>
              </a:xfrm>
            </p:spPr>
          </p:sp>
        </mc:Fallback>
      </mc:AlternateContent>
      <mc:AlternateContent xmlns:mc="http://schemas.openxmlformats.org/markup-compatibility/2006">
        <mc:Choice xmlns:p14="http://schemas.microsoft.com/office/powerpoint/2010/main" Requires="p14">
          <p:contentPart p14:bwMode="auto" r:id="rId141">
            <p14:nvContentPartPr>
              <p14:cNvPr id="1048973" name=""/>
              <p14:cNvContentPartPr/>
              <p14:nvPr/>
            </p14:nvContentPartPr>
            <p14:xfrm>
              <a:off x="2925062" y="4841567"/>
              <a:ext cx="103522" cy="220241"/>
            </p14:xfrm>
          </p:contentPart>
        </mc:Choice>
        <mc:Fallback>
          <p:sp>
            <p:nvSpPr>
              <p:cNvPr id="1048973" name=""/>
              <p:cNvSpPr/>
              <p:nvPr/>
            </p:nvSpPr>
            <p:spPr>
              <a:xfrm>
                <a:off x="2925062" y="4841567"/>
                <a:ext cx="103522" cy="220241"/>
              </a:xfrm>
            </p:spPr>
          </p:sp>
        </mc:Fallback>
      </mc:AlternateContent>
      <mc:AlternateContent xmlns:mc="http://schemas.openxmlformats.org/markup-compatibility/2006">
        <mc:Choice xmlns:p14="http://schemas.microsoft.com/office/powerpoint/2010/main" Requires="p14">
          <p:contentPart p14:bwMode="auto" r:id="rId142">
            <p14:nvContentPartPr>
              <p14:cNvPr id="1048974" name=""/>
              <p14:cNvContentPartPr/>
              <p14:nvPr/>
            </p14:nvContentPartPr>
            <p14:xfrm>
              <a:off x="2999904" y="4834370"/>
              <a:ext cx="83451" cy="196459"/>
            </p14:xfrm>
          </p:contentPart>
        </mc:Choice>
        <mc:Fallback>
          <p:sp>
            <p:nvSpPr>
              <p:cNvPr id="1048974" name=""/>
              <p:cNvSpPr/>
              <p:nvPr/>
            </p:nvSpPr>
            <p:spPr>
              <a:xfrm>
                <a:off x="2999904" y="4834370"/>
                <a:ext cx="83451" cy="196459"/>
              </a:xfrm>
            </p:spPr>
          </p:sp>
        </mc:Fallback>
      </mc:AlternateContent>
      <mc:AlternateContent xmlns:mc="http://schemas.openxmlformats.org/markup-compatibility/2006">
        <mc:Choice xmlns:p14="http://schemas.microsoft.com/office/powerpoint/2010/main" Requires="p14">
          <p:contentPart p14:bwMode="auto" r:id="rId143">
            <p14:nvContentPartPr>
              <p14:cNvPr id="1048975" name=""/>
              <p14:cNvContentPartPr/>
              <p14:nvPr/>
            </p14:nvContentPartPr>
            <p14:xfrm>
              <a:off x="3516397" y="4750983"/>
              <a:ext cx="180813" cy="364592"/>
            </p14:xfrm>
          </p:contentPart>
        </mc:Choice>
        <mc:Fallback>
          <p:sp>
            <p:nvSpPr>
              <p:cNvPr id="1048975" name=""/>
              <p:cNvSpPr/>
              <p:nvPr/>
            </p:nvSpPr>
            <p:spPr>
              <a:xfrm>
                <a:off x="3516397" y="4750983"/>
                <a:ext cx="180813" cy="364592"/>
              </a:xfrm>
            </p:spPr>
          </p:sp>
        </mc:Fallback>
      </mc:AlternateContent>
      <mc:AlternateContent xmlns:mc="http://schemas.openxmlformats.org/markup-compatibility/2006">
        <mc:Choice xmlns:p14="http://schemas.microsoft.com/office/powerpoint/2010/main" Requires="p14">
          <p:contentPart p14:bwMode="auto" r:id="rId144">
            <p14:nvContentPartPr>
              <p14:cNvPr id="1048976" name=""/>
              <p14:cNvContentPartPr/>
              <p14:nvPr/>
            </p14:nvContentPartPr>
            <p14:xfrm>
              <a:off x="3500717" y="4609500"/>
              <a:ext cx="214445" cy="21841"/>
            </p14:xfrm>
          </p:contentPart>
        </mc:Choice>
        <mc:Fallback>
          <p:sp>
            <p:nvSpPr>
              <p:cNvPr id="1048976" name=""/>
              <p:cNvSpPr/>
              <p:nvPr/>
            </p:nvSpPr>
            <p:spPr>
              <a:xfrm>
                <a:off x="3500717" y="4609500"/>
                <a:ext cx="214445" cy="21841"/>
              </a:xfrm>
            </p:spPr>
          </p:sp>
        </mc:Fallback>
      </mc:AlternateContent>
      <mc:AlternateContent xmlns:mc="http://schemas.openxmlformats.org/markup-compatibility/2006">
        <mc:Choice xmlns:p14="http://schemas.microsoft.com/office/powerpoint/2010/main" Requires="p14">
          <p:contentPart p14:bwMode="auto" r:id="rId145">
            <p14:nvContentPartPr>
              <p14:cNvPr id="1048977" name=""/>
              <p14:cNvContentPartPr/>
              <p14:nvPr/>
            </p14:nvContentPartPr>
            <p14:xfrm>
              <a:off x="3593378" y="4493591"/>
              <a:ext cx="159153" cy="196488"/>
            </p14:xfrm>
          </p:contentPart>
        </mc:Choice>
        <mc:Fallback>
          <p:sp>
            <p:nvSpPr>
              <p:cNvPr id="1048977" name=""/>
              <p:cNvSpPr/>
              <p:nvPr/>
            </p:nvSpPr>
            <p:spPr>
              <a:xfrm>
                <a:off x="3593378" y="4493591"/>
                <a:ext cx="159153" cy="196488"/>
              </a:xfrm>
            </p:spPr>
          </p:sp>
        </mc:Fallback>
      </mc:AlternateContent>
      <mc:AlternateContent xmlns:mc="http://schemas.openxmlformats.org/markup-compatibility/2006">
        <mc:Choice xmlns:p14="http://schemas.microsoft.com/office/powerpoint/2010/main" Requires="p14">
          <p:contentPart p14:bwMode="auto" r:id="rId146">
            <p14:nvContentPartPr>
              <p14:cNvPr id="1048978" name=""/>
              <p14:cNvContentPartPr/>
              <p14:nvPr/>
            </p14:nvContentPartPr>
            <p14:xfrm>
              <a:off x="3707018" y="4985706"/>
              <a:ext cx="167582" cy="226587"/>
            </p14:xfrm>
          </p:contentPart>
        </mc:Choice>
        <mc:Fallback>
          <p:sp>
            <p:nvSpPr>
              <p:cNvPr id="1048978" name=""/>
              <p:cNvSpPr/>
              <p:nvPr/>
            </p:nvSpPr>
            <p:spPr>
              <a:xfrm>
                <a:off x="3707018" y="4985706"/>
                <a:ext cx="167582" cy="226587"/>
              </a:xfrm>
            </p:spPr>
          </p:sp>
        </mc:Fallback>
      </mc:AlternateContent>
      <mc:AlternateContent xmlns:mc="http://schemas.openxmlformats.org/markup-compatibility/2006">
        <mc:Choice xmlns:p14="http://schemas.microsoft.com/office/powerpoint/2010/main" Requires="p14">
          <p:contentPart p14:bwMode="auto" r:id="rId147">
            <p14:nvContentPartPr>
              <p14:cNvPr id="1048979" name=""/>
              <p14:cNvContentPartPr/>
              <p14:nvPr/>
            </p14:nvContentPartPr>
            <p14:xfrm>
              <a:off x="3856100" y="5000664"/>
              <a:ext cx="116307" cy="315663"/>
            </p14:xfrm>
          </p:contentPart>
        </mc:Choice>
        <mc:Fallback>
          <p:sp>
            <p:nvSpPr>
              <p:cNvPr id="1048979" name=""/>
              <p:cNvSpPr/>
              <p:nvPr/>
            </p:nvSpPr>
            <p:spPr>
              <a:xfrm>
                <a:off x="3856100" y="5000664"/>
                <a:ext cx="116307" cy="315663"/>
              </a:xfrm>
            </p:spPr>
          </p:sp>
        </mc:Fallback>
      </mc:AlternateContent>
      <mc:AlternateContent xmlns:mc="http://schemas.openxmlformats.org/markup-compatibility/2006">
        <mc:Choice xmlns:p14="http://schemas.microsoft.com/office/powerpoint/2010/main" Requires="p14">
          <p:contentPart p14:bwMode="auto" r:id="rId148">
            <p14:nvContentPartPr>
              <p14:cNvPr id="1048980" name=""/>
              <p14:cNvContentPartPr/>
              <p14:nvPr/>
            </p14:nvContentPartPr>
            <p14:xfrm>
              <a:off x="3928123" y="5100763"/>
              <a:ext cx="233169" cy="329784"/>
            </p14:xfrm>
          </p:contentPart>
        </mc:Choice>
        <mc:Fallback>
          <p:sp>
            <p:nvSpPr>
              <p:cNvPr id="1048980" name=""/>
              <p:cNvSpPr/>
              <p:nvPr/>
            </p:nvSpPr>
            <p:spPr>
              <a:xfrm>
                <a:off x="3928123" y="5100763"/>
                <a:ext cx="233169" cy="329784"/>
              </a:xfrm>
            </p:spPr>
          </p:sp>
        </mc:Fallback>
      </mc:AlternateContent>
      <mc:AlternateContent xmlns:mc="http://schemas.openxmlformats.org/markup-compatibility/2006">
        <mc:Choice xmlns:p14="http://schemas.microsoft.com/office/powerpoint/2010/main" Requires="p14">
          <p:contentPart p14:bwMode="auto" r:id="rId149">
            <p14:nvContentPartPr>
              <p14:cNvPr id="1048981" name=""/>
              <p14:cNvContentPartPr/>
              <p14:nvPr/>
            </p14:nvContentPartPr>
            <p14:xfrm>
              <a:off x="446560" y="5304071"/>
              <a:ext cx="236368" cy="566286"/>
            </p14:xfrm>
          </p:contentPart>
        </mc:Choice>
        <mc:Fallback>
          <p:sp>
            <p:nvSpPr>
              <p:cNvPr id="1048981" name=""/>
              <p:cNvSpPr/>
              <p:nvPr/>
            </p:nvSpPr>
            <p:spPr>
              <a:xfrm>
                <a:off x="446560" y="5304071"/>
                <a:ext cx="236368" cy="566286"/>
              </a:xfrm>
            </p:spPr>
          </p:sp>
        </mc:Fallback>
      </mc:AlternateContent>
      <mc:AlternateContent xmlns:mc="http://schemas.openxmlformats.org/markup-compatibility/2006">
        <mc:Choice xmlns:p14="http://schemas.microsoft.com/office/powerpoint/2010/main" Requires="p14">
          <p:contentPart p14:bwMode="auto" r:id="rId150">
            <p14:nvContentPartPr>
              <p14:cNvPr id="1048982" name=""/>
              <p14:cNvContentPartPr/>
              <p14:nvPr/>
            </p14:nvContentPartPr>
            <p14:xfrm>
              <a:off x="764555" y="5355590"/>
              <a:ext cx="192202" cy="544531"/>
            </p14:xfrm>
          </p:contentPart>
        </mc:Choice>
        <mc:Fallback>
          <p:sp>
            <p:nvSpPr>
              <p:cNvPr id="1048982" name=""/>
              <p:cNvSpPr/>
              <p:nvPr/>
            </p:nvSpPr>
            <p:spPr>
              <a:xfrm>
                <a:off x="764555" y="5355590"/>
                <a:ext cx="192202" cy="544531"/>
              </a:xfrm>
            </p:spPr>
          </p:sp>
        </mc:Fallback>
      </mc:AlternateContent>
      <mc:AlternateContent xmlns:mc="http://schemas.openxmlformats.org/markup-compatibility/2006">
        <mc:Choice xmlns:p14="http://schemas.microsoft.com/office/powerpoint/2010/main" Requires="p14">
          <p:contentPart p14:bwMode="auto" r:id="rId151">
            <p14:nvContentPartPr>
              <p14:cNvPr id="1048983" name=""/>
              <p14:cNvContentPartPr/>
              <p14:nvPr/>
            </p14:nvContentPartPr>
            <p14:xfrm>
              <a:off x="1052634" y="5768594"/>
              <a:ext cx="176972" cy="260530"/>
            </p14:xfrm>
          </p:contentPart>
        </mc:Choice>
        <mc:Fallback>
          <p:sp>
            <p:nvSpPr>
              <p:cNvPr id="1048983" name=""/>
              <p:cNvSpPr/>
              <p:nvPr/>
            </p:nvSpPr>
            <p:spPr>
              <a:xfrm>
                <a:off x="1052634" y="5768594"/>
                <a:ext cx="176972" cy="260530"/>
              </a:xfrm>
            </p:spPr>
          </p:sp>
        </mc:Fallback>
      </mc:AlternateContent>
      <mc:AlternateContent xmlns:mc="http://schemas.openxmlformats.org/markup-compatibility/2006">
        <mc:Choice xmlns:p14="http://schemas.microsoft.com/office/powerpoint/2010/main" Requires="p14">
          <p:contentPart p14:bwMode="auto" r:id="rId152">
            <p14:nvContentPartPr>
              <p14:cNvPr id="1048984" name=""/>
              <p14:cNvContentPartPr/>
              <p14:nvPr/>
            </p14:nvContentPartPr>
            <p14:xfrm>
              <a:off x="720773" y="5508028"/>
              <a:ext cx="269703" cy="28996"/>
            </p14:xfrm>
          </p:contentPart>
        </mc:Choice>
        <mc:Fallback>
          <p:sp>
            <p:nvSpPr>
              <p:cNvPr id="1048984" name=""/>
              <p:cNvSpPr/>
              <p:nvPr/>
            </p:nvSpPr>
            <p:spPr>
              <a:xfrm>
                <a:off x="720773" y="5508028"/>
                <a:ext cx="269703" cy="28996"/>
              </a:xfrm>
            </p:spPr>
          </p:sp>
        </mc:Fallback>
      </mc:AlternateContent>
      <mc:AlternateContent xmlns:mc="http://schemas.openxmlformats.org/markup-compatibility/2006">
        <mc:Choice xmlns:p14="http://schemas.microsoft.com/office/powerpoint/2010/main" Requires="p14">
          <p:contentPart p14:bwMode="auto" r:id="rId153">
            <p14:nvContentPartPr>
              <p14:cNvPr id="1048985" name=""/>
              <p14:cNvContentPartPr/>
              <p14:nvPr/>
            </p14:nvContentPartPr>
            <p14:xfrm>
              <a:off x="897373" y="5435262"/>
              <a:ext cx="146492" cy="166227"/>
            </p14:xfrm>
          </p:contentPart>
        </mc:Choice>
        <mc:Fallback>
          <p:sp>
            <p:nvSpPr>
              <p:cNvPr id="1048985" name=""/>
              <p:cNvSpPr/>
              <p:nvPr/>
            </p:nvSpPr>
            <p:spPr>
              <a:xfrm>
                <a:off x="897373" y="5435262"/>
                <a:ext cx="146492" cy="166227"/>
              </a:xfrm>
            </p:spPr>
          </p:sp>
        </mc:Fallback>
      </mc:AlternateContent>
      <mc:AlternateContent xmlns:mc="http://schemas.openxmlformats.org/markup-compatibility/2006">
        <mc:Choice xmlns:p14="http://schemas.microsoft.com/office/powerpoint/2010/main" Requires="p14">
          <p:contentPart p14:bwMode="auto" r:id="rId154">
            <p14:nvContentPartPr>
              <p14:cNvPr id="1048986" name=""/>
              <p14:cNvContentPartPr/>
              <p14:nvPr/>
            </p14:nvContentPartPr>
            <p14:xfrm>
              <a:off x="1260126" y="5558866"/>
              <a:ext cx="80698" cy="485013"/>
            </p14:xfrm>
          </p:contentPart>
        </mc:Choice>
        <mc:Fallback>
          <p:sp>
            <p:nvSpPr>
              <p:cNvPr id="1048986" name=""/>
              <p:cNvSpPr/>
              <p:nvPr/>
            </p:nvSpPr>
            <p:spPr>
              <a:xfrm>
                <a:off x="1260126" y="5558866"/>
                <a:ext cx="80698" cy="485013"/>
              </a:xfrm>
            </p:spPr>
          </p:sp>
        </mc:Fallback>
      </mc:AlternateContent>
      <mc:AlternateContent xmlns:mc="http://schemas.openxmlformats.org/markup-compatibility/2006">
        <mc:Choice xmlns:p14="http://schemas.microsoft.com/office/powerpoint/2010/main" Requires="p14">
          <p:contentPart p14:bwMode="auto" r:id="rId155">
            <p14:nvContentPartPr>
              <p14:cNvPr id="1048987" name=""/>
              <p14:cNvContentPartPr/>
              <p14:nvPr/>
            </p14:nvContentPartPr>
            <p14:xfrm>
              <a:off x="1369505" y="5648441"/>
              <a:ext cx="204412" cy="243823"/>
            </p14:xfrm>
          </p:contentPart>
        </mc:Choice>
        <mc:Fallback>
          <p:sp>
            <p:nvSpPr>
              <p:cNvPr id="1048987" name=""/>
              <p:cNvSpPr/>
              <p:nvPr/>
            </p:nvSpPr>
            <p:spPr>
              <a:xfrm>
                <a:off x="1369505" y="5648441"/>
                <a:ext cx="204412" cy="243823"/>
              </a:xfrm>
            </p:spPr>
          </p:sp>
        </mc:Fallback>
      </mc:AlternateContent>
      <mc:AlternateContent xmlns:mc="http://schemas.openxmlformats.org/markup-compatibility/2006">
        <mc:Choice xmlns:p14="http://schemas.microsoft.com/office/powerpoint/2010/main" Requires="p14">
          <p:contentPart p14:bwMode="auto" r:id="rId156">
            <p14:nvContentPartPr>
              <p14:cNvPr id="1048988" name=""/>
              <p14:cNvContentPartPr/>
              <p14:nvPr/>
            </p14:nvContentPartPr>
            <p14:xfrm>
              <a:off x="1572318" y="5594855"/>
              <a:ext cx="140475" cy="398332"/>
            </p14:xfrm>
          </p:contentPart>
        </mc:Choice>
        <mc:Fallback>
          <p:sp>
            <p:nvSpPr>
              <p:cNvPr id="1048988" name=""/>
              <p:cNvSpPr/>
              <p:nvPr/>
            </p:nvSpPr>
            <p:spPr>
              <a:xfrm>
                <a:off x="1572318" y="5594855"/>
                <a:ext cx="140475" cy="398332"/>
              </a:xfrm>
            </p:spPr>
          </p:sp>
        </mc:Fallback>
      </mc:AlternateContent>
      <mc:AlternateContent xmlns:mc="http://schemas.openxmlformats.org/markup-compatibility/2006">
        <mc:Choice xmlns:p14="http://schemas.microsoft.com/office/powerpoint/2010/main" Requires="p14">
          <p:contentPart p14:bwMode="auto" r:id="rId157">
            <p14:nvContentPartPr>
              <p14:cNvPr id="1048989" name=""/>
              <p14:cNvContentPartPr/>
              <p14:nvPr/>
            </p14:nvContentPartPr>
            <p14:xfrm>
              <a:off x="1729676" y="5783238"/>
              <a:ext cx="11357" cy="267808"/>
            </p14:xfrm>
          </p:contentPart>
        </mc:Choice>
        <mc:Fallback>
          <p:sp>
            <p:nvSpPr>
              <p:cNvPr id="1048989" name=""/>
              <p:cNvSpPr/>
              <p:nvPr/>
            </p:nvSpPr>
            <p:spPr>
              <a:xfrm>
                <a:off x="1729676" y="5783238"/>
                <a:ext cx="11357" cy="267808"/>
              </a:xfrm>
            </p:spPr>
          </p:sp>
        </mc:Fallback>
      </mc:AlternateContent>
      <mc:AlternateContent xmlns:mc="http://schemas.openxmlformats.org/markup-compatibility/2006">
        <mc:Choice xmlns:p14="http://schemas.microsoft.com/office/powerpoint/2010/main" Requires="p14">
          <p:contentPart p14:bwMode="auto" r:id="rId158">
            <p14:nvContentPartPr>
              <p14:cNvPr id="1048990" name=""/>
              <p14:cNvContentPartPr/>
              <p14:nvPr/>
            </p14:nvContentPartPr>
            <p14:xfrm>
              <a:off x="1712793" y="5735568"/>
              <a:ext cx="174811" cy="270156"/>
            </p14:xfrm>
          </p:contentPart>
        </mc:Choice>
        <mc:Fallback>
          <p:sp>
            <p:nvSpPr>
              <p:cNvPr id="1048990" name=""/>
              <p:cNvSpPr/>
              <p:nvPr/>
            </p:nvSpPr>
            <p:spPr>
              <a:xfrm>
                <a:off x="1712793" y="5735568"/>
                <a:ext cx="174811" cy="270156"/>
              </a:xfrm>
            </p:spPr>
          </p:sp>
        </mc:Fallback>
      </mc:AlternateContent>
      <mc:AlternateContent xmlns:mc="http://schemas.openxmlformats.org/markup-compatibility/2006">
        <mc:Choice xmlns:p14="http://schemas.microsoft.com/office/powerpoint/2010/main" Requires="p14">
          <p:contentPart p14:bwMode="auto" r:id="rId159">
            <p14:nvContentPartPr>
              <p14:cNvPr id="1048991" name=""/>
              <p14:cNvContentPartPr/>
              <p14:nvPr/>
            </p14:nvContentPartPr>
            <p14:xfrm>
              <a:off x="1884438" y="5638538"/>
              <a:ext cx="100864" cy="332127"/>
            </p14:xfrm>
          </p:contentPart>
        </mc:Choice>
        <mc:Fallback>
          <p:sp>
            <p:nvSpPr>
              <p:cNvPr id="1048991" name=""/>
              <p:cNvSpPr/>
              <p:nvPr/>
            </p:nvSpPr>
            <p:spPr>
              <a:xfrm>
                <a:off x="1884438" y="5638538"/>
                <a:ext cx="100864" cy="332127"/>
              </a:xfrm>
            </p:spPr>
          </p:sp>
        </mc:Fallback>
      </mc:AlternateContent>
      <mc:AlternateContent xmlns:mc="http://schemas.openxmlformats.org/markup-compatibility/2006">
        <mc:Choice xmlns:p14="http://schemas.microsoft.com/office/powerpoint/2010/main" Requires="p14">
          <p:contentPart p14:bwMode="auto" r:id="rId160">
            <p14:nvContentPartPr>
              <p14:cNvPr id="1048992" name=""/>
              <p14:cNvContentPartPr/>
              <p14:nvPr/>
            </p14:nvContentPartPr>
            <p14:xfrm>
              <a:off x="654853" y="6055588"/>
              <a:ext cx="1019110" cy="113105"/>
            </p14:xfrm>
          </p:contentPart>
        </mc:Choice>
        <mc:Fallback>
          <p:sp>
            <p:nvSpPr>
              <p:cNvPr id="1048992" name=""/>
              <p:cNvSpPr/>
              <p:nvPr/>
            </p:nvSpPr>
            <p:spPr>
              <a:xfrm>
                <a:off x="654853" y="6055588"/>
                <a:ext cx="1019110" cy="113105"/>
              </a:xfrm>
            </p:spPr>
          </p:sp>
        </mc:Fallback>
      </mc:AlternateContent>
      <mc:AlternateContent xmlns:mc="http://schemas.openxmlformats.org/markup-compatibility/2006">
        <mc:Choice xmlns:p14="http://schemas.microsoft.com/office/powerpoint/2010/main" Requires="p14">
          <p:contentPart p14:bwMode="auto" r:id="rId161">
            <p14:nvContentPartPr>
              <p14:cNvPr id="1048993" name=""/>
              <p14:cNvContentPartPr/>
              <p14:nvPr/>
            </p14:nvContentPartPr>
            <p14:xfrm>
              <a:off x="932722" y="6111111"/>
              <a:ext cx="365070" cy="511997"/>
            </p14:xfrm>
          </p:contentPart>
        </mc:Choice>
        <mc:Fallback>
          <p:sp>
            <p:nvSpPr>
              <p:cNvPr id="1048993" name=""/>
              <p:cNvSpPr/>
              <p:nvPr/>
            </p:nvSpPr>
            <p:spPr>
              <a:xfrm>
                <a:off x="932722" y="6111111"/>
                <a:ext cx="365070" cy="511997"/>
              </a:xfrm>
            </p:spPr>
          </p:sp>
        </mc:Fallback>
      </mc:AlternateContent>
      <mc:AlternateContent xmlns:mc="http://schemas.openxmlformats.org/markup-compatibility/2006">
        <mc:Choice xmlns:p14="http://schemas.microsoft.com/office/powerpoint/2010/main" Requires="p14">
          <p:contentPart p14:bwMode="auto" r:id="rId162">
            <p14:nvContentPartPr>
              <p14:cNvPr id="1048994" name=""/>
              <p14:cNvContentPartPr/>
              <p14:nvPr/>
            </p14:nvContentPartPr>
            <p14:xfrm>
              <a:off x="1211981" y="6369984"/>
              <a:ext cx="259933" cy="44188"/>
            </p14:xfrm>
          </p:contentPart>
        </mc:Choice>
        <mc:Fallback>
          <p:sp>
            <p:nvSpPr>
              <p:cNvPr id="1048994" name=""/>
              <p:cNvSpPr/>
              <p:nvPr/>
            </p:nvSpPr>
            <p:spPr>
              <a:xfrm>
                <a:off x="1211981" y="6369984"/>
                <a:ext cx="259933" cy="44188"/>
              </a:xfrm>
            </p:spPr>
          </p:sp>
        </mc:Fallback>
      </mc:AlternateContent>
      <mc:AlternateContent xmlns:mc="http://schemas.openxmlformats.org/markup-compatibility/2006">
        <mc:Choice xmlns:p14="http://schemas.microsoft.com/office/powerpoint/2010/main" Requires="p14">
          <p:contentPart p14:bwMode="auto" r:id="rId163">
            <p14:nvContentPartPr>
              <p14:cNvPr id="1048995" name=""/>
              <p14:cNvContentPartPr/>
              <p14:nvPr/>
            </p14:nvContentPartPr>
            <p14:xfrm>
              <a:off x="2105943" y="6109373"/>
              <a:ext cx="162879" cy="18528"/>
            </p14:xfrm>
          </p:contentPart>
        </mc:Choice>
        <mc:Fallback>
          <p:sp>
            <p:nvSpPr>
              <p:cNvPr id="1048995" name=""/>
              <p:cNvSpPr/>
              <p:nvPr/>
            </p:nvSpPr>
            <p:spPr>
              <a:xfrm>
                <a:off x="2105943" y="6109373"/>
                <a:ext cx="162879" cy="18528"/>
              </a:xfrm>
            </p:spPr>
          </p:sp>
        </mc:Fallback>
      </mc:AlternateContent>
      <mc:AlternateContent xmlns:mc="http://schemas.openxmlformats.org/markup-compatibility/2006">
        <mc:Choice xmlns:p14="http://schemas.microsoft.com/office/powerpoint/2010/main" Requires="p14">
          <p:contentPart p14:bwMode="auto" r:id="rId164">
            <p14:nvContentPartPr>
              <p14:cNvPr id="1048996" name=""/>
              <p14:cNvContentPartPr/>
              <p14:nvPr/>
            </p14:nvContentPartPr>
            <p14:xfrm>
              <a:off x="2120062" y="6203441"/>
              <a:ext cx="185309" cy="44880"/>
            </p14:xfrm>
          </p:contentPart>
        </mc:Choice>
        <mc:Fallback>
          <p:sp>
            <p:nvSpPr>
              <p:cNvPr id="1048996" name=""/>
              <p:cNvSpPr/>
              <p:nvPr/>
            </p:nvSpPr>
            <p:spPr>
              <a:xfrm>
                <a:off x="2120062" y="6203441"/>
                <a:ext cx="185309" cy="44880"/>
              </a:xfrm>
            </p:spPr>
          </p:sp>
        </mc:Fallback>
      </mc:AlternateContent>
      <mc:AlternateContent xmlns:mc="http://schemas.openxmlformats.org/markup-compatibility/2006">
        <mc:Choice xmlns:p14="http://schemas.microsoft.com/office/powerpoint/2010/main" Requires="p14">
          <p:contentPart p14:bwMode="auto" r:id="rId165">
            <p14:nvContentPartPr>
              <p14:cNvPr id="1048997" name=""/>
              <p14:cNvContentPartPr/>
              <p14:nvPr/>
            </p14:nvContentPartPr>
            <p14:xfrm>
              <a:off x="2473005" y="5594855"/>
              <a:ext cx="216833" cy="511341"/>
            </p14:xfrm>
          </p:contentPart>
        </mc:Choice>
        <mc:Fallback>
          <p:sp>
            <p:nvSpPr>
              <p:cNvPr id="1048997" name=""/>
              <p:cNvSpPr/>
              <p:nvPr/>
            </p:nvSpPr>
            <p:spPr>
              <a:xfrm>
                <a:off x="2473005" y="5594855"/>
                <a:ext cx="216833" cy="511341"/>
              </a:xfrm>
            </p:spPr>
          </p:sp>
        </mc:Fallback>
      </mc:AlternateContent>
      <mc:AlternateContent xmlns:mc="http://schemas.openxmlformats.org/markup-compatibility/2006">
        <mc:Choice xmlns:p14="http://schemas.microsoft.com/office/powerpoint/2010/main" Requires="p14">
          <p:contentPart p14:bwMode="auto" r:id="rId166">
            <p14:nvContentPartPr>
              <p14:cNvPr id="1048998" name=""/>
              <p14:cNvContentPartPr/>
              <p14:nvPr/>
            </p14:nvContentPartPr>
            <p14:xfrm>
              <a:off x="2761068" y="5829784"/>
              <a:ext cx="133959" cy="341616"/>
            </p14:xfrm>
          </p:contentPart>
        </mc:Choice>
        <mc:Fallback>
          <p:sp>
            <p:nvSpPr>
              <p:cNvPr id="1048998" name=""/>
              <p:cNvSpPr/>
              <p:nvPr/>
            </p:nvSpPr>
            <p:spPr>
              <a:xfrm>
                <a:off x="2761068" y="5829784"/>
                <a:ext cx="133959" cy="341616"/>
              </a:xfrm>
            </p:spPr>
          </p:sp>
        </mc:Fallback>
      </mc:AlternateContent>
      <mc:AlternateContent xmlns:mc="http://schemas.openxmlformats.org/markup-compatibility/2006">
        <mc:Choice xmlns:p14="http://schemas.microsoft.com/office/powerpoint/2010/main" Requires="p14">
          <p:contentPart p14:bwMode="auto" r:id="rId167">
            <p14:nvContentPartPr>
              <p14:cNvPr id="1048999" name=""/>
              <p14:cNvContentPartPr/>
              <p14:nvPr/>
            </p14:nvContentPartPr>
            <p14:xfrm>
              <a:off x="2967551" y="5899218"/>
              <a:ext cx="212881" cy="263148"/>
            </p14:xfrm>
          </p:contentPart>
        </mc:Choice>
        <mc:Fallback>
          <p:sp>
            <p:nvSpPr>
              <p:cNvPr id="1048999" name=""/>
              <p:cNvSpPr/>
              <p:nvPr/>
            </p:nvSpPr>
            <p:spPr>
              <a:xfrm>
                <a:off x="2967551" y="5899218"/>
                <a:ext cx="212881" cy="263148"/>
              </a:xfrm>
            </p:spPr>
          </p:sp>
        </mc:Fallback>
      </mc:AlternateContent>
      <mc:AlternateContent xmlns:mc="http://schemas.openxmlformats.org/markup-compatibility/2006">
        <mc:Choice xmlns:p14="http://schemas.microsoft.com/office/powerpoint/2010/main" Requires="p14">
          <p:contentPart p14:bwMode="auto" r:id="rId168">
            <p14:nvContentPartPr>
              <p14:cNvPr id="1049000" name=""/>
              <p14:cNvContentPartPr/>
              <p14:nvPr/>
            </p14:nvContentPartPr>
            <p14:xfrm>
              <a:off x="2835320" y="5724112"/>
              <a:ext cx="229006" cy="8494"/>
            </p14:xfrm>
          </p:contentPart>
        </mc:Choice>
        <mc:Fallback>
          <p:sp>
            <p:nvSpPr>
              <p:cNvPr id="1049000" name=""/>
              <p:cNvSpPr/>
              <p:nvPr/>
            </p:nvSpPr>
            <p:spPr>
              <a:xfrm>
                <a:off x="2835320" y="5724112"/>
                <a:ext cx="229006" cy="8494"/>
              </a:xfrm>
            </p:spPr>
          </p:sp>
        </mc:Fallback>
      </mc:AlternateContent>
      <mc:AlternateContent xmlns:mc="http://schemas.openxmlformats.org/markup-compatibility/2006">
        <mc:Choice xmlns:p14="http://schemas.microsoft.com/office/powerpoint/2010/main" Requires="p14">
          <p:contentPart p14:bwMode="auto" r:id="rId169">
            <p14:nvContentPartPr>
              <p14:cNvPr id="1049001" name=""/>
              <p14:cNvContentPartPr/>
              <p14:nvPr/>
            </p14:nvContentPartPr>
            <p14:xfrm>
              <a:off x="3014024" y="5630844"/>
              <a:ext cx="115713" cy="190747"/>
            </p14:xfrm>
          </p:contentPart>
        </mc:Choice>
        <mc:Fallback>
          <p:sp>
            <p:nvSpPr>
              <p:cNvPr id="1049001" name=""/>
              <p:cNvSpPr/>
              <p:nvPr/>
            </p:nvSpPr>
            <p:spPr>
              <a:xfrm>
                <a:off x="3014024" y="5630844"/>
                <a:ext cx="115713" cy="190747"/>
              </a:xfrm>
            </p:spPr>
          </p:sp>
        </mc:Fallback>
      </mc:AlternateContent>
      <mc:AlternateContent xmlns:mc="http://schemas.openxmlformats.org/markup-compatibility/2006">
        <mc:Choice xmlns:p14="http://schemas.microsoft.com/office/powerpoint/2010/main" Requires="p14">
          <p:contentPart p14:bwMode="auto" r:id="rId170">
            <p14:nvContentPartPr>
              <p14:cNvPr id="1049002" name=""/>
              <p14:cNvContentPartPr/>
              <p14:nvPr/>
            </p14:nvContentPartPr>
            <p14:xfrm>
              <a:off x="2613815" y="6222528"/>
              <a:ext cx="527728" cy="57111"/>
            </p14:xfrm>
          </p:contentPart>
        </mc:Choice>
        <mc:Fallback>
          <p:sp>
            <p:nvSpPr>
              <p:cNvPr id="1049002" name=""/>
              <p:cNvSpPr/>
              <p:nvPr/>
            </p:nvSpPr>
            <p:spPr>
              <a:xfrm>
                <a:off x="2613815" y="6222528"/>
                <a:ext cx="527728" cy="57111"/>
              </a:xfrm>
            </p:spPr>
          </p:sp>
        </mc:Fallback>
      </mc:AlternateContent>
      <mc:AlternateContent xmlns:mc="http://schemas.openxmlformats.org/markup-compatibility/2006">
        <mc:Choice xmlns:p14="http://schemas.microsoft.com/office/powerpoint/2010/main" Requires="p14">
          <p:contentPart p14:bwMode="auto" r:id="rId171">
            <p14:nvContentPartPr>
              <p14:cNvPr id="1049003" name=""/>
              <p14:cNvContentPartPr/>
              <p14:nvPr/>
            </p14:nvContentPartPr>
            <p14:xfrm>
              <a:off x="2689272" y="6297757"/>
              <a:ext cx="284618" cy="318688"/>
            </p14:xfrm>
          </p:contentPart>
        </mc:Choice>
        <mc:Fallback>
          <p:sp>
            <p:nvSpPr>
              <p:cNvPr id="1049003" name=""/>
              <p:cNvSpPr/>
              <p:nvPr/>
            </p:nvSpPr>
            <p:spPr>
              <a:xfrm>
                <a:off x="2689272" y="6297757"/>
                <a:ext cx="284618" cy="318688"/>
              </a:xfrm>
            </p:spPr>
          </p:sp>
        </mc:Fallback>
      </mc:AlternateContent>
      <mc:AlternateContent xmlns:mc="http://schemas.openxmlformats.org/markup-compatibility/2006">
        <mc:Choice xmlns:p14="http://schemas.microsoft.com/office/powerpoint/2010/main" Requires="p14">
          <p:contentPart p14:bwMode="auto" r:id="rId172">
            <p14:nvContentPartPr>
              <p14:cNvPr id="1049004" name=""/>
              <p14:cNvContentPartPr/>
              <p14:nvPr/>
            </p14:nvContentPartPr>
            <p14:xfrm>
              <a:off x="2913861" y="6426521"/>
              <a:ext cx="198480" cy="17829"/>
            </p14:xfrm>
          </p:contentPart>
        </mc:Choice>
        <mc:Fallback>
          <p:sp>
            <p:nvSpPr>
              <p:cNvPr id="1049004" name=""/>
              <p:cNvSpPr/>
              <p:nvPr/>
            </p:nvSpPr>
            <p:spPr>
              <a:xfrm>
                <a:off x="2913861" y="6426521"/>
                <a:ext cx="198480" cy="17829"/>
              </a:xfrm>
            </p:spPr>
          </p:sp>
        </mc:Fallback>
      </mc:AlternateContent>
      <mc:AlternateContent xmlns:mc="http://schemas.openxmlformats.org/markup-compatibility/2006">
        <mc:Choice xmlns:p14="http://schemas.microsoft.com/office/powerpoint/2010/main" Requires="p14">
          <p:contentPart p14:bwMode="auto" r:id="rId173">
            <p14:nvContentPartPr>
              <p14:cNvPr id="1049005" name=""/>
              <p14:cNvContentPartPr/>
              <p14:nvPr/>
            </p14:nvContentPartPr>
            <p14:xfrm>
              <a:off x="3146869" y="6123521"/>
              <a:ext cx="131902" cy="454057"/>
            </p14:xfrm>
          </p:contentPart>
        </mc:Choice>
        <mc:Fallback>
          <p:sp>
            <p:nvSpPr>
              <p:cNvPr id="1049005" name=""/>
              <p:cNvSpPr/>
              <p:nvPr/>
            </p:nvSpPr>
            <p:spPr>
              <a:xfrm>
                <a:off x="3146869" y="6123521"/>
                <a:ext cx="131902" cy="454057"/>
              </a:xfrm>
            </p:spPr>
          </p:sp>
        </mc:Fallback>
      </mc:AlternateContent>
      <mc:AlternateContent xmlns:mc="http://schemas.openxmlformats.org/markup-compatibility/2006">
        <mc:Choice xmlns:p14="http://schemas.microsoft.com/office/powerpoint/2010/main" Requires="p14">
          <p:contentPart p14:bwMode="auto" r:id="rId174">
            <p14:nvContentPartPr>
              <p14:cNvPr id="1049006" name=""/>
              <p14:cNvContentPartPr/>
              <p14:nvPr/>
            </p14:nvContentPartPr>
            <p14:xfrm>
              <a:off x="3277621" y="6240539"/>
              <a:ext cx="146361" cy="342909"/>
            </p14:xfrm>
          </p:contentPart>
        </mc:Choice>
        <mc:Fallback>
          <p:sp>
            <p:nvSpPr>
              <p:cNvPr id="1049006" name=""/>
              <p:cNvSpPr/>
              <p:nvPr/>
            </p:nvSpPr>
            <p:spPr>
              <a:xfrm>
                <a:off x="3277621" y="6240539"/>
                <a:ext cx="146361" cy="342909"/>
              </a:xfrm>
            </p:spPr>
          </p:sp>
        </mc:Fallback>
      </mc:AlternateContent>
      <mc:AlternateContent xmlns:mc="http://schemas.openxmlformats.org/markup-compatibility/2006">
        <mc:Choice xmlns:p14="http://schemas.microsoft.com/office/powerpoint/2010/main" Requires="p14">
          <p:contentPart p14:bwMode="auto" r:id="rId175">
            <p14:nvContentPartPr>
              <p14:cNvPr id="1049007" name=""/>
              <p14:cNvContentPartPr/>
              <p14:nvPr/>
            </p14:nvContentPartPr>
            <p14:xfrm>
              <a:off x="3463942" y="6159758"/>
              <a:ext cx="108256" cy="196641"/>
            </p14:xfrm>
          </p:contentPart>
        </mc:Choice>
        <mc:Fallback>
          <p:sp>
            <p:nvSpPr>
              <p:cNvPr id="1049007" name=""/>
              <p:cNvSpPr/>
              <p:nvPr/>
            </p:nvSpPr>
            <p:spPr>
              <a:xfrm>
                <a:off x="3463942" y="6159758"/>
                <a:ext cx="108256" cy="196641"/>
              </a:xfrm>
            </p:spPr>
          </p:sp>
        </mc:Fallback>
      </mc:AlternateContent>
      <mc:AlternateContent xmlns:mc="http://schemas.openxmlformats.org/markup-compatibility/2006">
        <mc:Choice xmlns:p14="http://schemas.microsoft.com/office/powerpoint/2010/main" Requires="p14">
          <p:contentPart p14:bwMode="auto" r:id="rId176">
            <p14:nvContentPartPr>
              <p14:cNvPr id="1049008" name=""/>
              <p14:cNvContentPartPr/>
              <p14:nvPr/>
            </p14:nvContentPartPr>
            <p14:xfrm>
              <a:off x="3550577" y="6123521"/>
              <a:ext cx="92334" cy="204038"/>
            </p14:xfrm>
          </p:contentPart>
        </mc:Choice>
        <mc:Fallback>
          <p:sp>
            <p:nvSpPr>
              <p:cNvPr id="1049008" name=""/>
              <p:cNvSpPr/>
              <p:nvPr/>
            </p:nvSpPr>
            <p:spPr>
              <a:xfrm>
                <a:off x="3550577" y="6123521"/>
                <a:ext cx="92334" cy="204038"/>
              </a:xfrm>
            </p:spPr>
          </p:sp>
        </mc:Fallback>
      </mc:AlternateContent>
      <mc:AlternateContent xmlns:mc="http://schemas.openxmlformats.org/markup-compatibility/2006">
        <mc:Choice xmlns:p14="http://schemas.microsoft.com/office/powerpoint/2010/main" Requires="p14">
          <p:contentPart p14:bwMode="auto" r:id="rId177">
            <p14:nvContentPartPr>
              <p14:cNvPr id="1049009" name=""/>
              <p14:cNvContentPartPr/>
              <p14:nvPr/>
            </p14:nvContentPartPr>
            <p14:xfrm>
              <a:off x="3729281" y="6047003"/>
              <a:ext cx="204635" cy="474099"/>
            </p14:xfrm>
          </p:contentPart>
        </mc:Choice>
        <mc:Fallback>
          <p:sp>
            <p:nvSpPr>
              <p:cNvPr id="1049009" name=""/>
              <p:cNvSpPr/>
              <p:nvPr/>
            </p:nvSpPr>
            <p:spPr>
              <a:xfrm>
                <a:off x="3729281" y="6047003"/>
                <a:ext cx="204635" cy="474099"/>
              </a:xfrm>
            </p:spPr>
          </p:sp>
        </mc:Fallback>
      </mc:AlternateContent>
      <mc:AlternateContent xmlns:mc="http://schemas.openxmlformats.org/markup-compatibility/2006">
        <mc:Choice xmlns:p14="http://schemas.microsoft.com/office/powerpoint/2010/main" Requires="p14">
          <p:contentPart p14:bwMode="auto" r:id="rId178">
            <p14:nvContentPartPr>
              <p14:cNvPr id="1049010" name=""/>
              <p14:cNvContentPartPr/>
              <p14:nvPr/>
            </p14:nvContentPartPr>
            <p14:xfrm>
              <a:off x="3722856" y="5935861"/>
              <a:ext cx="242492" cy="42959"/>
            </p14:xfrm>
          </p:contentPart>
        </mc:Choice>
        <mc:Fallback>
          <p:sp>
            <p:nvSpPr>
              <p:cNvPr id="1049010" name=""/>
              <p:cNvSpPr/>
              <p:nvPr/>
            </p:nvSpPr>
            <p:spPr>
              <a:xfrm>
                <a:off x="3722856" y="5935861"/>
                <a:ext cx="242492" cy="42959"/>
              </a:xfrm>
            </p:spPr>
          </p:sp>
        </mc:Fallback>
      </mc:AlternateContent>
      <mc:AlternateContent xmlns:mc="http://schemas.openxmlformats.org/markup-compatibility/2006">
        <mc:Choice xmlns:p14="http://schemas.microsoft.com/office/powerpoint/2010/main" Requires="p14">
          <p:contentPart p14:bwMode="auto" r:id="rId179">
            <p14:nvContentPartPr>
              <p14:cNvPr id="1049011" name=""/>
              <p14:cNvContentPartPr/>
              <p14:nvPr/>
            </p14:nvContentPartPr>
            <p14:xfrm>
              <a:off x="3851065" y="5855465"/>
              <a:ext cx="131848" cy="175699"/>
            </p14:xfrm>
          </p:contentPart>
        </mc:Choice>
        <mc:Fallback>
          <p:sp>
            <p:nvSpPr>
              <p:cNvPr id="1049011" name=""/>
              <p:cNvSpPr/>
              <p:nvPr/>
            </p:nvSpPr>
            <p:spPr>
              <a:xfrm>
                <a:off x="3851065" y="5855465"/>
                <a:ext cx="131848" cy="175699"/>
              </a:xfrm>
            </p:spPr>
          </p:sp>
        </mc:Fallback>
      </mc:AlternateContent>
      <mc:AlternateContent xmlns:mc="http://schemas.openxmlformats.org/markup-compatibility/2006">
        <mc:Choice xmlns:p14="http://schemas.microsoft.com/office/powerpoint/2010/main" Requires="p14">
          <p:contentPart p14:bwMode="auto" r:id="rId180">
            <p14:nvContentPartPr>
              <p14:cNvPr id="1049012" name=""/>
              <p14:cNvContentPartPr/>
              <p14:nvPr/>
            </p14:nvContentPartPr>
            <p14:xfrm>
              <a:off x="3912664" y="6304914"/>
              <a:ext cx="148119" cy="182694"/>
            </p14:xfrm>
          </p:contentPart>
        </mc:Choice>
        <mc:Fallback>
          <p:sp>
            <p:nvSpPr>
              <p:cNvPr id="1049012" name=""/>
              <p:cNvSpPr/>
              <p:nvPr/>
            </p:nvSpPr>
            <p:spPr>
              <a:xfrm>
                <a:off x="3912664" y="6304914"/>
                <a:ext cx="148119" cy="182694"/>
              </a:xfrm>
            </p:spPr>
          </p:sp>
        </mc:Fallback>
      </mc:AlternateContent>
      <mc:AlternateContent xmlns:mc="http://schemas.openxmlformats.org/markup-compatibility/2006">
        <mc:Choice xmlns:p14="http://schemas.microsoft.com/office/powerpoint/2010/main" Requires="p14">
          <p:contentPart p14:bwMode="auto" r:id="rId181">
            <p14:nvContentPartPr>
              <p14:cNvPr id="1049013" name=""/>
              <p14:cNvContentPartPr/>
              <p14:nvPr/>
            </p14:nvContentPartPr>
            <p14:xfrm>
              <a:off x="4055873" y="6297757"/>
              <a:ext cx="138480" cy="327239"/>
            </p14:xfrm>
          </p:contentPart>
        </mc:Choice>
        <mc:Fallback>
          <p:sp>
            <p:nvSpPr>
              <p:cNvPr id="1049013" name=""/>
              <p:cNvSpPr/>
              <p:nvPr/>
            </p:nvSpPr>
            <p:spPr>
              <a:xfrm>
                <a:off x="4055873" y="6297757"/>
                <a:ext cx="138480" cy="327239"/>
              </a:xfrm>
            </p:spPr>
          </p:sp>
        </mc:Fallback>
      </mc:AlternateContent>
      <mc:AlternateContent xmlns:mc="http://schemas.openxmlformats.org/markup-compatibility/2006">
        <mc:Choice xmlns:p14="http://schemas.microsoft.com/office/powerpoint/2010/main" Requires="p14">
          <p:contentPart p14:bwMode="auto" r:id="rId182">
            <p14:nvContentPartPr>
              <p14:cNvPr id="1049014" name=""/>
              <p14:cNvContentPartPr/>
              <p14:nvPr/>
            </p14:nvContentPartPr>
            <p14:xfrm>
              <a:off x="4149534" y="6427276"/>
              <a:ext cx="238097" cy="189461"/>
            </p14:xfrm>
          </p:contentPart>
        </mc:Choice>
        <mc:Fallback>
          <p:sp>
            <p:nvSpPr>
              <p:cNvPr id="1049014" name=""/>
              <p:cNvSpPr/>
              <p:nvPr/>
            </p:nvSpPr>
            <p:spPr>
              <a:xfrm>
                <a:off x="4149534" y="6427276"/>
                <a:ext cx="238097" cy="189461"/>
              </a:xfrm>
            </p:spPr>
          </p:sp>
        </mc:Fallback>
      </mc:AlternateContent>
      <mc:AlternateContent xmlns:mc="http://schemas.openxmlformats.org/markup-compatibility/2006">
        <mc:Choice xmlns:p14="http://schemas.microsoft.com/office/powerpoint/2010/main" Requires="p14">
          <p:contentPart p14:bwMode="auto" r:id="rId183">
            <p14:nvContentPartPr>
              <p14:cNvPr id="1049015" name=""/>
              <p14:cNvContentPartPr/>
              <p14:nvPr/>
            </p14:nvContentPartPr>
            <p14:xfrm>
              <a:off x="4315696" y="6253826"/>
              <a:ext cx="182365" cy="45078"/>
            </p14:xfrm>
          </p:contentPart>
        </mc:Choice>
        <mc:Fallback>
          <p:sp>
            <p:nvSpPr>
              <p:cNvPr id="1049015" name=""/>
              <p:cNvSpPr/>
              <p:nvPr/>
            </p:nvSpPr>
            <p:spPr>
              <a:xfrm>
                <a:off x="4315696" y="6253826"/>
                <a:ext cx="182365" cy="45078"/>
              </a:xfrm>
            </p:spPr>
          </p:sp>
        </mc:Fallback>
      </mc:AlternateContent>
      <mc:AlternateContent xmlns:mc="http://schemas.openxmlformats.org/markup-compatibility/2006">
        <mc:Choice xmlns:p14="http://schemas.microsoft.com/office/powerpoint/2010/main" Requires="p14">
          <p:contentPart p14:bwMode="auto" r:id="rId184">
            <p14:nvContentPartPr>
              <p14:cNvPr id="1049016" name=""/>
              <p14:cNvContentPartPr/>
              <p14:nvPr/>
            </p14:nvContentPartPr>
            <p14:xfrm>
              <a:off x="4394678" y="6174402"/>
              <a:ext cx="21457" cy="160274"/>
            </p14:xfrm>
          </p:contentPart>
        </mc:Choice>
        <mc:Fallback>
          <p:sp>
            <p:nvSpPr>
              <p:cNvPr id="1049016" name=""/>
              <p:cNvSpPr/>
              <p:nvPr/>
            </p:nvSpPr>
            <p:spPr>
              <a:xfrm>
                <a:off x="4394678" y="6174402"/>
                <a:ext cx="21457" cy="160274"/>
              </a:xfrm>
            </p:spPr>
          </p:sp>
        </mc:Fallback>
      </mc:AlternateContent>
      <mc:AlternateContent xmlns:mc="http://schemas.openxmlformats.org/markup-compatibility/2006">
        <mc:Choice xmlns:p14="http://schemas.microsoft.com/office/powerpoint/2010/main" Requires="p14">
          <p:contentPart p14:bwMode="auto" r:id="rId185">
            <p14:nvContentPartPr>
              <p14:cNvPr id="1049017" name=""/>
              <p14:cNvContentPartPr/>
              <p14:nvPr/>
            </p14:nvContentPartPr>
            <p14:xfrm>
              <a:off x="4554227" y="6106868"/>
              <a:ext cx="139558" cy="278238"/>
            </p14:xfrm>
          </p:contentPart>
        </mc:Choice>
        <mc:Fallback>
          <p:sp>
            <p:nvSpPr>
              <p:cNvPr id="1049017" name=""/>
              <p:cNvSpPr/>
              <p:nvPr/>
            </p:nvSpPr>
            <p:spPr>
              <a:xfrm>
                <a:off x="4554227" y="6106868"/>
                <a:ext cx="139558" cy="278238"/>
              </a:xfrm>
            </p:spPr>
          </p:sp>
        </mc:Fallback>
      </mc:AlternateContent>
      <mc:AlternateContent xmlns:mc="http://schemas.openxmlformats.org/markup-compatibility/2006">
        <mc:Choice xmlns:p14="http://schemas.microsoft.com/office/powerpoint/2010/main" Requires="p14">
          <p:contentPart p14:bwMode="auto" r:id="rId186">
            <p14:nvContentPartPr>
              <p14:cNvPr id="1049018" name=""/>
              <p14:cNvContentPartPr/>
              <p14:nvPr/>
            </p14:nvContentPartPr>
            <p14:xfrm>
              <a:off x="4739937" y="6161435"/>
              <a:ext cx="205213" cy="209094"/>
            </p14:xfrm>
          </p:contentPart>
        </mc:Choice>
        <mc:Fallback>
          <p:sp>
            <p:nvSpPr>
              <p:cNvPr id="1049018" name=""/>
              <p:cNvSpPr/>
              <p:nvPr/>
            </p:nvSpPr>
            <p:spPr>
              <a:xfrm>
                <a:off x="4739937" y="6161435"/>
                <a:ext cx="205213" cy="209094"/>
              </a:xfrm>
            </p:spPr>
          </p:sp>
        </mc:Fallback>
      </mc:AlternateContent>
      <mc:AlternateContent xmlns:mc="http://schemas.openxmlformats.org/markup-compatibility/2006">
        <mc:Choice xmlns:p14="http://schemas.microsoft.com/office/powerpoint/2010/main" Requires="p14">
          <p:contentPart p14:bwMode="auto" r:id="rId187">
            <p14:nvContentPartPr>
              <p14:cNvPr id="1049019" name=""/>
              <p14:cNvContentPartPr/>
              <p14:nvPr/>
            </p14:nvContentPartPr>
            <p14:xfrm>
              <a:off x="4548717" y="5950029"/>
              <a:ext cx="317651" cy="14518"/>
            </p14:xfrm>
          </p:contentPart>
        </mc:Choice>
        <mc:Fallback>
          <p:sp>
            <p:nvSpPr>
              <p:cNvPr id="1049019" name=""/>
              <p:cNvSpPr/>
              <p:nvPr/>
            </p:nvSpPr>
            <p:spPr>
              <a:xfrm>
                <a:off x="4548717" y="5950029"/>
                <a:ext cx="317651" cy="14518"/>
              </a:xfrm>
            </p:spPr>
          </p:sp>
        </mc:Fallback>
      </mc:AlternateContent>
      <mc:AlternateContent xmlns:mc="http://schemas.openxmlformats.org/markup-compatibility/2006">
        <mc:Choice xmlns:p14="http://schemas.microsoft.com/office/powerpoint/2010/main" Requires="p14">
          <p:contentPart p14:bwMode="auto" r:id="rId188">
            <p14:nvContentPartPr>
              <p14:cNvPr id="1049020" name=""/>
              <p14:cNvContentPartPr/>
              <p14:nvPr/>
            </p14:nvContentPartPr>
            <p14:xfrm>
              <a:off x="4701785" y="5805080"/>
              <a:ext cx="167325" cy="282368"/>
            </p14:xfrm>
          </p:contentPart>
        </mc:Choice>
        <mc:Fallback>
          <p:sp>
            <p:nvSpPr>
              <p:cNvPr id="1049020" name=""/>
              <p:cNvSpPr/>
              <p:nvPr/>
            </p:nvSpPr>
            <p:spPr>
              <a:xfrm>
                <a:off x="4701785" y="5805080"/>
                <a:ext cx="167325" cy="282368"/>
              </a:xfrm>
            </p:spPr>
          </p:sp>
        </mc:Fallback>
      </mc:AlternateContent>
      <mc:AlternateContent xmlns:mc="http://schemas.openxmlformats.org/markup-compatibility/2006">
        <mc:Choice xmlns:p14="http://schemas.microsoft.com/office/powerpoint/2010/main" Requires="p14">
          <p:contentPart p14:bwMode="auto" r:id="rId189">
            <p14:nvContentPartPr>
              <p14:cNvPr id="1049021" name=""/>
              <p14:cNvContentPartPr/>
              <p14:nvPr/>
            </p14:nvContentPartPr>
            <p14:xfrm>
              <a:off x="5037402" y="6181600"/>
              <a:ext cx="100774" cy="213456"/>
            </p14:xfrm>
          </p:contentPart>
        </mc:Choice>
        <mc:Fallback>
          <p:sp>
            <p:nvSpPr>
              <p:cNvPr id="1049021" name=""/>
              <p:cNvSpPr/>
              <p:nvPr/>
            </p:nvSpPr>
            <p:spPr>
              <a:xfrm>
                <a:off x="5037402" y="6181600"/>
                <a:ext cx="100774" cy="213456"/>
              </a:xfrm>
            </p:spPr>
          </p:sp>
        </mc:Fallback>
      </mc:AlternateContent>
      <mc:AlternateContent xmlns:mc="http://schemas.openxmlformats.org/markup-compatibility/2006">
        <mc:Choice xmlns:p14="http://schemas.microsoft.com/office/powerpoint/2010/main" Requires="p14">
          <p:contentPart p14:bwMode="auto" r:id="rId190">
            <p14:nvContentPartPr>
              <p14:cNvPr id="1049022" name=""/>
              <p14:cNvContentPartPr/>
              <p14:nvPr/>
            </p14:nvContentPartPr>
            <p14:xfrm>
              <a:off x="5109495" y="6159758"/>
              <a:ext cx="77676" cy="235879"/>
            </p14:xfrm>
          </p:contentPart>
        </mc:Choice>
        <mc:Fallback>
          <p:sp>
            <p:nvSpPr>
              <p:cNvPr id="1049022" name=""/>
              <p:cNvSpPr/>
              <p:nvPr/>
            </p:nvSpPr>
            <p:spPr>
              <a:xfrm>
                <a:off x="5109495" y="6159758"/>
                <a:ext cx="77676" cy="235879"/>
              </a:xfrm>
            </p:spPr>
          </p:sp>
        </mc:Fallback>
      </mc:AlternateContent>
      <mc:AlternateContent xmlns:mc="http://schemas.openxmlformats.org/markup-compatibility/2006">
        <mc:Choice xmlns:p14="http://schemas.microsoft.com/office/powerpoint/2010/main" Requires="p14">
          <p:contentPart p14:bwMode="auto" r:id="rId191">
            <p14:nvContentPartPr>
              <p14:cNvPr id="1049023" name=""/>
              <p14:cNvContentPartPr/>
              <p14:nvPr/>
            </p14:nvContentPartPr>
            <p14:xfrm>
              <a:off x="5254455" y="5797245"/>
              <a:ext cx="150063" cy="451126"/>
            </p14:xfrm>
          </p:contentPart>
        </mc:Choice>
        <mc:Fallback>
          <p:sp>
            <p:nvSpPr>
              <p:cNvPr id="1049023" name=""/>
              <p:cNvSpPr/>
              <p:nvPr/>
            </p:nvSpPr>
            <p:spPr>
              <a:xfrm>
                <a:off x="5254455" y="5797245"/>
                <a:ext cx="150063" cy="451126"/>
              </a:xfrm>
            </p:spPr>
          </p:sp>
        </mc:Fallback>
      </mc:AlternateContent>
      <mc:AlternateContent xmlns:mc="http://schemas.openxmlformats.org/markup-compatibility/2006">
        <mc:Choice xmlns:p14="http://schemas.microsoft.com/office/powerpoint/2010/main" Requires="p14">
          <p:contentPart p14:bwMode="auto" r:id="rId192">
            <p14:nvContentPartPr>
              <p14:cNvPr id="1049024" name=""/>
              <p14:cNvContentPartPr/>
              <p14:nvPr/>
            </p14:nvContentPartPr>
            <p14:xfrm>
              <a:off x="5494876" y="5995239"/>
              <a:ext cx="126943" cy="305286"/>
            </p14:xfrm>
          </p:contentPart>
        </mc:Choice>
        <mc:Fallback>
          <p:sp>
            <p:nvSpPr>
              <p:cNvPr id="1049024" name=""/>
              <p:cNvSpPr/>
              <p:nvPr/>
            </p:nvSpPr>
            <p:spPr>
              <a:xfrm>
                <a:off x="5494876" y="5995239"/>
                <a:ext cx="126943" cy="305286"/>
              </a:xfrm>
            </p:spPr>
          </p:sp>
        </mc:Fallback>
      </mc:AlternateContent>
      <mc:AlternateContent xmlns:mc="http://schemas.openxmlformats.org/markup-compatibility/2006">
        <mc:Choice xmlns:p14="http://schemas.microsoft.com/office/powerpoint/2010/main" Requires="p14">
          <p:contentPart p14:bwMode="auto" r:id="rId193">
            <p14:nvContentPartPr>
              <p14:cNvPr id="1049025" name=""/>
              <p14:cNvContentPartPr/>
              <p14:nvPr/>
            </p14:nvContentPartPr>
            <p14:xfrm>
              <a:off x="5497185" y="5842900"/>
              <a:ext cx="162982" cy="5366"/>
            </p14:xfrm>
          </p:contentPart>
        </mc:Choice>
        <mc:Fallback>
          <p:sp>
            <p:nvSpPr>
              <p:cNvPr id="1049025" name=""/>
              <p:cNvSpPr/>
              <p:nvPr/>
            </p:nvSpPr>
            <p:spPr>
              <a:xfrm>
                <a:off x="5497185" y="5842900"/>
                <a:ext cx="162982" cy="5366"/>
              </a:xfrm>
            </p:spPr>
          </p:sp>
        </mc:Fallback>
      </mc:AlternateContent>
      <mc:AlternateContent xmlns:mc="http://schemas.openxmlformats.org/markup-compatibility/2006">
        <mc:Choice xmlns:p14="http://schemas.microsoft.com/office/powerpoint/2010/main" Requires="p14">
          <p:contentPart p14:bwMode="auto" r:id="rId194">
            <p14:nvContentPartPr>
              <p14:cNvPr id="1049026" name=""/>
              <p14:cNvContentPartPr/>
              <p14:nvPr/>
            </p14:nvContentPartPr>
            <p14:xfrm>
              <a:off x="5581626" y="5732606"/>
              <a:ext cx="125906" cy="206254"/>
            </p14:xfrm>
          </p:contentPart>
        </mc:Choice>
        <mc:Fallback>
          <p:sp>
            <p:nvSpPr>
              <p:cNvPr id="1049026" name=""/>
              <p:cNvSpPr/>
              <p:nvPr/>
            </p:nvSpPr>
            <p:spPr>
              <a:xfrm>
                <a:off x="5581626" y="5732606"/>
                <a:ext cx="125906" cy="206254"/>
              </a:xfrm>
            </p:spPr>
          </p:sp>
        </mc:Fallback>
      </mc:AlternateContent>
      <mc:AlternateContent xmlns:mc="http://schemas.openxmlformats.org/markup-compatibility/2006">
        <mc:Choice xmlns:p14="http://schemas.microsoft.com/office/powerpoint/2010/main" Requires="p14">
          <p:contentPart p14:bwMode="auto" r:id="rId195">
            <p14:nvContentPartPr>
              <p14:cNvPr id="1049027" name=""/>
              <p14:cNvContentPartPr/>
              <p14:nvPr/>
            </p14:nvContentPartPr>
            <p14:xfrm>
              <a:off x="5632112" y="6111181"/>
              <a:ext cx="173887" cy="205787"/>
            </p14:xfrm>
          </p:contentPart>
        </mc:Choice>
        <mc:Fallback>
          <p:sp>
            <p:nvSpPr>
              <p:cNvPr id="1049027" name=""/>
              <p:cNvSpPr/>
              <p:nvPr/>
            </p:nvSpPr>
            <p:spPr>
              <a:xfrm>
                <a:off x="5632112" y="6111181"/>
                <a:ext cx="173887" cy="205787"/>
              </a:xfrm>
            </p:spPr>
          </p:sp>
        </mc:Fallback>
      </mc:AlternateContent>
      <mc:AlternateContent xmlns:mc="http://schemas.openxmlformats.org/markup-compatibility/2006">
        <mc:Choice xmlns:p14="http://schemas.microsoft.com/office/powerpoint/2010/main" Requires="p14">
          <p:contentPart p14:bwMode="auto" r:id="rId196">
            <p14:nvContentPartPr>
              <p14:cNvPr id="1049028" name=""/>
              <p14:cNvContentPartPr/>
              <p14:nvPr/>
            </p14:nvContentPartPr>
            <p14:xfrm>
              <a:off x="5731640" y="6109373"/>
              <a:ext cx="186214" cy="238994"/>
            </p14:xfrm>
          </p:contentPart>
        </mc:Choice>
        <mc:Fallback>
          <p:sp>
            <p:nvSpPr>
              <p:cNvPr id="1049028" name=""/>
              <p:cNvSpPr/>
              <p:nvPr/>
            </p:nvSpPr>
            <p:spPr>
              <a:xfrm>
                <a:off x="5731640" y="6109373"/>
                <a:ext cx="186214" cy="238994"/>
              </a:xfrm>
            </p:spPr>
          </p:sp>
        </mc:Fallback>
      </mc:AlternateContent>
      <mc:AlternateContent xmlns:mc="http://schemas.openxmlformats.org/markup-compatibility/2006">
        <mc:Choice xmlns:p14="http://schemas.microsoft.com/office/powerpoint/2010/main" Requires="p14">
          <p:contentPart p14:bwMode="auto" r:id="rId197">
            <p14:nvContentPartPr>
              <p14:cNvPr id="1049029" name=""/>
              <p14:cNvContentPartPr/>
              <p14:nvPr/>
            </p14:nvContentPartPr>
            <p14:xfrm>
              <a:off x="5849396" y="6214752"/>
              <a:ext cx="139821" cy="228203"/>
            </p14:xfrm>
          </p:contentPart>
        </mc:Choice>
        <mc:Fallback>
          <p:sp>
            <p:nvSpPr>
              <p:cNvPr id="1049029" name=""/>
              <p:cNvSpPr/>
              <p:nvPr/>
            </p:nvSpPr>
            <p:spPr>
              <a:xfrm>
                <a:off x="5849396" y="6214752"/>
                <a:ext cx="139821" cy="228203"/>
              </a:xfrm>
            </p:spPr>
          </p:sp>
        </mc:Fallback>
      </mc:AlternateContent>
      <mc:AlternateContent xmlns:mc="http://schemas.openxmlformats.org/markup-compatibility/2006">
        <mc:Choice xmlns:p14="http://schemas.microsoft.com/office/powerpoint/2010/main" Requires="p14">
          <p:contentPart p14:bwMode="auto" r:id="rId198">
            <p14:nvContentPartPr>
              <p14:cNvPr id="1049030" name=""/>
              <p14:cNvContentPartPr/>
              <p14:nvPr/>
            </p14:nvContentPartPr>
            <p14:xfrm>
              <a:off x="5370323" y="6359797"/>
              <a:ext cx="461489" cy="50189"/>
            </p14:xfrm>
          </p:contentPart>
        </mc:Choice>
        <mc:Fallback>
          <p:sp>
            <p:nvSpPr>
              <p:cNvPr id="1049030" name=""/>
              <p:cNvSpPr/>
              <p:nvPr/>
            </p:nvSpPr>
            <p:spPr>
              <a:xfrm>
                <a:off x="5370323" y="6359797"/>
                <a:ext cx="461489" cy="50189"/>
              </a:xfrm>
            </p:spPr>
          </p:sp>
        </mc:Fallback>
      </mc:AlternateContent>
      <mc:AlternateContent xmlns:mc="http://schemas.openxmlformats.org/markup-compatibility/2006">
        <mc:Choice xmlns:p14="http://schemas.microsoft.com/office/powerpoint/2010/main" Requires="p14">
          <p:contentPart p14:bwMode="auto" r:id="rId199">
            <p14:nvContentPartPr>
              <p14:cNvPr id="1049031" name=""/>
              <p14:cNvContentPartPr/>
              <p14:nvPr/>
            </p14:nvContentPartPr>
            <p14:xfrm>
              <a:off x="5453850" y="6442210"/>
              <a:ext cx="179855" cy="246709"/>
            </p14:xfrm>
          </p:contentPart>
        </mc:Choice>
        <mc:Fallback>
          <p:sp>
            <p:nvSpPr>
              <p:cNvPr id="1049031" name=""/>
              <p:cNvSpPr/>
              <p:nvPr/>
            </p:nvSpPr>
            <p:spPr>
              <a:xfrm>
                <a:off x="5453850" y="6442210"/>
                <a:ext cx="179855" cy="246709"/>
              </a:xfrm>
            </p:spPr>
          </p:sp>
        </mc:Fallback>
      </mc:AlternateContent>
      <mc:AlternateContent xmlns:mc="http://schemas.openxmlformats.org/markup-compatibility/2006">
        <mc:Choice xmlns:p14="http://schemas.microsoft.com/office/powerpoint/2010/main" Requires="p14">
          <p:contentPart p14:bwMode="auto" r:id="rId200">
            <p14:nvContentPartPr>
              <p14:cNvPr id="1049032" name=""/>
              <p14:cNvContentPartPr/>
              <p14:nvPr/>
            </p14:nvContentPartPr>
            <p14:xfrm>
              <a:off x="5581626" y="6500537"/>
              <a:ext cx="217628" cy="16864"/>
            </p14:xfrm>
          </p:contentPart>
        </mc:Choice>
        <mc:Fallback>
          <p:sp>
            <p:nvSpPr>
              <p:cNvPr id="1049032" name=""/>
              <p:cNvSpPr/>
              <p:nvPr/>
            </p:nvSpPr>
            <p:spPr>
              <a:xfrm>
                <a:off x="5581626" y="6500537"/>
                <a:ext cx="217628" cy="16864"/>
              </a:xfrm>
            </p:spPr>
          </p:sp>
        </mc:Fallback>
      </mc:AlternateContent>
      <mc:AlternateContent xmlns:mc="http://schemas.openxmlformats.org/markup-compatibility/2006">
        <mc:Choice xmlns:p14="http://schemas.microsoft.com/office/powerpoint/2010/main" Requires="p14">
          <p:contentPart p14:bwMode="auto" r:id="rId201">
            <p14:nvContentPartPr>
              <p14:cNvPr id="1049033" name=""/>
              <p14:cNvContentPartPr/>
              <p14:nvPr/>
            </p14:nvContentPartPr>
            <p14:xfrm>
              <a:off x="5939035" y="6268470"/>
              <a:ext cx="150464" cy="412756"/>
            </p14:xfrm>
          </p:contentPart>
        </mc:Choice>
        <mc:Fallback>
          <p:sp>
            <p:nvSpPr>
              <p:cNvPr id="1049033" name=""/>
              <p:cNvSpPr/>
              <p:nvPr/>
            </p:nvSpPr>
            <p:spPr>
              <a:xfrm>
                <a:off x="5939035" y="6268470"/>
                <a:ext cx="150464" cy="412756"/>
              </a:xfrm>
            </p:spPr>
          </p:sp>
        </mc:Fallback>
      </mc:AlternateContent>
      <mc:AlternateContent xmlns:mc="http://schemas.openxmlformats.org/markup-compatibility/2006">
        <mc:Choice xmlns:p14="http://schemas.microsoft.com/office/powerpoint/2010/main" Requires="p14">
          <p:contentPart p14:bwMode="auto" r:id="rId202">
            <p14:nvContentPartPr>
              <p14:cNvPr id="1049034" name=""/>
              <p14:cNvContentPartPr/>
              <p14:nvPr/>
            </p14:nvContentPartPr>
            <p14:xfrm>
              <a:off x="6023688" y="6413667"/>
              <a:ext cx="151412" cy="253411"/>
            </p14:xfrm>
          </p:contentPart>
        </mc:Choice>
        <mc:Fallback>
          <p:sp>
            <p:nvSpPr>
              <p:cNvPr id="1049034" name=""/>
              <p:cNvSpPr/>
              <p:nvPr/>
            </p:nvSpPr>
            <p:spPr>
              <a:xfrm>
                <a:off x="6023688" y="6413667"/>
                <a:ext cx="151412" cy="253411"/>
              </a:xfrm>
            </p:spPr>
          </p:sp>
        </mc:Fallback>
      </mc:AlternateContent>
      <mc:AlternateContent xmlns:mc="http://schemas.openxmlformats.org/markup-compatibility/2006">
        <mc:Choice xmlns:p14="http://schemas.microsoft.com/office/powerpoint/2010/main" Requires="p14">
          <p:contentPart p14:bwMode="auto" r:id="rId203">
            <p14:nvContentPartPr>
              <p14:cNvPr id="1049035" name=""/>
              <p14:cNvContentPartPr/>
              <p14:nvPr/>
            </p14:nvContentPartPr>
            <p14:xfrm>
              <a:off x="4361720" y="5444153"/>
              <a:ext cx="1634676" cy="599695"/>
            </p14:xfrm>
          </p:contentPart>
        </mc:Choice>
        <mc:Fallback>
          <p:sp>
            <p:nvSpPr>
              <p:cNvPr id="1049035" name=""/>
              <p:cNvSpPr/>
              <p:nvPr/>
            </p:nvSpPr>
            <p:spPr>
              <a:xfrm>
                <a:off x="4361720" y="5444153"/>
                <a:ext cx="1634676" cy="599695"/>
              </a:xfrm>
            </p:spPr>
          </p:sp>
        </mc:Fallback>
      </mc:AlternateContent>
      <mc:AlternateContent xmlns:mc="http://schemas.openxmlformats.org/markup-compatibility/2006">
        <mc:Choice xmlns:p14="http://schemas.microsoft.com/office/powerpoint/2010/main" Requires="p14">
          <p:contentPart p14:bwMode="auto" r:id="rId204">
            <p14:nvContentPartPr>
              <p14:cNvPr id="1049036" name=""/>
              <p14:cNvContentPartPr/>
              <p14:nvPr/>
            </p14:nvContentPartPr>
            <p14:xfrm>
              <a:off x="749794" y="2784252"/>
              <a:ext cx="1864021" cy="369306"/>
            </p14:xfrm>
          </p:contentPart>
        </mc:Choice>
        <mc:Fallback>
          <p:sp>
            <p:nvSpPr>
              <p:cNvPr id="1049036" name=""/>
              <p:cNvSpPr/>
              <p:nvPr/>
            </p:nvSpPr>
            <p:spPr>
              <a:xfrm>
                <a:off x="749794" y="2784252"/>
                <a:ext cx="1864021" cy="369306"/>
              </a:xfrm>
            </p:spPr>
          </p:sp>
        </mc:Fallback>
      </mc:AlternateContent>
      <mc:AlternateContent xmlns:mc="http://schemas.openxmlformats.org/markup-compatibility/2006">
        <mc:Choice xmlns:p14="http://schemas.microsoft.com/office/powerpoint/2010/main" Requires="p14">
          <p:contentPart p14:bwMode="auto" r:id="rId205">
            <p14:nvContentPartPr>
              <p14:cNvPr id="1049037" name=""/>
              <p14:cNvContentPartPr/>
              <p14:nvPr/>
            </p14:nvContentPartPr>
            <p14:xfrm>
              <a:off x="7522269" y="306951"/>
              <a:ext cx="110321" cy="6420192"/>
            </p14:xfrm>
          </p:contentPart>
        </mc:Choice>
        <mc:Fallback>
          <p:sp>
            <p:nvSpPr>
              <p:cNvPr id="1049037" name=""/>
              <p:cNvSpPr/>
              <p:nvPr/>
            </p:nvSpPr>
            <p:spPr>
              <a:xfrm>
                <a:off x="7522269" y="306951"/>
                <a:ext cx="110321" cy="6420192"/>
              </a:xfrm>
            </p:spPr>
          </p:sp>
        </mc:Fallback>
      </mc:AlternateContent>
      <mc:AlternateContent xmlns:mc="http://schemas.openxmlformats.org/markup-compatibility/2006">
        <mc:Choice xmlns:p14="http://schemas.microsoft.com/office/powerpoint/2010/main" Requires="p14">
          <p:contentPart p14:bwMode="auto" r:id="rId206">
            <p14:nvContentPartPr>
              <p14:cNvPr id="1049038" name=""/>
              <p14:cNvContentPartPr/>
              <p14:nvPr/>
            </p14:nvContentPartPr>
            <p14:xfrm>
              <a:off x="8209765" y="726906"/>
              <a:ext cx="196710" cy="253282"/>
            </p14:xfrm>
          </p:contentPart>
        </mc:Choice>
        <mc:Fallback>
          <p:sp>
            <p:nvSpPr>
              <p:cNvPr id="1049038" name=""/>
              <p:cNvSpPr/>
              <p:nvPr/>
            </p:nvSpPr>
            <p:spPr>
              <a:xfrm>
                <a:off x="8209765" y="726906"/>
                <a:ext cx="196710" cy="253282"/>
              </a:xfrm>
            </p:spPr>
          </p:sp>
        </mc:Fallback>
      </mc:AlternateContent>
      <mc:AlternateContent xmlns:mc="http://schemas.openxmlformats.org/markup-compatibility/2006">
        <mc:Choice xmlns:p14="http://schemas.microsoft.com/office/powerpoint/2010/main" Requires="p14">
          <p:contentPart p14:bwMode="auto" r:id="rId207">
            <p14:nvContentPartPr>
              <p14:cNvPr id="1049039" name=""/>
              <p14:cNvContentPartPr/>
              <p14:nvPr/>
            </p14:nvContentPartPr>
            <p14:xfrm>
              <a:off x="8385700" y="488882"/>
              <a:ext cx="41071" cy="457225"/>
            </p14:xfrm>
          </p:contentPart>
        </mc:Choice>
        <mc:Fallback>
          <p:sp>
            <p:nvSpPr>
              <p:cNvPr id="1049039" name=""/>
              <p:cNvSpPr/>
              <p:nvPr/>
            </p:nvSpPr>
            <p:spPr>
              <a:xfrm>
                <a:off x="8385700" y="488882"/>
                <a:ext cx="41071" cy="457225"/>
              </a:xfrm>
            </p:spPr>
          </p:sp>
        </mc:Fallback>
      </mc:AlternateContent>
      <mc:AlternateContent xmlns:mc="http://schemas.openxmlformats.org/markup-compatibility/2006">
        <mc:Choice xmlns:p14="http://schemas.microsoft.com/office/powerpoint/2010/main" Requires="p14">
          <p:contentPart p14:bwMode="auto" r:id="rId208">
            <p14:nvContentPartPr>
              <p14:cNvPr id="1049040" name=""/>
              <p14:cNvContentPartPr/>
              <p14:nvPr/>
            </p14:nvContentPartPr>
            <p14:xfrm>
              <a:off x="8520721" y="685789"/>
              <a:ext cx="191324" cy="237501"/>
            </p14:xfrm>
          </p:contentPart>
        </mc:Choice>
        <mc:Fallback>
          <p:sp>
            <p:nvSpPr>
              <p:cNvPr id="1049040" name=""/>
              <p:cNvSpPr/>
              <p:nvPr/>
            </p:nvSpPr>
            <p:spPr>
              <a:xfrm>
                <a:off x="8520721" y="685789"/>
                <a:ext cx="191324" cy="237501"/>
              </a:xfrm>
            </p:spPr>
          </p:sp>
        </mc:Fallback>
      </mc:AlternateContent>
      <mc:AlternateContent xmlns:mc="http://schemas.openxmlformats.org/markup-compatibility/2006">
        <mc:Choice xmlns:p14="http://schemas.microsoft.com/office/powerpoint/2010/main" Requires="p14">
          <p:contentPart p14:bwMode="auto" r:id="rId209">
            <p14:nvContentPartPr>
              <p14:cNvPr id="1049041" name=""/>
              <p14:cNvContentPartPr/>
              <p14:nvPr/>
            </p14:nvContentPartPr>
            <p14:xfrm>
              <a:off x="8747417" y="735344"/>
              <a:ext cx="49559" cy="225377"/>
            </p14:xfrm>
          </p:contentPart>
        </mc:Choice>
        <mc:Fallback>
          <p:sp>
            <p:nvSpPr>
              <p:cNvPr id="1049041" name=""/>
              <p:cNvSpPr/>
              <p:nvPr/>
            </p:nvSpPr>
            <p:spPr>
              <a:xfrm>
                <a:off x="8747417" y="735344"/>
                <a:ext cx="49559" cy="225377"/>
              </a:xfrm>
            </p:spPr>
          </p:sp>
        </mc:Fallback>
      </mc:AlternateContent>
      <mc:AlternateContent xmlns:mc="http://schemas.openxmlformats.org/markup-compatibility/2006">
        <mc:Choice xmlns:p14="http://schemas.microsoft.com/office/powerpoint/2010/main" Requires="p14">
          <p:contentPart p14:bwMode="auto" r:id="rId210">
            <p14:nvContentPartPr>
              <p14:cNvPr id="1049042" name=""/>
              <p14:cNvContentPartPr/>
              <p14:nvPr/>
            </p14:nvContentPartPr>
            <p14:xfrm>
              <a:off x="8814185" y="641004"/>
              <a:ext cx="188918" cy="310523"/>
            </p14:xfrm>
          </p:contentPart>
        </mc:Choice>
        <mc:Fallback>
          <p:sp>
            <p:nvSpPr>
              <p:cNvPr id="1049042" name=""/>
              <p:cNvSpPr/>
              <p:nvPr/>
            </p:nvSpPr>
            <p:spPr>
              <a:xfrm>
                <a:off x="8814185" y="641004"/>
                <a:ext cx="188918" cy="310523"/>
              </a:xfrm>
            </p:spPr>
          </p:sp>
        </mc:Fallback>
      </mc:AlternateContent>
      <mc:AlternateContent xmlns:mc="http://schemas.openxmlformats.org/markup-compatibility/2006">
        <mc:Choice xmlns:p14="http://schemas.microsoft.com/office/powerpoint/2010/main" Requires="p14">
          <p:contentPart p14:bwMode="auto" r:id="rId211">
            <p14:nvContentPartPr>
              <p14:cNvPr id="1049043" name=""/>
              <p14:cNvContentPartPr/>
              <p14:nvPr/>
            </p14:nvContentPartPr>
            <p14:xfrm>
              <a:off x="8713774" y="460587"/>
              <a:ext cx="291028" cy="86430"/>
            </p14:xfrm>
          </p:contentPart>
        </mc:Choice>
        <mc:Fallback>
          <p:sp>
            <p:nvSpPr>
              <p:cNvPr id="1049043" name=""/>
              <p:cNvSpPr/>
              <p:nvPr/>
            </p:nvSpPr>
            <p:spPr>
              <a:xfrm>
                <a:off x="8713774" y="460587"/>
                <a:ext cx="291028" cy="86430"/>
              </a:xfrm>
            </p:spPr>
          </p:sp>
        </mc:Fallback>
      </mc:AlternateContent>
      <mc:AlternateContent xmlns:mc="http://schemas.openxmlformats.org/markup-compatibility/2006">
        <mc:Choice xmlns:p14="http://schemas.microsoft.com/office/powerpoint/2010/main" Requires="p14">
          <p:contentPart p14:bwMode="auto" r:id="rId212">
            <p14:nvContentPartPr>
              <p14:cNvPr id="1049044" name=""/>
              <p14:cNvContentPartPr/>
              <p14:nvPr/>
            </p14:nvContentPartPr>
            <p14:xfrm>
              <a:off x="8946117" y="383559"/>
              <a:ext cx="135068" cy="153491"/>
            </p14:xfrm>
          </p:contentPart>
        </mc:Choice>
        <mc:Fallback>
          <p:sp>
            <p:nvSpPr>
              <p:cNvPr id="1049044" name=""/>
              <p:cNvSpPr/>
              <p:nvPr/>
            </p:nvSpPr>
            <p:spPr>
              <a:xfrm>
                <a:off x="8946117" y="383559"/>
                <a:ext cx="135068" cy="153491"/>
              </a:xfrm>
            </p:spPr>
          </p:sp>
        </mc:Fallback>
      </mc:AlternateContent>
      <mc:AlternateContent xmlns:mc="http://schemas.openxmlformats.org/markup-compatibility/2006">
        <mc:Choice xmlns:p14="http://schemas.microsoft.com/office/powerpoint/2010/main" Requires="p14">
          <p:contentPart p14:bwMode="auto" r:id="rId213">
            <p14:nvContentPartPr>
              <p14:cNvPr id="1049045" name=""/>
              <p14:cNvContentPartPr/>
              <p14:nvPr/>
            </p14:nvContentPartPr>
            <p14:xfrm>
              <a:off x="8241890" y="1084248"/>
              <a:ext cx="642829" cy="48216"/>
            </p14:xfrm>
          </p:contentPart>
        </mc:Choice>
        <mc:Fallback>
          <p:sp>
            <p:nvSpPr>
              <p:cNvPr id="1049045" name=""/>
              <p:cNvSpPr/>
              <p:nvPr/>
            </p:nvSpPr>
            <p:spPr>
              <a:xfrm>
                <a:off x="8241890" y="1084248"/>
                <a:ext cx="642829" cy="48216"/>
              </a:xfrm>
            </p:spPr>
          </p:sp>
        </mc:Fallback>
      </mc:AlternateContent>
      <mc:AlternateContent xmlns:mc="http://schemas.openxmlformats.org/markup-compatibility/2006">
        <mc:Choice xmlns:p14="http://schemas.microsoft.com/office/powerpoint/2010/main" Requires="p14">
          <p:contentPart p14:bwMode="auto" r:id="rId214">
            <p14:nvContentPartPr>
              <p14:cNvPr id="1049046" name=""/>
              <p14:cNvContentPartPr/>
              <p14:nvPr/>
            </p14:nvContentPartPr>
            <p14:xfrm>
              <a:off x="8408826" y="1453884"/>
              <a:ext cx="130022" cy="242226"/>
            </p14:xfrm>
          </p:contentPart>
        </mc:Choice>
        <mc:Fallback>
          <p:sp>
            <p:nvSpPr>
              <p:cNvPr id="1049046" name=""/>
              <p:cNvSpPr/>
              <p:nvPr/>
            </p:nvSpPr>
            <p:spPr>
              <a:xfrm>
                <a:off x="8408826" y="1453884"/>
                <a:ext cx="130022" cy="242226"/>
              </a:xfrm>
            </p:spPr>
          </p:sp>
        </mc:Fallback>
      </mc:AlternateContent>
      <mc:AlternateContent xmlns:mc="http://schemas.openxmlformats.org/markup-compatibility/2006">
        <mc:Choice xmlns:p14="http://schemas.microsoft.com/office/powerpoint/2010/main" Requires="p14">
          <p:contentPart p14:bwMode="auto" r:id="rId215">
            <p14:nvContentPartPr>
              <p14:cNvPr id="1049047" name=""/>
              <p14:cNvContentPartPr/>
              <p14:nvPr/>
            </p14:nvContentPartPr>
            <p14:xfrm>
              <a:off x="8530816" y="1226781"/>
              <a:ext cx="54363" cy="486204"/>
            </p14:xfrm>
          </p:contentPart>
        </mc:Choice>
        <mc:Fallback>
          <p:sp>
            <p:nvSpPr>
              <p:cNvPr id="1049047" name=""/>
              <p:cNvSpPr/>
              <p:nvPr/>
            </p:nvSpPr>
            <p:spPr>
              <a:xfrm>
                <a:off x="8530816" y="1226781"/>
                <a:ext cx="54363" cy="486204"/>
              </a:xfrm>
            </p:spPr>
          </p:sp>
        </mc:Fallback>
      </mc:AlternateContent>
      <mc:AlternateContent xmlns:mc="http://schemas.openxmlformats.org/markup-compatibility/2006">
        <mc:Choice xmlns:p14="http://schemas.microsoft.com/office/powerpoint/2010/main" Requires="p14">
          <p:contentPart p14:bwMode="auto" r:id="rId216">
            <p14:nvContentPartPr>
              <p14:cNvPr id="1049048" name=""/>
              <p14:cNvContentPartPr/>
              <p14:nvPr/>
            </p14:nvContentPartPr>
            <p14:xfrm>
              <a:off x="8670584" y="1299007"/>
              <a:ext cx="68881" cy="368354"/>
            </p14:xfrm>
          </p:contentPart>
        </mc:Choice>
        <mc:Fallback>
          <p:sp>
            <p:nvSpPr>
              <p:cNvPr id="1049048" name=""/>
              <p:cNvSpPr/>
              <p:nvPr/>
            </p:nvSpPr>
            <p:spPr>
              <a:xfrm>
                <a:off x="8670584" y="1299007"/>
                <a:ext cx="68881" cy="368354"/>
              </a:xfrm>
            </p:spPr>
          </p:sp>
        </mc:Fallback>
      </mc:AlternateContent>
      <mc:AlternateContent xmlns:mc="http://schemas.openxmlformats.org/markup-compatibility/2006">
        <mc:Choice xmlns:p14="http://schemas.microsoft.com/office/powerpoint/2010/main" Requires="p14">
          <p:contentPart p14:bwMode="auto" r:id="rId217">
            <p14:nvContentPartPr>
              <p14:cNvPr id="1049049" name=""/>
              <p14:cNvContentPartPr/>
              <p14:nvPr/>
            </p14:nvContentPartPr>
            <p14:xfrm>
              <a:off x="8613860" y="1411688"/>
              <a:ext cx="201261" cy="126583"/>
            </p14:xfrm>
          </p:contentPart>
        </mc:Choice>
        <mc:Fallback>
          <p:sp>
            <p:nvSpPr>
              <p:cNvPr id="1049049" name=""/>
              <p:cNvSpPr/>
              <p:nvPr/>
            </p:nvSpPr>
            <p:spPr>
              <a:xfrm>
                <a:off x="8613860" y="1411688"/>
                <a:ext cx="201261" cy="126583"/>
              </a:xfrm>
            </p:spPr>
          </p:sp>
        </mc:Fallback>
      </mc:AlternateContent>
      <mc:AlternateContent xmlns:mc="http://schemas.openxmlformats.org/markup-compatibility/2006">
        <mc:Choice xmlns:p14="http://schemas.microsoft.com/office/powerpoint/2010/main" Requires="p14">
          <p:contentPart p14:bwMode="auto" r:id="rId218">
            <p14:nvContentPartPr>
              <p14:cNvPr id="1049050" name=""/>
              <p14:cNvContentPartPr/>
              <p14:nvPr/>
            </p14:nvContentPartPr>
            <p14:xfrm>
              <a:off x="8899516" y="820477"/>
              <a:ext cx="319290" cy="888705"/>
            </p14:xfrm>
          </p:contentPart>
        </mc:Choice>
        <mc:Fallback>
          <p:sp>
            <p:nvSpPr>
              <p:cNvPr id="1049050" name=""/>
              <p:cNvSpPr/>
              <p:nvPr/>
            </p:nvSpPr>
            <p:spPr>
              <a:xfrm>
                <a:off x="8899516" y="820477"/>
                <a:ext cx="319290" cy="888705"/>
              </a:xfrm>
            </p:spPr>
          </p:sp>
        </mc:Fallback>
      </mc:AlternateContent>
      <mc:AlternateContent xmlns:mc="http://schemas.openxmlformats.org/markup-compatibility/2006">
        <mc:Choice xmlns:p14="http://schemas.microsoft.com/office/powerpoint/2010/main" Requires="p14">
          <p:contentPart p14:bwMode="auto" r:id="rId219">
            <p14:nvContentPartPr>
              <p14:cNvPr id="1049051" name=""/>
              <p14:cNvContentPartPr/>
              <p14:nvPr/>
            </p14:nvContentPartPr>
            <p14:xfrm>
              <a:off x="9075402" y="1346165"/>
              <a:ext cx="53390" cy="333332"/>
            </p14:xfrm>
          </p:contentPart>
        </mc:Choice>
        <mc:Fallback>
          <p:sp>
            <p:nvSpPr>
              <p:cNvPr id="1049051" name=""/>
              <p:cNvSpPr/>
              <p:nvPr/>
            </p:nvSpPr>
            <p:spPr>
              <a:xfrm>
                <a:off x="9075402" y="1346165"/>
                <a:ext cx="53390" cy="333332"/>
              </a:xfrm>
            </p:spPr>
          </p:sp>
        </mc:Fallback>
      </mc:AlternateContent>
      <mc:AlternateContent xmlns:mc="http://schemas.openxmlformats.org/markup-compatibility/2006">
        <mc:Choice xmlns:p14="http://schemas.microsoft.com/office/powerpoint/2010/main" Requires="p14">
          <p:contentPart p14:bwMode="auto" r:id="rId220">
            <p14:nvContentPartPr>
              <p14:cNvPr id="1049052" name=""/>
              <p14:cNvContentPartPr/>
              <p14:nvPr/>
            </p14:nvContentPartPr>
            <p14:xfrm>
              <a:off x="9064089" y="1287990"/>
              <a:ext cx="240046" cy="359473"/>
            </p14:xfrm>
          </p:contentPart>
        </mc:Choice>
        <mc:Fallback>
          <p:sp>
            <p:nvSpPr>
              <p:cNvPr id="1049052" name=""/>
              <p:cNvSpPr/>
              <p:nvPr/>
            </p:nvSpPr>
            <p:spPr>
              <a:xfrm>
                <a:off x="9064089" y="1287990"/>
                <a:ext cx="240046" cy="359473"/>
              </a:xfrm>
            </p:spPr>
          </p:sp>
        </mc:Fallback>
      </mc:AlternateContent>
      <mc:AlternateContent xmlns:mc="http://schemas.openxmlformats.org/markup-compatibility/2006">
        <mc:Choice xmlns:p14="http://schemas.microsoft.com/office/powerpoint/2010/main" Requires="p14">
          <p:contentPart p14:bwMode="auto" r:id="rId221">
            <p14:nvContentPartPr>
              <p14:cNvPr id="1049053" name=""/>
              <p14:cNvContentPartPr/>
              <p14:nvPr/>
            </p14:nvContentPartPr>
            <p14:xfrm>
              <a:off x="9393539" y="951683"/>
              <a:ext cx="201879" cy="28635"/>
            </p14:xfrm>
          </p:contentPart>
        </mc:Choice>
        <mc:Fallback>
          <p:sp>
            <p:nvSpPr>
              <p:cNvPr id="1049053" name=""/>
              <p:cNvSpPr/>
              <p:nvPr/>
            </p:nvSpPr>
            <p:spPr>
              <a:xfrm>
                <a:off x="9393539" y="951683"/>
                <a:ext cx="201879" cy="28635"/>
              </a:xfrm>
            </p:spPr>
          </p:sp>
        </mc:Fallback>
      </mc:AlternateContent>
      <mc:AlternateContent xmlns:mc="http://schemas.openxmlformats.org/markup-compatibility/2006">
        <mc:Choice xmlns:p14="http://schemas.microsoft.com/office/powerpoint/2010/main" Requires="p14">
          <p:contentPart p14:bwMode="auto" r:id="rId222">
            <p14:nvContentPartPr>
              <p14:cNvPr id="1049054" name=""/>
              <p14:cNvContentPartPr/>
              <p14:nvPr/>
            </p14:nvContentPartPr>
            <p14:xfrm>
              <a:off x="9400599" y="1111119"/>
              <a:ext cx="154264" cy="506"/>
            </p14:xfrm>
          </p:contentPart>
        </mc:Choice>
        <mc:Fallback>
          <p:sp>
            <p:nvSpPr>
              <p:cNvPr id="1049054" name=""/>
              <p:cNvSpPr/>
              <p:nvPr/>
            </p:nvSpPr>
            <p:spPr>
              <a:xfrm>
                <a:off x="9400599" y="1111119"/>
                <a:ext cx="154264" cy="506"/>
              </a:xfrm>
            </p:spPr>
          </p:sp>
        </mc:Fallback>
      </mc:AlternateContent>
      <mc:AlternateContent xmlns:mc="http://schemas.openxmlformats.org/markup-compatibility/2006">
        <mc:Choice xmlns:p14="http://schemas.microsoft.com/office/powerpoint/2010/main" Requires="p14">
          <p:contentPart p14:bwMode="auto" r:id="rId223">
            <p14:nvContentPartPr>
              <p14:cNvPr id="1049055" name=""/>
              <p14:cNvContentPartPr/>
              <p14:nvPr/>
            </p14:nvContentPartPr>
            <p14:xfrm>
              <a:off x="9808309" y="705162"/>
              <a:ext cx="321667" cy="373827"/>
            </p14:xfrm>
          </p:contentPart>
        </mc:Choice>
        <mc:Fallback>
          <p:sp>
            <p:nvSpPr>
              <p:cNvPr id="1049055" name=""/>
              <p:cNvSpPr/>
              <p:nvPr/>
            </p:nvSpPr>
            <p:spPr>
              <a:xfrm>
                <a:off x="9808309" y="705162"/>
                <a:ext cx="321667" cy="373827"/>
              </a:xfrm>
            </p:spPr>
          </p:sp>
        </mc:Fallback>
      </mc:AlternateContent>
      <mc:AlternateContent xmlns:mc="http://schemas.openxmlformats.org/markup-compatibility/2006">
        <mc:Choice xmlns:p14="http://schemas.microsoft.com/office/powerpoint/2010/main" Requires="p14">
          <p:contentPart p14:bwMode="auto" r:id="rId224">
            <p14:nvContentPartPr>
              <p14:cNvPr id="1049056" name=""/>
              <p14:cNvContentPartPr/>
              <p14:nvPr/>
            </p14:nvContentPartPr>
            <p14:xfrm>
              <a:off x="9958332" y="1064954"/>
              <a:ext cx="84719" cy="248696"/>
            </p14:xfrm>
          </p:contentPart>
        </mc:Choice>
        <mc:Fallback>
          <p:sp>
            <p:nvSpPr>
              <p:cNvPr id="1049056" name=""/>
              <p:cNvSpPr/>
              <p:nvPr/>
            </p:nvSpPr>
            <p:spPr>
              <a:xfrm>
                <a:off x="9958332" y="1064954"/>
                <a:ext cx="84719" cy="248696"/>
              </a:xfrm>
            </p:spPr>
          </p:sp>
        </mc:Fallback>
      </mc:AlternateContent>
      <mc:AlternateContent xmlns:mc="http://schemas.openxmlformats.org/markup-compatibility/2006">
        <mc:Choice xmlns:p14="http://schemas.microsoft.com/office/powerpoint/2010/main" Requires="p14">
          <p:contentPart p14:bwMode="auto" r:id="rId225">
            <p14:nvContentPartPr>
              <p14:cNvPr id="1049057" name=""/>
              <p14:cNvContentPartPr/>
              <p14:nvPr/>
            </p14:nvContentPartPr>
            <p14:xfrm>
              <a:off x="10029814" y="1083770"/>
              <a:ext cx="117911" cy="149947"/>
            </p14:xfrm>
          </p:contentPart>
        </mc:Choice>
        <mc:Fallback>
          <p:sp>
            <p:nvSpPr>
              <p:cNvPr id="1049057" name=""/>
              <p:cNvSpPr/>
              <p:nvPr/>
            </p:nvSpPr>
            <p:spPr>
              <a:xfrm>
                <a:off x="10029814" y="1083770"/>
                <a:ext cx="117911" cy="149947"/>
              </a:xfrm>
            </p:spPr>
          </p:sp>
        </mc:Fallback>
      </mc:AlternateContent>
      <mc:AlternateContent xmlns:mc="http://schemas.openxmlformats.org/markup-compatibility/2006">
        <mc:Choice xmlns:p14="http://schemas.microsoft.com/office/powerpoint/2010/main" Requires="p14">
          <p:contentPart p14:bwMode="auto" r:id="rId226">
            <p14:nvContentPartPr>
              <p14:cNvPr id="1049058" name=""/>
              <p14:cNvContentPartPr/>
              <p14:nvPr/>
            </p14:nvContentPartPr>
            <p14:xfrm>
              <a:off x="10103010" y="1009357"/>
              <a:ext cx="198610" cy="461419"/>
            </p14:xfrm>
          </p:contentPart>
        </mc:Choice>
        <mc:Fallback>
          <p:sp>
            <p:nvSpPr>
              <p:cNvPr id="1049058" name=""/>
              <p:cNvSpPr/>
              <p:nvPr/>
            </p:nvSpPr>
            <p:spPr>
              <a:xfrm>
                <a:off x="10103010" y="1009357"/>
                <a:ext cx="198610" cy="461419"/>
              </a:xfrm>
            </p:spPr>
          </p:sp>
        </mc:Fallback>
      </mc:AlternateContent>
      <mc:AlternateContent xmlns:mc="http://schemas.openxmlformats.org/markup-compatibility/2006">
        <mc:Choice xmlns:p14="http://schemas.microsoft.com/office/powerpoint/2010/main" Requires="p14">
          <p:contentPart p14:bwMode="auto" r:id="rId227">
            <p14:nvContentPartPr>
              <p14:cNvPr id="1049059" name=""/>
              <p14:cNvContentPartPr/>
              <p14:nvPr/>
            </p14:nvContentPartPr>
            <p14:xfrm>
              <a:off x="10256009" y="1320849"/>
              <a:ext cx="45611" cy="248207"/>
            </p14:xfrm>
          </p:contentPart>
        </mc:Choice>
        <mc:Fallback>
          <p:sp>
            <p:nvSpPr>
              <p:cNvPr id="1049059" name=""/>
              <p:cNvSpPr/>
              <p:nvPr/>
            </p:nvSpPr>
            <p:spPr>
              <a:xfrm>
                <a:off x="10256009" y="1320849"/>
                <a:ext cx="45611" cy="248207"/>
              </a:xfrm>
            </p:spPr>
          </p:sp>
        </mc:Fallback>
      </mc:AlternateContent>
      <mc:AlternateContent xmlns:mc="http://schemas.openxmlformats.org/markup-compatibility/2006">
        <mc:Choice xmlns:p14="http://schemas.microsoft.com/office/powerpoint/2010/main" Requires="p14">
          <p:contentPart p14:bwMode="auto" r:id="rId228">
            <p14:nvContentPartPr>
              <p14:cNvPr id="1049060" name=""/>
              <p14:cNvContentPartPr/>
              <p14:nvPr/>
            </p14:nvContentPartPr>
            <p14:xfrm>
              <a:off x="10281535" y="1224019"/>
              <a:ext cx="155989" cy="307697"/>
            </p14:xfrm>
          </p:contentPart>
        </mc:Choice>
        <mc:Fallback>
          <p:sp>
            <p:nvSpPr>
              <p:cNvPr id="1049060" name=""/>
              <p:cNvSpPr/>
              <p:nvPr/>
            </p:nvSpPr>
            <p:spPr>
              <a:xfrm>
                <a:off x="10281535" y="1224019"/>
                <a:ext cx="155989" cy="307697"/>
              </a:xfrm>
            </p:spPr>
          </p:sp>
        </mc:Fallback>
      </mc:AlternateContent>
      <mc:AlternateContent xmlns:mc="http://schemas.openxmlformats.org/markup-compatibility/2006">
        <mc:Choice xmlns:p14="http://schemas.microsoft.com/office/powerpoint/2010/main" Requires="p14">
          <p:contentPart p14:bwMode="auto" r:id="rId229">
            <p14:nvContentPartPr>
              <p14:cNvPr id="1049061" name=""/>
              <p14:cNvContentPartPr/>
              <p14:nvPr/>
            </p14:nvContentPartPr>
            <p14:xfrm>
              <a:off x="9901411" y="578019"/>
              <a:ext cx="353075" cy="59719"/>
            </p14:xfrm>
          </p:contentPart>
        </mc:Choice>
        <mc:Fallback>
          <p:sp>
            <p:nvSpPr>
              <p:cNvPr id="1049061" name=""/>
              <p:cNvSpPr/>
              <p:nvPr/>
            </p:nvSpPr>
            <p:spPr>
              <a:xfrm>
                <a:off x="9901411" y="578019"/>
                <a:ext cx="353075" cy="59719"/>
              </a:xfrm>
            </p:spPr>
          </p:sp>
        </mc:Fallback>
      </mc:AlternateContent>
      <mc:AlternateContent xmlns:mc="http://schemas.openxmlformats.org/markup-compatibility/2006">
        <mc:Choice xmlns:p14="http://schemas.microsoft.com/office/powerpoint/2010/main" Requires="p14">
          <p:contentPart p14:bwMode="auto" r:id="rId230">
            <p14:nvContentPartPr>
              <p14:cNvPr id="1049062" name=""/>
              <p14:cNvContentPartPr/>
              <p14:nvPr/>
            </p14:nvContentPartPr>
            <p14:xfrm>
              <a:off x="10180278" y="552917"/>
              <a:ext cx="84877" cy="188383"/>
            </p14:xfrm>
          </p:contentPart>
        </mc:Choice>
        <mc:Fallback>
          <p:sp>
            <p:nvSpPr>
              <p:cNvPr id="1049062" name=""/>
              <p:cNvSpPr/>
              <p:nvPr/>
            </p:nvSpPr>
            <p:spPr>
              <a:xfrm>
                <a:off x="10180278" y="552917"/>
                <a:ext cx="84877" cy="188383"/>
              </a:xfrm>
            </p:spPr>
          </p:sp>
        </mc:Fallback>
      </mc:AlternateContent>
      <mc:AlternateContent xmlns:mc="http://schemas.openxmlformats.org/markup-compatibility/2006">
        <mc:Choice xmlns:p14="http://schemas.microsoft.com/office/powerpoint/2010/main" Requires="p14">
          <p:contentPart p14:bwMode="auto" r:id="rId231">
            <p14:nvContentPartPr>
              <p14:cNvPr id="1049063" name=""/>
              <p14:cNvContentPartPr/>
              <p14:nvPr/>
            </p14:nvContentPartPr>
            <p14:xfrm>
              <a:off x="10530626" y="1052965"/>
              <a:ext cx="176870" cy="14223"/>
            </p14:xfrm>
          </p:contentPart>
        </mc:Choice>
        <mc:Fallback>
          <p:sp>
            <p:nvSpPr>
              <p:cNvPr id="1049063" name=""/>
              <p:cNvSpPr/>
              <p:nvPr/>
            </p:nvSpPr>
            <p:spPr>
              <a:xfrm>
                <a:off x="10530626" y="1052965"/>
                <a:ext cx="176870" cy="14223"/>
              </a:xfrm>
            </p:spPr>
          </p:sp>
        </mc:Fallback>
      </mc:AlternateContent>
      <mc:AlternateContent xmlns:mc="http://schemas.openxmlformats.org/markup-compatibility/2006">
        <mc:Choice xmlns:p14="http://schemas.microsoft.com/office/powerpoint/2010/main" Requires="p14">
          <p:contentPart p14:bwMode="auto" r:id="rId232">
            <p14:nvContentPartPr>
              <p14:cNvPr id="1049064" name=""/>
              <p14:cNvContentPartPr/>
              <p14:nvPr/>
            </p14:nvContentPartPr>
            <p14:xfrm>
              <a:off x="10787872" y="826883"/>
              <a:ext cx="329168" cy="274597"/>
            </p14:xfrm>
          </p:contentPart>
        </mc:Choice>
        <mc:Fallback>
          <p:sp>
            <p:nvSpPr>
              <p:cNvPr id="1049064" name=""/>
              <p:cNvSpPr/>
              <p:nvPr/>
            </p:nvSpPr>
            <p:spPr>
              <a:xfrm>
                <a:off x="10787872" y="826883"/>
                <a:ext cx="329168" cy="274597"/>
              </a:xfrm>
            </p:spPr>
          </p:sp>
        </mc:Fallback>
      </mc:AlternateContent>
      <mc:AlternateContent xmlns:mc="http://schemas.openxmlformats.org/markup-compatibility/2006">
        <mc:Choice xmlns:p14="http://schemas.microsoft.com/office/powerpoint/2010/main" Requires="p14">
          <p:contentPart p14:bwMode="auto" r:id="rId233">
            <p14:nvContentPartPr>
              <p14:cNvPr id="1049065" name=""/>
              <p14:cNvContentPartPr/>
              <p14:nvPr/>
            </p14:nvContentPartPr>
            <p14:xfrm>
              <a:off x="10824054" y="647233"/>
              <a:ext cx="264305" cy="50632"/>
            </p14:xfrm>
          </p:contentPart>
        </mc:Choice>
        <mc:Fallback>
          <p:sp>
            <p:nvSpPr>
              <p:cNvPr id="1049065" name=""/>
              <p:cNvSpPr/>
              <p:nvPr/>
            </p:nvSpPr>
            <p:spPr>
              <a:xfrm>
                <a:off x="10824054" y="647233"/>
                <a:ext cx="264305" cy="50632"/>
              </a:xfrm>
            </p:spPr>
          </p:sp>
        </mc:Fallback>
      </mc:AlternateContent>
      <mc:AlternateContent xmlns:mc="http://schemas.openxmlformats.org/markup-compatibility/2006">
        <mc:Choice xmlns:p14="http://schemas.microsoft.com/office/powerpoint/2010/main" Requires="p14">
          <p:contentPart p14:bwMode="auto" r:id="rId234">
            <p14:nvContentPartPr>
              <p14:cNvPr id="1049066" name=""/>
              <p14:cNvContentPartPr/>
              <p14:nvPr/>
            </p14:nvContentPartPr>
            <p14:xfrm>
              <a:off x="10945396" y="574197"/>
              <a:ext cx="198474" cy="157829"/>
            </p14:xfrm>
          </p:contentPart>
        </mc:Choice>
        <mc:Fallback>
          <p:sp>
            <p:nvSpPr>
              <p:cNvPr id="1049066" name=""/>
              <p:cNvSpPr/>
              <p:nvPr/>
            </p:nvSpPr>
            <p:spPr>
              <a:xfrm>
                <a:off x="10945396" y="574197"/>
                <a:ext cx="198474" cy="157829"/>
              </a:xfrm>
            </p:spPr>
          </p:sp>
        </mc:Fallback>
      </mc:AlternateContent>
      <mc:AlternateContent xmlns:mc="http://schemas.openxmlformats.org/markup-compatibility/2006">
        <mc:Choice xmlns:p14="http://schemas.microsoft.com/office/powerpoint/2010/main" Requires="p14">
          <p:contentPart p14:bwMode="auto" r:id="rId235">
            <p14:nvContentPartPr>
              <p14:cNvPr id="1049067" name=""/>
              <p14:cNvContentPartPr/>
              <p14:nvPr/>
            </p14:nvContentPartPr>
            <p14:xfrm>
              <a:off x="10984667" y="1114239"/>
              <a:ext cx="149381" cy="140345"/>
            </p14:xfrm>
          </p:contentPart>
        </mc:Choice>
        <mc:Fallback>
          <p:sp>
            <p:nvSpPr>
              <p:cNvPr id="1049067" name=""/>
              <p:cNvSpPr/>
              <p:nvPr/>
            </p:nvSpPr>
            <p:spPr>
              <a:xfrm>
                <a:off x="10984667" y="1114239"/>
                <a:ext cx="149381" cy="140345"/>
              </a:xfrm>
            </p:spPr>
          </p:sp>
        </mc:Fallback>
      </mc:AlternateContent>
      <mc:AlternateContent xmlns:mc="http://schemas.openxmlformats.org/markup-compatibility/2006">
        <mc:Choice xmlns:p14="http://schemas.microsoft.com/office/powerpoint/2010/main" Requires="p14">
          <p:contentPart p14:bwMode="auto" r:id="rId236">
            <p14:nvContentPartPr>
              <p14:cNvPr id="1049068" name=""/>
              <p14:cNvContentPartPr/>
              <p14:nvPr/>
            </p14:nvContentPartPr>
            <p14:xfrm>
              <a:off x="11119577" y="987516"/>
              <a:ext cx="183227" cy="407774"/>
            </p14:xfrm>
          </p:contentPart>
        </mc:Choice>
        <mc:Fallback>
          <p:sp>
            <p:nvSpPr>
              <p:cNvPr id="1049068" name=""/>
              <p:cNvSpPr/>
              <p:nvPr/>
            </p:nvSpPr>
            <p:spPr>
              <a:xfrm>
                <a:off x="11119577" y="987516"/>
                <a:ext cx="183227" cy="407774"/>
              </a:xfrm>
            </p:spPr>
          </p:sp>
        </mc:Fallback>
      </mc:AlternateContent>
      <mc:AlternateContent xmlns:mc="http://schemas.openxmlformats.org/markup-compatibility/2006">
        <mc:Choice xmlns:p14="http://schemas.microsoft.com/office/powerpoint/2010/main" Requires="p14">
          <p:contentPart p14:bwMode="auto" r:id="rId237">
            <p14:nvContentPartPr>
              <p14:cNvPr id="1049069" name=""/>
              <p14:cNvContentPartPr/>
              <p14:nvPr/>
            </p14:nvContentPartPr>
            <p14:xfrm>
              <a:off x="11215557" y="1226781"/>
              <a:ext cx="80187" cy="292643"/>
            </p14:xfrm>
          </p:contentPart>
        </mc:Choice>
        <mc:Fallback>
          <p:sp>
            <p:nvSpPr>
              <p:cNvPr id="1049069" name=""/>
              <p:cNvSpPr/>
              <p:nvPr/>
            </p:nvSpPr>
            <p:spPr>
              <a:xfrm>
                <a:off x="11215557" y="1226781"/>
                <a:ext cx="80187" cy="292643"/>
              </a:xfrm>
            </p:spPr>
          </p:sp>
        </mc:Fallback>
      </mc:AlternateContent>
      <mc:AlternateContent xmlns:mc="http://schemas.openxmlformats.org/markup-compatibility/2006">
        <mc:Choice xmlns:p14="http://schemas.microsoft.com/office/powerpoint/2010/main" Requires="p14">
          <p:contentPart p14:bwMode="auto" r:id="rId238">
            <p14:nvContentPartPr>
              <p14:cNvPr id="1049070" name=""/>
              <p14:cNvContentPartPr/>
              <p14:nvPr/>
            </p14:nvContentPartPr>
            <p14:xfrm>
              <a:off x="11247649" y="1206966"/>
              <a:ext cx="191125" cy="298052"/>
            </p14:xfrm>
          </p:contentPart>
        </mc:Choice>
        <mc:Fallback>
          <p:sp>
            <p:nvSpPr>
              <p:cNvPr id="1049070" name=""/>
              <p:cNvSpPr/>
              <p:nvPr/>
            </p:nvSpPr>
            <p:spPr>
              <a:xfrm>
                <a:off x="11247649" y="1206966"/>
                <a:ext cx="191125" cy="298052"/>
              </a:xfrm>
            </p:spPr>
          </p:sp>
        </mc:Fallback>
      </mc:AlternateContent>
      <mc:AlternateContent xmlns:mc="http://schemas.openxmlformats.org/markup-compatibility/2006">
        <mc:Choice xmlns:p14="http://schemas.microsoft.com/office/powerpoint/2010/main" Requires="p14">
          <p:contentPart p14:bwMode="auto" r:id="rId239">
            <p14:nvContentPartPr>
              <p14:cNvPr id="1049071" name=""/>
              <p14:cNvContentPartPr/>
              <p14:nvPr/>
            </p14:nvContentPartPr>
            <p14:xfrm>
              <a:off x="10808133" y="364285"/>
              <a:ext cx="594834" cy="1332722"/>
            </p14:xfrm>
          </p:contentPart>
        </mc:Choice>
        <mc:Fallback>
          <p:sp>
            <p:nvSpPr>
              <p:cNvPr id="1049071" name=""/>
              <p:cNvSpPr/>
              <p:nvPr/>
            </p:nvSpPr>
            <p:spPr>
              <a:xfrm>
                <a:off x="10808133" y="364285"/>
                <a:ext cx="594834" cy="1332722"/>
              </a:xfrm>
            </p:spPr>
          </p:sp>
        </mc:Fallback>
      </mc:AlternateContent>
      <mc:AlternateContent xmlns:mc="http://schemas.openxmlformats.org/markup-compatibility/2006">
        <mc:Choice xmlns:p14="http://schemas.microsoft.com/office/powerpoint/2010/main" Requires="p14">
          <p:contentPart p14:bwMode="auto" r:id="rId240">
            <p14:nvContentPartPr>
              <p14:cNvPr id="1049072" name=""/>
              <p14:cNvContentPartPr/>
              <p14:nvPr/>
            </p14:nvContentPartPr>
            <p14:xfrm>
              <a:off x="11157067" y="1588905"/>
              <a:ext cx="152120" cy="248739"/>
            </p14:xfrm>
          </p:contentPart>
        </mc:Choice>
        <mc:Fallback>
          <p:sp>
            <p:nvSpPr>
              <p:cNvPr id="1049072" name=""/>
              <p:cNvSpPr/>
              <p:nvPr/>
            </p:nvSpPr>
            <p:spPr>
              <a:xfrm>
                <a:off x="11157067" y="1588905"/>
                <a:ext cx="152120" cy="248739"/>
              </a:xfrm>
            </p:spPr>
          </p:sp>
        </mc:Fallback>
      </mc:AlternateContent>
      <mc:AlternateContent xmlns:mc="http://schemas.openxmlformats.org/markup-compatibility/2006">
        <mc:Choice xmlns:p14="http://schemas.microsoft.com/office/powerpoint/2010/main" Requires="p14">
          <p:contentPart p14:bwMode="auto" r:id="rId241">
            <p14:nvContentPartPr>
              <p14:cNvPr id="1049073" name=""/>
              <p14:cNvContentPartPr/>
              <p14:nvPr/>
            </p14:nvContentPartPr>
            <p14:xfrm>
              <a:off x="10727425" y="2018042"/>
              <a:ext cx="189877" cy="209971"/>
            </p14:xfrm>
          </p:contentPart>
        </mc:Choice>
        <mc:Fallback>
          <p:sp>
            <p:nvSpPr>
              <p:cNvPr id="1049073" name=""/>
              <p:cNvSpPr/>
              <p:nvPr/>
            </p:nvSpPr>
            <p:spPr>
              <a:xfrm>
                <a:off x="10727425" y="2018042"/>
                <a:ext cx="189877" cy="209971"/>
              </a:xfrm>
            </p:spPr>
          </p:sp>
        </mc:Fallback>
      </mc:AlternateContent>
      <mc:AlternateContent xmlns:mc="http://schemas.openxmlformats.org/markup-compatibility/2006">
        <mc:Choice xmlns:p14="http://schemas.microsoft.com/office/powerpoint/2010/main" Requires="p14">
          <p:contentPart p14:bwMode="auto" r:id="rId242">
            <p14:nvContentPartPr>
              <p14:cNvPr id="1049074" name=""/>
              <p14:cNvContentPartPr/>
              <p14:nvPr/>
            </p14:nvContentPartPr>
            <p14:xfrm>
              <a:off x="11046441" y="1958457"/>
              <a:ext cx="180272" cy="516079"/>
            </p14:xfrm>
          </p:contentPart>
        </mc:Choice>
        <mc:Fallback>
          <p:sp>
            <p:nvSpPr>
              <p:cNvPr id="1049074" name=""/>
              <p:cNvSpPr/>
              <p:nvPr/>
            </p:nvSpPr>
            <p:spPr>
              <a:xfrm>
                <a:off x="11046441" y="1958457"/>
                <a:ext cx="180272" cy="516079"/>
              </a:xfrm>
            </p:spPr>
          </p:sp>
        </mc:Fallback>
      </mc:AlternateContent>
      <mc:AlternateContent xmlns:mc="http://schemas.openxmlformats.org/markup-compatibility/2006">
        <mc:Choice xmlns:p14="http://schemas.microsoft.com/office/powerpoint/2010/main" Requires="p14">
          <p:contentPart p14:bwMode="auto" r:id="rId243">
            <p14:nvContentPartPr>
              <p14:cNvPr id="1049075" name=""/>
              <p14:cNvContentPartPr/>
              <p14:nvPr/>
            </p14:nvContentPartPr>
            <p14:xfrm>
              <a:off x="11152781" y="2066938"/>
              <a:ext cx="14561" cy="72722"/>
            </p14:xfrm>
          </p:contentPart>
        </mc:Choice>
        <mc:Fallback>
          <p:sp>
            <p:nvSpPr>
              <p:cNvPr id="1049075" name=""/>
              <p:cNvSpPr/>
              <p:nvPr/>
            </p:nvSpPr>
            <p:spPr>
              <a:xfrm>
                <a:off x="11152781" y="2066938"/>
                <a:ext cx="14561" cy="72722"/>
              </a:xfrm>
            </p:spPr>
          </p:sp>
        </mc:Fallback>
      </mc:AlternateContent>
      <mc:AlternateContent xmlns:mc="http://schemas.openxmlformats.org/markup-compatibility/2006">
        <mc:Choice xmlns:p14="http://schemas.microsoft.com/office/powerpoint/2010/main" Requires="p14">
          <p:contentPart p14:bwMode="auto" r:id="rId244">
            <p14:nvContentPartPr>
              <p14:cNvPr id="1049076" name=""/>
              <p14:cNvContentPartPr/>
              <p14:nvPr/>
            </p14:nvContentPartPr>
            <p14:xfrm>
              <a:off x="11271223" y="2059988"/>
              <a:ext cx="110564" cy="207626"/>
            </p14:xfrm>
          </p:contentPart>
        </mc:Choice>
        <mc:Fallback>
          <p:sp>
            <p:nvSpPr>
              <p:cNvPr id="1049076" name=""/>
              <p:cNvSpPr/>
              <p:nvPr/>
            </p:nvSpPr>
            <p:spPr>
              <a:xfrm>
                <a:off x="11271223" y="2059988"/>
                <a:ext cx="110564" cy="207626"/>
              </a:xfrm>
            </p:spPr>
          </p:sp>
        </mc:Fallback>
      </mc:AlternateContent>
      <mc:AlternateContent xmlns:mc="http://schemas.openxmlformats.org/markup-compatibility/2006">
        <mc:Choice xmlns:p14="http://schemas.microsoft.com/office/powerpoint/2010/main" Requires="p14">
          <p:contentPart p14:bwMode="auto" r:id="rId245">
            <p14:nvContentPartPr>
              <p14:cNvPr id="1049077" name=""/>
              <p14:cNvContentPartPr/>
              <p14:nvPr/>
            </p14:nvContentPartPr>
            <p14:xfrm>
              <a:off x="11252944" y="2095977"/>
              <a:ext cx="243126" cy="159344"/>
            </p14:xfrm>
          </p:contentPart>
        </mc:Choice>
        <mc:Fallback>
          <p:sp>
            <p:nvSpPr>
              <p:cNvPr id="1049077" name=""/>
              <p:cNvSpPr/>
              <p:nvPr/>
            </p:nvSpPr>
            <p:spPr>
              <a:xfrm>
                <a:off x="11252944" y="2095977"/>
                <a:ext cx="243126" cy="159344"/>
              </a:xfrm>
            </p:spPr>
          </p:sp>
        </mc:Fallback>
      </mc:AlternateContent>
      <mc:AlternateContent xmlns:mc="http://schemas.openxmlformats.org/markup-compatibility/2006">
        <mc:Choice xmlns:p14="http://schemas.microsoft.com/office/powerpoint/2010/main" Requires="p14">
          <p:contentPart p14:bwMode="auto" r:id="rId246">
            <p14:nvContentPartPr>
              <p14:cNvPr id="1049078" name=""/>
              <p14:cNvContentPartPr/>
              <p14:nvPr/>
            </p14:nvContentPartPr>
            <p14:xfrm>
              <a:off x="11583624" y="1923397"/>
              <a:ext cx="211017" cy="322100"/>
            </p14:xfrm>
          </p:contentPart>
        </mc:Choice>
        <mc:Fallback>
          <p:sp>
            <p:nvSpPr>
              <p:cNvPr id="1049078" name=""/>
              <p:cNvSpPr/>
              <p:nvPr/>
            </p:nvSpPr>
            <p:spPr>
              <a:xfrm>
                <a:off x="11583624" y="1923397"/>
                <a:ext cx="211017" cy="322100"/>
              </a:xfrm>
            </p:spPr>
          </p:sp>
        </mc:Fallback>
      </mc:AlternateContent>
      <mc:AlternateContent xmlns:mc="http://schemas.openxmlformats.org/markup-compatibility/2006">
        <mc:Choice xmlns:p14="http://schemas.microsoft.com/office/powerpoint/2010/main" Requires="p14">
          <p:contentPart p14:bwMode="auto" r:id="rId247">
            <p14:nvContentPartPr>
              <p14:cNvPr id="1049079" name=""/>
              <p14:cNvContentPartPr/>
              <p14:nvPr/>
            </p14:nvContentPartPr>
            <p14:xfrm>
              <a:off x="11769179" y="2050696"/>
              <a:ext cx="390650" cy="204625"/>
            </p14:xfrm>
          </p:contentPart>
        </mc:Choice>
        <mc:Fallback>
          <p:sp>
            <p:nvSpPr>
              <p:cNvPr id="1049079" name=""/>
              <p:cNvSpPr/>
              <p:nvPr/>
            </p:nvSpPr>
            <p:spPr>
              <a:xfrm>
                <a:off x="11769179" y="2050696"/>
                <a:ext cx="390650" cy="204625"/>
              </a:xfrm>
            </p:spPr>
          </p:sp>
        </mc:Fallback>
      </mc:AlternateContent>
      <mc:AlternateContent xmlns:mc="http://schemas.openxmlformats.org/markup-compatibility/2006">
        <mc:Choice xmlns:p14="http://schemas.microsoft.com/office/powerpoint/2010/main" Requires="p14">
          <p:contentPart p14:bwMode="auto" r:id="rId248">
            <p14:nvContentPartPr>
              <p14:cNvPr id="1049080" name=""/>
              <p14:cNvContentPartPr/>
              <p14:nvPr/>
            </p14:nvContentPartPr>
            <p14:xfrm>
              <a:off x="11080344" y="2429062"/>
              <a:ext cx="150979" cy="351017"/>
            </p14:xfrm>
          </p:contentPart>
        </mc:Choice>
        <mc:Fallback>
          <p:sp>
            <p:nvSpPr>
              <p:cNvPr id="1049080" name=""/>
              <p:cNvSpPr/>
              <p:nvPr/>
            </p:nvSpPr>
            <p:spPr>
              <a:xfrm>
                <a:off x="11080344" y="2429062"/>
                <a:ext cx="150979" cy="351017"/>
              </a:xfrm>
            </p:spPr>
          </p:sp>
        </mc:Fallback>
      </mc:AlternateContent>
      <mc:AlternateContent xmlns:mc="http://schemas.openxmlformats.org/markup-compatibility/2006">
        <mc:Choice xmlns:p14="http://schemas.microsoft.com/office/powerpoint/2010/main" Requires="p14">
          <p:contentPart p14:bwMode="auto" r:id="rId249">
            <p14:nvContentPartPr>
              <p14:cNvPr id="1049081" name=""/>
              <p14:cNvContentPartPr/>
              <p14:nvPr/>
            </p14:nvContentPartPr>
            <p14:xfrm>
              <a:off x="11109980" y="2404913"/>
              <a:ext cx="321668" cy="342927"/>
            </p14:xfrm>
          </p:contentPart>
        </mc:Choice>
        <mc:Fallback>
          <p:sp>
            <p:nvSpPr>
              <p:cNvPr id="1049081" name=""/>
              <p:cNvSpPr/>
              <p:nvPr/>
            </p:nvSpPr>
            <p:spPr>
              <a:xfrm>
                <a:off x="11109980" y="2404913"/>
                <a:ext cx="321668" cy="342927"/>
              </a:xfrm>
            </p:spPr>
          </p:sp>
        </mc:Fallback>
      </mc:AlternateContent>
      <mc:AlternateContent xmlns:mc="http://schemas.openxmlformats.org/markup-compatibility/2006">
        <mc:Choice xmlns:p14="http://schemas.microsoft.com/office/powerpoint/2010/main" Requires="p14">
          <p:contentPart p14:bwMode="auto" r:id="rId250">
            <p14:nvContentPartPr>
              <p14:cNvPr id="1049082" name=""/>
              <p14:cNvContentPartPr/>
              <p14:nvPr/>
            </p14:nvContentPartPr>
            <p14:xfrm>
              <a:off x="10492993" y="1847579"/>
              <a:ext cx="1655842" cy="1044623"/>
            </p14:xfrm>
          </p:contentPart>
        </mc:Choice>
        <mc:Fallback>
          <p:sp>
            <p:nvSpPr>
              <p:cNvPr id="1049082" name=""/>
              <p:cNvSpPr/>
              <p:nvPr/>
            </p:nvSpPr>
            <p:spPr>
              <a:xfrm>
                <a:off x="10492993" y="1847579"/>
                <a:ext cx="1655842" cy="1044623"/>
              </a:xfrm>
            </p:spPr>
          </p:sp>
        </mc:Fallback>
      </mc:AlternateContent>
      <mc:AlternateContent xmlns:mc="http://schemas.openxmlformats.org/markup-compatibility/2006">
        <mc:Choice xmlns:p14="http://schemas.microsoft.com/office/powerpoint/2010/main" Requires="p14">
          <p:contentPart p14:bwMode="auto" r:id="rId251">
            <p14:nvContentPartPr>
              <p14:cNvPr id="1049083" name=""/>
              <p14:cNvContentPartPr/>
              <p14:nvPr/>
            </p14:nvContentPartPr>
            <p14:xfrm>
              <a:off x="2755699" y="6727143"/>
              <a:ext cx="33731" cy="0"/>
            </p14:xfrm>
          </p:contentPart>
        </mc:Choice>
        <mc:Fallback>
          <p:sp>
            <p:nvSpPr>
              <p:cNvPr id="1049083" name=""/>
              <p:cNvSpPr/>
              <p:nvPr/>
            </p:nvSpPr>
            <p:spPr>
              <a:xfrm>
                <a:off x="2755699" y="6727143"/>
                <a:ext cx="33731" cy="0"/>
              </a:xfrm>
            </p:spPr>
          </p:sp>
        </mc:Fallback>
      </mc:AlternateContent>
      <mc:AlternateContent xmlns:mc="http://schemas.openxmlformats.org/markup-compatibility/2006">
        <mc:Choice xmlns:p14="http://schemas.microsoft.com/office/powerpoint/2010/main" Requires="p14">
          <p:contentPart p14:bwMode="auto" r:id="rId252">
            <p14:nvContentPartPr>
              <p14:cNvPr id="1049084" name=""/>
              <p14:cNvContentPartPr/>
              <p14:nvPr/>
            </p14:nvContentPartPr>
            <p14:xfrm>
              <a:off x="7917034" y="3008609"/>
              <a:ext cx="350025" cy="399987"/>
            </p14:xfrm>
          </p:contentPart>
        </mc:Choice>
        <mc:Fallback>
          <p:sp>
            <p:nvSpPr>
              <p:cNvPr id="1049084" name=""/>
              <p:cNvSpPr/>
              <p:nvPr/>
            </p:nvSpPr>
            <p:spPr>
              <a:xfrm>
                <a:off x="7917034" y="3008609"/>
                <a:ext cx="350025" cy="399987"/>
              </a:xfrm>
            </p:spPr>
          </p:sp>
        </mc:Fallback>
      </mc:AlternateContent>
      <mc:AlternateContent xmlns:mc="http://schemas.openxmlformats.org/markup-compatibility/2006">
        <mc:Choice xmlns:p14="http://schemas.microsoft.com/office/powerpoint/2010/main" Requires="p14">
          <p:contentPart p14:bwMode="auto" r:id="rId253">
            <p14:nvContentPartPr>
              <p14:cNvPr id="1049085" name=""/>
              <p14:cNvContentPartPr/>
              <p14:nvPr/>
            </p14:nvContentPartPr>
            <p14:xfrm>
              <a:off x="8316012" y="3097365"/>
              <a:ext cx="251063" cy="244577"/>
            </p14:xfrm>
          </p:contentPart>
        </mc:Choice>
        <mc:Fallback>
          <p:sp>
            <p:nvSpPr>
              <p:cNvPr id="1049085" name=""/>
              <p:cNvSpPr/>
              <p:nvPr/>
            </p:nvSpPr>
            <p:spPr>
              <a:xfrm>
                <a:off x="8316012" y="3097365"/>
                <a:ext cx="251063" cy="244577"/>
              </a:xfrm>
            </p:spPr>
          </p:sp>
        </mc:Fallback>
      </mc:AlternateContent>
      <mc:AlternateContent xmlns:mc="http://schemas.openxmlformats.org/markup-compatibility/2006">
        <mc:Choice xmlns:p14="http://schemas.microsoft.com/office/powerpoint/2010/main" Requires="p14">
          <p:contentPart p14:bwMode="auto" r:id="rId254">
            <p14:nvContentPartPr>
              <p14:cNvPr id="1049086" name=""/>
              <p14:cNvContentPartPr/>
              <p14:nvPr/>
            </p14:nvContentPartPr>
            <p14:xfrm>
              <a:off x="8317025" y="2936135"/>
              <a:ext cx="254033" cy="47376"/>
            </p14:xfrm>
          </p:contentPart>
        </mc:Choice>
        <mc:Fallback>
          <p:sp>
            <p:nvSpPr>
              <p:cNvPr id="1049086" name=""/>
              <p:cNvSpPr/>
              <p:nvPr/>
            </p:nvSpPr>
            <p:spPr>
              <a:xfrm>
                <a:off x="8317025" y="2936135"/>
                <a:ext cx="254033" cy="47376"/>
              </a:xfrm>
            </p:spPr>
          </p:sp>
        </mc:Fallback>
      </mc:AlternateContent>
      <mc:AlternateContent xmlns:mc="http://schemas.openxmlformats.org/markup-compatibility/2006">
        <mc:Choice xmlns:p14="http://schemas.microsoft.com/office/powerpoint/2010/main" Requires="p14">
          <p:contentPart p14:bwMode="auto" r:id="rId255">
            <p14:nvContentPartPr>
              <p14:cNvPr id="1049087" name=""/>
              <p14:cNvContentPartPr/>
              <p14:nvPr/>
            </p14:nvContentPartPr>
            <p14:xfrm>
              <a:off x="8506637" y="2849265"/>
              <a:ext cx="139893" cy="188383"/>
            </p14:xfrm>
          </p:contentPart>
        </mc:Choice>
        <mc:Fallback>
          <p:sp>
            <p:nvSpPr>
              <p:cNvPr id="1049087" name=""/>
              <p:cNvSpPr/>
              <p:nvPr/>
            </p:nvSpPr>
            <p:spPr>
              <a:xfrm>
                <a:off x="8506637" y="2849265"/>
                <a:ext cx="139893" cy="188383"/>
              </a:xfrm>
            </p:spPr>
          </p:sp>
        </mc:Fallback>
      </mc:AlternateContent>
      <mc:AlternateContent xmlns:mc="http://schemas.openxmlformats.org/markup-compatibility/2006">
        <mc:Choice xmlns:p14="http://schemas.microsoft.com/office/powerpoint/2010/main" Requires="p14">
          <p:contentPart p14:bwMode="auto" r:id="rId256">
            <p14:nvContentPartPr>
              <p14:cNvPr id="1049088" name=""/>
              <p14:cNvContentPartPr/>
              <p14:nvPr/>
            </p14:nvContentPartPr>
            <p14:xfrm>
              <a:off x="8020385" y="3425770"/>
              <a:ext cx="536553" cy="17438"/>
            </p14:xfrm>
          </p:contentPart>
        </mc:Choice>
        <mc:Fallback>
          <p:sp>
            <p:nvSpPr>
              <p:cNvPr id="1049088" name=""/>
              <p:cNvSpPr/>
              <p:nvPr/>
            </p:nvSpPr>
            <p:spPr>
              <a:xfrm>
                <a:off x="8020385" y="3425770"/>
                <a:ext cx="536553" cy="17438"/>
              </a:xfrm>
            </p:spPr>
          </p:sp>
        </mc:Fallback>
      </mc:AlternateContent>
      <mc:AlternateContent xmlns:mc="http://schemas.openxmlformats.org/markup-compatibility/2006">
        <mc:Choice xmlns:p14="http://schemas.microsoft.com/office/powerpoint/2010/main" Requires="p14">
          <p:contentPart p14:bwMode="auto" r:id="rId257">
            <p14:nvContentPartPr>
              <p14:cNvPr id="1049089" name=""/>
              <p14:cNvContentPartPr/>
              <p14:nvPr/>
            </p14:nvContentPartPr>
            <p14:xfrm>
              <a:off x="8083600" y="3589781"/>
              <a:ext cx="265953" cy="322771"/>
            </p14:xfrm>
          </p:contentPart>
        </mc:Choice>
        <mc:Fallback>
          <p:sp>
            <p:nvSpPr>
              <p:cNvPr id="1049089" name=""/>
              <p:cNvSpPr/>
              <p:nvPr/>
            </p:nvSpPr>
            <p:spPr>
              <a:xfrm>
                <a:off x="8083600" y="3589781"/>
                <a:ext cx="265953" cy="322771"/>
              </a:xfrm>
            </p:spPr>
          </p:sp>
        </mc:Fallback>
      </mc:AlternateContent>
      <mc:AlternateContent xmlns:mc="http://schemas.openxmlformats.org/markup-compatibility/2006">
        <mc:Choice xmlns:p14="http://schemas.microsoft.com/office/powerpoint/2010/main" Requires="p14">
          <p:contentPart p14:bwMode="auto" r:id="rId258">
            <p14:nvContentPartPr>
              <p14:cNvPr id="1049090" name=""/>
              <p14:cNvContentPartPr/>
              <p14:nvPr/>
            </p14:nvContentPartPr>
            <p14:xfrm>
              <a:off x="8328934" y="3581207"/>
              <a:ext cx="37931" cy="246712"/>
            </p14:xfrm>
          </p:contentPart>
        </mc:Choice>
        <mc:Fallback>
          <p:sp>
            <p:nvSpPr>
              <p:cNvPr id="1049090" name=""/>
              <p:cNvSpPr/>
              <p:nvPr/>
            </p:nvSpPr>
            <p:spPr>
              <a:xfrm>
                <a:off x="8328934" y="3581207"/>
                <a:ext cx="37931" cy="246712"/>
              </a:xfrm>
            </p:spPr>
          </p:sp>
        </mc:Fallback>
      </mc:AlternateContent>
      <mc:AlternateContent xmlns:mc="http://schemas.openxmlformats.org/markup-compatibility/2006">
        <mc:Choice xmlns:p14="http://schemas.microsoft.com/office/powerpoint/2010/main" Requires="p14">
          <p:contentPart p14:bwMode="auto" r:id="rId259">
            <p14:nvContentPartPr>
              <p14:cNvPr id="1049091" name=""/>
              <p14:cNvContentPartPr/>
              <p14:nvPr/>
            </p14:nvContentPartPr>
            <p14:xfrm>
              <a:off x="8292192" y="3530574"/>
              <a:ext cx="236065" cy="180689"/>
            </p14:xfrm>
          </p:contentPart>
        </mc:Choice>
        <mc:Fallback>
          <p:sp>
            <p:nvSpPr>
              <p:cNvPr id="1049091" name=""/>
              <p:cNvSpPr/>
              <p:nvPr/>
            </p:nvSpPr>
            <p:spPr>
              <a:xfrm>
                <a:off x="8292192" y="3530574"/>
                <a:ext cx="236065" cy="180689"/>
              </a:xfrm>
            </p:spPr>
          </p:sp>
        </mc:Fallback>
      </mc:AlternateContent>
      <mc:AlternateContent xmlns:mc="http://schemas.openxmlformats.org/markup-compatibility/2006">
        <mc:Choice xmlns:p14="http://schemas.microsoft.com/office/powerpoint/2010/main" Requires="p14">
          <p:contentPart p14:bwMode="auto" r:id="rId260">
            <p14:nvContentPartPr>
              <p14:cNvPr id="1049092" name=""/>
              <p14:cNvContentPartPr/>
              <p14:nvPr/>
            </p14:nvContentPartPr>
            <p14:xfrm>
              <a:off x="8535656" y="3348643"/>
              <a:ext cx="130712" cy="500577"/>
            </p14:xfrm>
          </p:contentPart>
        </mc:Choice>
        <mc:Fallback>
          <p:sp>
            <p:nvSpPr>
              <p:cNvPr id="1049092" name=""/>
              <p:cNvSpPr/>
              <p:nvPr/>
            </p:nvSpPr>
            <p:spPr>
              <a:xfrm>
                <a:off x="8535656" y="3348643"/>
                <a:ext cx="130712" cy="500577"/>
              </a:xfrm>
            </p:spPr>
          </p:sp>
        </mc:Fallback>
      </mc:AlternateContent>
      <mc:AlternateContent xmlns:mc="http://schemas.openxmlformats.org/markup-compatibility/2006">
        <mc:Choice xmlns:p14="http://schemas.microsoft.com/office/powerpoint/2010/main" Requires="p14">
          <p:contentPart p14:bwMode="auto" r:id="rId261">
            <p14:nvContentPartPr>
              <p14:cNvPr id="1049093" name=""/>
              <p14:cNvContentPartPr/>
              <p14:nvPr/>
            </p14:nvContentPartPr>
            <p14:xfrm>
              <a:off x="8655000" y="3537524"/>
              <a:ext cx="30341" cy="296272"/>
            </p14:xfrm>
          </p:contentPart>
        </mc:Choice>
        <mc:Fallback>
          <p:sp>
            <p:nvSpPr>
              <p:cNvPr id="1049093" name=""/>
              <p:cNvSpPr/>
              <p:nvPr/>
            </p:nvSpPr>
            <p:spPr>
              <a:xfrm>
                <a:off x="8655000" y="3537524"/>
                <a:ext cx="30341" cy="296272"/>
              </a:xfrm>
            </p:spPr>
          </p:sp>
        </mc:Fallback>
      </mc:AlternateContent>
      <mc:AlternateContent xmlns:mc="http://schemas.openxmlformats.org/markup-compatibility/2006">
        <mc:Choice xmlns:p14="http://schemas.microsoft.com/office/powerpoint/2010/main" Requires="p14">
          <p:contentPart p14:bwMode="auto" r:id="rId262">
            <p14:nvContentPartPr>
              <p14:cNvPr id="1049094" name=""/>
              <p14:cNvContentPartPr/>
              <p14:nvPr/>
            </p14:nvContentPartPr>
            <p14:xfrm>
              <a:off x="8649601" y="3510841"/>
              <a:ext cx="161442" cy="253885"/>
            </p14:xfrm>
          </p:contentPart>
        </mc:Choice>
        <mc:Fallback>
          <p:sp>
            <p:nvSpPr>
              <p:cNvPr id="1049094" name=""/>
              <p:cNvSpPr/>
              <p:nvPr/>
            </p:nvSpPr>
            <p:spPr>
              <a:xfrm>
                <a:off x="8649601" y="3510841"/>
                <a:ext cx="161442" cy="253885"/>
              </a:xfrm>
            </p:spPr>
          </p:sp>
        </mc:Fallback>
      </mc:AlternateContent>
      <mc:AlternateContent xmlns:mc="http://schemas.openxmlformats.org/markup-compatibility/2006">
        <mc:Choice xmlns:p14="http://schemas.microsoft.com/office/powerpoint/2010/main" Requires="p14">
          <p:contentPart p14:bwMode="auto" r:id="rId263">
            <p14:nvContentPartPr>
              <p14:cNvPr id="1049095" name=""/>
              <p14:cNvContentPartPr/>
              <p14:nvPr/>
            </p14:nvContentPartPr>
            <p14:xfrm>
              <a:off x="8890538" y="3334992"/>
              <a:ext cx="81171" cy="193092"/>
            </p14:xfrm>
          </p:contentPart>
        </mc:Choice>
        <mc:Fallback>
          <p:sp>
            <p:nvSpPr>
              <p:cNvPr id="1049095" name=""/>
              <p:cNvSpPr/>
              <p:nvPr/>
            </p:nvSpPr>
            <p:spPr>
              <a:xfrm>
                <a:off x="8890538" y="3334992"/>
                <a:ext cx="81171" cy="193092"/>
              </a:xfrm>
            </p:spPr>
          </p:sp>
        </mc:Fallback>
      </mc:AlternateContent>
      <mc:AlternateContent xmlns:mc="http://schemas.openxmlformats.org/markup-compatibility/2006">
        <mc:Choice xmlns:p14="http://schemas.microsoft.com/office/powerpoint/2010/main" Requires="p14">
          <p:contentPart p14:bwMode="auto" r:id="rId264">
            <p14:nvContentPartPr>
              <p14:cNvPr id="1049096" name=""/>
              <p14:cNvContentPartPr/>
              <p14:nvPr/>
            </p14:nvContentPartPr>
            <p14:xfrm>
              <a:off x="8943028" y="3320100"/>
              <a:ext cx="100163" cy="174236"/>
            </p14:xfrm>
          </p:contentPart>
        </mc:Choice>
        <mc:Fallback>
          <p:sp>
            <p:nvSpPr>
              <p:cNvPr id="1049096" name=""/>
              <p:cNvSpPr/>
              <p:nvPr/>
            </p:nvSpPr>
            <p:spPr>
              <a:xfrm>
                <a:off x="8943028" y="3320100"/>
                <a:ext cx="100163" cy="174236"/>
              </a:xfrm>
            </p:spPr>
          </p:sp>
        </mc:Fallback>
      </mc:AlternateContent>
      <mc:AlternateContent xmlns:mc="http://schemas.openxmlformats.org/markup-compatibility/2006">
        <mc:Choice xmlns:p14="http://schemas.microsoft.com/office/powerpoint/2010/main" Requires="p14">
          <p:contentPart p14:bwMode="auto" r:id="rId265">
            <p14:nvContentPartPr>
              <p14:cNvPr id="1049097" name=""/>
              <p14:cNvContentPartPr/>
              <p14:nvPr/>
            </p14:nvContentPartPr>
            <p14:xfrm>
              <a:off x="9182078" y="3235201"/>
              <a:ext cx="224899" cy="543952"/>
            </p14:xfrm>
          </p:contentPart>
        </mc:Choice>
        <mc:Fallback>
          <p:sp>
            <p:nvSpPr>
              <p:cNvPr id="1049097" name=""/>
              <p:cNvSpPr/>
              <p:nvPr/>
            </p:nvSpPr>
            <p:spPr>
              <a:xfrm>
                <a:off x="9182078" y="3235201"/>
                <a:ext cx="224899" cy="543952"/>
              </a:xfrm>
            </p:spPr>
          </p:sp>
        </mc:Fallback>
      </mc:AlternateContent>
      <mc:AlternateContent xmlns:mc="http://schemas.openxmlformats.org/markup-compatibility/2006">
        <mc:Choice xmlns:p14="http://schemas.microsoft.com/office/powerpoint/2010/main" Requires="p14">
          <p:contentPart p14:bwMode="auto" r:id="rId266">
            <p14:nvContentPartPr>
              <p14:cNvPr id="1049098" name=""/>
              <p14:cNvContentPartPr/>
              <p14:nvPr/>
            </p14:nvContentPartPr>
            <p14:xfrm>
              <a:off x="9200274" y="3088530"/>
              <a:ext cx="243126" cy="29039"/>
            </p14:xfrm>
          </p:contentPart>
        </mc:Choice>
        <mc:Fallback>
          <p:sp>
            <p:nvSpPr>
              <p:cNvPr id="1049098" name=""/>
              <p:cNvSpPr/>
              <p:nvPr/>
            </p:nvSpPr>
            <p:spPr>
              <a:xfrm>
                <a:off x="9200274" y="3088530"/>
                <a:ext cx="243126" cy="29039"/>
              </a:xfrm>
            </p:spPr>
          </p:sp>
        </mc:Fallback>
      </mc:AlternateContent>
      <mc:AlternateContent xmlns:mc="http://schemas.openxmlformats.org/markup-compatibility/2006">
        <mc:Choice xmlns:p14="http://schemas.microsoft.com/office/powerpoint/2010/main" Requires="p14">
          <p:contentPart p14:bwMode="auto" r:id="rId267">
            <p14:nvContentPartPr>
              <p14:cNvPr id="1049099" name=""/>
              <p14:cNvContentPartPr/>
              <p14:nvPr/>
            </p14:nvContentPartPr>
            <p14:xfrm>
              <a:off x="9336177" y="3008609"/>
              <a:ext cx="108277" cy="216559"/>
            </p14:xfrm>
          </p:contentPart>
        </mc:Choice>
        <mc:Fallback>
          <p:sp>
            <p:nvSpPr>
              <p:cNvPr id="1049099" name=""/>
              <p:cNvSpPr/>
              <p:nvPr/>
            </p:nvSpPr>
            <p:spPr>
              <a:xfrm>
                <a:off x="9336177" y="3008609"/>
                <a:ext cx="108277" cy="216559"/>
              </a:xfrm>
            </p:spPr>
          </p:sp>
        </mc:Fallback>
      </mc:AlternateContent>
      <mc:AlternateContent xmlns:mc="http://schemas.openxmlformats.org/markup-compatibility/2006">
        <mc:Choice xmlns:p14="http://schemas.microsoft.com/office/powerpoint/2010/main" Requires="p14">
          <p:contentPart p14:bwMode="auto" r:id="rId268">
            <p14:nvContentPartPr>
              <p14:cNvPr id="1049100" name=""/>
              <p14:cNvContentPartPr/>
              <p14:nvPr/>
            </p14:nvContentPartPr>
            <p14:xfrm>
              <a:off x="9339503" y="3516532"/>
              <a:ext cx="151251" cy="235805"/>
            </p14:xfrm>
          </p:contentPart>
        </mc:Choice>
        <mc:Fallback>
          <p:sp>
            <p:nvSpPr>
              <p:cNvPr id="1049100" name=""/>
              <p:cNvSpPr/>
              <p:nvPr/>
            </p:nvSpPr>
            <p:spPr>
              <a:xfrm>
                <a:off x="9339503" y="3516532"/>
                <a:ext cx="151251" cy="235805"/>
              </a:xfrm>
            </p:spPr>
          </p:sp>
        </mc:Fallback>
      </mc:AlternateContent>
      <mc:AlternateContent xmlns:mc="http://schemas.openxmlformats.org/markup-compatibility/2006">
        <mc:Choice xmlns:p14="http://schemas.microsoft.com/office/powerpoint/2010/main" Requires="p14">
          <p:contentPart p14:bwMode="auto" r:id="rId269">
            <p14:nvContentPartPr>
              <p14:cNvPr id="1049101" name=""/>
              <p14:cNvContentPartPr/>
              <p14:nvPr/>
            </p14:nvContentPartPr>
            <p14:xfrm>
              <a:off x="9453510" y="3493840"/>
              <a:ext cx="167711" cy="386701"/>
            </p14:xfrm>
          </p:contentPart>
        </mc:Choice>
        <mc:Fallback>
          <p:sp>
            <p:nvSpPr>
              <p:cNvPr id="1049101" name=""/>
              <p:cNvSpPr/>
              <p:nvPr/>
            </p:nvSpPr>
            <p:spPr>
              <a:xfrm>
                <a:off x="9453510" y="3493840"/>
                <a:ext cx="167711" cy="386701"/>
              </a:xfrm>
            </p:spPr>
          </p:sp>
        </mc:Fallback>
      </mc:AlternateContent>
      <mc:AlternateContent xmlns:mc="http://schemas.openxmlformats.org/markup-compatibility/2006">
        <mc:Choice xmlns:p14="http://schemas.microsoft.com/office/powerpoint/2010/main" Requires="p14">
          <p:contentPart p14:bwMode="auto" r:id="rId270">
            <p14:nvContentPartPr>
              <p14:cNvPr id="1049102" name=""/>
              <p14:cNvContentPartPr/>
              <p14:nvPr/>
            </p14:nvContentPartPr>
            <p14:xfrm>
              <a:off x="9598996" y="3738070"/>
              <a:ext cx="59290" cy="245469"/>
            </p14:xfrm>
          </p:contentPart>
        </mc:Choice>
        <mc:Fallback>
          <p:sp>
            <p:nvSpPr>
              <p:cNvPr id="1049102" name=""/>
              <p:cNvSpPr/>
              <p:nvPr/>
            </p:nvSpPr>
            <p:spPr>
              <a:xfrm>
                <a:off x="9598996" y="3738070"/>
                <a:ext cx="59290" cy="245469"/>
              </a:xfrm>
            </p:spPr>
          </p:sp>
        </mc:Fallback>
      </mc:AlternateContent>
      <mc:AlternateContent xmlns:mc="http://schemas.openxmlformats.org/markup-compatibility/2006">
        <mc:Choice xmlns:p14="http://schemas.microsoft.com/office/powerpoint/2010/main" Requires="p14">
          <p:contentPart p14:bwMode="auto" r:id="rId271">
            <p14:nvContentPartPr>
              <p14:cNvPr id="1049103" name=""/>
              <p14:cNvContentPartPr/>
              <p14:nvPr/>
            </p14:nvContentPartPr>
            <p14:xfrm>
              <a:off x="9631370" y="3631130"/>
              <a:ext cx="175721" cy="292593"/>
            </p14:xfrm>
          </p:contentPart>
        </mc:Choice>
        <mc:Fallback>
          <p:sp>
            <p:nvSpPr>
              <p:cNvPr id="1049103" name=""/>
              <p:cNvSpPr/>
              <p:nvPr/>
            </p:nvSpPr>
            <p:spPr>
              <a:xfrm>
                <a:off x="9631370" y="3631130"/>
                <a:ext cx="175721" cy="292593"/>
              </a:xfrm>
            </p:spPr>
          </p:sp>
        </mc:Fallback>
      </mc:AlternateContent>
      <mc:AlternateContent xmlns:mc="http://schemas.openxmlformats.org/markup-compatibility/2006">
        <mc:Choice xmlns:p14="http://schemas.microsoft.com/office/powerpoint/2010/main" Requires="p14">
          <p:contentPart p14:bwMode="auto" r:id="rId272">
            <p14:nvContentPartPr>
              <p14:cNvPr id="1049104" name=""/>
              <p14:cNvContentPartPr/>
              <p14:nvPr/>
            </p14:nvContentPartPr>
            <p14:xfrm>
              <a:off x="9937152" y="3392996"/>
              <a:ext cx="188919" cy="13974"/>
            </p14:xfrm>
          </p:contentPart>
        </mc:Choice>
        <mc:Fallback>
          <p:sp>
            <p:nvSpPr>
              <p:cNvPr id="1049104" name=""/>
              <p:cNvSpPr/>
              <p:nvPr/>
            </p:nvSpPr>
            <p:spPr>
              <a:xfrm>
                <a:off x="9937152" y="3392996"/>
                <a:ext cx="188919" cy="13974"/>
              </a:xfrm>
            </p:spPr>
          </p:sp>
        </mc:Fallback>
      </mc:AlternateContent>
      <mc:AlternateContent xmlns:mc="http://schemas.openxmlformats.org/markup-compatibility/2006">
        <mc:Choice xmlns:p14="http://schemas.microsoft.com/office/powerpoint/2010/main" Requires="p14">
          <p:contentPart p14:bwMode="auto" r:id="rId273">
            <p14:nvContentPartPr>
              <p14:cNvPr id="1049105" name=""/>
              <p14:cNvContentPartPr/>
              <p14:nvPr/>
            </p14:nvContentPartPr>
            <p14:xfrm>
              <a:off x="9979953" y="3486801"/>
              <a:ext cx="173445" cy="15839"/>
            </p14:xfrm>
          </p:contentPart>
        </mc:Choice>
        <mc:Fallback>
          <p:sp>
            <p:nvSpPr>
              <p:cNvPr id="1049105" name=""/>
              <p:cNvSpPr/>
              <p:nvPr/>
            </p:nvSpPr>
            <p:spPr>
              <a:xfrm>
                <a:off x="9979953" y="3486801"/>
                <a:ext cx="173445" cy="15839"/>
              </a:xfrm>
            </p:spPr>
          </p:sp>
        </mc:Fallback>
      </mc:AlternateContent>
      <mc:AlternateContent xmlns:mc="http://schemas.openxmlformats.org/markup-compatibility/2006">
        <mc:Choice xmlns:p14="http://schemas.microsoft.com/office/powerpoint/2010/main" Requires="p14">
          <p:contentPart p14:bwMode="auto" r:id="rId274">
            <p14:nvContentPartPr>
              <p14:cNvPr id="1049106" name=""/>
              <p14:cNvContentPartPr/>
              <p14:nvPr/>
            </p14:nvContentPartPr>
            <p14:xfrm>
              <a:off x="10290245" y="3316973"/>
              <a:ext cx="206338" cy="233199"/>
            </p14:xfrm>
          </p:contentPart>
        </mc:Choice>
        <mc:Fallback>
          <p:sp>
            <p:nvSpPr>
              <p:cNvPr id="1049106" name=""/>
              <p:cNvSpPr/>
              <p:nvPr/>
            </p:nvSpPr>
            <p:spPr>
              <a:xfrm>
                <a:off x="10290245" y="3316973"/>
                <a:ext cx="206338" cy="233199"/>
              </a:xfrm>
            </p:spPr>
          </p:sp>
        </mc:Fallback>
      </mc:AlternateContent>
      <mc:AlternateContent xmlns:mc="http://schemas.openxmlformats.org/markup-compatibility/2006">
        <mc:Choice xmlns:p14="http://schemas.microsoft.com/office/powerpoint/2010/main" Requires="p14">
          <p:contentPart p14:bwMode="auto" r:id="rId275">
            <p14:nvContentPartPr>
              <p14:cNvPr id="1049107" name=""/>
              <p14:cNvContentPartPr/>
              <p14:nvPr/>
            </p14:nvContentPartPr>
            <p14:xfrm>
              <a:off x="10255301" y="3211389"/>
              <a:ext cx="253704" cy="15322"/>
            </p14:xfrm>
          </p:contentPart>
        </mc:Choice>
        <mc:Fallback>
          <p:sp>
            <p:nvSpPr>
              <p:cNvPr id="1049107" name=""/>
              <p:cNvSpPr/>
              <p:nvPr/>
            </p:nvSpPr>
            <p:spPr>
              <a:xfrm>
                <a:off x="10255301" y="3211389"/>
                <a:ext cx="253704" cy="15322"/>
              </a:xfrm>
            </p:spPr>
          </p:sp>
        </mc:Fallback>
      </mc:AlternateContent>
      <mc:AlternateContent xmlns:mc="http://schemas.openxmlformats.org/markup-compatibility/2006">
        <mc:Choice xmlns:p14="http://schemas.microsoft.com/office/powerpoint/2010/main" Requires="p14">
          <p:contentPart p14:bwMode="auto" r:id="rId276">
            <p14:nvContentPartPr>
              <p14:cNvPr id="1049108" name=""/>
              <p14:cNvContentPartPr/>
              <p14:nvPr/>
            </p14:nvContentPartPr>
            <p14:xfrm>
              <a:off x="10394723" y="3124519"/>
              <a:ext cx="165963" cy="175458"/>
            </p14:xfrm>
          </p:contentPart>
        </mc:Choice>
        <mc:Fallback>
          <p:sp>
            <p:nvSpPr>
              <p:cNvPr id="1049108" name=""/>
              <p:cNvSpPr/>
              <p:nvPr/>
            </p:nvSpPr>
            <p:spPr>
              <a:xfrm>
                <a:off x="10394723" y="3124519"/>
                <a:ext cx="165963" cy="175458"/>
              </a:xfrm>
            </p:spPr>
          </p:sp>
        </mc:Fallback>
      </mc:AlternateContent>
      <mc:AlternateContent xmlns:mc="http://schemas.openxmlformats.org/markup-compatibility/2006">
        <mc:Choice xmlns:p14="http://schemas.microsoft.com/office/powerpoint/2010/main" Requires="p14">
          <p:contentPart p14:bwMode="auto" r:id="rId277">
            <p14:nvContentPartPr>
              <p14:cNvPr id="1049109" name=""/>
              <p14:cNvContentPartPr/>
              <p14:nvPr/>
            </p14:nvContentPartPr>
            <p14:xfrm>
              <a:off x="10834128" y="2776790"/>
              <a:ext cx="249609" cy="490775"/>
            </p14:xfrm>
          </p:contentPart>
        </mc:Choice>
        <mc:Fallback>
          <p:sp>
            <p:nvSpPr>
              <p:cNvPr id="1049109" name=""/>
              <p:cNvSpPr/>
              <p:nvPr/>
            </p:nvSpPr>
            <p:spPr>
              <a:xfrm>
                <a:off x="10834128" y="2776790"/>
                <a:ext cx="249609" cy="490775"/>
              </a:xfrm>
            </p:spPr>
          </p:sp>
        </mc:Fallback>
      </mc:AlternateContent>
      <mc:AlternateContent xmlns:mc="http://schemas.openxmlformats.org/markup-compatibility/2006">
        <mc:Choice xmlns:p14="http://schemas.microsoft.com/office/powerpoint/2010/main" Requires="p14">
          <p:contentPart p14:bwMode="auto" r:id="rId278">
            <p14:nvContentPartPr>
              <p14:cNvPr id="1049110" name=""/>
              <p14:cNvContentPartPr/>
              <p14:nvPr/>
            </p14:nvContentPartPr>
            <p14:xfrm>
              <a:off x="10783390" y="3110371"/>
              <a:ext cx="170960" cy="236100"/>
            </p14:xfrm>
          </p:contentPart>
        </mc:Choice>
        <mc:Fallback>
          <p:sp>
            <p:nvSpPr>
              <p:cNvPr id="1049110" name=""/>
              <p:cNvSpPr/>
              <p:nvPr/>
            </p:nvSpPr>
            <p:spPr>
              <a:xfrm>
                <a:off x="10783390" y="3110371"/>
                <a:ext cx="170960" cy="236100"/>
              </a:xfrm>
            </p:spPr>
          </p:sp>
        </mc:Fallback>
      </mc:AlternateContent>
      <mc:AlternateContent xmlns:mc="http://schemas.openxmlformats.org/markup-compatibility/2006">
        <mc:Choice xmlns:p14="http://schemas.microsoft.com/office/powerpoint/2010/main" Requires="p14">
          <p:contentPart p14:bwMode="auto" r:id="rId279">
            <p14:nvContentPartPr>
              <p14:cNvPr id="1049111" name=""/>
              <p14:cNvContentPartPr/>
              <p14:nvPr/>
            </p14:nvContentPartPr>
            <p14:xfrm>
              <a:off x="10926299" y="2856463"/>
              <a:ext cx="261805" cy="438327"/>
            </p14:xfrm>
          </p:contentPart>
        </mc:Choice>
        <mc:Fallback>
          <p:sp>
            <p:nvSpPr>
              <p:cNvPr id="1049111" name=""/>
              <p:cNvSpPr/>
              <p:nvPr/>
            </p:nvSpPr>
            <p:spPr>
              <a:xfrm>
                <a:off x="10926299" y="2856463"/>
                <a:ext cx="261805" cy="438327"/>
              </a:xfrm>
            </p:spPr>
          </p:sp>
        </mc:Fallback>
      </mc:AlternateContent>
      <mc:AlternateContent xmlns:mc="http://schemas.openxmlformats.org/markup-compatibility/2006">
        <mc:Choice xmlns:p14="http://schemas.microsoft.com/office/powerpoint/2010/main" Requires="p14">
          <p:contentPart p14:bwMode="auto" r:id="rId280">
            <p14:nvContentPartPr>
              <p14:cNvPr id="1049112" name=""/>
              <p14:cNvContentPartPr/>
              <p14:nvPr/>
            </p14:nvContentPartPr>
            <p14:xfrm>
              <a:off x="10767416" y="3117569"/>
              <a:ext cx="241902" cy="220433"/>
            </p14:xfrm>
          </p:contentPart>
        </mc:Choice>
        <mc:Fallback>
          <p:sp>
            <p:nvSpPr>
              <p:cNvPr id="1049112" name=""/>
              <p:cNvSpPr/>
              <p:nvPr/>
            </p:nvSpPr>
            <p:spPr>
              <a:xfrm>
                <a:off x="10767416" y="3117569"/>
                <a:ext cx="241902" cy="220433"/>
              </a:xfrm>
            </p:spPr>
          </p:sp>
        </mc:Fallback>
      </mc:AlternateContent>
      <mc:AlternateContent xmlns:mc="http://schemas.openxmlformats.org/markup-compatibility/2006">
        <mc:Choice xmlns:p14="http://schemas.microsoft.com/office/powerpoint/2010/main" Requires="p14">
          <p:contentPart p14:bwMode="auto" r:id="rId281">
            <p14:nvContentPartPr>
              <p14:cNvPr id="1049113" name=""/>
              <p14:cNvContentPartPr/>
              <p14:nvPr/>
            </p14:nvContentPartPr>
            <p14:xfrm>
              <a:off x="10880975" y="3139411"/>
              <a:ext cx="89572" cy="170017"/>
            </p14:xfrm>
          </p:contentPart>
        </mc:Choice>
        <mc:Fallback>
          <p:sp>
            <p:nvSpPr>
              <p:cNvPr id="1049113" name=""/>
              <p:cNvSpPr/>
              <p:nvPr/>
            </p:nvSpPr>
            <p:spPr>
              <a:xfrm>
                <a:off x="10880975" y="3139411"/>
                <a:ext cx="89572" cy="170017"/>
              </a:xfrm>
            </p:spPr>
          </p:sp>
        </mc:Fallback>
      </mc:AlternateContent>
      <mc:AlternateContent xmlns:mc="http://schemas.openxmlformats.org/markup-compatibility/2006">
        <mc:Choice xmlns:p14="http://schemas.microsoft.com/office/powerpoint/2010/main" Requires="p14">
          <p:contentPart p14:bwMode="auto" r:id="rId282">
            <p14:nvContentPartPr>
              <p14:cNvPr id="1049114" name=""/>
              <p14:cNvContentPartPr/>
              <p14:nvPr/>
            </p14:nvContentPartPr>
            <p14:xfrm>
              <a:off x="7842548" y="4283862"/>
              <a:ext cx="249319" cy="260032"/>
            </p14:xfrm>
          </p:contentPart>
        </mc:Choice>
        <mc:Fallback>
          <p:sp>
            <p:nvSpPr>
              <p:cNvPr id="1049114" name=""/>
              <p:cNvSpPr/>
              <p:nvPr/>
            </p:nvSpPr>
            <p:spPr>
              <a:xfrm>
                <a:off x="7842548" y="4283862"/>
                <a:ext cx="249319" cy="260032"/>
              </a:xfrm>
            </p:spPr>
          </p:sp>
        </mc:Fallback>
      </mc:AlternateContent>
      <mc:AlternateContent xmlns:mc="http://schemas.openxmlformats.org/markup-compatibility/2006">
        <mc:Choice xmlns:p14="http://schemas.microsoft.com/office/powerpoint/2010/main" Requires="p14">
          <p:contentPart p14:bwMode="auto" r:id="rId283">
            <p14:nvContentPartPr>
              <p14:cNvPr id="1049115" name=""/>
              <p14:cNvContentPartPr/>
              <p14:nvPr/>
            </p14:nvContentPartPr>
            <p14:xfrm>
              <a:off x="8070246" y="4109625"/>
              <a:ext cx="50301" cy="326135"/>
            </p14:xfrm>
          </p:contentPart>
        </mc:Choice>
        <mc:Fallback>
          <p:sp>
            <p:nvSpPr>
              <p:cNvPr id="1049115" name=""/>
              <p:cNvSpPr/>
              <p:nvPr/>
            </p:nvSpPr>
            <p:spPr>
              <a:xfrm>
                <a:off x="8070246" y="4109625"/>
                <a:ext cx="50301" cy="326135"/>
              </a:xfrm>
            </p:spPr>
          </p:sp>
        </mc:Fallback>
      </mc:AlternateContent>
      <mc:AlternateContent xmlns:mc="http://schemas.openxmlformats.org/markup-compatibility/2006">
        <mc:Choice xmlns:p14="http://schemas.microsoft.com/office/powerpoint/2010/main" Requires="p14">
          <p:contentPart p14:bwMode="auto" r:id="rId284">
            <p14:nvContentPartPr>
              <p14:cNvPr id="1049116" name=""/>
              <p14:cNvContentPartPr/>
              <p14:nvPr/>
            </p14:nvContentPartPr>
            <p14:xfrm>
              <a:off x="8270571" y="4124269"/>
              <a:ext cx="14561" cy="32762"/>
            </p14:xfrm>
          </p:contentPart>
        </mc:Choice>
        <mc:Fallback>
          <p:sp>
            <p:nvSpPr>
              <p:cNvPr id="1049116" name=""/>
              <p:cNvSpPr/>
              <p:nvPr/>
            </p:nvSpPr>
            <p:spPr>
              <a:xfrm>
                <a:off x="8270571" y="4124269"/>
                <a:ext cx="14561" cy="32762"/>
              </a:xfrm>
            </p:spPr>
          </p:sp>
        </mc:Fallback>
      </mc:AlternateContent>
      <mc:AlternateContent xmlns:mc="http://schemas.openxmlformats.org/markup-compatibility/2006">
        <mc:Choice xmlns:p14="http://schemas.microsoft.com/office/powerpoint/2010/main" Requires="p14">
          <p:contentPart p14:bwMode="auto" r:id="rId285">
            <p14:nvContentPartPr>
              <p14:cNvPr id="1049117" name=""/>
              <p14:cNvContentPartPr/>
              <p14:nvPr/>
            </p14:nvContentPartPr>
            <p14:xfrm>
              <a:off x="8280288" y="4328165"/>
              <a:ext cx="326511" cy="143772"/>
            </p14:xfrm>
          </p:contentPart>
        </mc:Choice>
        <mc:Fallback>
          <p:sp>
            <p:nvSpPr>
              <p:cNvPr id="1049117" name=""/>
              <p:cNvSpPr/>
              <p:nvPr/>
            </p:nvSpPr>
            <p:spPr>
              <a:xfrm>
                <a:off x="8280288" y="4328165"/>
                <a:ext cx="326511" cy="143772"/>
              </a:xfrm>
            </p:spPr>
          </p:sp>
        </mc:Fallback>
      </mc:AlternateContent>
      <mc:AlternateContent xmlns:mc="http://schemas.openxmlformats.org/markup-compatibility/2006">
        <mc:Choice xmlns:p14="http://schemas.microsoft.com/office/powerpoint/2010/main" Requires="p14">
          <p:contentPart p14:bwMode="auto" r:id="rId286">
            <p14:nvContentPartPr>
              <p14:cNvPr id="1049118" name=""/>
              <p14:cNvContentPartPr/>
              <p14:nvPr/>
            </p14:nvContentPartPr>
            <p14:xfrm>
              <a:off x="8363674" y="4153309"/>
              <a:ext cx="169599" cy="30190"/>
            </p14:xfrm>
          </p:contentPart>
        </mc:Choice>
        <mc:Fallback>
          <p:sp>
            <p:nvSpPr>
              <p:cNvPr id="1049118" name=""/>
              <p:cNvSpPr/>
              <p:nvPr/>
            </p:nvSpPr>
            <p:spPr>
              <a:xfrm>
                <a:off x="8363674" y="4153309"/>
                <a:ext cx="169599" cy="30190"/>
              </a:xfrm>
            </p:spPr>
          </p:sp>
        </mc:Fallback>
      </mc:AlternateContent>
      <mc:AlternateContent xmlns:mc="http://schemas.openxmlformats.org/markup-compatibility/2006">
        <mc:Choice xmlns:p14="http://schemas.microsoft.com/office/powerpoint/2010/main" Requires="p14">
          <p:contentPart p14:bwMode="auto" r:id="rId287">
            <p14:nvContentPartPr>
              <p14:cNvPr id="1049119" name=""/>
              <p14:cNvContentPartPr/>
              <p14:nvPr/>
            </p14:nvContentPartPr>
            <p14:xfrm>
              <a:off x="8931676" y="4235620"/>
              <a:ext cx="205219" cy="246150"/>
            </p14:xfrm>
          </p:contentPart>
        </mc:Choice>
        <mc:Fallback>
          <p:sp>
            <p:nvSpPr>
              <p:cNvPr id="1049119" name=""/>
              <p:cNvSpPr/>
              <p:nvPr/>
            </p:nvSpPr>
            <p:spPr>
              <a:xfrm>
                <a:off x="8931676" y="4235620"/>
                <a:ext cx="205219" cy="246150"/>
              </a:xfrm>
            </p:spPr>
          </p:sp>
        </mc:Fallback>
      </mc:AlternateContent>
      <mc:AlternateContent xmlns:mc="http://schemas.openxmlformats.org/markup-compatibility/2006">
        <mc:Choice xmlns:p14="http://schemas.microsoft.com/office/powerpoint/2010/main" Requires="p14">
          <p:contentPart p14:bwMode="auto" r:id="rId288">
            <p14:nvContentPartPr>
              <p14:cNvPr id="1049120" name=""/>
              <p14:cNvContentPartPr/>
              <p14:nvPr/>
            </p14:nvContentPartPr>
            <p14:xfrm>
              <a:off x="9170584" y="4283862"/>
              <a:ext cx="65431" cy="192392"/>
            </p14:xfrm>
          </p:contentPart>
        </mc:Choice>
        <mc:Fallback>
          <p:sp>
            <p:nvSpPr>
              <p:cNvPr id="1049120" name=""/>
              <p:cNvSpPr/>
              <p:nvPr/>
            </p:nvSpPr>
            <p:spPr>
              <a:xfrm>
                <a:off x="9170584" y="4283862"/>
                <a:ext cx="65431" cy="192392"/>
              </a:xfrm>
            </p:spPr>
          </p:sp>
        </mc:Fallback>
      </mc:AlternateContent>
      <mc:AlternateContent xmlns:mc="http://schemas.openxmlformats.org/markup-compatibility/2006">
        <mc:Choice xmlns:p14="http://schemas.microsoft.com/office/powerpoint/2010/main" Requires="p14">
          <p:contentPart p14:bwMode="auto" r:id="rId289">
            <p14:nvContentPartPr>
              <p14:cNvPr id="1049121" name=""/>
              <p14:cNvContentPartPr/>
              <p14:nvPr/>
            </p14:nvContentPartPr>
            <p14:xfrm>
              <a:off x="9250576" y="4276664"/>
              <a:ext cx="190383" cy="201558"/>
            </p14:xfrm>
          </p:contentPart>
        </mc:Choice>
        <mc:Fallback>
          <p:sp>
            <p:nvSpPr>
              <p:cNvPr id="1049121" name=""/>
              <p:cNvSpPr/>
              <p:nvPr/>
            </p:nvSpPr>
            <p:spPr>
              <a:xfrm>
                <a:off x="9250576" y="4276664"/>
                <a:ext cx="190383" cy="201558"/>
              </a:xfrm>
            </p:spPr>
          </p:sp>
        </mc:Fallback>
      </mc:AlternateContent>
      <mc:AlternateContent xmlns:mc="http://schemas.openxmlformats.org/markup-compatibility/2006">
        <mc:Choice xmlns:p14="http://schemas.microsoft.com/office/powerpoint/2010/main" Requires="p14">
          <p:contentPart p14:bwMode="auto" r:id="rId290">
            <p14:nvContentPartPr>
              <p14:cNvPr id="1049122" name=""/>
              <p14:cNvContentPartPr/>
              <p14:nvPr/>
            </p14:nvContentPartPr>
            <p14:xfrm>
              <a:off x="9114672" y="4109625"/>
              <a:ext cx="345132" cy="29448"/>
            </p14:xfrm>
          </p:contentPart>
        </mc:Choice>
        <mc:Fallback>
          <p:sp>
            <p:nvSpPr>
              <p:cNvPr id="1049122" name=""/>
              <p:cNvSpPr/>
              <p:nvPr/>
            </p:nvSpPr>
            <p:spPr>
              <a:xfrm>
                <a:off x="9114672" y="4109625"/>
                <a:ext cx="345132" cy="29448"/>
              </a:xfrm>
            </p:spPr>
          </p:sp>
        </mc:Fallback>
      </mc:AlternateContent>
      <mc:AlternateContent xmlns:mc="http://schemas.openxmlformats.org/markup-compatibility/2006">
        <mc:Choice xmlns:p14="http://schemas.microsoft.com/office/powerpoint/2010/main" Requires="p14">
          <p:contentPart p14:bwMode="auto" r:id="rId291">
            <p14:nvContentPartPr>
              <p14:cNvPr id="1049123" name=""/>
              <p14:cNvContentPartPr/>
              <p14:nvPr/>
            </p14:nvContentPartPr>
            <p14:xfrm>
              <a:off x="9357798" y="4037399"/>
              <a:ext cx="111639" cy="195555"/>
            </p14:xfrm>
          </p:contentPart>
        </mc:Choice>
        <mc:Fallback>
          <p:sp>
            <p:nvSpPr>
              <p:cNvPr id="1049123" name=""/>
              <p:cNvSpPr/>
              <p:nvPr/>
            </p:nvSpPr>
            <p:spPr>
              <a:xfrm>
                <a:off x="9357798" y="4037399"/>
                <a:ext cx="111639" cy="195555"/>
              </a:xfrm>
            </p:spPr>
          </p:sp>
        </mc:Fallback>
      </mc:AlternateContent>
      <mc:AlternateContent xmlns:mc="http://schemas.openxmlformats.org/markup-compatibility/2006">
        <mc:Choice xmlns:p14="http://schemas.microsoft.com/office/powerpoint/2010/main" Requires="p14">
          <p:contentPart p14:bwMode="auto" r:id="rId292">
            <p14:nvContentPartPr>
              <p14:cNvPr id="1049124" name=""/>
              <p14:cNvContentPartPr/>
              <p14:nvPr/>
            </p14:nvContentPartPr>
            <p14:xfrm>
              <a:off x="9592441" y="4319851"/>
              <a:ext cx="79965" cy="174408"/>
            </p14:xfrm>
          </p:contentPart>
        </mc:Choice>
        <mc:Fallback>
          <p:sp>
            <p:nvSpPr>
              <p:cNvPr id="1049124" name=""/>
              <p:cNvSpPr/>
              <p:nvPr/>
            </p:nvSpPr>
            <p:spPr>
              <a:xfrm>
                <a:off x="9592441" y="4319851"/>
                <a:ext cx="79965" cy="174408"/>
              </a:xfrm>
            </p:spPr>
          </p:sp>
        </mc:Fallback>
      </mc:AlternateContent>
      <mc:AlternateContent xmlns:mc="http://schemas.openxmlformats.org/markup-compatibility/2006">
        <mc:Choice xmlns:p14="http://schemas.microsoft.com/office/powerpoint/2010/main" Requires="p14">
          <p:contentPart p14:bwMode="auto" r:id="rId293">
            <p14:nvContentPartPr>
              <p14:cNvPr id="1049125" name=""/>
              <p14:cNvContentPartPr/>
              <p14:nvPr/>
            </p14:nvContentPartPr>
            <p14:xfrm>
              <a:off x="9686525" y="4319851"/>
              <a:ext cx="54562" cy="168065"/>
            </p14:xfrm>
          </p:contentPart>
        </mc:Choice>
        <mc:Fallback>
          <p:sp>
            <p:nvSpPr>
              <p:cNvPr id="1049125" name=""/>
              <p:cNvSpPr/>
              <p:nvPr/>
            </p:nvSpPr>
            <p:spPr>
              <a:xfrm>
                <a:off x="9686525" y="4319851"/>
                <a:ext cx="54562" cy="168065"/>
              </a:xfrm>
            </p:spPr>
          </p:sp>
        </mc:Fallback>
      </mc:AlternateContent>
      <mc:AlternateContent xmlns:mc="http://schemas.openxmlformats.org/markup-compatibility/2006">
        <mc:Choice xmlns:p14="http://schemas.microsoft.com/office/powerpoint/2010/main" Requires="p14">
          <p:contentPart p14:bwMode="auto" r:id="rId294">
            <p14:nvContentPartPr>
              <p14:cNvPr id="1049126" name=""/>
              <p14:cNvContentPartPr/>
              <p14:nvPr/>
            </p14:nvContentPartPr>
            <p14:xfrm>
              <a:off x="9871743" y="4081288"/>
              <a:ext cx="190360" cy="328525"/>
            </p14:xfrm>
          </p:contentPart>
        </mc:Choice>
        <mc:Fallback>
          <p:sp>
            <p:nvSpPr>
              <p:cNvPr id="1049126" name=""/>
              <p:cNvSpPr/>
              <p:nvPr/>
            </p:nvSpPr>
            <p:spPr>
              <a:xfrm>
                <a:off x="9871743" y="4081288"/>
                <a:ext cx="190360" cy="328525"/>
              </a:xfrm>
            </p:spPr>
          </p:sp>
        </mc:Fallback>
      </mc:AlternateContent>
      <mc:AlternateContent xmlns:mc="http://schemas.openxmlformats.org/markup-compatibility/2006">
        <mc:Choice xmlns:p14="http://schemas.microsoft.com/office/powerpoint/2010/main" Requires="p14">
          <p:contentPart p14:bwMode="auto" r:id="rId295">
            <p14:nvContentPartPr>
              <p14:cNvPr id="1049127" name=""/>
              <p14:cNvContentPartPr/>
              <p14:nvPr/>
            </p14:nvContentPartPr>
            <p14:xfrm>
              <a:off x="10151597" y="4179787"/>
              <a:ext cx="150312" cy="327821"/>
            </p14:xfrm>
          </p:contentPart>
        </mc:Choice>
        <mc:Fallback>
          <p:sp>
            <p:nvSpPr>
              <p:cNvPr id="1049127" name=""/>
              <p:cNvSpPr/>
              <p:nvPr/>
            </p:nvSpPr>
            <p:spPr>
              <a:xfrm>
                <a:off x="10151597" y="4179787"/>
                <a:ext cx="150312" cy="327821"/>
              </a:xfrm>
            </p:spPr>
          </p:sp>
        </mc:Fallback>
      </mc:AlternateContent>
      <mc:AlternateContent xmlns:mc="http://schemas.openxmlformats.org/markup-compatibility/2006">
        <mc:Choice xmlns:p14="http://schemas.microsoft.com/office/powerpoint/2010/main" Requires="p14">
          <p:contentPart p14:bwMode="auto" r:id="rId296">
            <p14:nvContentPartPr>
              <p14:cNvPr id="1049128" name=""/>
              <p14:cNvContentPartPr/>
              <p14:nvPr/>
            </p14:nvContentPartPr>
            <p14:xfrm>
              <a:off x="10147391" y="4044597"/>
              <a:ext cx="161731" cy="20802"/>
            </p14:xfrm>
          </p:contentPart>
        </mc:Choice>
        <mc:Fallback>
          <p:sp>
            <p:nvSpPr>
              <p:cNvPr id="1049128" name=""/>
              <p:cNvSpPr/>
              <p:nvPr/>
            </p:nvSpPr>
            <p:spPr>
              <a:xfrm>
                <a:off x="10147391" y="4044597"/>
                <a:ext cx="161731" cy="20802"/>
              </a:xfrm>
            </p:spPr>
          </p:sp>
        </mc:Fallback>
      </mc:AlternateContent>
      <mc:AlternateContent xmlns:mc="http://schemas.openxmlformats.org/markup-compatibility/2006">
        <mc:Choice xmlns:p14="http://schemas.microsoft.com/office/powerpoint/2010/main" Requires="p14">
          <p:contentPart p14:bwMode="auto" r:id="rId297">
            <p14:nvContentPartPr>
              <p14:cNvPr id="1049129" name=""/>
              <p14:cNvContentPartPr/>
              <p14:nvPr/>
            </p14:nvContentPartPr>
            <p14:xfrm>
              <a:off x="10165717" y="3957727"/>
              <a:ext cx="122182" cy="136204"/>
            </p14:xfrm>
          </p:contentPart>
        </mc:Choice>
        <mc:Fallback>
          <p:sp>
            <p:nvSpPr>
              <p:cNvPr id="1049129" name=""/>
              <p:cNvSpPr/>
              <p:nvPr/>
            </p:nvSpPr>
            <p:spPr>
              <a:xfrm>
                <a:off x="10165717" y="3957727"/>
                <a:ext cx="122182" cy="136204"/>
              </a:xfrm>
            </p:spPr>
          </p:sp>
        </mc:Fallback>
      </mc:AlternateContent>
      <mc:AlternateContent xmlns:mc="http://schemas.openxmlformats.org/markup-compatibility/2006">
        <mc:Choice xmlns:p14="http://schemas.microsoft.com/office/powerpoint/2010/main" Requires="p14">
          <p:contentPart p14:bwMode="auto" r:id="rId298">
            <p14:nvContentPartPr>
              <p14:cNvPr id="1049130" name=""/>
              <p14:cNvContentPartPr/>
              <p14:nvPr/>
            </p14:nvContentPartPr>
            <p14:xfrm>
              <a:off x="10316102" y="4292551"/>
              <a:ext cx="140418" cy="197194"/>
            </p14:xfrm>
          </p:contentPart>
        </mc:Choice>
        <mc:Fallback>
          <p:sp>
            <p:nvSpPr>
              <p:cNvPr id="1049130" name=""/>
              <p:cNvSpPr/>
              <p:nvPr/>
            </p:nvSpPr>
            <p:spPr>
              <a:xfrm>
                <a:off x="10316102" y="4292551"/>
                <a:ext cx="140418" cy="197194"/>
              </a:xfrm>
            </p:spPr>
          </p:sp>
        </mc:Fallback>
      </mc:AlternateContent>
      <mc:AlternateContent xmlns:mc="http://schemas.openxmlformats.org/markup-compatibility/2006">
        <mc:Choice xmlns:p14="http://schemas.microsoft.com/office/powerpoint/2010/main" Requires="p14">
          <p:contentPart p14:bwMode="auto" r:id="rId299">
            <p14:nvContentPartPr>
              <p14:cNvPr id="1049131" name=""/>
              <p14:cNvContentPartPr/>
              <p14:nvPr/>
            </p14:nvContentPartPr>
            <p14:xfrm>
              <a:off x="10496919" y="4261772"/>
              <a:ext cx="76508" cy="263378"/>
            </p14:xfrm>
          </p:contentPart>
        </mc:Choice>
        <mc:Fallback>
          <p:sp>
            <p:nvSpPr>
              <p:cNvPr id="1049131" name=""/>
              <p:cNvSpPr/>
              <p:nvPr/>
            </p:nvSpPr>
            <p:spPr>
              <a:xfrm>
                <a:off x="10496919" y="4261772"/>
                <a:ext cx="76508" cy="263378"/>
              </a:xfrm>
            </p:spPr>
          </p:sp>
        </mc:Fallback>
      </mc:AlternateContent>
      <mc:AlternateContent xmlns:mc="http://schemas.openxmlformats.org/markup-compatibility/2006">
        <mc:Choice xmlns:p14="http://schemas.microsoft.com/office/powerpoint/2010/main" Requires="p14">
          <p:contentPart p14:bwMode="auto" r:id="rId300">
            <p14:nvContentPartPr>
              <p14:cNvPr id="1049132" name=""/>
              <p14:cNvContentPartPr/>
              <p14:nvPr/>
            </p14:nvContentPartPr>
            <p14:xfrm>
              <a:off x="10575515" y="4314655"/>
              <a:ext cx="179891" cy="231321"/>
            </p14:xfrm>
          </p:contentPart>
        </mc:Choice>
        <mc:Fallback>
          <p:sp>
            <p:nvSpPr>
              <p:cNvPr id="1049132" name=""/>
              <p:cNvSpPr/>
              <p:nvPr/>
            </p:nvSpPr>
            <p:spPr>
              <a:xfrm>
                <a:off x="10575515" y="4314655"/>
                <a:ext cx="179891" cy="231321"/>
              </a:xfrm>
            </p:spPr>
          </p:sp>
        </mc:Fallback>
      </mc:AlternateContent>
      <mc:AlternateContent xmlns:mc="http://schemas.openxmlformats.org/markup-compatibility/2006">
        <mc:Choice xmlns:p14="http://schemas.microsoft.com/office/powerpoint/2010/main" Requires="p14">
          <p:contentPart p14:bwMode="auto" r:id="rId301">
            <p14:nvContentPartPr>
              <p14:cNvPr id="1049133" name=""/>
              <p14:cNvContentPartPr/>
              <p14:nvPr/>
            </p14:nvContentPartPr>
            <p14:xfrm>
              <a:off x="9872731" y="4544472"/>
              <a:ext cx="630285" cy="63527"/>
            </p14:xfrm>
          </p:contentPart>
        </mc:Choice>
        <mc:Fallback>
          <p:sp>
            <p:nvSpPr>
              <p:cNvPr id="1049133" name=""/>
              <p:cNvSpPr/>
              <p:nvPr/>
            </p:nvSpPr>
            <p:spPr>
              <a:xfrm>
                <a:off x="9872731" y="4544472"/>
                <a:ext cx="630285" cy="63527"/>
              </a:xfrm>
            </p:spPr>
          </p:sp>
        </mc:Fallback>
      </mc:AlternateContent>
      <mc:AlternateContent xmlns:mc="http://schemas.openxmlformats.org/markup-compatibility/2006">
        <mc:Choice xmlns:p14="http://schemas.microsoft.com/office/powerpoint/2010/main" Requires="p14">
          <p:contentPart p14:bwMode="auto" r:id="rId302">
            <p14:nvContentPartPr>
              <p14:cNvPr id="1049134" name=""/>
              <p14:cNvContentPartPr/>
              <p14:nvPr/>
            </p14:nvContentPartPr>
            <p14:xfrm>
              <a:off x="10035930" y="4709426"/>
              <a:ext cx="368190" cy="322021"/>
            </p14:xfrm>
          </p:contentPart>
        </mc:Choice>
        <mc:Fallback>
          <p:sp>
            <p:nvSpPr>
              <p:cNvPr id="1049134" name=""/>
              <p:cNvSpPr/>
              <p:nvPr/>
            </p:nvSpPr>
            <p:spPr>
              <a:xfrm>
                <a:off x="10035930" y="4709426"/>
                <a:ext cx="368190" cy="322021"/>
              </a:xfrm>
            </p:spPr>
          </p:sp>
        </mc:Fallback>
      </mc:AlternateContent>
      <mc:AlternateContent xmlns:mc="http://schemas.openxmlformats.org/markup-compatibility/2006">
        <mc:Choice xmlns:p14="http://schemas.microsoft.com/office/powerpoint/2010/main" Requires="p14">
          <p:contentPart p14:bwMode="auto" r:id="rId303">
            <p14:nvContentPartPr>
              <p14:cNvPr id="1049135" name=""/>
              <p14:cNvContentPartPr/>
              <p14:nvPr/>
            </p14:nvContentPartPr>
            <p14:xfrm>
              <a:off x="10337361" y="4846289"/>
              <a:ext cx="251351" cy="26939"/>
            </p14:xfrm>
          </p:contentPart>
        </mc:Choice>
        <mc:Fallback>
          <p:sp>
            <p:nvSpPr>
              <p:cNvPr id="1049135" name=""/>
              <p:cNvSpPr/>
              <p:nvPr/>
            </p:nvSpPr>
            <p:spPr>
              <a:xfrm>
                <a:off x="10337361" y="4846289"/>
                <a:ext cx="251351" cy="26939"/>
              </a:xfrm>
            </p:spPr>
          </p:sp>
        </mc:Fallback>
      </mc:AlternateContent>
      <mc:AlternateContent xmlns:mc="http://schemas.openxmlformats.org/markup-compatibility/2006">
        <mc:Choice xmlns:p14="http://schemas.microsoft.com/office/powerpoint/2010/main" Requires="p14">
          <p:contentPart p14:bwMode="auto" r:id="rId304">
            <p14:nvContentPartPr>
              <p14:cNvPr id="1049136" name=""/>
              <p14:cNvContentPartPr/>
              <p14:nvPr/>
            </p14:nvContentPartPr>
            <p14:xfrm>
              <a:off x="10852294" y="4565435"/>
              <a:ext cx="157461" cy="9544"/>
            </p14:xfrm>
          </p:contentPart>
        </mc:Choice>
        <mc:Fallback>
          <p:sp>
            <p:nvSpPr>
              <p:cNvPr id="1049136" name=""/>
              <p:cNvSpPr/>
              <p:nvPr/>
            </p:nvSpPr>
            <p:spPr>
              <a:xfrm>
                <a:off x="10852294" y="4565435"/>
                <a:ext cx="157461" cy="9544"/>
              </a:xfrm>
            </p:spPr>
          </p:sp>
        </mc:Fallback>
      </mc:AlternateContent>
      <mc:AlternateContent xmlns:mc="http://schemas.openxmlformats.org/markup-compatibility/2006">
        <mc:Choice xmlns:p14="http://schemas.microsoft.com/office/powerpoint/2010/main" Requires="p14">
          <p:contentPart p14:bwMode="auto" r:id="rId305">
            <p14:nvContentPartPr>
              <p14:cNvPr id="1049137" name=""/>
              <p14:cNvContentPartPr/>
              <p14:nvPr/>
            </p14:nvContentPartPr>
            <p14:xfrm>
              <a:off x="10859795" y="4660348"/>
              <a:ext cx="155207" cy="14677"/>
            </p14:xfrm>
          </p:contentPart>
        </mc:Choice>
        <mc:Fallback>
          <p:sp>
            <p:nvSpPr>
              <p:cNvPr id="1049137" name=""/>
              <p:cNvSpPr/>
              <p:nvPr/>
            </p:nvSpPr>
            <p:spPr>
              <a:xfrm>
                <a:off x="10859795" y="4660348"/>
                <a:ext cx="155207" cy="14677"/>
              </a:xfrm>
            </p:spPr>
          </p:sp>
        </mc:Fallback>
      </mc:AlternateContent>
      <mc:AlternateContent xmlns:mc="http://schemas.openxmlformats.org/markup-compatibility/2006">
        <mc:Choice xmlns:p14="http://schemas.microsoft.com/office/powerpoint/2010/main" Requires="p14">
          <p:contentPart p14:bwMode="auto" r:id="rId306">
            <p14:nvContentPartPr>
              <p14:cNvPr id="1049138" name=""/>
              <p14:cNvContentPartPr/>
              <p14:nvPr/>
            </p14:nvContentPartPr>
            <p14:xfrm>
              <a:off x="11122013" y="4188666"/>
              <a:ext cx="159331" cy="408108"/>
            </p14:xfrm>
          </p:contentPart>
        </mc:Choice>
        <mc:Fallback>
          <p:sp>
            <p:nvSpPr>
              <p:cNvPr id="1049138" name=""/>
              <p:cNvSpPr/>
              <p:nvPr/>
            </p:nvSpPr>
            <p:spPr>
              <a:xfrm>
                <a:off x="11122013" y="4188666"/>
                <a:ext cx="159331" cy="408108"/>
              </a:xfrm>
            </p:spPr>
          </p:sp>
        </mc:Fallback>
      </mc:AlternateContent>
      <mc:AlternateContent xmlns:mc="http://schemas.openxmlformats.org/markup-compatibility/2006">
        <mc:Choice xmlns:p14="http://schemas.microsoft.com/office/powerpoint/2010/main" Requires="p14">
          <p:contentPart p14:bwMode="auto" r:id="rId307">
            <p14:nvContentPartPr>
              <p14:cNvPr id="1049139" name=""/>
              <p14:cNvContentPartPr/>
              <p14:nvPr/>
            </p14:nvContentPartPr>
            <p14:xfrm>
              <a:off x="11360166" y="4153309"/>
              <a:ext cx="195080" cy="448030"/>
            </p14:xfrm>
          </p:contentPart>
        </mc:Choice>
        <mc:Fallback>
          <p:sp>
            <p:nvSpPr>
              <p:cNvPr id="1049139" name=""/>
              <p:cNvSpPr/>
              <p:nvPr/>
            </p:nvSpPr>
            <p:spPr>
              <a:xfrm>
                <a:off x="11360166" y="4153309"/>
                <a:ext cx="195080" cy="448030"/>
              </a:xfrm>
            </p:spPr>
          </p:sp>
        </mc:Fallback>
      </mc:AlternateContent>
      <mc:AlternateContent xmlns:mc="http://schemas.openxmlformats.org/markup-compatibility/2006">
        <mc:Choice xmlns:p14="http://schemas.microsoft.com/office/powerpoint/2010/main" Requires="p14">
          <p:contentPart p14:bwMode="auto" r:id="rId308">
            <p14:nvContentPartPr>
              <p14:cNvPr id="1049140" name=""/>
              <p14:cNvContentPartPr/>
              <p14:nvPr/>
            </p14:nvContentPartPr>
            <p14:xfrm>
              <a:off x="11563875" y="4501312"/>
              <a:ext cx="128085" cy="168294"/>
            </p14:xfrm>
          </p:contentPart>
        </mc:Choice>
        <mc:Fallback>
          <p:sp>
            <p:nvSpPr>
              <p:cNvPr id="1049140" name=""/>
              <p:cNvSpPr/>
              <p:nvPr/>
            </p:nvSpPr>
            <p:spPr>
              <a:xfrm>
                <a:off x="11563875" y="4501312"/>
                <a:ext cx="128085" cy="168294"/>
              </a:xfrm>
            </p:spPr>
          </p:sp>
        </mc:Fallback>
      </mc:AlternateContent>
      <mc:AlternateContent xmlns:mc="http://schemas.openxmlformats.org/markup-compatibility/2006">
        <mc:Choice xmlns:p14="http://schemas.microsoft.com/office/powerpoint/2010/main" Requires="p14">
          <p:contentPart p14:bwMode="auto" r:id="rId309">
            <p14:nvContentPartPr>
              <p14:cNvPr id="1049141" name=""/>
              <p14:cNvContentPartPr/>
              <p14:nvPr/>
            </p14:nvContentPartPr>
            <p14:xfrm>
              <a:off x="11264810" y="4095230"/>
              <a:ext cx="259940" cy="10545"/>
            </p14:xfrm>
          </p:contentPart>
        </mc:Choice>
        <mc:Fallback>
          <p:sp>
            <p:nvSpPr>
              <p:cNvPr id="1049141" name=""/>
              <p:cNvSpPr/>
              <p:nvPr/>
            </p:nvSpPr>
            <p:spPr>
              <a:xfrm>
                <a:off x="11264810" y="4095230"/>
                <a:ext cx="259940" cy="10545"/>
              </a:xfrm>
            </p:spPr>
          </p:sp>
        </mc:Fallback>
      </mc:AlternateContent>
      <mc:AlternateContent xmlns:mc="http://schemas.openxmlformats.org/markup-compatibility/2006">
        <mc:Choice xmlns:p14="http://schemas.microsoft.com/office/powerpoint/2010/main" Requires="p14">
          <p:contentPart p14:bwMode="auto" r:id="rId310">
            <p14:nvContentPartPr>
              <p14:cNvPr id="1049142" name=""/>
              <p14:cNvContentPartPr/>
              <p14:nvPr/>
            </p14:nvContentPartPr>
            <p14:xfrm>
              <a:off x="11374727" y="3994212"/>
              <a:ext cx="211656" cy="226387"/>
            </p14:xfrm>
          </p:contentPart>
        </mc:Choice>
        <mc:Fallback>
          <p:sp>
            <p:nvSpPr>
              <p:cNvPr id="1049142" name=""/>
              <p:cNvSpPr/>
              <p:nvPr/>
            </p:nvSpPr>
            <p:spPr>
              <a:xfrm>
                <a:off x="11374727" y="3994212"/>
                <a:ext cx="211656" cy="226387"/>
              </a:xfrm>
            </p:spPr>
          </p:sp>
        </mc:Fallback>
      </mc:AlternateContent>
      <mc:AlternateContent xmlns:mc="http://schemas.openxmlformats.org/markup-compatibility/2006">
        <mc:Choice xmlns:p14="http://schemas.microsoft.com/office/powerpoint/2010/main" Requires="p14">
          <p:contentPart p14:bwMode="auto" r:id="rId311">
            <p14:nvContentPartPr>
              <p14:cNvPr id="1049143" name=""/>
              <p14:cNvContentPartPr/>
              <p14:nvPr/>
            </p14:nvContentPartPr>
            <p14:xfrm>
              <a:off x="11688885" y="4167952"/>
              <a:ext cx="64871" cy="456192"/>
            </p14:xfrm>
          </p:contentPart>
        </mc:Choice>
        <mc:Fallback>
          <p:sp>
            <p:nvSpPr>
              <p:cNvPr id="1049143" name=""/>
              <p:cNvSpPr/>
              <p:nvPr/>
            </p:nvSpPr>
            <p:spPr>
              <a:xfrm>
                <a:off x="11688885" y="4167952"/>
                <a:ext cx="64871" cy="456192"/>
              </a:xfrm>
            </p:spPr>
          </p:sp>
        </mc:Fallback>
      </mc:AlternateContent>
      <mc:AlternateContent xmlns:mc="http://schemas.openxmlformats.org/markup-compatibility/2006">
        <mc:Choice xmlns:p14="http://schemas.microsoft.com/office/powerpoint/2010/main" Requires="p14">
          <p:contentPart p14:bwMode="auto" r:id="rId312">
            <p14:nvContentPartPr>
              <p14:cNvPr id="1049144" name=""/>
              <p14:cNvContentPartPr/>
              <p14:nvPr/>
            </p14:nvContentPartPr>
            <p14:xfrm>
              <a:off x="11760096" y="4357453"/>
              <a:ext cx="127617" cy="201480"/>
            </p14:xfrm>
          </p:contentPart>
        </mc:Choice>
        <mc:Fallback>
          <p:sp>
            <p:nvSpPr>
              <p:cNvPr id="1049144" name=""/>
              <p:cNvSpPr/>
              <p:nvPr/>
            </p:nvSpPr>
            <p:spPr>
              <a:xfrm>
                <a:off x="11760096" y="4357453"/>
                <a:ext cx="127617" cy="201480"/>
              </a:xfrm>
            </p:spPr>
          </p:sp>
        </mc:Fallback>
      </mc:AlternateContent>
      <mc:AlternateContent xmlns:mc="http://schemas.openxmlformats.org/markup-compatibility/2006">
        <mc:Choice xmlns:p14="http://schemas.microsoft.com/office/powerpoint/2010/main" Requires="p14">
          <p:contentPart p14:bwMode="auto" r:id="rId313">
            <p14:nvContentPartPr>
              <p14:cNvPr id="1049145" name=""/>
              <p14:cNvContentPartPr/>
              <p14:nvPr/>
            </p14:nvContentPartPr>
            <p14:xfrm>
              <a:off x="11898906" y="4356336"/>
              <a:ext cx="112096" cy="310333"/>
            </p14:xfrm>
          </p:contentPart>
        </mc:Choice>
        <mc:Fallback>
          <p:sp>
            <p:nvSpPr>
              <p:cNvPr id="1049145" name=""/>
              <p:cNvSpPr/>
              <p:nvPr/>
            </p:nvSpPr>
            <p:spPr>
              <a:xfrm>
                <a:off x="11898906" y="4356336"/>
                <a:ext cx="112096" cy="310333"/>
              </a:xfrm>
            </p:spPr>
          </p:sp>
        </mc:Fallback>
      </mc:AlternateContent>
      <mc:AlternateContent xmlns:mc="http://schemas.openxmlformats.org/markup-compatibility/2006">
        <mc:Choice xmlns:p14="http://schemas.microsoft.com/office/powerpoint/2010/main" Requires="p14">
          <p:contentPart p14:bwMode="auto" r:id="rId314">
            <p14:nvContentPartPr>
              <p14:cNvPr id="1049146" name=""/>
              <p14:cNvContentPartPr/>
              <p14:nvPr/>
            </p14:nvContentPartPr>
            <p14:xfrm>
              <a:off x="11959904" y="4508780"/>
              <a:ext cx="158320" cy="180573"/>
            </p14:xfrm>
          </p:contentPart>
        </mc:Choice>
        <mc:Fallback>
          <p:sp>
            <p:nvSpPr>
              <p:cNvPr id="1049146" name=""/>
              <p:cNvSpPr/>
              <p:nvPr/>
            </p:nvSpPr>
            <p:spPr>
              <a:xfrm>
                <a:off x="11959904" y="4508780"/>
                <a:ext cx="158320" cy="180573"/>
              </a:xfrm>
            </p:spPr>
          </p:sp>
        </mc:Fallback>
      </mc:AlternateContent>
      <mc:AlternateContent xmlns:mc="http://schemas.openxmlformats.org/markup-compatibility/2006">
        <mc:Choice xmlns:p14="http://schemas.microsoft.com/office/powerpoint/2010/main" Requires="p14">
          <p:contentPart p14:bwMode="auto" r:id="rId315">
            <p14:nvContentPartPr>
              <p14:cNvPr id="1049147" name=""/>
              <p14:cNvContentPartPr/>
              <p14:nvPr/>
            </p14:nvContentPartPr>
            <p14:xfrm>
              <a:off x="12025122" y="4290811"/>
              <a:ext cx="96476" cy="411790"/>
            </p14:xfrm>
          </p:contentPart>
        </mc:Choice>
        <mc:Fallback>
          <p:sp>
            <p:nvSpPr>
              <p:cNvPr id="1049147" name=""/>
              <p:cNvSpPr/>
              <p:nvPr/>
            </p:nvSpPr>
            <p:spPr>
              <a:xfrm>
                <a:off x="12025122" y="4290811"/>
                <a:ext cx="96476" cy="411790"/>
              </a:xfrm>
            </p:spPr>
          </p:sp>
        </mc:Fallback>
      </mc:AlternateContent>
      <mc:AlternateContent xmlns:mc="http://schemas.openxmlformats.org/markup-compatibility/2006">
        <mc:Choice xmlns:p14="http://schemas.microsoft.com/office/powerpoint/2010/main" Requires="p14">
          <p:contentPart p14:bwMode="auto" r:id="rId316">
            <p14:nvContentPartPr>
              <p14:cNvPr id="1049148" name=""/>
              <p14:cNvContentPartPr/>
              <p14:nvPr/>
            </p14:nvContentPartPr>
            <p14:xfrm>
              <a:off x="11253080" y="4728744"/>
              <a:ext cx="500235" cy="20493"/>
            </p14:xfrm>
          </p:contentPart>
        </mc:Choice>
        <mc:Fallback>
          <p:sp>
            <p:nvSpPr>
              <p:cNvPr id="1049148" name=""/>
              <p:cNvSpPr/>
              <p:nvPr/>
            </p:nvSpPr>
            <p:spPr>
              <a:xfrm>
                <a:off x="11253080" y="4728744"/>
                <a:ext cx="500235" cy="20493"/>
              </a:xfrm>
            </p:spPr>
          </p:sp>
        </mc:Fallback>
      </mc:AlternateContent>
      <mc:AlternateContent xmlns:mc="http://schemas.openxmlformats.org/markup-compatibility/2006">
        <mc:Choice xmlns:p14="http://schemas.microsoft.com/office/powerpoint/2010/main" Requires="p14">
          <p:contentPart p14:bwMode="auto" r:id="rId317">
            <p14:nvContentPartPr>
              <p14:cNvPr id="1049149" name=""/>
              <p14:cNvContentPartPr/>
              <p14:nvPr/>
            </p14:nvContentPartPr>
            <p14:xfrm>
              <a:off x="11234411" y="4730901"/>
              <a:ext cx="569206" cy="23796"/>
            </p14:xfrm>
          </p:contentPart>
        </mc:Choice>
        <mc:Fallback>
          <p:sp>
            <p:nvSpPr>
              <p:cNvPr id="1049149" name=""/>
              <p:cNvSpPr/>
              <p:nvPr/>
            </p:nvSpPr>
            <p:spPr>
              <a:xfrm>
                <a:off x="11234411" y="4730901"/>
                <a:ext cx="569206" cy="23796"/>
              </a:xfrm>
            </p:spPr>
          </p:sp>
        </mc:Fallback>
      </mc:AlternateContent>
      <mc:AlternateContent xmlns:mc="http://schemas.openxmlformats.org/markup-compatibility/2006">
        <mc:Choice xmlns:p14="http://schemas.microsoft.com/office/powerpoint/2010/main" Requires="p14">
          <p:contentPart p14:bwMode="auto" r:id="rId318">
            <p14:nvContentPartPr>
              <p14:cNvPr id="1049150" name=""/>
              <p14:cNvContentPartPr/>
              <p14:nvPr/>
            </p14:nvContentPartPr>
            <p14:xfrm>
              <a:off x="11240048" y="4834370"/>
              <a:ext cx="349454" cy="378030"/>
            </p14:xfrm>
          </p:contentPart>
        </mc:Choice>
        <mc:Fallback>
          <p:sp>
            <p:nvSpPr>
              <p:cNvPr id="1049150" name=""/>
              <p:cNvSpPr/>
              <p:nvPr/>
            </p:nvSpPr>
            <p:spPr>
              <a:xfrm>
                <a:off x="11240048" y="4834370"/>
                <a:ext cx="349454" cy="378030"/>
              </a:xfrm>
            </p:spPr>
          </p:sp>
        </mc:Fallback>
      </mc:AlternateContent>
      <mc:AlternateContent xmlns:mc="http://schemas.openxmlformats.org/markup-compatibility/2006">
        <mc:Choice xmlns:p14="http://schemas.microsoft.com/office/powerpoint/2010/main" Requires="p14">
          <p:contentPart p14:bwMode="auto" r:id="rId319">
            <p14:nvContentPartPr>
              <p14:cNvPr id="1049151" name=""/>
              <p14:cNvContentPartPr/>
              <p14:nvPr/>
            </p14:nvContentPartPr>
            <p14:xfrm>
              <a:off x="11517691" y="5070295"/>
              <a:ext cx="221504" cy="24685"/>
            </p14:xfrm>
          </p:contentPart>
        </mc:Choice>
        <mc:Fallback>
          <p:sp>
            <p:nvSpPr>
              <p:cNvPr id="1049151" name=""/>
              <p:cNvSpPr/>
              <p:nvPr/>
            </p:nvSpPr>
            <p:spPr>
              <a:xfrm>
                <a:off x="11517691" y="5070295"/>
                <a:ext cx="221504" cy="24685"/>
              </a:xfrm>
            </p:spPr>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152" name=""/>
              <p14:cNvContentPartPr/>
              <p14:nvPr/>
            </p14:nvContentPartPr>
            <p14:xfrm>
              <a:off x="198855" y="342940"/>
              <a:ext cx="210047" cy="521013"/>
            </p14:xfrm>
          </p:contentPart>
        </mc:Choice>
        <mc:Fallback>
          <p:sp>
            <p:nvSpPr>
              <p:cNvPr id="1049152" name=""/>
              <p:cNvSpPr/>
              <p:nvPr/>
            </p:nvSpPr>
            <p:spPr>
              <a:xfrm>
                <a:off x="198855" y="342940"/>
                <a:ext cx="210047" cy="521013"/>
              </a:xfrm>
            </p:spPr>
          </p:sp>
        </mc:Fallback>
      </mc:AlternateContent>
      <mc:AlternateContent xmlns:mc="http://schemas.openxmlformats.org/markup-compatibility/2006">
        <mc:Choice xmlns:p14="http://schemas.microsoft.com/office/powerpoint/2010/main" Requires="p14">
          <p:contentPart p14:bwMode="auto" r:id="rId2">
            <p14:nvContentPartPr>
              <p14:cNvPr id="1049153" name=""/>
              <p14:cNvContentPartPr/>
              <p14:nvPr/>
            </p14:nvContentPartPr>
            <p14:xfrm>
              <a:off x="477688" y="654431"/>
              <a:ext cx="4915" cy="121076"/>
            </p14:xfrm>
          </p:contentPart>
        </mc:Choice>
        <mc:Fallback>
          <p:sp>
            <p:nvSpPr>
              <p:cNvPr id="1049153" name=""/>
              <p:cNvSpPr/>
              <p:nvPr/>
            </p:nvSpPr>
            <p:spPr>
              <a:xfrm>
                <a:off x="477688" y="654431"/>
                <a:ext cx="4915" cy="121076"/>
              </a:xfrm>
            </p:spPr>
          </p:sp>
        </mc:Fallback>
      </mc:AlternateContent>
      <mc:AlternateContent xmlns:mc="http://schemas.openxmlformats.org/markup-compatibility/2006">
        <mc:Choice xmlns:p14="http://schemas.microsoft.com/office/powerpoint/2010/main" Requires="p14">
          <p:contentPart p14:bwMode="auto" r:id="rId3">
            <p14:nvContentPartPr>
              <p14:cNvPr id="1049154" name=""/>
              <p14:cNvContentPartPr/>
              <p14:nvPr/>
            </p14:nvContentPartPr>
            <p14:xfrm>
              <a:off x="531692" y="487889"/>
              <a:ext cx="771" cy="31600"/>
            </p14:xfrm>
          </p:contentPart>
        </mc:Choice>
        <mc:Fallback>
          <p:sp>
            <p:nvSpPr>
              <p:cNvPr id="1049154" name=""/>
              <p:cNvSpPr/>
              <p:nvPr/>
            </p:nvSpPr>
            <p:spPr>
              <a:xfrm>
                <a:off x="531692" y="487889"/>
                <a:ext cx="771" cy="31600"/>
              </a:xfrm>
            </p:spPr>
          </p:sp>
        </mc:Fallback>
      </mc:AlternateContent>
      <mc:AlternateContent xmlns:mc="http://schemas.openxmlformats.org/markup-compatibility/2006">
        <mc:Choice xmlns:p14="http://schemas.microsoft.com/office/powerpoint/2010/main" Requires="p14">
          <p:contentPart p14:bwMode="auto" r:id="rId4">
            <p14:nvContentPartPr>
              <p14:cNvPr id="1049155" name=""/>
              <p14:cNvContentPartPr/>
              <p14:nvPr/>
            </p14:nvContentPartPr>
            <p14:xfrm>
              <a:off x="231977" y="904369"/>
              <a:ext cx="315048" cy="54356"/>
            </p14:xfrm>
          </p:contentPart>
        </mc:Choice>
        <mc:Fallback>
          <p:sp>
            <p:nvSpPr>
              <p:cNvPr id="1049155" name=""/>
              <p:cNvSpPr/>
              <p:nvPr/>
            </p:nvSpPr>
            <p:spPr>
              <a:xfrm>
                <a:off x="231977" y="904369"/>
                <a:ext cx="315048" cy="54356"/>
              </a:xfrm>
            </p:spPr>
          </p:sp>
        </mc:Fallback>
      </mc:AlternateContent>
      <mc:AlternateContent xmlns:mc="http://schemas.openxmlformats.org/markup-compatibility/2006">
        <mc:Choice xmlns:p14="http://schemas.microsoft.com/office/powerpoint/2010/main" Requires="p14">
          <p:contentPart p14:bwMode="auto" r:id="rId5">
            <p14:nvContentPartPr>
              <p14:cNvPr id="1049156" name=""/>
              <p14:cNvContentPartPr/>
              <p14:nvPr/>
            </p14:nvContentPartPr>
            <p14:xfrm>
              <a:off x="246538" y="977422"/>
              <a:ext cx="275471" cy="89766"/>
            </p14:xfrm>
          </p:contentPart>
        </mc:Choice>
        <mc:Fallback>
          <p:sp>
            <p:nvSpPr>
              <p:cNvPr id="1049156" name=""/>
              <p:cNvSpPr/>
              <p:nvPr/>
            </p:nvSpPr>
            <p:spPr>
              <a:xfrm>
                <a:off x="246538" y="977422"/>
                <a:ext cx="275471" cy="89766"/>
              </a:xfrm>
            </p:spPr>
          </p:sp>
        </mc:Fallback>
      </mc:AlternateContent>
      <mc:AlternateContent xmlns:mc="http://schemas.openxmlformats.org/markup-compatibility/2006">
        <mc:Choice xmlns:p14="http://schemas.microsoft.com/office/powerpoint/2010/main" Requires="p14">
          <p:contentPart p14:bwMode="auto" r:id="rId6">
            <p14:nvContentPartPr>
              <p14:cNvPr id="1049157" name=""/>
              <p14:cNvContentPartPr/>
              <p14:nvPr/>
            </p14:nvContentPartPr>
            <p14:xfrm>
              <a:off x="937602" y="553397"/>
              <a:ext cx="260021" cy="297302"/>
            </p14:xfrm>
          </p:contentPart>
        </mc:Choice>
        <mc:Fallback>
          <p:sp>
            <p:nvSpPr>
              <p:cNvPr id="1049157" name=""/>
              <p:cNvSpPr/>
              <p:nvPr/>
            </p:nvSpPr>
            <p:spPr>
              <a:xfrm>
                <a:off x="937602" y="553397"/>
                <a:ext cx="260021" cy="297302"/>
              </a:xfrm>
            </p:spPr>
          </p:sp>
        </mc:Fallback>
      </mc:AlternateContent>
      <mc:AlternateContent xmlns:mc="http://schemas.openxmlformats.org/markup-compatibility/2006">
        <mc:Choice xmlns:p14="http://schemas.microsoft.com/office/powerpoint/2010/main" Requires="p14">
          <p:contentPart p14:bwMode="auto" r:id="rId7">
            <p14:nvContentPartPr>
              <p14:cNvPr id="1049158" name=""/>
              <p14:cNvContentPartPr/>
              <p14:nvPr/>
            </p14:nvContentPartPr>
            <p14:xfrm>
              <a:off x="1405246" y="586970"/>
              <a:ext cx="262248" cy="190817"/>
            </p14:xfrm>
          </p:contentPart>
        </mc:Choice>
        <mc:Fallback>
          <p:sp>
            <p:nvSpPr>
              <p:cNvPr id="1049158" name=""/>
              <p:cNvSpPr/>
              <p:nvPr/>
            </p:nvSpPr>
            <p:spPr>
              <a:xfrm>
                <a:off x="1405246" y="586970"/>
                <a:ext cx="262248" cy="190817"/>
              </a:xfrm>
            </p:spPr>
          </p:sp>
        </mc:Fallback>
      </mc:AlternateContent>
      <mc:AlternateContent xmlns:mc="http://schemas.openxmlformats.org/markup-compatibility/2006">
        <mc:Choice xmlns:p14="http://schemas.microsoft.com/office/powerpoint/2010/main" Requires="p14">
          <p:contentPart p14:bwMode="auto" r:id="rId8">
            <p14:nvContentPartPr>
              <p14:cNvPr id="1049159" name=""/>
              <p14:cNvContentPartPr/>
              <p14:nvPr/>
            </p14:nvContentPartPr>
            <p14:xfrm>
              <a:off x="1702803" y="422612"/>
              <a:ext cx="31170" cy="160795"/>
            </p14:xfrm>
          </p:contentPart>
        </mc:Choice>
        <mc:Fallback>
          <p:sp>
            <p:nvSpPr>
              <p:cNvPr id="1049159" name=""/>
              <p:cNvSpPr/>
              <p:nvPr/>
            </p:nvSpPr>
            <p:spPr>
              <a:xfrm>
                <a:off x="1702803" y="422612"/>
                <a:ext cx="31170" cy="160795"/>
              </a:xfrm>
            </p:spPr>
          </p:sp>
        </mc:Fallback>
      </mc:AlternateContent>
      <mc:AlternateContent xmlns:mc="http://schemas.openxmlformats.org/markup-compatibility/2006">
        <mc:Choice xmlns:p14="http://schemas.microsoft.com/office/powerpoint/2010/main" Requires="p14">
          <p:contentPart p14:bwMode="auto" r:id="rId9">
            <p14:nvContentPartPr>
              <p14:cNvPr id="1049160" name=""/>
              <p14:cNvContentPartPr/>
              <p14:nvPr/>
            </p14:nvContentPartPr>
            <p14:xfrm>
              <a:off x="1784275" y="574771"/>
              <a:ext cx="206061" cy="166998"/>
            </p14:xfrm>
          </p:contentPart>
        </mc:Choice>
        <mc:Fallback>
          <p:sp>
            <p:nvSpPr>
              <p:cNvPr id="1049160" name=""/>
              <p:cNvSpPr/>
              <p:nvPr/>
            </p:nvSpPr>
            <p:spPr>
              <a:xfrm>
                <a:off x="1784275" y="574771"/>
                <a:ext cx="206061" cy="166998"/>
              </a:xfrm>
            </p:spPr>
          </p:sp>
        </mc:Fallback>
      </mc:AlternateContent>
      <mc:AlternateContent xmlns:mc="http://schemas.openxmlformats.org/markup-compatibility/2006">
        <mc:Choice xmlns:p14="http://schemas.microsoft.com/office/powerpoint/2010/main" Requires="p14">
          <p:contentPart p14:bwMode="auto" r:id="rId10">
            <p14:nvContentPartPr>
              <p14:cNvPr id="1049161" name=""/>
              <p14:cNvContentPartPr/>
              <p14:nvPr/>
            </p14:nvContentPartPr>
            <p14:xfrm>
              <a:off x="2022017" y="415663"/>
              <a:ext cx="157108" cy="295649"/>
            </p14:xfrm>
          </p:contentPart>
        </mc:Choice>
        <mc:Fallback>
          <p:sp>
            <p:nvSpPr>
              <p:cNvPr id="1049161" name=""/>
              <p:cNvSpPr/>
              <p:nvPr/>
            </p:nvSpPr>
            <p:spPr>
              <a:xfrm>
                <a:off x="2022017" y="415663"/>
                <a:ext cx="157108" cy="295649"/>
              </a:xfrm>
            </p:spPr>
          </p:sp>
        </mc:Fallback>
      </mc:AlternateContent>
      <mc:AlternateContent xmlns:mc="http://schemas.openxmlformats.org/markup-compatibility/2006">
        <mc:Choice xmlns:p14="http://schemas.microsoft.com/office/powerpoint/2010/main" Requires="p14">
          <p:contentPart p14:bwMode="auto" r:id="rId11">
            <p14:nvContentPartPr>
              <p14:cNvPr id="1049162" name=""/>
              <p14:cNvContentPartPr/>
              <p14:nvPr/>
            </p14:nvContentPartPr>
            <p14:xfrm>
              <a:off x="2244265" y="594963"/>
              <a:ext cx="180741" cy="413313"/>
            </p14:xfrm>
          </p:contentPart>
        </mc:Choice>
        <mc:Fallback>
          <p:sp>
            <p:nvSpPr>
              <p:cNvPr id="1049162" name=""/>
              <p:cNvSpPr/>
              <p:nvPr/>
            </p:nvSpPr>
            <p:spPr>
              <a:xfrm>
                <a:off x="2244265" y="594963"/>
                <a:ext cx="180741" cy="413313"/>
              </a:xfrm>
            </p:spPr>
          </p:sp>
        </mc:Fallback>
      </mc:AlternateContent>
      <mc:AlternateContent xmlns:mc="http://schemas.openxmlformats.org/markup-compatibility/2006">
        <mc:Choice xmlns:p14="http://schemas.microsoft.com/office/powerpoint/2010/main" Requires="p14">
          <p:contentPart p14:bwMode="auto" r:id="rId12">
            <p14:nvContentPartPr>
              <p14:cNvPr id="1049163" name=""/>
              <p14:cNvContentPartPr/>
              <p14:nvPr/>
            </p14:nvContentPartPr>
            <p14:xfrm>
              <a:off x="2448823" y="547012"/>
              <a:ext cx="321902" cy="191335"/>
            </p14:xfrm>
          </p:contentPart>
        </mc:Choice>
        <mc:Fallback>
          <p:sp>
            <p:nvSpPr>
              <p:cNvPr id="1049163" name=""/>
              <p:cNvSpPr/>
              <p:nvPr/>
            </p:nvSpPr>
            <p:spPr>
              <a:xfrm>
                <a:off x="2448823" y="547012"/>
                <a:ext cx="321902" cy="191335"/>
              </a:xfrm>
            </p:spPr>
          </p:sp>
        </mc:Fallback>
      </mc:AlternateContent>
      <mc:AlternateContent xmlns:mc="http://schemas.openxmlformats.org/markup-compatibility/2006">
        <mc:Choice xmlns:p14="http://schemas.microsoft.com/office/powerpoint/2010/main" Requires="p14">
          <p:contentPart p14:bwMode="auto" r:id="rId13">
            <p14:nvContentPartPr>
              <p14:cNvPr id="1049164" name=""/>
              <p14:cNvContentPartPr/>
              <p14:nvPr/>
            </p14:nvContentPartPr>
            <p14:xfrm>
              <a:off x="2986618" y="353159"/>
              <a:ext cx="216532" cy="512272"/>
            </p14:xfrm>
          </p:contentPart>
        </mc:Choice>
        <mc:Fallback>
          <p:sp>
            <p:nvSpPr>
              <p:cNvPr id="1049164" name=""/>
              <p:cNvSpPr/>
              <p:nvPr/>
            </p:nvSpPr>
            <p:spPr>
              <a:xfrm>
                <a:off x="2986618" y="353159"/>
                <a:ext cx="216532" cy="512272"/>
              </a:xfrm>
            </p:spPr>
          </p:sp>
        </mc:Fallback>
      </mc:AlternateContent>
      <mc:AlternateContent xmlns:mc="http://schemas.openxmlformats.org/markup-compatibility/2006">
        <mc:Choice xmlns:p14="http://schemas.microsoft.com/office/powerpoint/2010/main" Requires="p14">
          <p:contentPart p14:bwMode="auto" r:id="rId14">
            <p14:nvContentPartPr>
              <p14:cNvPr id="1049165" name=""/>
              <p14:cNvContentPartPr/>
              <p14:nvPr/>
            </p14:nvContentPartPr>
            <p14:xfrm>
              <a:off x="3121688" y="559867"/>
              <a:ext cx="3549" cy="31651"/>
            </p14:xfrm>
          </p:contentPart>
        </mc:Choice>
        <mc:Fallback>
          <p:sp>
            <p:nvSpPr>
              <p:cNvPr id="1049165" name=""/>
              <p:cNvSpPr/>
              <p:nvPr/>
            </p:nvSpPr>
            <p:spPr>
              <a:xfrm>
                <a:off x="3121688" y="559867"/>
                <a:ext cx="3549" cy="31651"/>
              </a:xfrm>
            </p:spPr>
          </p:sp>
        </mc:Fallback>
      </mc:AlternateContent>
      <mc:AlternateContent xmlns:mc="http://schemas.openxmlformats.org/markup-compatibility/2006">
        <mc:Choice xmlns:p14="http://schemas.microsoft.com/office/powerpoint/2010/main" Requires="p14">
          <p:contentPart p14:bwMode="auto" r:id="rId15">
            <p14:nvContentPartPr>
              <p14:cNvPr id="1049166" name=""/>
              <p14:cNvContentPartPr/>
              <p14:nvPr/>
            </p14:nvContentPartPr>
            <p14:xfrm>
              <a:off x="3276490" y="509482"/>
              <a:ext cx="159805" cy="299914"/>
            </p14:xfrm>
          </p:contentPart>
        </mc:Choice>
        <mc:Fallback>
          <p:sp>
            <p:nvSpPr>
              <p:cNvPr id="1049166" name=""/>
              <p:cNvSpPr/>
              <p:nvPr/>
            </p:nvSpPr>
            <p:spPr>
              <a:xfrm>
                <a:off x="3276490" y="509482"/>
                <a:ext cx="159805" cy="299914"/>
              </a:xfrm>
            </p:spPr>
          </p:sp>
        </mc:Fallback>
      </mc:AlternateContent>
      <mc:AlternateContent xmlns:mc="http://schemas.openxmlformats.org/markup-compatibility/2006">
        <mc:Choice xmlns:p14="http://schemas.microsoft.com/office/powerpoint/2010/main" Requires="p14">
          <p:contentPart p14:bwMode="auto" r:id="rId16">
            <p14:nvContentPartPr>
              <p14:cNvPr id="1049167" name=""/>
              <p14:cNvContentPartPr/>
              <p14:nvPr/>
            </p14:nvContentPartPr>
            <p14:xfrm>
              <a:off x="3329073" y="576800"/>
              <a:ext cx="285925" cy="139166"/>
            </p14:xfrm>
          </p:contentPart>
        </mc:Choice>
        <mc:Fallback>
          <p:sp>
            <p:nvSpPr>
              <p:cNvPr id="1049167" name=""/>
              <p:cNvSpPr/>
              <p:nvPr/>
            </p:nvSpPr>
            <p:spPr>
              <a:xfrm>
                <a:off x="3329073" y="576800"/>
                <a:ext cx="285925" cy="139166"/>
              </a:xfrm>
            </p:spPr>
          </p:sp>
        </mc:Fallback>
      </mc:AlternateContent>
      <mc:AlternateContent xmlns:mc="http://schemas.openxmlformats.org/markup-compatibility/2006">
        <mc:Choice xmlns:p14="http://schemas.microsoft.com/office/powerpoint/2010/main" Requires="p14">
          <p:contentPart p14:bwMode="auto" r:id="rId17">
            <p14:nvContentPartPr>
              <p14:cNvPr id="1049168" name=""/>
              <p14:cNvContentPartPr/>
              <p14:nvPr/>
            </p14:nvContentPartPr>
            <p14:xfrm>
              <a:off x="3789459" y="373411"/>
              <a:ext cx="203598" cy="361724"/>
            </p14:xfrm>
          </p:contentPart>
        </mc:Choice>
        <mc:Fallback>
          <p:sp>
            <p:nvSpPr>
              <p:cNvPr id="1049168" name=""/>
              <p:cNvSpPr/>
              <p:nvPr/>
            </p:nvSpPr>
            <p:spPr>
              <a:xfrm>
                <a:off x="3789459" y="373411"/>
                <a:ext cx="203598" cy="361724"/>
              </a:xfrm>
            </p:spPr>
          </p:sp>
        </mc:Fallback>
      </mc:AlternateContent>
      <mc:AlternateContent xmlns:mc="http://schemas.openxmlformats.org/markup-compatibility/2006">
        <mc:Choice xmlns:p14="http://schemas.microsoft.com/office/powerpoint/2010/main" Requires="p14">
          <p:contentPart p14:bwMode="auto" r:id="rId18">
            <p14:nvContentPartPr>
              <p14:cNvPr id="1049169" name=""/>
              <p14:cNvContentPartPr/>
              <p14:nvPr/>
            </p14:nvContentPartPr>
            <p14:xfrm>
              <a:off x="4010853" y="502533"/>
              <a:ext cx="554065" cy="189767"/>
            </p14:xfrm>
          </p:contentPart>
        </mc:Choice>
        <mc:Fallback>
          <p:sp>
            <p:nvSpPr>
              <p:cNvPr id="1049169" name=""/>
              <p:cNvSpPr/>
              <p:nvPr/>
            </p:nvSpPr>
            <p:spPr>
              <a:xfrm>
                <a:off x="4010853" y="502533"/>
                <a:ext cx="554065" cy="189767"/>
              </a:xfrm>
            </p:spPr>
          </p:sp>
        </mc:Fallback>
      </mc:AlternateContent>
      <mc:AlternateContent xmlns:mc="http://schemas.openxmlformats.org/markup-compatibility/2006">
        <mc:Choice xmlns:p14="http://schemas.microsoft.com/office/powerpoint/2010/main" Requires="p14">
          <p:contentPart p14:bwMode="auto" r:id="rId19">
            <p14:nvContentPartPr>
              <p14:cNvPr id="1049170" name=""/>
              <p14:cNvContentPartPr/>
              <p14:nvPr/>
            </p14:nvContentPartPr>
            <p14:xfrm>
              <a:off x="4107560" y="545720"/>
              <a:ext cx="51052" cy="105246"/>
            </p14:xfrm>
          </p:contentPart>
        </mc:Choice>
        <mc:Fallback>
          <p:sp>
            <p:nvSpPr>
              <p:cNvPr id="1049170" name=""/>
              <p:cNvSpPr/>
              <p:nvPr/>
            </p:nvSpPr>
            <p:spPr>
              <a:xfrm>
                <a:off x="4107560" y="545720"/>
                <a:ext cx="51052" cy="105246"/>
              </a:xfrm>
            </p:spPr>
          </p:sp>
        </mc:Fallback>
      </mc:AlternateContent>
      <mc:AlternateContent xmlns:mc="http://schemas.openxmlformats.org/markup-compatibility/2006">
        <mc:Choice xmlns:p14="http://schemas.microsoft.com/office/powerpoint/2010/main" Requires="p14">
          <p:contentPart p14:bwMode="auto" r:id="rId20">
            <p14:nvContentPartPr>
              <p14:cNvPr id="1049171" name=""/>
              <p14:cNvContentPartPr/>
              <p14:nvPr/>
            </p14:nvContentPartPr>
            <p14:xfrm>
              <a:off x="4787143" y="313901"/>
              <a:ext cx="129527" cy="389631"/>
            </p14:xfrm>
          </p:contentPart>
        </mc:Choice>
        <mc:Fallback>
          <p:sp>
            <p:nvSpPr>
              <p:cNvPr id="1049171" name=""/>
              <p:cNvSpPr/>
              <p:nvPr/>
            </p:nvSpPr>
            <p:spPr>
              <a:xfrm>
                <a:off x="4787143" y="313901"/>
                <a:ext cx="129527" cy="389631"/>
              </a:xfrm>
            </p:spPr>
          </p:sp>
        </mc:Fallback>
      </mc:AlternateContent>
      <mc:AlternateContent xmlns:mc="http://schemas.openxmlformats.org/markup-compatibility/2006">
        <mc:Choice xmlns:p14="http://schemas.microsoft.com/office/powerpoint/2010/main" Requires="p14">
          <p:contentPart p14:bwMode="auto" r:id="rId21">
            <p14:nvContentPartPr>
              <p14:cNvPr id="1049172" name=""/>
              <p14:cNvContentPartPr/>
              <p14:nvPr/>
            </p14:nvContentPartPr>
            <p14:xfrm>
              <a:off x="4866369" y="341623"/>
              <a:ext cx="267738" cy="356243"/>
            </p14:xfrm>
          </p:contentPart>
        </mc:Choice>
        <mc:Fallback>
          <p:sp>
            <p:nvSpPr>
              <p:cNvPr id="1049172" name=""/>
              <p:cNvSpPr/>
              <p:nvPr/>
            </p:nvSpPr>
            <p:spPr>
              <a:xfrm>
                <a:off x="4866369" y="341623"/>
                <a:ext cx="267738" cy="356243"/>
              </a:xfrm>
            </p:spPr>
          </p:sp>
        </mc:Fallback>
      </mc:AlternateContent>
      <mc:AlternateContent xmlns:mc="http://schemas.openxmlformats.org/markup-compatibility/2006">
        <mc:Choice xmlns:p14="http://schemas.microsoft.com/office/powerpoint/2010/main" Requires="p14">
          <p:contentPart p14:bwMode="auto" r:id="rId22">
            <p14:nvContentPartPr>
              <p14:cNvPr id="1049173" name=""/>
              <p14:cNvContentPartPr/>
              <p14:nvPr/>
            </p14:nvContentPartPr>
            <p14:xfrm>
              <a:off x="5270549" y="502533"/>
              <a:ext cx="18091" cy="75701"/>
            </p14:xfrm>
          </p:contentPart>
        </mc:Choice>
        <mc:Fallback>
          <p:sp>
            <p:nvSpPr>
              <p:cNvPr id="1049173" name=""/>
              <p:cNvSpPr/>
              <p:nvPr/>
            </p:nvSpPr>
            <p:spPr>
              <a:xfrm>
                <a:off x="5270549" y="502533"/>
                <a:ext cx="18091" cy="75701"/>
              </a:xfrm>
            </p:spPr>
          </p:sp>
        </mc:Fallback>
      </mc:AlternateContent>
      <mc:AlternateContent xmlns:mc="http://schemas.openxmlformats.org/markup-compatibility/2006">
        <mc:Choice xmlns:p14="http://schemas.microsoft.com/office/powerpoint/2010/main" Requires="p14">
          <p:contentPart p14:bwMode="auto" r:id="rId23">
            <p14:nvContentPartPr>
              <p14:cNvPr id="1049174" name=""/>
              <p14:cNvContentPartPr/>
              <p14:nvPr/>
            </p14:nvContentPartPr>
            <p14:xfrm>
              <a:off x="5273454" y="647233"/>
              <a:ext cx="15186" cy="66723"/>
            </p14:xfrm>
          </p:contentPart>
        </mc:Choice>
        <mc:Fallback>
          <p:sp>
            <p:nvSpPr>
              <p:cNvPr id="1049174" name=""/>
              <p:cNvSpPr/>
              <p:nvPr/>
            </p:nvSpPr>
            <p:spPr>
              <a:xfrm>
                <a:off x="5273454" y="647233"/>
                <a:ext cx="15186" cy="66723"/>
              </a:xfrm>
            </p:spPr>
          </p:sp>
        </mc:Fallback>
      </mc:AlternateContent>
      <mc:AlternateContent xmlns:mc="http://schemas.openxmlformats.org/markup-compatibility/2006">
        <mc:Choice xmlns:p14="http://schemas.microsoft.com/office/powerpoint/2010/main" Requires="p14">
          <p:contentPart p14:bwMode="auto" r:id="rId24">
            <p14:nvContentPartPr>
              <p14:cNvPr id="1049175" name=""/>
              <p14:cNvContentPartPr/>
              <p14:nvPr/>
            </p14:nvContentPartPr>
            <p14:xfrm>
              <a:off x="661991" y="1349888"/>
              <a:ext cx="156840" cy="373957"/>
            </p14:xfrm>
          </p:contentPart>
        </mc:Choice>
        <mc:Fallback>
          <p:sp>
            <p:nvSpPr>
              <p:cNvPr id="1049175" name=""/>
              <p:cNvSpPr/>
              <p:nvPr/>
            </p:nvSpPr>
            <p:spPr>
              <a:xfrm>
                <a:off x="661991" y="1349888"/>
                <a:ext cx="156840" cy="373957"/>
              </a:xfrm>
            </p:spPr>
          </p:sp>
        </mc:Fallback>
      </mc:AlternateContent>
      <mc:AlternateContent xmlns:mc="http://schemas.openxmlformats.org/markup-compatibility/2006">
        <mc:Choice xmlns:p14="http://schemas.microsoft.com/office/powerpoint/2010/main" Requires="p14">
          <p:contentPart p14:bwMode="auto" r:id="rId25">
            <p14:nvContentPartPr>
              <p14:cNvPr id="1049176" name=""/>
              <p14:cNvContentPartPr/>
              <p14:nvPr/>
            </p14:nvContentPartPr>
            <p14:xfrm>
              <a:off x="825892" y="1270464"/>
              <a:ext cx="14119" cy="419706"/>
            </p14:xfrm>
          </p:contentPart>
        </mc:Choice>
        <mc:Fallback>
          <p:sp>
            <p:nvSpPr>
              <p:cNvPr id="1049176" name=""/>
              <p:cNvSpPr/>
              <p:nvPr/>
            </p:nvSpPr>
            <p:spPr>
              <a:xfrm>
                <a:off x="825892" y="1270464"/>
                <a:ext cx="14119" cy="419706"/>
              </a:xfrm>
            </p:spPr>
          </p:sp>
        </mc:Fallback>
      </mc:AlternateContent>
      <mc:AlternateContent xmlns:mc="http://schemas.openxmlformats.org/markup-compatibility/2006">
        <mc:Choice xmlns:p14="http://schemas.microsoft.com/office/powerpoint/2010/main" Requires="p14">
          <p:contentPart p14:bwMode="auto" r:id="rId26">
            <p14:nvContentPartPr>
              <p14:cNvPr id="1049177" name=""/>
              <p14:cNvContentPartPr/>
              <p14:nvPr/>
            </p14:nvContentPartPr>
            <p14:xfrm>
              <a:off x="961601" y="1241176"/>
              <a:ext cx="157276" cy="435492"/>
            </p14:xfrm>
          </p:contentPart>
        </mc:Choice>
        <mc:Fallback>
          <p:sp>
            <p:nvSpPr>
              <p:cNvPr id="1049177" name=""/>
              <p:cNvSpPr/>
              <p:nvPr/>
            </p:nvSpPr>
            <p:spPr>
              <a:xfrm>
                <a:off x="961601" y="1241176"/>
                <a:ext cx="157276" cy="435492"/>
              </a:xfrm>
            </p:spPr>
          </p:sp>
        </mc:Fallback>
      </mc:AlternateContent>
      <mc:AlternateContent xmlns:mc="http://schemas.openxmlformats.org/markup-compatibility/2006">
        <mc:Choice xmlns:p14="http://schemas.microsoft.com/office/powerpoint/2010/main" Requires="p14">
          <p:contentPart p14:bwMode="auto" r:id="rId27">
            <p14:nvContentPartPr>
              <p14:cNvPr id="1049178" name=""/>
              <p14:cNvContentPartPr/>
              <p14:nvPr/>
            </p14:nvContentPartPr>
            <p14:xfrm>
              <a:off x="1222425" y="1509210"/>
              <a:ext cx="142305" cy="189426"/>
            </p14:xfrm>
          </p:contentPart>
        </mc:Choice>
        <mc:Fallback>
          <p:sp>
            <p:nvSpPr>
              <p:cNvPr id="1049178" name=""/>
              <p:cNvSpPr/>
              <p:nvPr/>
            </p:nvSpPr>
            <p:spPr>
              <a:xfrm>
                <a:off x="1222425" y="1509210"/>
                <a:ext cx="142305" cy="189426"/>
              </a:xfrm>
            </p:spPr>
          </p:sp>
        </mc:Fallback>
      </mc:AlternateContent>
      <mc:AlternateContent xmlns:mc="http://schemas.openxmlformats.org/markup-compatibility/2006">
        <mc:Choice xmlns:p14="http://schemas.microsoft.com/office/powerpoint/2010/main" Requires="p14">
          <p:contentPart p14:bwMode="auto" r:id="rId28">
            <p14:nvContentPartPr>
              <p14:cNvPr id="1049179" name=""/>
              <p14:cNvContentPartPr/>
              <p14:nvPr/>
            </p14:nvContentPartPr>
            <p14:xfrm>
              <a:off x="933114" y="1283180"/>
              <a:ext cx="343428" cy="52064"/>
            </p14:xfrm>
          </p:contentPart>
        </mc:Choice>
        <mc:Fallback>
          <p:sp>
            <p:nvSpPr>
              <p:cNvPr id="1049179" name=""/>
              <p:cNvSpPr/>
              <p:nvPr/>
            </p:nvSpPr>
            <p:spPr>
              <a:xfrm>
                <a:off x="933114" y="1283180"/>
                <a:ext cx="343428" cy="52064"/>
              </a:xfrm>
            </p:spPr>
          </p:sp>
        </mc:Fallback>
      </mc:AlternateContent>
      <mc:AlternateContent xmlns:mc="http://schemas.openxmlformats.org/markup-compatibility/2006">
        <mc:Choice xmlns:p14="http://schemas.microsoft.com/office/powerpoint/2010/main" Requires="p14">
          <p:contentPart p14:bwMode="auto" r:id="rId29">
            <p14:nvContentPartPr>
              <p14:cNvPr id="1049180" name=""/>
              <p14:cNvContentPartPr/>
              <p14:nvPr/>
            </p14:nvContentPartPr>
            <p14:xfrm>
              <a:off x="1176240" y="1208379"/>
              <a:ext cx="144184" cy="121298"/>
            </p14:xfrm>
          </p:contentPart>
        </mc:Choice>
        <mc:Fallback>
          <p:sp>
            <p:nvSpPr>
              <p:cNvPr id="1049180" name=""/>
              <p:cNvSpPr/>
              <p:nvPr/>
            </p:nvSpPr>
            <p:spPr>
              <a:xfrm>
                <a:off x="1176240" y="1208379"/>
                <a:ext cx="144184" cy="121298"/>
              </a:xfrm>
            </p:spPr>
          </p:sp>
        </mc:Fallback>
      </mc:AlternateContent>
      <mc:AlternateContent xmlns:mc="http://schemas.openxmlformats.org/markup-compatibility/2006">
        <mc:Choice xmlns:p14="http://schemas.microsoft.com/office/powerpoint/2010/main" Requires="p14">
          <p:contentPart p14:bwMode="auto" r:id="rId30">
            <p14:nvContentPartPr>
              <p14:cNvPr id="1049181" name=""/>
              <p14:cNvContentPartPr/>
              <p14:nvPr/>
            </p14:nvContentPartPr>
            <p14:xfrm>
              <a:off x="1480508" y="1270464"/>
              <a:ext cx="74761" cy="431195"/>
            </p14:xfrm>
          </p:contentPart>
        </mc:Choice>
        <mc:Fallback>
          <p:sp>
            <p:nvSpPr>
              <p:cNvPr id="1049181" name=""/>
              <p:cNvSpPr/>
              <p:nvPr/>
            </p:nvSpPr>
            <p:spPr>
              <a:xfrm>
                <a:off x="1480508" y="1270464"/>
                <a:ext cx="74761" cy="431195"/>
              </a:xfrm>
            </p:spPr>
          </p:sp>
        </mc:Fallback>
      </mc:AlternateContent>
      <mc:AlternateContent xmlns:mc="http://schemas.openxmlformats.org/markup-compatibility/2006">
        <mc:Choice xmlns:p14="http://schemas.microsoft.com/office/powerpoint/2010/main" Requires="p14">
          <p:contentPart p14:bwMode="auto" r:id="rId31">
            <p14:nvContentPartPr>
              <p14:cNvPr id="1049182" name=""/>
              <p14:cNvContentPartPr/>
              <p14:nvPr/>
            </p14:nvContentPartPr>
            <p14:xfrm>
              <a:off x="1594074" y="1368159"/>
              <a:ext cx="183730" cy="253323"/>
            </p14:xfrm>
          </p:contentPart>
        </mc:Choice>
        <mc:Fallback>
          <p:sp>
            <p:nvSpPr>
              <p:cNvPr id="1049182" name=""/>
              <p:cNvSpPr/>
              <p:nvPr/>
            </p:nvSpPr>
            <p:spPr>
              <a:xfrm>
                <a:off x="1594074" y="1368159"/>
                <a:ext cx="183730" cy="253323"/>
              </a:xfrm>
            </p:spPr>
          </p:sp>
        </mc:Fallback>
      </mc:AlternateContent>
      <mc:AlternateContent xmlns:mc="http://schemas.openxmlformats.org/markup-compatibility/2006">
        <mc:Choice xmlns:p14="http://schemas.microsoft.com/office/powerpoint/2010/main" Requires="p14">
          <p:contentPart p14:bwMode="auto" r:id="rId32">
            <p14:nvContentPartPr>
              <p14:cNvPr id="1049183" name=""/>
              <p14:cNvContentPartPr/>
              <p14:nvPr/>
            </p14:nvContentPartPr>
            <p14:xfrm>
              <a:off x="1805455" y="1299007"/>
              <a:ext cx="150464" cy="420202"/>
            </p14:xfrm>
          </p:contentPart>
        </mc:Choice>
        <mc:Fallback>
          <p:sp>
            <p:nvSpPr>
              <p:cNvPr id="1049183" name=""/>
              <p:cNvSpPr/>
              <p:nvPr/>
            </p:nvSpPr>
            <p:spPr>
              <a:xfrm>
                <a:off x="1805455" y="1299007"/>
                <a:ext cx="150464" cy="420202"/>
              </a:xfrm>
            </p:spPr>
          </p:sp>
        </mc:Fallback>
      </mc:AlternateContent>
      <mc:AlternateContent xmlns:mc="http://schemas.openxmlformats.org/markup-compatibility/2006">
        <mc:Choice xmlns:p14="http://schemas.microsoft.com/office/powerpoint/2010/main" Requires="p14">
          <p:contentPart p14:bwMode="auto" r:id="rId33">
            <p14:nvContentPartPr>
              <p14:cNvPr id="1049184" name=""/>
              <p14:cNvContentPartPr/>
              <p14:nvPr/>
            </p14:nvContentPartPr>
            <p14:xfrm>
              <a:off x="1932735" y="1523628"/>
              <a:ext cx="58925" cy="238654"/>
            </p14:xfrm>
          </p:contentPart>
        </mc:Choice>
        <mc:Fallback>
          <p:sp>
            <p:nvSpPr>
              <p:cNvPr id="1049184" name=""/>
              <p:cNvSpPr/>
              <p:nvPr/>
            </p:nvSpPr>
            <p:spPr>
              <a:xfrm>
                <a:off x="1932735" y="1523628"/>
                <a:ext cx="58925" cy="238654"/>
              </a:xfrm>
            </p:spPr>
          </p:sp>
        </mc:Fallback>
      </mc:AlternateContent>
      <mc:AlternateContent xmlns:mc="http://schemas.openxmlformats.org/markup-compatibility/2006">
        <mc:Choice xmlns:p14="http://schemas.microsoft.com/office/powerpoint/2010/main" Requires="p14">
          <p:contentPart p14:bwMode="auto" r:id="rId34">
            <p14:nvContentPartPr>
              <p14:cNvPr id="1049185" name=""/>
              <p14:cNvContentPartPr/>
              <p14:nvPr/>
            </p14:nvContentPartPr>
            <p14:xfrm>
              <a:off x="1956522" y="1433319"/>
              <a:ext cx="203167" cy="249663"/>
            </p14:xfrm>
          </p:contentPart>
        </mc:Choice>
        <mc:Fallback>
          <p:sp>
            <p:nvSpPr>
              <p:cNvPr id="1049185" name=""/>
              <p:cNvSpPr/>
              <p:nvPr/>
            </p:nvSpPr>
            <p:spPr>
              <a:xfrm>
                <a:off x="1956522" y="1433319"/>
                <a:ext cx="203167" cy="249663"/>
              </a:xfrm>
            </p:spPr>
          </p:sp>
        </mc:Fallback>
      </mc:AlternateContent>
      <mc:AlternateContent xmlns:mc="http://schemas.openxmlformats.org/markup-compatibility/2006">
        <mc:Choice xmlns:p14="http://schemas.microsoft.com/office/powerpoint/2010/main" Requires="p14">
          <p:contentPart p14:bwMode="auto" r:id="rId35">
            <p14:nvContentPartPr>
              <p14:cNvPr id="1049186" name=""/>
              <p14:cNvContentPartPr/>
              <p14:nvPr/>
            </p14:nvContentPartPr>
            <p14:xfrm>
              <a:off x="2191544" y="1320849"/>
              <a:ext cx="88139" cy="383965"/>
            </p14:xfrm>
          </p:contentPart>
        </mc:Choice>
        <mc:Fallback>
          <p:sp>
            <p:nvSpPr>
              <p:cNvPr id="1049186" name=""/>
              <p:cNvSpPr/>
              <p:nvPr/>
            </p:nvSpPr>
            <p:spPr>
              <a:xfrm>
                <a:off x="2191544" y="1320849"/>
                <a:ext cx="88139" cy="383965"/>
              </a:xfrm>
            </p:spPr>
          </p:sp>
        </mc:Fallback>
      </mc:AlternateContent>
      <mc:AlternateContent xmlns:mc="http://schemas.openxmlformats.org/markup-compatibility/2006">
        <mc:Choice xmlns:p14="http://schemas.microsoft.com/office/powerpoint/2010/main" Requires="p14">
          <p:contentPart p14:bwMode="auto" r:id="rId36">
            <p14:nvContentPartPr>
              <p14:cNvPr id="1049187" name=""/>
              <p14:cNvContentPartPr/>
              <p14:nvPr/>
            </p14:nvContentPartPr>
            <p14:xfrm>
              <a:off x="805833" y="1790571"/>
              <a:ext cx="1101825" cy="82357"/>
            </p14:xfrm>
          </p:contentPart>
        </mc:Choice>
        <mc:Fallback>
          <p:sp>
            <p:nvSpPr>
              <p:cNvPr id="1049187" name=""/>
              <p:cNvSpPr/>
              <p:nvPr/>
            </p:nvSpPr>
            <p:spPr>
              <a:xfrm>
                <a:off x="805833" y="1790571"/>
                <a:ext cx="1101825" cy="82357"/>
              </a:xfrm>
            </p:spPr>
          </p:sp>
        </mc:Fallback>
      </mc:AlternateContent>
      <mc:AlternateContent xmlns:mc="http://schemas.openxmlformats.org/markup-compatibility/2006">
        <mc:Choice xmlns:p14="http://schemas.microsoft.com/office/powerpoint/2010/main" Requires="p14">
          <p:contentPart p14:bwMode="auto" r:id="rId37">
            <p14:nvContentPartPr>
              <p14:cNvPr id="1049188" name=""/>
              <p14:cNvContentPartPr/>
              <p14:nvPr/>
            </p14:nvContentPartPr>
            <p14:xfrm>
              <a:off x="1140834" y="1985901"/>
              <a:ext cx="235731" cy="360749"/>
            </p14:xfrm>
          </p:contentPart>
        </mc:Choice>
        <mc:Fallback>
          <p:sp>
            <p:nvSpPr>
              <p:cNvPr id="1049188" name=""/>
              <p:cNvSpPr/>
              <p:nvPr/>
            </p:nvSpPr>
            <p:spPr>
              <a:xfrm>
                <a:off x="1140834" y="1985901"/>
                <a:ext cx="235731" cy="360749"/>
              </a:xfrm>
            </p:spPr>
          </p:sp>
        </mc:Fallback>
      </mc:AlternateContent>
      <mc:AlternateContent xmlns:mc="http://schemas.openxmlformats.org/markup-compatibility/2006">
        <mc:Choice xmlns:p14="http://schemas.microsoft.com/office/powerpoint/2010/main" Requires="p14">
          <p:contentPart p14:bwMode="auto" r:id="rId38">
            <p14:nvContentPartPr>
              <p14:cNvPr id="1049189" name=""/>
              <p14:cNvContentPartPr/>
              <p14:nvPr/>
            </p14:nvContentPartPr>
            <p14:xfrm>
              <a:off x="1459066" y="2034424"/>
              <a:ext cx="8836" cy="266194"/>
            </p14:xfrm>
          </p:contentPart>
        </mc:Choice>
        <mc:Fallback>
          <p:sp>
            <p:nvSpPr>
              <p:cNvPr id="1049189" name=""/>
              <p:cNvSpPr/>
              <p:nvPr/>
            </p:nvSpPr>
            <p:spPr>
              <a:xfrm>
                <a:off x="1459066" y="2034424"/>
                <a:ext cx="8836" cy="266194"/>
              </a:xfrm>
            </p:spPr>
          </p:sp>
        </mc:Fallback>
      </mc:AlternateContent>
      <mc:AlternateContent xmlns:mc="http://schemas.openxmlformats.org/markup-compatibility/2006">
        <mc:Choice xmlns:p14="http://schemas.microsoft.com/office/powerpoint/2010/main" Requires="p14">
          <p:contentPart p14:bwMode="auto" r:id="rId39">
            <p14:nvContentPartPr>
              <p14:cNvPr id="1049190" name=""/>
              <p14:cNvContentPartPr/>
              <p14:nvPr/>
            </p14:nvContentPartPr>
            <p14:xfrm>
              <a:off x="1340824" y="2117571"/>
              <a:ext cx="300046" cy="130801"/>
            </p14:xfrm>
          </p:contentPart>
        </mc:Choice>
        <mc:Fallback>
          <p:sp>
            <p:nvSpPr>
              <p:cNvPr id="1049190" name=""/>
              <p:cNvSpPr/>
              <p:nvPr/>
            </p:nvSpPr>
            <p:spPr>
              <a:xfrm>
                <a:off x="1340824" y="2117571"/>
                <a:ext cx="300046" cy="130801"/>
              </a:xfrm>
            </p:spPr>
          </p:sp>
        </mc:Fallback>
      </mc:AlternateContent>
      <mc:AlternateContent xmlns:mc="http://schemas.openxmlformats.org/markup-compatibility/2006">
        <mc:Choice xmlns:p14="http://schemas.microsoft.com/office/powerpoint/2010/main" Requires="p14">
          <p:contentPart p14:bwMode="auto" r:id="rId40">
            <p14:nvContentPartPr>
              <p14:cNvPr id="1049191" name=""/>
              <p14:cNvContentPartPr/>
              <p14:nvPr/>
            </p14:nvContentPartPr>
            <p14:xfrm>
              <a:off x="1977843" y="1574261"/>
              <a:ext cx="414025" cy="656077"/>
            </p14:xfrm>
          </p:contentPart>
        </mc:Choice>
        <mc:Fallback>
          <p:sp>
            <p:nvSpPr>
              <p:cNvPr id="1049191" name=""/>
              <p:cNvSpPr/>
              <p:nvPr/>
            </p:nvSpPr>
            <p:spPr>
              <a:xfrm>
                <a:off x="1977843" y="1574261"/>
                <a:ext cx="414025" cy="656077"/>
              </a:xfrm>
            </p:spPr>
          </p:sp>
        </mc:Fallback>
      </mc:AlternateContent>
      <mc:AlternateContent xmlns:mc="http://schemas.openxmlformats.org/markup-compatibility/2006">
        <mc:Choice xmlns:p14="http://schemas.microsoft.com/office/powerpoint/2010/main" Requires="p14">
          <p:contentPart p14:bwMode="auto" r:id="rId41">
            <p14:nvContentPartPr>
              <p14:cNvPr id="1049192" name=""/>
              <p14:cNvContentPartPr/>
              <p14:nvPr/>
            </p14:nvContentPartPr>
            <p14:xfrm>
              <a:off x="2156928" y="1927021"/>
              <a:ext cx="240412" cy="283001"/>
            </p14:xfrm>
          </p:contentPart>
        </mc:Choice>
        <mc:Fallback>
          <p:sp>
            <p:nvSpPr>
              <p:cNvPr id="1049192" name=""/>
              <p:cNvSpPr/>
              <p:nvPr/>
            </p:nvSpPr>
            <p:spPr>
              <a:xfrm>
                <a:off x="2156928" y="1927021"/>
                <a:ext cx="240412" cy="283001"/>
              </a:xfrm>
            </p:spPr>
          </p:sp>
        </mc:Fallback>
      </mc:AlternateContent>
      <mc:AlternateContent xmlns:mc="http://schemas.openxmlformats.org/markup-compatibility/2006">
        <mc:Choice xmlns:p14="http://schemas.microsoft.com/office/powerpoint/2010/main" Requires="p14">
          <p:contentPart p14:bwMode="auto" r:id="rId42">
            <p14:nvContentPartPr>
              <p14:cNvPr id="1049193" name=""/>
              <p14:cNvContentPartPr/>
              <p14:nvPr/>
            </p14:nvContentPartPr>
            <p14:xfrm>
              <a:off x="2542333" y="1675167"/>
              <a:ext cx="166247" cy="7805"/>
            </p14:xfrm>
          </p:contentPart>
        </mc:Choice>
        <mc:Fallback>
          <p:sp>
            <p:nvSpPr>
              <p:cNvPr id="1049193" name=""/>
              <p:cNvSpPr/>
              <p:nvPr/>
            </p:nvSpPr>
            <p:spPr>
              <a:xfrm>
                <a:off x="2542333" y="1675167"/>
                <a:ext cx="166247" cy="7805"/>
              </a:xfrm>
            </p:spPr>
          </p:sp>
        </mc:Fallback>
      </mc:AlternateContent>
      <mc:AlternateContent xmlns:mc="http://schemas.openxmlformats.org/markup-compatibility/2006">
        <mc:Choice xmlns:p14="http://schemas.microsoft.com/office/powerpoint/2010/main" Requires="p14">
          <p:contentPart p14:bwMode="auto" r:id="rId43">
            <p14:nvContentPartPr>
              <p14:cNvPr id="1049194" name=""/>
              <p14:cNvContentPartPr/>
              <p14:nvPr/>
            </p14:nvContentPartPr>
            <p14:xfrm>
              <a:off x="2563513" y="1791791"/>
              <a:ext cx="168045" cy="21734"/>
            </p14:xfrm>
          </p:contentPart>
        </mc:Choice>
        <mc:Fallback>
          <p:sp>
            <p:nvSpPr>
              <p:cNvPr id="1049194" name=""/>
              <p:cNvSpPr/>
              <p:nvPr/>
            </p:nvSpPr>
            <p:spPr>
              <a:xfrm>
                <a:off x="2563513" y="1791791"/>
                <a:ext cx="168045" cy="21734"/>
              </a:xfrm>
            </p:spPr>
          </p:sp>
        </mc:Fallback>
      </mc:AlternateContent>
      <mc:AlternateContent xmlns:mc="http://schemas.openxmlformats.org/markup-compatibility/2006">
        <mc:Choice xmlns:p14="http://schemas.microsoft.com/office/powerpoint/2010/main" Requires="p14">
          <p:contentPart p14:bwMode="auto" r:id="rId44">
            <p14:nvContentPartPr>
              <p14:cNvPr id="1049195" name=""/>
              <p14:cNvContentPartPr/>
              <p14:nvPr/>
            </p14:nvContentPartPr>
            <p14:xfrm>
              <a:off x="3064326" y="1479558"/>
              <a:ext cx="346292" cy="269811"/>
            </p14:xfrm>
          </p:contentPart>
        </mc:Choice>
        <mc:Fallback>
          <p:sp>
            <p:nvSpPr>
              <p:cNvPr id="1049195" name=""/>
              <p:cNvSpPr/>
              <p:nvPr/>
            </p:nvSpPr>
            <p:spPr>
              <a:xfrm>
                <a:off x="3064326" y="1479558"/>
                <a:ext cx="346292" cy="269811"/>
              </a:xfrm>
            </p:spPr>
          </p:sp>
        </mc:Fallback>
      </mc:AlternateContent>
      <mc:AlternateContent xmlns:mc="http://schemas.openxmlformats.org/markup-compatibility/2006">
        <mc:Choice xmlns:p14="http://schemas.microsoft.com/office/powerpoint/2010/main" Requires="p14">
          <p:contentPart p14:bwMode="auto" r:id="rId45">
            <p14:nvContentPartPr>
              <p14:cNvPr id="1049196" name=""/>
              <p14:cNvContentPartPr/>
              <p14:nvPr/>
            </p14:nvContentPartPr>
            <p14:xfrm>
              <a:off x="3121688" y="1349077"/>
              <a:ext cx="274582" cy="37296"/>
            </p14:xfrm>
          </p:contentPart>
        </mc:Choice>
        <mc:Fallback>
          <p:sp>
            <p:nvSpPr>
              <p:cNvPr id="1049196" name=""/>
              <p:cNvSpPr/>
              <p:nvPr/>
            </p:nvSpPr>
            <p:spPr>
              <a:xfrm>
                <a:off x="3121688" y="1349077"/>
                <a:ext cx="274582" cy="37296"/>
              </a:xfrm>
            </p:spPr>
          </p:sp>
        </mc:Fallback>
      </mc:AlternateContent>
      <mc:AlternateContent xmlns:mc="http://schemas.openxmlformats.org/markup-compatibility/2006">
        <mc:Choice xmlns:p14="http://schemas.microsoft.com/office/powerpoint/2010/main" Requires="p14">
          <p:contentPart p14:bwMode="auto" r:id="rId46">
            <p14:nvContentPartPr>
              <p14:cNvPr id="1049197" name=""/>
              <p14:cNvContentPartPr/>
              <p14:nvPr/>
            </p14:nvContentPartPr>
            <p14:xfrm>
              <a:off x="3321571" y="1302255"/>
              <a:ext cx="115791" cy="121617"/>
            </p14:xfrm>
          </p:contentPart>
        </mc:Choice>
        <mc:Fallback>
          <p:sp>
            <p:nvSpPr>
              <p:cNvPr id="1049197" name=""/>
              <p:cNvSpPr/>
              <p:nvPr/>
            </p:nvSpPr>
            <p:spPr>
              <a:xfrm>
                <a:off x="3321571" y="1302255"/>
                <a:ext cx="115791" cy="121617"/>
              </a:xfrm>
            </p:spPr>
          </p:sp>
        </mc:Fallback>
      </mc:AlternateContent>
      <mc:AlternateContent xmlns:mc="http://schemas.openxmlformats.org/markup-compatibility/2006">
        <mc:Choice xmlns:p14="http://schemas.microsoft.com/office/powerpoint/2010/main" Requires="p14">
          <p:contentPart p14:bwMode="auto" r:id="rId47">
            <p14:nvContentPartPr>
              <p14:cNvPr id="1049198" name=""/>
              <p14:cNvContentPartPr/>
              <p14:nvPr/>
            </p14:nvContentPartPr>
            <p14:xfrm>
              <a:off x="3361243" y="1675527"/>
              <a:ext cx="158890" cy="184144"/>
            </p14:xfrm>
          </p:contentPart>
        </mc:Choice>
        <mc:Fallback>
          <p:sp>
            <p:nvSpPr>
              <p:cNvPr id="1049198" name=""/>
              <p:cNvSpPr/>
              <p:nvPr/>
            </p:nvSpPr>
            <p:spPr>
              <a:xfrm>
                <a:off x="3361243" y="1675527"/>
                <a:ext cx="158890" cy="184144"/>
              </a:xfrm>
            </p:spPr>
          </p:sp>
        </mc:Fallback>
      </mc:AlternateContent>
      <mc:AlternateContent xmlns:mc="http://schemas.openxmlformats.org/markup-compatibility/2006">
        <mc:Choice xmlns:p14="http://schemas.microsoft.com/office/powerpoint/2010/main" Requires="p14">
          <p:contentPart p14:bwMode="auto" r:id="rId48">
            <p14:nvContentPartPr>
              <p14:cNvPr id="1049199" name=""/>
              <p14:cNvContentPartPr/>
              <p14:nvPr/>
            </p14:nvContentPartPr>
            <p14:xfrm>
              <a:off x="3486164" y="1596102"/>
              <a:ext cx="171635" cy="415400"/>
            </p14:xfrm>
          </p:contentPart>
        </mc:Choice>
        <mc:Fallback>
          <p:sp>
            <p:nvSpPr>
              <p:cNvPr id="1049199" name=""/>
              <p:cNvSpPr/>
              <p:nvPr/>
            </p:nvSpPr>
            <p:spPr>
              <a:xfrm>
                <a:off x="3486164" y="1596102"/>
                <a:ext cx="171635" cy="415400"/>
              </a:xfrm>
            </p:spPr>
          </p:sp>
        </mc:Fallback>
      </mc:AlternateContent>
      <mc:AlternateContent xmlns:mc="http://schemas.openxmlformats.org/markup-compatibility/2006">
        <mc:Choice xmlns:p14="http://schemas.microsoft.com/office/powerpoint/2010/main" Requires="p14">
          <p:contentPart p14:bwMode="auto" r:id="rId49">
            <p14:nvContentPartPr>
              <p14:cNvPr id="1049200" name=""/>
              <p14:cNvContentPartPr/>
              <p14:nvPr/>
            </p14:nvContentPartPr>
            <p14:xfrm>
              <a:off x="3627094" y="1842317"/>
              <a:ext cx="52327" cy="185356"/>
            </p14:xfrm>
          </p:contentPart>
        </mc:Choice>
        <mc:Fallback>
          <p:sp>
            <p:nvSpPr>
              <p:cNvPr id="1049200" name=""/>
              <p:cNvSpPr/>
              <p:nvPr/>
            </p:nvSpPr>
            <p:spPr>
              <a:xfrm>
                <a:off x="3627094" y="1842317"/>
                <a:ext cx="52327" cy="185356"/>
              </a:xfrm>
            </p:spPr>
          </p:sp>
        </mc:Fallback>
      </mc:AlternateContent>
      <mc:AlternateContent xmlns:mc="http://schemas.openxmlformats.org/markup-compatibility/2006">
        <mc:Choice xmlns:p14="http://schemas.microsoft.com/office/powerpoint/2010/main" Requires="p14">
          <p:contentPart p14:bwMode="auto" r:id="rId50">
            <p14:nvContentPartPr>
              <p14:cNvPr id="1049201" name=""/>
              <p14:cNvContentPartPr/>
              <p14:nvPr/>
            </p14:nvContentPartPr>
            <p14:xfrm>
              <a:off x="3627068" y="1775843"/>
              <a:ext cx="140216" cy="256495"/>
            </p14:xfrm>
          </p:contentPart>
        </mc:Choice>
        <mc:Fallback>
          <p:sp>
            <p:nvSpPr>
              <p:cNvPr id="1049201" name=""/>
              <p:cNvSpPr/>
              <p:nvPr/>
            </p:nvSpPr>
            <p:spPr>
              <a:xfrm>
                <a:off x="3627068" y="1775843"/>
                <a:ext cx="140216" cy="256495"/>
              </a:xfrm>
            </p:spPr>
          </p:sp>
        </mc:Fallback>
      </mc:AlternateContent>
      <mc:AlternateContent xmlns:mc="http://schemas.openxmlformats.org/markup-compatibility/2006">
        <mc:Choice xmlns:p14="http://schemas.microsoft.com/office/powerpoint/2010/main" Requires="p14">
          <p:contentPart p14:bwMode="auto" r:id="rId51">
            <p14:nvContentPartPr>
              <p14:cNvPr id="1049202" name=""/>
              <p14:cNvContentPartPr/>
              <p14:nvPr/>
            </p14:nvContentPartPr>
            <p14:xfrm>
              <a:off x="3829444" y="1662132"/>
              <a:ext cx="159005" cy="13642"/>
            </p14:xfrm>
          </p:contentPart>
        </mc:Choice>
        <mc:Fallback>
          <p:sp>
            <p:nvSpPr>
              <p:cNvPr id="1049202" name=""/>
              <p:cNvSpPr/>
              <p:nvPr/>
            </p:nvSpPr>
            <p:spPr>
              <a:xfrm>
                <a:off x="3829444" y="1662132"/>
                <a:ext cx="159005" cy="13642"/>
              </a:xfrm>
            </p:spPr>
          </p:sp>
        </mc:Fallback>
      </mc:AlternateContent>
      <mc:AlternateContent xmlns:mc="http://schemas.openxmlformats.org/markup-compatibility/2006">
        <mc:Choice xmlns:p14="http://schemas.microsoft.com/office/powerpoint/2010/main" Requires="p14">
          <p:contentPart p14:bwMode="auto" r:id="rId52">
            <p14:nvContentPartPr>
              <p14:cNvPr id="1049203" name=""/>
              <p14:cNvContentPartPr/>
              <p14:nvPr/>
            </p14:nvContentPartPr>
            <p14:xfrm>
              <a:off x="4058450" y="1467632"/>
              <a:ext cx="314607" cy="239934"/>
            </p14:xfrm>
          </p:contentPart>
        </mc:Choice>
        <mc:Fallback>
          <p:sp>
            <p:nvSpPr>
              <p:cNvPr id="1049203" name=""/>
              <p:cNvSpPr/>
              <p:nvPr/>
            </p:nvSpPr>
            <p:spPr>
              <a:xfrm>
                <a:off x="4058450" y="1467632"/>
                <a:ext cx="314607" cy="239934"/>
              </a:xfrm>
            </p:spPr>
          </p:sp>
        </mc:Fallback>
      </mc:AlternateContent>
      <mc:AlternateContent xmlns:mc="http://schemas.openxmlformats.org/markup-compatibility/2006">
        <mc:Choice xmlns:p14="http://schemas.microsoft.com/office/powerpoint/2010/main" Requires="p14">
          <p:contentPart p14:bwMode="auto" r:id="rId53">
            <p14:nvContentPartPr>
              <p14:cNvPr id="1049204" name=""/>
              <p14:cNvContentPartPr/>
              <p14:nvPr/>
            </p14:nvContentPartPr>
            <p14:xfrm>
              <a:off x="4051390" y="1349888"/>
              <a:ext cx="292986" cy="28791"/>
            </p14:xfrm>
          </p:contentPart>
        </mc:Choice>
        <mc:Fallback>
          <p:sp>
            <p:nvSpPr>
              <p:cNvPr id="1049204" name=""/>
              <p:cNvSpPr/>
              <p:nvPr/>
            </p:nvSpPr>
            <p:spPr>
              <a:xfrm>
                <a:off x="4051390" y="1349888"/>
                <a:ext cx="292986" cy="28791"/>
              </a:xfrm>
            </p:spPr>
          </p:sp>
        </mc:Fallback>
      </mc:AlternateContent>
      <mc:AlternateContent xmlns:mc="http://schemas.openxmlformats.org/markup-compatibility/2006">
        <mc:Choice xmlns:p14="http://schemas.microsoft.com/office/powerpoint/2010/main" Requires="p14">
          <p:contentPart p14:bwMode="auto" r:id="rId54">
            <p14:nvContentPartPr>
              <p14:cNvPr id="1049205" name=""/>
              <p14:cNvContentPartPr/>
              <p14:nvPr/>
            </p14:nvContentPartPr>
            <p14:xfrm>
              <a:off x="4258775" y="1277662"/>
              <a:ext cx="139988" cy="151898"/>
            </p14:xfrm>
          </p:contentPart>
        </mc:Choice>
        <mc:Fallback>
          <p:sp>
            <p:nvSpPr>
              <p:cNvPr id="1049205" name=""/>
              <p:cNvSpPr/>
              <p:nvPr/>
            </p:nvSpPr>
            <p:spPr>
              <a:xfrm>
                <a:off x="4258775" y="1277662"/>
                <a:ext cx="139988" cy="151898"/>
              </a:xfrm>
            </p:spPr>
          </p:sp>
        </mc:Fallback>
      </mc:AlternateContent>
      <mc:AlternateContent xmlns:mc="http://schemas.openxmlformats.org/markup-compatibility/2006">
        <mc:Choice xmlns:p14="http://schemas.microsoft.com/office/powerpoint/2010/main" Requires="p14">
          <p:contentPart p14:bwMode="auto" r:id="rId55">
            <p14:nvContentPartPr>
              <p14:cNvPr id="1049206" name=""/>
              <p14:cNvContentPartPr/>
              <p14:nvPr/>
            </p14:nvContentPartPr>
            <p14:xfrm>
              <a:off x="4302419" y="1661800"/>
              <a:ext cx="121357" cy="149323"/>
            </p14:xfrm>
          </p:contentPart>
        </mc:Choice>
        <mc:Fallback>
          <p:sp>
            <p:nvSpPr>
              <p:cNvPr id="1049206" name=""/>
              <p:cNvSpPr/>
              <p:nvPr/>
            </p:nvSpPr>
            <p:spPr>
              <a:xfrm>
                <a:off x="4302419" y="1661800"/>
                <a:ext cx="121357" cy="149323"/>
              </a:xfrm>
            </p:spPr>
          </p:sp>
        </mc:Fallback>
      </mc:AlternateContent>
      <mc:AlternateContent xmlns:mc="http://schemas.openxmlformats.org/markup-compatibility/2006">
        <mc:Choice xmlns:p14="http://schemas.microsoft.com/office/powerpoint/2010/main" Requires="p14">
          <p:contentPart p14:bwMode="auto" r:id="rId56">
            <p14:nvContentPartPr>
              <p14:cNvPr id="1049207" name=""/>
              <p14:cNvContentPartPr/>
              <p14:nvPr/>
            </p14:nvContentPartPr>
            <p14:xfrm>
              <a:off x="4388978" y="1545470"/>
              <a:ext cx="169843" cy="410659"/>
            </p14:xfrm>
          </p:contentPart>
        </mc:Choice>
        <mc:Fallback>
          <p:sp>
            <p:nvSpPr>
              <p:cNvPr id="1049207" name=""/>
              <p:cNvSpPr/>
              <p:nvPr/>
            </p:nvSpPr>
            <p:spPr>
              <a:xfrm>
                <a:off x="4388978" y="1545470"/>
                <a:ext cx="169843" cy="410659"/>
              </a:xfrm>
            </p:spPr>
          </p:sp>
        </mc:Fallback>
      </mc:AlternateContent>
      <mc:AlternateContent xmlns:mc="http://schemas.openxmlformats.org/markup-compatibility/2006">
        <mc:Choice xmlns:p14="http://schemas.microsoft.com/office/powerpoint/2010/main" Requires="p14">
          <p:contentPart p14:bwMode="auto" r:id="rId57">
            <p14:nvContentPartPr>
              <p14:cNvPr id="1049208" name=""/>
              <p14:cNvContentPartPr/>
              <p14:nvPr/>
            </p14:nvContentPartPr>
            <p14:xfrm>
              <a:off x="4534053" y="1784486"/>
              <a:ext cx="32269" cy="211680"/>
            </p14:xfrm>
          </p:contentPart>
        </mc:Choice>
        <mc:Fallback>
          <p:sp>
            <p:nvSpPr>
              <p:cNvPr id="1049208" name=""/>
              <p:cNvSpPr/>
              <p:nvPr/>
            </p:nvSpPr>
            <p:spPr>
              <a:xfrm>
                <a:off x="4534053" y="1784486"/>
                <a:ext cx="32269" cy="211680"/>
              </a:xfrm>
            </p:spPr>
          </p:sp>
        </mc:Fallback>
      </mc:AlternateContent>
      <mc:AlternateContent xmlns:mc="http://schemas.openxmlformats.org/markup-compatibility/2006">
        <mc:Choice xmlns:p14="http://schemas.microsoft.com/office/powerpoint/2010/main" Requires="p14">
          <p:contentPart p14:bwMode="auto" r:id="rId58">
            <p14:nvContentPartPr>
              <p14:cNvPr id="1049209" name=""/>
              <p14:cNvContentPartPr/>
              <p14:nvPr/>
            </p14:nvContentPartPr>
            <p14:xfrm>
              <a:off x="4532075" y="1719801"/>
              <a:ext cx="150537" cy="189320"/>
            </p14:xfrm>
          </p:contentPart>
        </mc:Choice>
        <mc:Fallback>
          <p:sp>
            <p:nvSpPr>
              <p:cNvPr id="1049209" name=""/>
              <p:cNvSpPr/>
              <p:nvPr/>
            </p:nvSpPr>
            <p:spPr>
              <a:xfrm>
                <a:off x="4532075" y="1719801"/>
                <a:ext cx="150537" cy="189320"/>
              </a:xfrm>
            </p:spPr>
          </p:sp>
        </mc:Fallback>
      </mc:AlternateContent>
      <mc:AlternateContent xmlns:mc="http://schemas.openxmlformats.org/markup-compatibility/2006">
        <mc:Choice xmlns:p14="http://schemas.microsoft.com/office/powerpoint/2010/main" Requires="p14">
          <p:contentPart p14:bwMode="auto" r:id="rId59">
            <p14:nvContentPartPr>
              <p14:cNvPr id="1049210" name=""/>
              <p14:cNvContentPartPr/>
              <p14:nvPr/>
            </p14:nvContentPartPr>
            <p14:xfrm>
              <a:off x="4771060" y="1286597"/>
              <a:ext cx="146212" cy="604689"/>
            </p14:xfrm>
          </p:contentPart>
        </mc:Choice>
        <mc:Fallback>
          <p:sp>
            <p:nvSpPr>
              <p:cNvPr id="1049210" name=""/>
              <p:cNvSpPr/>
              <p:nvPr/>
            </p:nvSpPr>
            <p:spPr>
              <a:xfrm>
                <a:off x="4771060" y="1286597"/>
                <a:ext cx="146212" cy="604689"/>
              </a:xfrm>
            </p:spPr>
          </p:sp>
        </mc:Fallback>
      </mc:AlternateContent>
      <mc:AlternateContent xmlns:mc="http://schemas.openxmlformats.org/markup-compatibility/2006">
        <mc:Choice xmlns:p14="http://schemas.microsoft.com/office/powerpoint/2010/main" Requires="p14">
          <p:contentPart p14:bwMode="auto" r:id="rId60">
            <p14:nvContentPartPr>
              <p14:cNvPr id="1049211" name=""/>
              <p14:cNvContentPartPr/>
              <p14:nvPr/>
            </p14:nvContentPartPr>
            <p14:xfrm>
              <a:off x="2949659" y="1378679"/>
              <a:ext cx="193208" cy="608586"/>
            </p14:xfrm>
          </p:contentPart>
        </mc:Choice>
        <mc:Fallback>
          <p:sp>
            <p:nvSpPr>
              <p:cNvPr id="1049211" name=""/>
              <p:cNvSpPr/>
              <p:nvPr/>
            </p:nvSpPr>
            <p:spPr>
              <a:xfrm>
                <a:off x="2949659" y="1378679"/>
                <a:ext cx="193208" cy="608586"/>
              </a:xfrm>
            </p:spPr>
          </p:sp>
        </mc:Fallback>
      </mc:AlternateContent>
      <mc:AlternateContent xmlns:mc="http://schemas.openxmlformats.org/markup-compatibility/2006">
        <mc:Choice xmlns:p14="http://schemas.microsoft.com/office/powerpoint/2010/main" Requires="p14">
          <p:contentPart p14:bwMode="auto" r:id="rId61">
            <p14:nvContentPartPr>
              <p14:cNvPr id="1049212" name=""/>
              <p14:cNvContentPartPr/>
              <p14:nvPr/>
            </p14:nvContentPartPr>
            <p14:xfrm>
              <a:off x="4995212" y="1538272"/>
              <a:ext cx="114282" cy="246214"/>
            </p14:xfrm>
          </p:contentPart>
        </mc:Choice>
        <mc:Fallback>
          <p:sp>
            <p:nvSpPr>
              <p:cNvPr id="1049212" name=""/>
              <p:cNvSpPr/>
              <p:nvPr/>
            </p:nvSpPr>
            <p:spPr>
              <a:xfrm>
                <a:off x="4995212" y="1538272"/>
                <a:ext cx="114282" cy="246214"/>
              </a:xfrm>
            </p:spPr>
          </p:sp>
        </mc:Fallback>
      </mc:AlternateContent>
      <mc:AlternateContent xmlns:mc="http://schemas.openxmlformats.org/markup-compatibility/2006">
        <mc:Choice xmlns:p14="http://schemas.microsoft.com/office/powerpoint/2010/main" Requires="p14">
          <p:contentPart p14:bwMode="auto" r:id="rId62">
            <p14:nvContentPartPr>
              <p14:cNvPr id="1049213" name=""/>
              <p14:cNvContentPartPr/>
              <p14:nvPr/>
            </p14:nvContentPartPr>
            <p14:xfrm>
              <a:off x="5081255" y="1559865"/>
              <a:ext cx="42646" cy="183138"/>
            </p14:xfrm>
          </p:contentPart>
        </mc:Choice>
        <mc:Fallback>
          <p:sp>
            <p:nvSpPr>
              <p:cNvPr id="1049213" name=""/>
              <p:cNvSpPr/>
              <p:nvPr/>
            </p:nvSpPr>
            <p:spPr>
              <a:xfrm>
                <a:off x="5081255" y="1559865"/>
                <a:ext cx="42646" cy="183138"/>
              </a:xfrm>
            </p:spPr>
          </p:sp>
        </mc:Fallback>
      </mc:AlternateContent>
      <mc:AlternateContent xmlns:mc="http://schemas.openxmlformats.org/markup-compatibility/2006">
        <mc:Choice xmlns:p14="http://schemas.microsoft.com/office/powerpoint/2010/main" Requires="p14">
          <p:contentPart p14:bwMode="auto" r:id="rId63">
            <p14:nvContentPartPr>
              <p14:cNvPr id="1049214" name=""/>
              <p14:cNvContentPartPr/>
              <p14:nvPr/>
            </p14:nvContentPartPr>
            <p14:xfrm>
              <a:off x="5252458" y="1519367"/>
              <a:ext cx="212928" cy="456278"/>
            </p14:xfrm>
          </p:contentPart>
        </mc:Choice>
        <mc:Fallback>
          <p:sp>
            <p:nvSpPr>
              <p:cNvPr id="1049214" name=""/>
              <p:cNvSpPr/>
              <p:nvPr/>
            </p:nvSpPr>
            <p:spPr>
              <a:xfrm>
                <a:off x="5252458" y="1519367"/>
                <a:ext cx="212928" cy="456278"/>
              </a:xfrm>
            </p:spPr>
          </p:sp>
        </mc:Fallback>
      </mc:AlternateContent>
      <mc:AlternateContent xmlns:mc="http://schemas.openxmlformats.org/markup-compatibility/2006">
        <mc:Choice xmlns:p14="http://schemas.microsoft.com/office/powerpoint/2010/main" Requires="p14">
          <p:contentPart p14:bwMode="auto" r:id="rId64">
            <p14:nvContentPartPr>
              <p14:cNvPr id="1049215" name=""/>
              <p14:cNvContentPartPr/>
              <p14:nvPr/>
            </p14:nvContentPartPr>
            <p14:xfrm>
              <a:off x="5245398" y="1400521"/>
              <a:ext cx="243125" cy="36237"/>
            </p14:xfrm>
          </p:contentPart>
        </mc:Choice>
        <mc:Fallback>
          <p:sp>
            <p:nvSpPr>
              <p:cNvPr id="1049215" name=""/>
              <p:cNvSpPr/>
              <p:nvPr/>
            </p:nvSpPr>
            <p:spPr>
              <a:xfrm>
                <a:off x="5245398" y="1400521"/>
                <a:ext cx="243125" cy="36237"/>
              </a:xfrm>
            </p:spPr>
          </p:sp>
        </mc:Fallback>
      </mc:AlternateContent>
      <mc:AlternateContent xmlns:mc="http://schemas.openxmlformats.org/markup-compatibility/2006">
        <mc:Choice xmlns:p14="http://schemas.microsoft.com/office/powerpoint/2010/main" Requires="p14">
          <p:contentPart p14:bwMode="auto" r:id="rId65">
            <p14:nvContentPartPr>
              <p14:cNvPr id="1049216" name=""/>
              <p14:cNvContentPartPr/>
              <p14:nvPr/>
            </p14:nvContentPartPr>
            <p14:xfrm>
              <a:off x="5388361" y="1357086"/>
              <a:ext cx="154618" cy="163416"/>
            </p14:xfrm>
          </p:contentPart>
        </mc:Choice>
        <mc:Fallback>
          <p:sp>
            <p:nvSpPr>
              <p:cNvPr id="1049216" name=""/>
              <p:cNvSpPr/>
              <p:nvPr/>
            </p:nvSpPr>
            <p:spPr>
              <a:xfrm>
                <a:off x="5388361" y="1357086"/>
                <a:ext cx="154618" cy="163416"/>
              </a:xfrm>
            </p:spPr>
          </p:sp>
        </mc:Fallback>
      </mc:AlternateContent>
      <mc:AlternateContent xmlns:mc="http://schemas.openxmlformats.org/markup-compatibility/2006">
        <mc:Choice xmlns:p14="http://schemas.microsoft.com/office/powerpoint/2010/main" Requires="p14">
          <p:contentPart p14:bwMode="auto" r:id="rId66">
            <p14:nvContentPartPr>
              <p14:cNvPr id="1049217" name=""/>
              <p14:cNvContentPartPr/>
              <p14:nvPr/>
            </p14:nvContentPartPr>
            <p14:xfrm>
              <a:off x="5434402" y="1752434"/>
              <a:ext cx="153706" cy="172918"/>
            </p14:xfrm>
          </p:contentPart>
        </mc:Choice>
        <mc:Fallback>
          <p:sp>
            <p:nvSpPr>
              <p:cNvPr id="1049217" name=""/>
              <p:cNvSpPr/>
              <p:nvPr/>
            </p:nvSpPr>
            <p:spPr>
              <a:xfrm>
                <a:off x="5434402" y="1752434"/>
                <a:ext cx="153706" cy="172918"/>
              </a:xfrm>
            </p:spPr>
          </p:sp>
        </mc:Fallback>
      </mc:AlternateContent>
      <mc:AlternateContent xmlns:mc="http://schemas.openxmlformats.org/markup-compatibility/2006">
        <mc:Choice xmlns:p14="http://schemas.microsoft.com/office/powerpoint/2010/main" Requires="p14">
          <p:contentPart p14:bwMode="auto" r:id="rId67">
            <p14:nvContentPartPr>
              <p14:cNvPr id="1049218" name=""/>
              <p14:cNvContentPartPr/>
              <p14:nvPr/>
            </p14:nvContentPartPr>
            <p14:xfrm>
              <a:off x="5591712" y="1654181"/>
              <a:ext cx="104196" cy="349932"/>
            </p14:xfrm>
          </p:contentPart>
        </mc:Choice>
        <mc:Fallback>
          <p:sp>
            <p:nvSpPr>
              <p:cNvPr id="1049218" name=""/>
              <p:cNvSpPr/>
              <p:nvPr/>
            </p:nvSpPr>
            <p:spPr>
              <a:xfrm>
                <a:off x="5591712" y="1654181"/>
                <a:ext cx="104196" cy="349932"/>
              </a:xfrm>
            </p:spPr>
          </p:sp>
        </mc:Fallback>
      </mc:AlternateContent>
      <mc:AlternateContent xmlns:mc="http://schemas.openxmlformats.org/markup-compatibility/2006">
        <mc:Choice xmlns:p14="http://schemas.microsoft.com/office/powerpoint/2010/main" Requires="p14">
          <p:contentPart p14:bwMode="auto" r:id="rId68">
            <p14:nvContentPartPr>
              <p14:cNvPr id="1049219" name=""/>
              <p14:cNvContentPartPr/>
              <p14:nvPr/>
            </p14:nvContentPartPr>
            <p14:xfrm>
              <a:off x="5685319" y="1857209"/>
              <a:ext cx="39271" cy="184661"/>
            </p14:xfrm>
          </p:contentPart>
        </mc:Choice>
        <mc:Fallback>
          <p:sp>
            <p:nvSpPr>
              <p:cNvPr id="1049219" name=""/>
              <p:cNvSpPr/>
              <p:nvPr/>
            </p:nvSpPr>
            <p:spPr>
              <a:xfrm>
                <a:off x="5685319" y="1857209"/>
                <a:ext cx="39271" cy="184661"/>
              </a:xfrm>
            </p:spPr>
          </p:sp>
        </mc:Fallback>
      </mc:AlternateContent>
      <mc:AlternateContent xmlns:mc="http://schemas.openxmlformats.org/markup-compatibility/2006">
        <mc:Choice xmlns:p14="http://schemas.microsoft.com/office/powerpoint/2010/main" Requires="p14">
          <p:contentPart p14:bwMode="auto" r:id="rId69">
            <p14:nvContentPartPr>
              <p14:cNvPr id="1049220" name=""/>
              <p14:cNvContentPartPr/>
              <p14:nvPr/>
            </p14:nvContentPartPr>
            <p14:xfrm>
              <a:off x="5711040" y="1769937"/>
              <a:ext cx="132783" cy="237549"/>
            </p14:xfrm>
          </p:contentPart>
        </mc:Choice>
        <mc:Fallback>
          <p:sp>
            <p:nvSpPr>
              <p:cNvPr id="1049220" name=""/>
              <p:cNvSpPr/>
              <p:nvPr/>
            </p:nvSpPr>
            <p:spPr>
              <a:xfrm>
                <a:off x="5711040" y="1769937"/>
                <a:ext cx="132783" cy="237549"/>
              </a:xfrm>
            </p:spPr>
          </p:sp>
        </mc:Fallback>
      </mc:AlternateContent>
      <mc:AlternateContent xmlns:mc="http://schemas.openxmlformats.org/markup-compatibility/2006">
        <mc:Choice xmlns:p14="http://schemas.microsoft.com/office/powerpoint/2010/main" Requires="p14">
          <p:contentPart p14:bwMode="auto" r:id="rId70">
            <p14:nvContentPartPr>
              <p14:cNvPr id="1049221" name=""/>
              <p14:cNvContentPartPr/>
              <p14:nvPr/>
            </p14:nvContentPartPr>
            <p14:xfrm>
              <a:off x="5839313" y="1617944"/>
              <a:ext cx="201797" cy="0"/>
            </p14:xfrm>
          </p:contentPart>
        </mc:Choice>
        <mc:Fallback>
          <p:sp>
            <p:nvSpPr>
              <p:cNvPr id="1049221" name=""/>
              <p:cNvSpPr/>
              <p:nvPr/>
            </p:nvSpPr>
            <p:spPr>
              <a:xfrm>
                <a:off x="5839313" y="1617944"/>
                <a:ext cx="201797" cy="0"/>
              </a:xfrm>
            </p:spPr>
          </p:sp>
        </mc:Fallback>
      </mc:AlternateContent>
      <mc:AlternateContent xmlns:mc="http://schemas.openxmlformats.org/markup-compatibility/2006">
        <mc:Choice xmlns:p14="http://schemas.microsoft.com/office/powerpoint/2010/main" Requires="p14">
          <p:contentPart p14:bwMode="auto" r:id="rId71">
            <p14:nvContentPartPr>
              <p14:cNvPr id="1049222" name=""/>
              <p14:cNvContentPartPr/>
              <p14:nvPr/>
            </p14:nvContentPartPr>
            <p14:xfrm>
              <a:off x="5906601" y="1530826"/>
              <a:ext cx="46995" cy="159872"/>
            </p14:xfrm>
          </p:contentPart>
        </mc:Choice>
        <mc:Fallback>
          <p:sp>
            <p:nvSpPr>
              <p:cNvPr id="1049222" name=""/>
              <p:cNvSpPr/>
              <p:nvPr/>
            </p:nvSpPr>
            <p:spPr>
              <a:xfrm>
                <a:off x="5906601" y="1530826"/>
                <a:ext cx="46995" cy="159872"/>
              </a:xfrm>
            </p:spPr>
          </p:sp>
        </mc:Fallback>
      </mc:AlternateContent>
      <mc:AlternateContent xmlns:mc="http://schemas.openxmlformats.org/markup-compatibility/2006">
        <mc:Choice xmlns:p14="http://schemas.microsoft.com/office/powerpoint/2010/main" Requires="p14">
          <p:contentPart p14:bwMode="auto" r:id="rId72">
            <p14:nvContentPartPr>
              <p14:cNvPr id="1049223" name=""/>
              <p14:cNvContentPartPr/>
              <p14:nvPr/>
            </p14:nvContentPartPr>
            <p14:xfrm>
              <a:off x="5839313" y="1594703"/>
              <a:ext cx="221893" cy="25269"/>
            </p14:xfrm>
          </p:contentPart>
        </mc:Choice>
        <mc:Fallback>
          <p:sp>
            <p:nvSpPr>
              <p:cNvPr id="1049223" name=""/>
              <p:cNvSpPr/>
              <p:nvPr/>
            </p:nvSpPr>
            <p:spPr>
              <a:xfrm>
                <a:off x="5839313" y="1594703"/>
                <a:ext cx="221893" cy="25269"/>
              </a:xfrm>
            </p:spPr>
          </p:sp>
        </mc:Fallback>
      </mc:AlternateContent>
      <mc:AlternateContent xmlns:mc="http://schemas.openxmlformats.org/markup-compatibility/2006">
        <mc:Choice xmlns:p14="http://schemas.microsoft.com/office/powerpoint/2010/main" Requires="p14">
          <p:contentPart p14:bwMode="auto" r:id="rId73">
            <p14:nvContentPartPr>
              <p14:cNvPr id="1049224" name=""/>
              <p14:cNvContentPartPr/>
              <p14:nvPr/>
            </p14:nvContentPartPr>
            <p14:xfrm>
              <a:off x="6162787" y="1462371"/>
              <a:ext cx="154894" cy="176647"/>
            </p14:xfrm>
          </p:contentPart>
        </mc:Choice>
        <mc:Fallback>
          <p:sp>
            <p:nvSpPr>
              <p:cNvPr id="1049224" name=""/>
              <p:cNvSpPr/>
              <p:nvPr/>
            </p:nvSpPr>
            <p:spPr>
              <a:xfrm>
                <a:off x="6162787" y="1462371"/>
                <a:ext cx="154894" cy="176647"/>
              </a:xfrm>
            </p:spPr>
          </p:sp>
        </mc:Fallback>
      </mc:AlternateContent>
      <mc:AlternateContent xmlns:mc="http://schemas.openxmlformats.org/markup-compatibility/2006">
        <mc:Choice xmlns:p14="http://schemas.microsoft.com/office/powerpoint/2010/main" Requires="p14">
          <p:contentPart p14:bwMode="auto" r:id="rId74">
            <p14:nvContentPartPr>
              <p14:cNvPr id="1049225" name=""/>
              <p14:cNvContentPartPr/>
              <p14:nvPr/>
            </p14:nvContentPartPr>
            <p14:xfrm>
              <a:off x="6322015" y="1411648"/>
              <a:ext cx="273675" cy="235137"/>
            </p14:xfrm>
          </p:contentPart>
        </mc:Choice>
        <mc:Fallback>
          <p:sp>
            <p:nvSpPr>
              <p:cNvPr id="1049225" name=""/>
              <p:cNvSpPr/>
              <p:nvPr/>
            </p:nvSpPr>
            <p:spPr>
              <a:xfrm>
                <a:off x="6322015" y="1411648"/>
                <a:ext cx="273675" cy="235137"/>
              </a:xfrm>
            </p:spPr>
          </p:sp>
        </mc:Fallback>
      </mc:AlternateContent>
      <mc:AlternateContent xmlns:mc="http://schemas.openxmlformats.org/markup-compatibility/2006">
        <mc:Choice xmlns:p14="http://schemas.microsoft.com/office/powerpoint/2010/main" Requires="p14">
          <p:contentPart p14:bwMode="auto" r:id="rId75">
            <p14:nvContentPartPr>
              <p14:cNvPr id="1049226" name=""/>
              <p14:cNvContentPartPr/>
              <p14:nvPr/>
            </p14:nvContentPartPr>
            <p14:xfrm>
              <a:off x="6253642" y="1277804"/>
              <a:ext cx="376175" cy="25670"/>
            </p14:xfrm>
          </p:contentPart>
        </mc:Choice>
        <mc:Fallback>
          <p:sp>
            <p:nvSpPr>
              <p:cNvPr id="1049226" name=""/>
              <p:cNvSpPr/>
              <p:nvPr/>
            </p:nvSpPr>
            <p:spPr>
              <a:xfrm>
                <a:off x="6253642" y="1277804"/>
                <a:ext cx="376175" cy="25670"/>
              </a:xfrm>
            </p:spPr>
          </p:sp>
        </mc:Fallback>
      </mc:AlternateContent>
      <mc:AlternateContent xmlns:mc="http://schemas.openxmlformats.org/markup-compatibility/2006">
        <mc:Choice xmlns:p14="http://schemas.microsoft.com/office/powerpoint/2010/main" Requires="p14">
          <p:contentPart p14:bwMode="auto" r:id="rId76">
            <p14:nvContentPartPr>
              <p14:cNvPr id="1049227" name=""/>
              <p14:cNvContentPartPr/>
              <p14:nvPr/>
            </p14:nvContentPartPr>
            <p14:xfrm>
              <a:off x="6525890" y="1197989"/>
              <a:ext cx="157666" cy="217176"/>
            </p14:xfrm>
          </p:contentPart>
        </mc:Choice>
        <mc:Fallback>
          <p:sp>
            <p:nvSpPr>
              <p:cNvPr id="1049227" name=""/>
              <p:cNvSpPr/>
              <p:nvPr/>
            </p:nvSpPr>
            <p:spPr>
              <a:xfrm>
                <a:off x="6525890" y="1197989"/>
                <a:ext cx="157666" cy="217176"/>
              </a:xfrm>
            </p:spPr>
          </p:sp>
        </mc:Fallback>
      </mc:AlternateContent>
      <mc:AlternateContent xmlns:mc="http://schemas.openxmlformats.org/markup-compatibility/2006">
        <mc:Choice xmlns:p14="http://schemas.microsoft.com/office/powerpoint/2010/main" Requires="p14">
          <p:contentPart p14:bwMode="auto" r:id="rId77">
            <p14:nvContentPartPr>
              <p14:cNvPr id="1049228" name=""/>
              <p14:cNvContentPartPr/>
              <p14:nvPr/>
            </p14:nvContentPartPr>
            <p14:xfrm>
              <a:off x="6664471" y="1527103"/>
              <a:ext cx="138961" cy="248220"/>
            </p14:xfrm>
          </p:contentPart>
        </mc:Choice>
        <mc:Fallback>
          <p:sp>
            <p:nvSpPr>
              <p:cNvPr id="1049228" name=""/>
              <p:cNvSpPr/>
              <p:nvPr/>
            </p:nvSpPr>
            <p:spPr>
              <a:xfrm>
                <a:off x="6664471" y="1527103"/>
                <a:ext cx="138961" cy="248220"/>
              </a:xfrm>
            </p:spPr>
          </p:sp>
        </mc:Fallback>
      </mc:AlternateContent>
      <mc:AlternateContent xmlns:mc="http://schemas.openxmlformats.org/markup-compatibility/2006">
        <mc:Choice xmlns:p14="http://schemas.microsoft.com/office/powerpoint/2010/main" Requires="p14">
          <p:contentPart p14:bwMode="auto" r:id="rId78">
            <p14:nvContentPartPr>
              <p14:cNvPr id="1049229" name=""/>
              <p14:cNvContentPartPr/>
              <p14:nvPr/>
            </p14:nvContentPartPr>
            <p14:xfrm>
              <a:off x="6793725" y="1512955"/>
              <a:ext cx="45921" cy="217271"/>
            </p14:xfrm>
          </p:contentPart>
        </mc:Choice>
        <mc:Fallback>
          <p:sp>
            <p:nvSpPr>
              <p:cNvPr id="1049229" name=""/>
              <p:cNvSpPr/>
              <p:nvPr/>
            </p:nvSpPr>
            <p:spPr>
              <a:xfrm>
                <a:off x="6793725" y="1512955"/>
                <a:ext cx="45921" cy="217271"/>
              </a:xfrm>
            </p:spPr>
          </p:sp>
        </mc:Fallback>
      </mc:AlternateContent>
      <mc:AlternateContent xmlns:mc="http://schemas.openxmlformats.org/markup-compatibility/2006">
        <mc:Choice xmlns:p14="http://schemas.microsoft.com/office/powerpoint/2010/main" Requires="p14">
          <p:contentPart p14:bwMode="auto" r:id="rId79">
            <p14:nvContentPartPr>
              <p14:cNvPr id="1049230" name=""/>
              <p14:cNvContentPartPr/>
              <p14:nvPr/>
            </p14:nvContentPartPr>
            <p14:xfrm>
              <a:off x="6943996" y="1274053"/>
              <a:ext cx="228865" cy="391266"/>
            </p14:xfrm>
          </p:contentPart>
        </mc:Choice>
        <mc:Fallback>
          <p:sp>
            <p:nvSpPr>
              <p:cNvPr id="1049230" name=""/>
              <p:cNvSpPr/>
              <p:nvPr/>
            </p:nvSpPr>
            <p:spPr>
              <a:xfrm>
                <a:off x="6943996" y="1274053"/>
                <a:ext cx="228865" cy="391266"/>
              </a:xfrm>
            </p:spPr>
          </p:sp>
        </mc:Fallback>
      </mc:AlternateContent>
      <mc:AlternateContent xmlns:mc="http://schemas.openxmlformats.org/markup-compatibility/2006">
        <mc:Choice xmlns:p14="http://schemas.microsoft.com/office/powerpoint/2010/main" Requires="p14">
          <p:contentPart p14:bwMode="auto" r:id="rId80">
            <p14:nvContentPartPr>
              <p14:cNvPr id="1049231" name=""/>
              <p14:cNvContentPartPr/>
              <p14:nvPr/>
            </p14:nvContentPartPr>
            <p14:xfrm>
              <a:off x="7261420" y="1347714"/>
              <a:ext cx="221614" cy="282839"/>
            </p14:xfrm>
          </p:contentPart>
        </mc:Choice>
        <mc:Fallback>
          <p:sp>
            <p:nvSpPr>
              <p:cNvPr id="1049231" name=""/>
              <p:cNvSpPr/>
              <p:nvPr/>
            </p:nvSpPr>
            <p:spPr>
              <a:xfrm>
                <a:off x="7261420" y="1347714"/>
                <a:ext cx="221614" cy="282839"/>
              </a:xfrm>
            </p:spPr>
          </p:sp>
        </mc:Fallback>
      </mc:AlternateContent>
      <mc:AlternateContent xmlns:mc="http://schemas.openxmlformats.org/markup-compatibility/2006">
        <mc:Choice xmlns:p14="http://schemas.microsoft.com/office/powerpoint/2010/main" Requires="p14">
          <p:contentPart p14:bwMode="auto" r:id="rId81">
            <p14:nvContentPartPr>
              <p14:cNvPr id="1049232" name=""/>
              <p14:cNvContentPartPr/>
              <p14:nvPr/>
            </p14:nvContentPartPr>
            <p14:xfrm>
              <a:off x="7312188" y="1263886"/>
              <a:ext cx="263052" cy="27923"/>
            </p14:xfrm>
          </p:contentPart>
        </mc:Choice>
        <mc:Fallback>
          <p:sp>
            <p:nvSpPr>
              <p:cNvPr id="1049232" name=""/>
              <p:cNvSpPr/>
              <p:nvPr/>
            </p:nvSpPr>
            <p:spPr>
              <a:xfrm>
                <a:off x="7312188" y="1263886"/>
                <a:ext cx="263052" cy="27923"/>
              </a:xfrm>
            </p:spPr>
          </p:sp>
        </mc:Fallback>
      </mc:AlternateContent>
      <mc:AlternateContent xmlns:mc="http://schemas.openxmlformats.org/markup-compatibility/2006">
        <mc:Choice xmlns:p14="http://schemas.microsoft.com/office/powerpoint/2010/main" Requires="p14">
          <p:contentPart p14:bwMode="auto" r:id="rId82">
            <p14:nvContentPartPr>
              <p14:cNvPr id="1049233" name=""/>
              <p14:cNvContentPartPr/>
              <p14:nvPr/>
            </p14:nvContentPartPr>
            <p14:xfrm>
              <a:off x="7433972" y="1204939"/>
              <a:ext cx="147033" cy="195248"/>
            </p14:xfrm>
          </p:contentPart>
        </mc:Choice>
        <mc:Fallback>
          <p:sp>
            <p:nvSpPr>
              <p:cNvPr id="1049233" name=""/>
              <p:cNvSpPr/>
              <p:nvPr/>
            </p:nvSpPr>
            <p:spPr>
              <a:xfrm>
                <a:off x="7433972" y="1204939"/>
                <a:ext cx="147033" cy="195248"/>
              </a:xfrm>
            </p:spPr>
          </p:sp>
        </mc:Fallback>
      </mc:AlternateContent>
      <mc:AlternateContent xmlns:mc="http://schemas.openxmlformats.org/markup-compatibility/2006">
        <mc:Choice xmlns:p14="http://schemas.microsoft.com/office/powerpoint/2010/main" Requires="p14">
          <p:contentPart p14:bwMode="auto" r:id="rId83">
            <p14:nvContentPartPr>
              <p14:cNvPr id="1049234" name=""/>
              <p14:cNvContentPartPr/>
              <p14:nvPr/>
            </p14:nvContentPartPr>
            <p14:xfrm>
              <a:off x="7471434" y="1527103"/>
              <a:ext cx="12398" cy="150361"/>
            </p14:xfrm>
          </p:contentPart>
        </mc:Choice>
        <mc:Fallback>
          <p:sp>
            <p:nvSpPr>
              <p:cNvPr id="1049234" name=""/>
              <p:cNvSpPr/>
              <p:nvPr/>
            </p:nvSpPr>
            <p:spPr>
              <a:xfrm>
                <a:off x="7471434" y="1527103"/>
                <a:ext cx="12398" cy="150361"/>
              </a:xfrm>
            </p:spPr>
          </p:sp>
        </mc:Fallback>
      </mc:AlternateContent>
      <mc:AlternateContent xmlns:mc="http://schemas.openxmlformats.org/markup-compatibility/2006">
        <mc:Choice xmlns:p14="http://schemas.microsoft.com/office/powerpoint/2010/main" Requires="p14">
          <p:contentPart p14:bwMode="auto" r:id="rId84">
            <p14:nvContentPartPr>
              <p14:cNvPr id="1049235" name=""/>
              <p14:cNvContentPartPr/>
              <p14:nvPr/>
            </p14:nvContentPartPr>
            <p14:xfrm>
              <a:off x="7505452" y="1480193"/>
              <a:ext cx="123103" cy="162687"/>
            </p14:xfrm>
          </p:contentPart>
        </mc:Choice>
        <mc:Fallback>
          <p:sp>
            <p:nvSpPr>
              <p:cNvPr id="1049235" name=""/>
              <p:cNvSpPr/>
              <p:nvPr/>
            </p:nvSpPr>
            <p:spPr>
              <a:xfrm>
                <a:off x="7505452" y="1480193"/>
                <a:ext cx="123103" cy="162687"/>
              </a:xfrm>
            </p:spPr>
          </p:sp>
        </mc:Fallback>
      </mc:AlternateContent>
      <mc:AlternateContent xmlns:mc="http://schemas.openxmlformats.org/markup-compatibility/2006">
        <mc:Choice xmlns:p14="http://schemas.microsoft.com/office/powerpoint/2010/main" Requires="p14">
          <p:contentPart p14:bwMode="auto" r:id="rId85">
            <p14:nvContentPartPr>
              <p14:cNvPr id="1049236" name=""/>
              <p14:cNvContentPartPr/>
              <p14:nvPr/>
            </p14:nvContentPartPr>
            <p14:xfrm>
              <a:off x="7633176" y="1414916"/>
              <a:ext cx="144084" cy="285611"/>
            </p14:xfrm>
          </p:contentPart>
        </mc:Choice>
        <mc:Fallback>
          <p:sp>
            <p:nvSpPr>
              <p:cNvPr id="1049236" name=""/>
              <p:cNvSpPr/>
              <p:nvPr/>
            </p:nvSpPr>
            <p:spPr>
              <a:xfrm>
                <a:off x="7633176" y="1414916"/>
                <a:ext cx="144084" cy="285611"/>
              </a:xfrm>
            </p:spPr>
          </p:sp>
        </mc:Fallback>
      </mc:AlternateContent>
      <mc:AlternateContent xmlns:mc="http://schemas.openxmlformats.org/markup-compatibility/2006">
        <mc:Choice xmlns:p14="http://schemas.microsoft.com/office/powerpoint/2010/main" Requires="p14">
          <p:contentPart p14:bwMode="auto" r:id="rId86">
            <p14:nvContentPartPr>
              <p14:cNvPr id="1049237" name=""/>
              <p14:cNvContentPartPr/>
              <p14:nvPr/>
            </p14:nvContentPartPr>
            <p14:xfrm>
              <a:off x="7726646" y="1552916"/>
              <a:ext cx="64733" cy="202134"/>
            </p14:xfrm>
          </p:contentPart>
        </mc:Choice>
        <mc:Fallback>
          <p:sp>
            <p:nvSpPr>
              <p:cNvPr id="1049237" name=""/>
              <p:cNvSpPr/>
              <p:nvPr/>
            </p:nvSpPr>
            <p:spPr>
              <a:xfrm>
                <a:off x="7726646" y="1552916"/>
                <a:ext cx="64733" cy="202134"/>
              </a:xfrm>
            </p:spPr>
          </p:sp>
        </mc:Fallback>
      </mc:AlternateContent>
      <mc:AlternateContent xmlns:mc="http://schemas.openxmlformats.org/markup-compatibility/2006">
        <mc:Choice xmlns:p14="http://schemas.microsoft.com/office/powerpoint/2010/main" Requires="p14">
          <p:contentPart p14:bwMode="auto" r:id="rId87">
            <p14:nvContentPartPr>
              <p14:cNvPr id="1049238" name=""/>
              <p14:cNvContentPartPr/>
              <p14:nvPr/>
            </p14:nvContentPartPr>
            <p14:xfrm>
              <a:off x="7750704" y="1522082"/>
              <a:ext cx="170406" cy="220437"/>
            </p14:xfrm>
          </p:contentPart>
        </mc:Choice>
        <mc:Fallback>
          <p:sp>
            <p:nvSpPr>
              <p:cNvPr id="1049238" name=""/>
              <p:cNvSpPr/>
              <p:nvPr/>
            </p:nvSpPr>
            <p:spPr>
              <a:xfrm>
                <a:off x="7750704" y="1522082"/>
                <a:ext cx="170406" cy="220437"/>
              </a:xfrm>
            </p:spPr>
          </p:sp>
        </mc:Fallback>
      </mc:AlternateContent>
      <mc:AlternateContent xmlns:mc="http://schemas.openxmlformats.org/markup-compatibility/2006">
        <mc:Choice xmlns:p14="http://schemas.microsoft.com/office/powerpoint/2010/main" Requires="p14">
          <p:contentPart p14:bwMode="auto" r:id="rId88">
            <p14:nvContentPartPr>
              <p14:cNvPr id="1049239" name=""/>
              <p14:cNvContentPartPr/>
              <p14:nvPr/>
            </p14:nvContentPartPr>
            <p14:xfrm>
              <a:off x="6998904" y="1754869"/>
              <a:ext cx="664072" cy="22667"/>
            </p14:xfrm>
          </p:contentPart>
        </mc:Choice>
        <mc:Fallback>
          <p:sp>
            <p:nvSpPr>
              <p:cNvPr id="1049239" name=""/>
              <p:cNvSpPr/>
              <p:nvPr/>
            </p:nvSpPr>
            <p:spPr>
              <a:xfrm>
                <a:off x="6998904" y="1754869"/>
                <a:ext cx="664072" cy="22667"/>
              </a:xfrm>
            </p:spPr>
          </p:sp>
        </mc:Fallback>
      </mc:AlternateContent>
      <mc:AlternateContent xmlns:mc="http://schemas.openxmlformats.org/markup-compatibility/2006">
        <mc:Choice xmlns:p14="http://schemas.microsoft.com/office/powerpoint/2010/main" Requires="p14">
          <p:contentPart p14:bwMode="auto" r:id="rId89">
            <p14:nvContentPartPr>
              <p14:cNvPr id="1049240" name=""/>
              <p14:cNvContentPartPr/>
              <p14:nvPr/>
            </p14:nvContentPartPr>
            <p14:xfrm>
              <a:off x="7079971" y="1959964"/>
              <a:ext cx="124994" cy="170094"/>
            </p14:xfrm>
          </p:contentPart>
        </mc:Choice>
        <mc:Fallback>
          <p:sp>
            <p:nvSpPr>
              <p:cNvPr id="1049240" name=""/>
              <p:cNvSpPr/>
              <p:nvPr/>
            </p:nvSpPr>
            <p:spPr>
              <a:xfrm>
                <a:off x="7079971" y="1959964"/>
                <a:ext cx="124994" cy="170094"/>
              </a:xfrm>
            </p:spPr>
          </p:sp>
        </mc:Fallback>
      </mc:AlternateContent>
      <mc:AlternateContent xmlns:mc="http://schemas.openxmlformats.org/markup-compatibility/2006">
        <mc:Choice xmlns:p14="http://schemas.microsoft.com/office/powerpoint/2010/main" Requires="p14">
          <p:contentPart p14:bwMode="auto" r:id="rId90">
            <p14:nvContentPartPr>
              <p14:cNvPr id="1049241" name=""/>
              <p14:cNvContentPartPr/>
              <p14:nvPr/>
            </p14:nvContentPartPr>
            <p14:xfrm>
              <a:off x="7193447" y="1770339"/>
              <a:ext cx="81301" cy="310435"/>
            </p14:xfrm>
          </p:contentPart>
        </mc:Choice>
        <mc:Fallback>
          <p:sp>
            <p:nvSpPr>
              <p:cNvPr id="1049241" name=""/>
              <p:cNvSpPr/>
              <p:nvPr/>
            </p:nvSpPr>
            <p:spPr>
              <a:xfrm>
                <a:off x="7193447" y="1770339"/>
                <a:ext cx="81301" cy="310435"/>
              </a:xfrm>
            </p:spPr>
          </p:sp>
        </mc:Fallback>
      </mc:AlternateContent>
      <mc:AlternateContent xmlns:mc="http://schemas.openxmlformats.org/markup-compatibility/2006">
        <mc:Choice xmlns:p14="http://schemas.microsoft.com/office/powerpoint/2010/main" Requires="p14">
          <p:contentPart p14:bwMode="auto" r:id="rId91">
            <p14:nvContentPartPr>
              <p14:cNvPr id="1049242" name=""/>
              <p14:cNvContentPartPr/>
              <p14:nvPr/>
            </p14:nvContentPartPr>
            <p14:xfrm>
              <a:off x="7294901" y="1820724"/>
              <a:ext cx="24788" cy="295155"/>
            </p14:xfrm>
          </p:contentPart>
        </mc:Choice>
        <mc:Fallback>
          <p:sp>
            <p:nvSpPr>
              <p:cNvPr id="1049242" name=""/>
              <p:cNvSpPr/>
              <p:nvPr/>
            </p:nvSpPr>
            <p:spPr>
              <a:xfrm>
                <a:off x="7294901" y="1820724"/>
                <a:ext cx="24788" cy="295155"/>
              </a:xfrm>
            </p:spPr>
          </p:sp>
        </mc:Fallback>
      </mc:AlternateContent>
      <mc:AlternateContent xmlns:mc="http://schemas.openxmlformats.org/markup-compatibility/2006">
        <mc:Choice xmlns:p14="http://schemas.microsoft.com/office/powerpoint/2010/main" Requires="p14">
          <p:contentPart p14:bwMode="auto" r:id="rId92">
            <p14:nvContentPartPr>
              <p14:cNvPr id="1049243" name=""/>
              <p14:cNvContentPartPr/>
              <p14:nvPr/>
            </p14:nvContentPartPr>
            <p14:xfrm>
              <a:off x="7255267" y="1951029"/>
              <a:ext cx="250185" cy="50632"/>
            </p14:xfrm>
          </p:contentPart>
        </mc:Choice>
        <mc:Fallback>
          <p:sp>
            <p:nvSpPr>
              <p:cNvPr id="1049243" name=""/>
              <p:cNvSpPr/>
              <p:nvPr/>
            </p:nvSpPr>
            <p:spPr>
              <a:xfrm>
                <a:off x="7255267" y="1951029"/>
                <a:ext cx="250185" cy="50632"/>
              </a:xfrm>
            </p:spPr>
          </p:sp>
        </mc:Fallback>
      </mc:AlternateContent>
      <mc:AlternateContent xmlns:mc="http://schemas.openxmlformats.org/markup-compatibility/2006">
        <mc:Choice xmlns:p14="http://schemas.microsoft.com/office/powerpoint/2010/main" Requires="p14">
          <p:contentPart p14:bwMode="auto" r:id="rId93">
            <p14:nvContentPartPr>
              <p14:cNvPr id="1049244" name=""/>
              <p14:cNvContentPartPr/>
              <p14:nvPr/>
            </p14:nvContentPartPr>
            <p14:xfrm>
              <a:off x="7755507" y="1603300"/>
              <a:ext cx="300620" cy="448333"/>
            </p14:xfrm>
          </p:contentPart>
        </mc:Choice>
        <mc:Fallback>
          <p:sp>
            <p:nvSpPr>
              <p:cNvPr id="1049244" name=""/>
              <p:cNvSpPr/>
              <p:nvPr/>
            </p:nvSpPr>
            <p:spPr>
              <a:xfrm>
                <a:off x="7755507" y="1603300"/>
                <a:ext cx="300620" cy="448333"/>
              </a:xfrm>
            </p:spPr>
          </p:sp>
        </mc:Fallback>
      </mc:AlternateContent>
      <mc:AlternateContent xmlns:mc="http://schemas.openxmlformats.org/markup-compatibility/2006">
        <mc:Choice xmlns:p14="http://schemas.microsoft.com/office/powerpoint/2010/main" Requires="p14">
          <p:contentPart p14:bwMode="auto" r:id="rId94">
            <p14:nvContentPartPr>
              <p14:cNvPr id="1049245" name=""/>
              <p14:cNvContentPartPr/>
              <p14:nvPr/>
            </p14:nvContentPartPr>
            <p14:xfrm>
              <a:off x="7895264" y="1885752"/>
              <a:ext cx="67760" cy="202583"/>
            </p14:xfrm>
          </p:contentPart>
        </mc:Choice>
        <mc:Fallback>
          <p:sp>
            <p:nvSpPr>
              <p:cNvPr id="1049245" name=""/>
              <p:cNvSpPr/>
              <p:nvPr/>
            </p:nvSpPr>
            <p:spPr>
              <a:xfrm>
                <a:off x="7895264" y="1885752"/>
                <a:ext cx="67760" cy="202583"/>
              </a:xfrm>
            </p:spPr>
          </p:sp>
        </mc:Fallback>
      </mc:AlternateContent>
      <mc:AlternateContent xmlns:mc="http://schemas.openxmlformats.org/markup-compatibility/2006">
        <mc:Choice xmlns:p14="http://schemas.microsoft.com/office/powerpoint/2010/main" Requires="p14">
          <p:contentPart p14:bwMode="auto" r:id="rId95">
            <p14:nvContentPartPr>
              <p14:cNvPr id="1049246" name=""/>
              <p14:cNvContentPartPr/>
              <p14:nvPr/>
            </p14:nvContentPartPr>
            <p14:xfrm>
              <a:off x="7923554" y="1832536"/>
              <a:ext cx="198628" cy="245157"/>
            </p14:xfrm>
          </p:contentPart>
        </mc:Choice>
        <mc:Fallback>
          <p:sp>
            <p:nvSpPr>
              <p:cNvPr id="1049246" name=""/>
              <p:cNvSpPr/>
              <p:nvPr/>
            </p:nvSpPr>
            <p:spPr>
              <a:xfrm>
                <a:off x="7923554" y="1832536"/>
                <a:ext cx="198628" cy="245157"/>
              </a:xfrm>
            </p:spPr>
          </p:sp>
        </mc:Fallback>
      </mc:AlternateContent>
      <mc:AlternateContent xmlns:mc="http://schemas.openxmlformats.org/markup-compatibility/2006">
        <mc:Choice xmlns:p14="http://schemas.microsoft.com/office/powerpoint/2010/main" Requires="p14">
          <p:contentPart p14:bwMode="auto" r:id="rId96">
            <p14:nvContentPartPr>
              <p14:cNvPr id="1049247" name=""/>
              <p14:cNvContentPartPr/>
              <p14:nvPr/>
            </p14:nvContentPartPr>
            <p14:xfrm>
              <a:off x="2627935" y="2665047"/>
              <a:ext cx="182075" cy="10478"/>
            </p14:xfrm>
          </p:contentPart>
        </mc:Choice>
        <mc:Fallback>
          <p:sp>
            <p:nvSpPr>
              <p:cNvPr id="1049247" name=""/>
              <p:cNvSpPr/>
              <p:nvPr/>
            </p:nvSpPr>
            <p:spPr>
              <a:xfrm>
                <a:off x="2627935" y="2665047"/>
                <a:ext cx="182075" cy="10478"/>
              </a:xfrm>
            </p:spPr>
          </p:sp>
        </mc:Fallback>
      </mc:AlternateContent>
      <mc:AlternateContent xmlns:mc="http://schemas.openxmlformats.org/markup-compatibility/2006">
        <mc:Choice xmlns:p14="http://schemas.microsoft.com/office/powerpoint/2010/main" Requires="p14">
          <p:contentPart p14:bwMode="auto" r:id="rId97">
            <p14:nvContentPartPr>
              <p14:cNvPr id="1049248" name=""/>
              <p14:cNvContentPartPr/>
              <p14:nvPr/>
            </p14:nvContentPartPr>
            <p14:xfrm>
              <a:off x="2627935" y="2812891"/>
              <a:ext cx="167910" cy="15028"/>
            </p14:xfrm>
          </p:contentPart>
        </mc:Choice>
        <mc:Fallback>
          <p:sp>
            <p:nvSpPr>
              <p:cNvPr id="1049248" name=""/>
              <p:cNvSpPr/>
              <p:nvPr/>
            </p:nvSpPr>
            <p:spPr>
              <a:xfrm>
                <a:off x="2627935" y="2812891"/>
                <a:ext cx="167910" cy="15028"/>
              </a:xfrm>
            </p:spPr>
          </p:sp>
        </mc:Fallback>
      </mc:AlternateContent>
      <mc:AlternateContent xmlns:mc="http://schemas.openxmlformats.org/markup-compatibility/2006">
        <mc:Choice xmlns:p14="http://schemas.microsoft.com/office/powerpoint/2010/main" Requires="p14">
          <p:contentPart p14:bwMode="auto" r:id="rId98">
            <p14:nvContentPartPr>
              <p14:cNvPr id="1049249" name=""/>
              <p14:cNvContentPartPr/>
              <p14:nvPr/>
            </p14:nvContentPartPr>
            <p14:xfrm>
              <a:off x="3042868" y="2722145"/>
              <a:ext cx="200437" cy="47448"/>
            </p14:xfrm>
          </p:contentPart>
        </mc:Choice>
        <mc:Fallback>
          <p:sp>
            <p:nvSpPr>
              <p:cNvPr id="1049249" name=""/>
              <p:cNvSpPr/>
              <p:nvPr/>
            </p:nvSpPr>
            <p:spPr>
              <a:xfrm>
                <a:off x="3042868" y="2722145"/>
                <a:ext cx="200437" cy="47448"/>
              </a:xfrm>
            </p:spPr>
          </p:sp>
        </mc:Fallback>
      </mc:AlternateContent>
      <mc:AlternateContent xmlns:mc="http://schemas.openxmlformats.org/markup-compatibility/2006">
        <mc:Choice xmlns:p14="http://schemas.microsoft.com/office/powerpoint/2010/main" Requires="p14">
          <p:contentPart p14:bwMode="auto" r:id="rId99">
            <p14:nvContentPartPr>
              <p14:cNvPr id="1049250" name=""/>
              <p14:cNvContentPartPr/>
              <p14:nvPr/>
            </p14:nvContentPartPr>
            <p14:xfrm>
              <a:off x="3357312" y="2473921"/>
              <a:ext cx="215951" cy="289476"/>
            </p14:xfrm>
          </p:contentPart>
        </mc:Choice>
        <mc:Fallback>
          <p:sp>
            <p:nvSpPr>
              <p:cNvPr id="1049250" name=""/>
              <p:cNvSpPr/>
              <p:nvPr/>
            </p:nvSpPr>
            <p:spPr>
              <a:xfrm>
                <a:off x="3357312" y="2473921"/>
                <a:ext cx="215951" cy="289476"/>
              </a:xfrm>
            </p:spPr>
          </p:sp>
        </mc:Fallback>
      </mc:AlternateContent>
      <mc:AlternateContent xmlns:mc="http://schemas.openxmlformats.org/markup-compatibility/2006">
        <mc:Choice xmlns:p14="http://schemas.microsoft.com/office/powerpoint/2010/main" Requires="p14">
          <p:contentPart p14:bwMode="auto" r:id="rId100">
            <p14:nvContentPartPr>
              <p14:cNvPr id="1049251" name=""/>
              <p14:cNvContentPartPr/>
              <p14:nvPr/>
            </p14:nvContentPartPr>
            <p14:xfrm>
              <a:off x="3618841" y="2733355"/>
              <a:ext cx="127059" cy="144192"/>
            </p14:xfrm>
          </p:contentPart>
        </mc:Choice>
        <mc:Fallback>
          <p:sp>
            <p:nvSpPr>
              <p:cNvPr id="1049251" name=""/>
              <p:cNvSpPr/>
              <p:nvPr/>
            </p:nvSpPr>
            <p:spPr>
              <a:xfrm>
                <a:off x="3618841" y="2733355"/>
                <a:ext cx="127059" cy="144192"/>
              </a:xfrm>
            </p:spPr>
          </p:sp>
        </mc:Fallback>
      </mc:AlternateContent>
      <mc:AlternateContent xmlns:mc="http://schemas.openxmlformats.org/markup-compatibility/2006">
        <mc:Choice xmlns:p14="http://schemas.microsoft.com/office/powerpoint/2010/main" Requires="p14">
          <p:contentPart p14:bwMode="auto" r:id="rId101">
            <p14:nvContentPartPr>
              <p14:cNvPr id="1049252" name=""/>
              <p14:cNvContentPartPr/>
              <p14:nvPr/>
            </p14:nvContentPartPr>
            <p14:xfrm>
              <a:off x="3785452" y="2639536"/>
              <a:ext cx="122533" cy="417767"/>
            </p14:xfrm>
          </p:contentPart>
        </mc:Choice>
        <mc:Fallback>
          <p:sp>
            <p:nvSpPr>
              <p:cNvPr id="1049252" name=""/>
              <p:cNvSpPr/>
              <p:nvPr/>
            </p:nvSpPr>
            <p:spPr>
              <a:xfrm>
                <a:off x="3785452" y="2639536"/>
                <a:ext cx="122533" cy="417767"/>
              </a:xfrm>
            </p:spPr>
          </p:sp>
        </mc:Fallback>
      </mc:AlternateContent>
      <mc:AlternateContent xmlns:mc="http://schemas.openxmlformats.org/markup-compatibility/2006">
        <mc:Choice xmlns:p14="http://schemas.microsoft.com/office/powerpoint/2010/main" Requires="p14">
          <p:contentPart p14:bwMode="auto" r:id="rId102">
            <p14:nvContentPartPr>
              <p14:cNvPr id="1049253" name=""/>
              <p14:cNvContentPartPr/>
              <p14:nvPr/>
            </p14:nvContentPartPr>
            <p14:xfrm>
              <a:off x="3925041" y="2779867"/>
              <a:ext cx="168551" cy="258629"/>
            </p14:xfrm>
          </p:contentPart>
        </mc:Choice>
        <mc:Fallback>
          <p:sp>
            <p:nvSpPr>
              <p:cNvPr id="1049253" name=""/>
              <p:cNvSpPr/>
              <p:nvPr/>
            </p:nvSpPr>
            <p:spPr>
              <a:xfrm>
                <a:off x="3925041" y="2779867"/>
                <a:ext cx="168551" cy="258629"/>
              </a:xfrm>
            </p:spPr>
          </p:sp>
        </mc:Fallback>
      </mc:AlternateContent>
      <mc:AlternateContent xmlns:mc="http://schemas.openxmlformats.org/markup-compatibility/2006">
        <mc:Choice xmlns:p14="http://schemas.microsoft.com/office/powerpoint/2010/main" Requires="p14">
          <p:contentPart p14:bwMode="auto" r:id="rId103">
            <p14:nvContentPartPr>
              <p14:cNvPr id="1049254" name=""/>
              <p14:cNvContentPartPr/>
              <p14:nvPr/>
            </p14:nvContentPartPr>
            <p14:xfrm>
              <a:off x="3321571" y="2402043"/>
              <a:ext cx="328828" cy="27019"/>
            </p14:xfrm>
          </p:contentPart>
        </mc:Choice>
        <mc:Fallback>
          <p:sp>
            <p:nvSpPr>
              <p:cNvPr id="1049254" name=""/>
              <p:cNvSpPr/>
              <p:nvPr/>
            </p:nvSpPr>
            <p:spPr>
              <a:xfrm>
                <a:off x="3321571" y="2402043"/>
                <a:ext cx="328828" cy="27019"/>
              </a:xfrm>
            </p:spPr>
          </p:sp>
        </mc:Fallback>
      </mc:AlternateContent>
      <mc:AlternateContent xmlns:mc="http://schemas.openxmlformats.org/markup-compatibility/2006">
        <mc:Choice xmlns:p14="http://schemas.microsoft.com/office/powerpoint/2010/main" Requires="p14">
          <p:contentPart p14:bwMode="auto" r:id="rId104">
            <p14:nvContentPartPr>
              <p14:cNvPr id="1049255" name=""/>
              <p14:cNvContentPartPr/>
              <p14:nvPr/>
            </p14:nvContentPartPr>
            <p14:xfrm>
              <a:off x="3572198" y="2335242"/>
              <a:ext cx="157978" cy="146079"/>
            </p14:xfrm>
          </p:contentPart>
        </mc:Choice>
        <mc:Fallback>
          <p:sp>
            <p:nvSpPr>
              <p:cNvPr id="1049255" name=""/>
              <p:cNvSpPr/>
              <p:nvPr/>
            </p:nvSpPr>
            <p:spPr>
              <a:xfrm>
                <a:off x="3572198" y="2335242"/>
                <a:ext cx="157978" cy="146079"/>
              </a:xfrm>
            </p:spPr>
          </p:sp>
        </mc:Fallback>
      </mc:AlternateContent>
      <mc:AlternateContent xmlns:mc="http://schemas.openxmlformats.org/markup-compatibility/2006">
        <mc:Choice xmlns:p14="http://schemas.microsoft.com/office/powerpoint/2010/main" Requires="p14">
          <p:contentPart p14:bwMode="auto" r:id="rId105">
            <p14:nvContentPartPr>
              <p14:cNvPr id="1049256" name=""/>
              <p14:cNvContentPartPr/>
              <p14:nvPr/>
            </p14:nvContentPartPr>
            <p14:xfrm>
              <a:off x="4107257" y="2646485"/>
              <a:ext cx="72535" cy="156984"/>
            </p14:xfrm>
          </p:contentPart>
        </mc:Choice>
        <mc:Fallback>
          <p:sp>
            <p:nvSpPr>
              <p:cNvPr id="1049256" name=""/>
              <p:cNvSpPr/>
              <p:nvPr/>
            </p:nvSpPr>
            <p:spPr>
              <a:xfrm>
                <a:off x="4107257" y="2646485"/>
                <a:ext cx="72535" cy="156984"/>
              </a:xfrm>
            </p:spPr>
          </p:sp>
        </mc:Fallback>
      </mc:AlternateContent>
      <mc:AlternateContent xmlns:mc="http://schemas.openxmlformats.org/markup-compatibility/2006">
        <mc:Choice xmlns:p14="http://schemas.microsoft.com/office/powerpoint/2010/main" Requires="p14">
          <p:contentPart p14:bwMode="auto" r:id="rId106">
            <p14:nvContentPartPr>
              <p14:cNvPr id="1049257" name=""/>
              <p14:cNvContentPartPr/>
              <p14:nvPr/>
            </p14:nvContentPartPr>
            <p14:xfrm>
              <a:off x="4172733" y="2617446"/>
              <a:ext cx="49190" cy="207351"/>
            </p14:xfrm>
          </p:contentPart>
        </mc:Choice>
        <mc:Fallback>
          <p:sp>
            <p:nvSpPr>
              <p:cNvPr id="1049257" name=""/>
              <p:cNvSpPr/>
              <p:nvPr/>
            </p:nvSpPr>
            <p:spPr>
              <a:xfrm>
                <a:off x="4172733" y="2617446"/>
                <a:ext cx="49190" cy="207351"/>
              </a:xfrm>
            </p:spPr>
          </p:sp>
        </mc:Fallback>
      </mc:AlternateContent>
      <mc:AlternateContent xmlns:mc="http://schemas.openxmlformats.org/markup-compatibility/2006">
        <mc:Choice xmlns:p14="http://schemas.microsoft.com/office/powerpoint/2010/main" Requires="p14">
          <p:contentPart p14:bwMode="auto" r:id="rId107">
            <p14:nvContentPartPr>
              <p14:cNvPr id="1049258" name=""/>
              <p14:cNvContentPartPr/>
              <p14:nvPr/>
            </p14:nvContentPartPr>
            <p14:xfrm>
              <a:off x="4399973" y="2572966"/>
              <a:ext cx="197265" cy="420927"/>
            </p14:xfrm>
          </p:contentPart>
        </mc:Choice>
        <mc:Fallback>
          <p:sp>
            <p:nvSpPr>
              <p:cNvPr id="1049258" name=""/>
              <p:cNvSpPr/>
              <p:nvPr/>
            </p:nvSpPr>
            <p:spPr>
              <a:xfrm>
                <a:off x="4399973" y="2572966"/>
                <a:ext cx="197265" cy="420927"/>
              </a:xfrm>
            </p:spPr>
          </p:sp>
        </mc:Fallback>
      </mc:AlternateContent>
      <mc:AlternateContent xmlns:mc="http://schemas.openxmlformats.org/markup-compatibility/2006">
        <mc:Choice xmlns:p14="http://schemas.microsoft.com/office/powerpoint/2010/main" Requires="p14">
          <p:contentPart p14:bwMode="auto" r:id="rId108">
            <p14:nvContentPartPr>
              <p14:cNvPr id="1049259" name=""/>
              <p14:cNvContentPartPr/>
              <p14:nvPr/>
            </p14:nvContentPartPr>
            <p14:xfrm>
              <a:off x="4575238" y="2802891"/>
              <a:ext cx="141896" cy="201810"/>
            </p14:xfrm>
          </p:contentPart>
        </mc:Choice>
        <mc:Fallback>
          <p:sp>
            <p:nvSpPr>
              <p:cNvPr id="1049259" name=""/>
              <p:cNvSpPr/>
              <p:nvPr/>
            </p:nvSpPr>
            <p:spPr>
              <a:xfrm>
                <a:off x="4575238" y="2802891"/>
                <a:ext cx="141896" cy="201810"/>
              </a:xfrm>
            </p:spPr>
          </p:sp>
        </mc:Fallback>
      </mc:AlternateContent>
      <mc:AlternateContent xmlns:mc="http://schemas.openxmlformats.org/markup-compatibility/2006">
        <mc:Choice xmlns:p14="http://schemas.microsoft.com/office/powerpoint/2010/main" Requires="p14">
          <p:contentPart p14:bwMode="auto" r:id="rId109">
            <p14:nvContentPartPr>
              <p14:cNvPr id="1049260" name=""/>
              <p14:cNvContentPartPr/>
              <p14:nvPr/>
            </p14:nvContentPartPr>
            <p14:xfrm>
              <a:off x="4743073" y="2769593"/>
              <a:ext cx="130356" cy="282840"/>
            </p14:xfrm>
          </p:contentPart>
        </mc:Choice>
        <mc:Fallback>
          <p:sp>
            <p:nvSpPr>
              <p:cNvPr id="1049260" name=""/>
              <p:cNvSpPr/>
              <p:nvPr/>
            </p:nvSpPr>
            <p:spPr>
              <a:xfrm>
                <a:off x="4743073" y="2769593"/>
                <a:ext cx="130356" cy="282840"/>
              </a:xfrm>
            </p:spPr>
          </p:sp>
        </mc:Fallback>
      </mc:AlternateContent>
      <mc:AlternateContent xmlns:mc="http://schemas.openxmlformats.org/markup-compatibility/2006">
        <mc:Choice xmlns:p14="http://schemas.microsoft.com/office/powerpoint/2010/main" Requires="p14">
          <p:contentPart p14:bwMode="auto" r:id="rId110">
            <p14:nvContentPartPr>
              <p14:cNvPr id="1049261" name=""/>
              <p14:cNvContentPartPr/>
              <p14:nvPr/>
            </p14:nvContentPartPr>
            <p14:xfrm>
              <a:off x="4879496" y="2892837"/>
              <a:ext cx="211223" cy="235046"/>
            </p14:xfrm>
          </p:contentPart>
        </mc:Choice>
        <mc:Fallback>
          <p:sp>
            <p:nvSpPr>
              <p:cNvPr id="1049261" name=""/>
              <p:cNvSpPr/>
              <p:nvPr/>
            </p:nvSpPr>
            <p:spPr>
              <a:xfrm>
                <a:off x="4879496" y="2892837"/>
                <a:ext cx="211223" cy="235046"/>
              </a:xfrm>
            </p:spPr>
          </p:sp>
        </mc:Fallback>
      </mc:AlternateContent>
      <mc:AlternateContent xmlns:mc="http://schemas.openxmlformats.org/markup-compatibility/2006">
        <mc:Choice xmlns:p14="http://schemas.microsoft.com/office/powerpoint/2010/main" Requires="p14">
          <p:contentPart p14:bwMode="auto" r:id="rId111">
            <p14:nvContentPartPr>
              <p14:cNvPr id="1049262" name=""/>
              <p14:cNvContentPartPr/>
              <p14:nvPr/>
            </p14:nvContentPartPr>
            <p14:xfrm>
              <a:off x="4401738" y="2465299"/>
              <a:ext cx="321667" cy="36237"/>
            </p14:xfrm>
          </p:contentPart>
        </mc:Choice>
        <mc:Fallback>
          <p:sp>
            <p:nvSpPr>
              <p:cNvPr id="1049262" name=""/>
              <p:cNvSpPr/>
              <p:nvPr/>
            </p:nvSpPr>
            <p:spPr>
              <a:xfrm>
                <a:off x="4401738" y="2465299"/>
                <a:ext cx="321667" cy="36237"/>
              </a:xfrm>
            </p:spPr>
          </p:sp>
        </mc:Fallback>
      </mc:AlternateContent>
      <mc:AlternateContent xmlns:mc="http://schemas.openxmlformats.org/markup-compatibility/2006">
        <mc:Choice xmlns:p14="http://schemas.microsoft.com/office/powerpoint/2010/main" Requires="p14">
          <p:contentPart p14:bwMode="auto" r:id="rId112">
            <p14:nvContentPartPr>
              <p14:cNvPr id="1049263" name=""/>
              <p14:cNvContentPartPr/>
              <p14:nvPr/>
            </p14:nvContentPartPr>
            <p14:xfrm>
              <a:off x="4594562" y="2422112"/>
              <a:ext cx="101705" cy="172072"/>
            </p14:xfrm>
          </p:contentPart>
        </mc:Choice>
        <mc:Fallback>
          <p:sp>
            <p:nvSpPr>
              <p:cNvPr id="1049263" name=""/>
              <p:cNvSpPr/>
              <p:nvPr/>
            </p:nvSpPr>
            <p:spPr>
              <a:xfrm>
                <a:off x="4594562" y="2422112"/>
                <a:ext cx="101705" cy="172072"/>
              </a:xfrm>
            </p:spPr>
          </p:sp>
        </mc:Fallback>
      </mc:AlternateContent>
      <mc:AlternateContent xmlns:mc="http://schemas.openxmlformats.org/markup-compatibility/2006">
        <mc:Choice xmlns:p14="http://schemas.microsoft.com/office/powerpoint/2010/main" Requires="p14">
          <p:contentPart p14:bwMode="auto" r:id="rId113">
            <p14:nvContentPartPr>
              <p14:cNvPr id="1049264" name=""/>
              <p14:cNvContentPartPr/>
              <p14:nvPr/>
            </p14:nvContentPartPr>
            <p14:xfrm>
              <a:off x="5238338" y="2760559"/>
              <a:ext cx="209525" cy="13332"/>
            </p14:xfrm>
          </p:contentPart>
        </mc:Choice>
        <mc:Fallback>
          <p:sp>
            <p:nvSpPr>
              <p:cNvPr id="1049264" name=""/>
              <p:cNvSpPr/>
              <p:nvPr/>
            </p:nvSpPr>
            <p:spPr>
              <a:xfrm>
                <a:off x="5238338" y="2760559"/>
                <a:ext cx="209525" cy="13332"/>
              </a:xfrm>
            </p:spPr>
          </p:sp>
        </mc:Fallback>
      </mc:AlternateContent>
      <mc:AlternateContent xmlns:mc="http://schemas.openxmlformats.org/markup-compatibility/2006">
        <mc:Choice xmlns:p14="http://schemas.microsoft.com/office/powerpoint/2010/main" Requires="p14">
          <p:contentPart p14:bwMode="auto" r:id="rId114">
            <p14:nvContentPartPr>
              <p14:cNvPr id="1049265" name=""/>
              <p14:cNvContentPartPr/>
              <p14:nvPr/>
            </p14:nvContentPartPr>
            <p14:xfrm>
              <a:off x="5304525" y="2714989"/>
              <a:ext cx="20168" cy="172318"/>
            </p14:xfrm>
          </p:contentPart>
        </mc:Choice>
        <mc:Fallback>
          <p:sp>
            <p:nvSpPr>
              <p:cNvPr id="1049265" name=""/>
              <p:cNvSpPr/>
              <p:nvPr/>
            </p:nvSpPr>
            <p:spPr>
              <a:xfrm>
                <a:off x="5304525" y="2714989"/>
                <a:ext cx="20168" cy="172318"/>
              </a:xfrm>
            </p:spPr>
          </p:sp>
        </mc:Fallback>
      </mc:AlternateContent>
      <mc:AlternateContent xmlns:mc="http://schemas.openxmlformats.org/markup-compatibility/2006">
        <mc:Choice xmlns:p14="http://schemas.microsoft.com/office/powerpoint/2010/main" Requires="p14">
          <p:contentPart p14:bwMode="auto" r:id="rId115">
            <p14:nvContentPartPr>
              <p14:cNvPr id="1049266" name=""/>
              <p14:cNvContentPartPr/>
              <p14:nvPr/>
            </p14:nvContentPartPr>
            <p14:xfrm>
              <a:off x="5575712" y="2660144"/>
              <a:ext cx="207348" cy="176897"/>
            </p14:xfrm>
          </p:contentPart>
        </mc:Choice>
        <mc:Fallback>
          <p:sp>
            <p:nvSpPr>
              <p:cNvPr id="1049266" name=""/>
              <p:cNvSpPr/>
              <p:nvPr/>
            </p:nvSpPr>
            <p:spPr>
              <a:xfrm>
                <a:off x="5575712" y="2660144"/>
                <a:ext cx="207348" cy="176897"/>
              </a:xfrm>
            </p:spPr>
          </p:sp>
        </mc:Fallback>
      </mc:AlternateContent>
      <mc:AlternateContent xmlns:mc="http://schemas.openxmlformats.org/markup-compatibility/2006">
        <mc:Choice xmlns:p14="http://schemas.microsoft.com/office/powerpoint/2010/main" Requires="p14">
          <p:contentPart p14:bwMode="auto" r:id="rId116">
            <p14:nvContentPartPr>
              <p14:cNvPr id="1049267" name=""/>
              <p14:cNvContentPartPr/>
              <p14:nvPr/>
            </p14:nvContentPartPr>
            <p14:xfrm>
              <a:off x="5784888" y="2611990"/>
              <a:ext cx="235899" cy="198761"/>
            </p14:xfrm>
          </p:contentPart>
        </mc:Choice>
        <mc:Fallback>
          <p:sp>
            <p:nvSpPr>
              <p:cNvPr id="1049267" name=""/>
              <p:cNvSpPr/>
              <p:nvPr/>
            </p:nvSpPr>
            <p:spPr>
              <a:xfrm>
                <a:off x="5784888" y="2611990"/>
                <a:ext cx="235899" cy="198761"/>
              </a:xfrm>
            </p:spPr>
          </p:sp>
        </mc:Fallback>
      </mc:AlternateContent>
      <mc:AlternateContent xmlns:mc="http://schemas.openxmlformats.org/markup-compatibility/2006">
        <mc:Choice xmlns:p14="http://schemas.microsoft.com/office/powerpoint/2010/main" Requires="p14">
          <p:contentPart p14:bwMode="auto" r:id="rId117">
            <p14:nvContentPartPr>
              <p14:cNvPr id="1049268" name=""/>
              <p14:cNvContentPartPr/>
              <p14:nvPr/>
            </p14:nvContentPartPr>
            <p14:xfrm>
              <a:off x="5681789" y="2489316"/>
              <a:ext cx="298012" cy="26864"/>
            </p14:xfrm>
          </p:contentPart>
        </mc:Choice>
        <mc:Fallback>
          <p:sp>
            <p:nvSpPr>
              <p:cNvPr id="1049268" name=""/>
              <p:cNvSpPr/>
              <p:nvPr/>
            </p:nvSpPr>
            <p:spPr>
              <a:xfrm>
                <a:off x="5681789" y="2489316"/>
                <a:ext cx="298012" cy="26864"/>
              </a:xfrm>
            </p:spPr>
          </p:sp>
        </mc:Fallback>
      </mc:AlternateContent>
      <mc:AlternateContent xmlns:mc="http://schemas.openxmlformats.org/markup-compatibility/2006">
        <mc:Choice xmlns:p14="http://schemas.microsoft.com/office/powerpoint/2010/main" Requires="p14">
          <p:contentPart p14:bwMode="auto" r:id="rId118">
            <p14:nvContentPartPr>
              <p14:cNvPr id="1049269" name=""/>
              <p14:cNvContentPartPr/>
              <p14:nvPr/>
            </p14:nvContentPartPr>
            <p14:xfrm>
              <a:off x="5903294" y="2407469"/>
              <a:ext cx="89435" cy="166542"/>
            </p14:xfrm>
          </p:contentPart>
        </mc:Choice>
        <mc:Fallback>
          <p:sp>
            <p:nvSpPr>
              <p:cNvPr id="1049269" name=""/>
              <p:cNvSpPr/>
              <p:nvPr/>
            </p:nvSpPr>
            <p:spPr>
              <a:xfrm>
                <a:off x="5903294" y="2407469"/>
                <a:ext cx="89435" cy="166542"/>
              </a:xfrm>
            </p:spPr>
          </p:sp>
        </mc:Fallback>
      </mc:AlternateContent>
      <mc:AlternateContent xmlns:mc="http://schemas.openxmlformats.org/markup-compatibility/2006">
        <mc:Choice xmlns:p14="http://schemas.microsoft.com/office/powerpoint/2010/main" Requires="p14">
          <p:contentPart p14:bwMode="auto" r:id="rId119">
            <p14:nvContentPartPr>
              <p14:cNvPr id="1049270" name=""/>
              <p14:cNvContentPartPr/>
              <p14:nvPr/>
            </p14:nvContentPartPr>
            <p14:xfrm>
              <a:off x="6085969" y="2713251"/>
              <a:ext cx="104133" cy="154380"/>
            </p14:xfrm>
          </p:contentPart>
        </mc:Choice>
        <mc:Fallback>
          <p:sp>
            <p:nvSpPr>
              <p:cNvPr id="1049270" name=""/>
              <p:cNvSpPr/>
              <p:nvPr/>
            </p:nvSpPr>
            <p:spPr>
              <a:xfrm>
                <a:off x="6085969" y="2713251"/>
                <a:ext cx="104133" cy="154380"/>
              </a:xfrm>
            </p:spPr>
          </p:sp>
        </mc:Fallback>
      </mc:AlternateContent>
      <mc:AlternateContent xmlns:mc="http://schemas.openxmlformats.org/markup-compatibility/2006">
        <mc:Choice xmlns:p14="http://schemas.microsoft.com/office/powerpoint/2010/main" Requires="p14">
          <p:contentPart p14:bwMode="auto" r:id="rId120">
            <p14:nvContentPartPr>
              <p14:cNvPr id="1049271" name=""/>
              <p14:cNvContentPartPr/>
              <p14:nvPr/>
            </p14:nvContentPartPr>
            <p14:xfrm>
              <a:off x="6160981" y="2689920"/>
              <a:ext cx="72066" cy="161134"/>
            </p14:xfrm>
          </p:contentPart>
        </mc:Choice>
        <mc:Fallback>
          <p:sp>
            <p:nvSpPr>
              <p:cNvPr id="1049271" name=""/>
              <p:cNvSpPr/>
              <p:nvPr/>
            </p:nvSpPr>
            <p:spPr>
              <a:xfrm>
                <a:off x="6160981" y="2689920"/>
                <a:ext cx="72066" cy="161134"/>
              </a:xfrm>
            </p:spPr>
          </p:sp>
        </mc:Fallback>
      </mc:AlternateContent>
      <mc:AlternateContent xmlns:mc="http://schemas.openxmlformats.org/markup-compatibility/2006">
        <mc:Choice xmlns:p14="http://schemas.microsoft.com/office/powerpoint/2010/main" Requires="p14">
          <p:contentPart p14:bwMode="auto" r:id="rId121">
            <p14:nvContentPartPr>
              <p14:cNvPr id="1049272" name=""/>
              <p14:cNvContentPartPr/>
              <p14:nvPr/>
            </p14:nvContentPartPr>
            <p14:xfrm>
              <a:off x="6337054" y="2506883"/>
              <a:ext cx="195637" cy="287048"/>
            </p14:xfrm>
          </p:contentPart>
        </mc:Choice>
        <mc:Fallback>
          <p:sp>
            <p:nvSpPr>
              <p:cNvPr id="1049272" name=""/>
              <p:cNvSpPr/>
              <p:nvPr/>
            </p:nvSpPr>
            <p:spPr>
              <a:xfrm>
                <a:off x="6337054" y="2506883"/>
                <a:ext cx="195637" cy="287048"/>
              </a:xfrm>
            </p:spPr>
          </p:sp>
        </mc:Fallback>
      </mc:AlternateContent>
      <mc:AlternateContent xmlns:mc="http://schemas.openxmlformats.org/markup-compatibility/2006">
        <mc:Choice xmlns:p14="http://schemas.microsoft.com/office/powerpoint/2010/main" Requires="p14">
          <p:contentPart p14:bwMode="auto" r:id="rId122">
            <p14:nvContentPartPr>
              <p14:cNvPr id="1049273" name=""/>
              <p14:cNvContentPartPr/>
              <p14:nvPr/>
            </p14:nvContentPartPr>
            <p14:xfrm>
              <a:off x="6656590" y="2570506"/>
              <a:ext cx="171791" cy="300585"/>
            </p14:xfrm>
          </p:contentPart>
        </mc:Choice>
        <mc:Fallback>
          <p:sp>
            <p:nvSpPr>
              <p:cNvPr id="1049273" name=""/>
              <p:cNvSpPr/>
              <p:nvPr/>
            </p:nvSpPr>
            <p:spPr>
              <a:xfrm>
                <a:off x="6656590" y="2570506"/>
                <a:ext cx="171791" cy="300585"/>
              </a:xfrm>
            </p:spPr>
          </p:sp>
        </mc:Fallback>
      </mc:AlternateContent>
      <mc:AlternateContent xmlns:mc="http://schemas.openxmlformats.org/markup-compatibility/2006">
        <mc:Choice xmlns:p14="http://schemas.microsoft.com/office/powerpoint/2010/main" Requires="p14">
          <p:contentPart p14:bwMode="auto" r:id="rId123">
            <p14:nvContentPartPr>
              <p14:cNvPr id="1049274" name=""/>
              <p14:cNvContentPartPr/>
              <p14:nvPr/>
            </p14:nvContentPartPr>
            <p14:xfrm>
              <a:off x="6633112" y="2487141"/>
              <a:ext cx="214445" cy="21593"/>
            </p14:xfrm>
          </p:contentPart>
        </mc:Choice>
        <mc:Fallback>
          <p:sp>
            <p:nvSpPr>
              <p:cNvPr id="1049274" name=""/>
              <p:cNvSpPr/>
              <p:nvPr/>
            </p:nvSpPr>
            <p:spPr>
              <a:xfrm>
                <a:off x="6633112" y="2487141"/>
                <a:ext cx="214445" cy="21593"/>
              </a:xfrm>
            </p:spPr>
          </p:sp>
        </mc:Fallback>
      </mc:AlternateContent>
      <mc:AlternateContent xmlns:mc="http://schemas.openxmlformats.org/markup-compatibility/2006">
        <mc:Choice xmlns:p14="http://schemas.microsoft.com/office/powerpoint/2010/main" Requires="p14">
          <p:contentPart p14:bwMode="auto" r:id="rId124">
            <p14:nvContentPartPr>
              <p14:cNvPr id="1049275" name=""/>
              <p14:cNvContentPartPr/>
              <p14:nvPr/>
            </p14:nvContentPartPr>
            <p14:xfrm>
              <a:off x="6834931" y="2400271"/>
              <a:ext cx="67588" cy="161836"/>
            </p14:xfrm>
          </p:contentPart>
        </mc:Choice>
        <mc:Fallback>
          <p:sp>
            <p:nvSpPr>
              <p:cNvPr id="1049275" name=""/>
              <p:cNvSpPr/>
              <p:nvPr/>
            </p:nvSpPr>
            <p:spPr>
              <a:xfrm>
                <a:off x="6834931" y="2400271"/>
                <a:ext cx="67588" cy="161836"/>
              </a:xfrm>
            </p:spPr>
          </p:sp>
        </mc:Fallback>
      </mc:AlternateContent>
      <mc:AlternateContent xmlns:mc="http://schemas.openxmlformats.org/markup-compatibility/2006">
        <mc:Choice xmlns:p14="http://schemas.microsoft.com/office/powerpoint/2010/main" Requires="p14">
          <p:contentPart p14:bwMode="auto" r:id="rId125">
            <p14:nvContentPartPr>
              <p14:cNvPr id="1049276" name=""/>
              <p14:cNvContentPartPr/>
              <p14:nvPr/>
            </p14:nvContentPartPr>
            <p14:xfrm>
              <a:off x="6397047" y="2842067"/>
              <a:ext cx="486174" cy="4982"/>
            </p14:xfrm>
          </p:contentPart>
        </mc:Choice>
        <mc:Fallback>
          <p:sp>
            <p:nvSpPr>
              <p:cNvPr id="1049276" name=""/>
              <p:cNvSpPr/>
              <p:nvPr/>
            </p:nvSpPr>
            <p:spPr>
              <a:xfrm>
                <a:off x="6397047" y="2842067"/>
                <a:ext cx="486174" cy="4982"/>
              </a:xfrm>
            </p:spPr>
          </p:sp>
        </mc:Fallback>
      </mc:AlternateContent>
      <mc:AlternateContent xmlns:mc="http://schemas.openxmlformats.org/markup-compatibility/2006">
        <mc:Choice xmlns:p14="http://schemas.microsoft.com/office/powerpoint/2010/main" Requires="p14">
          <p:contentPart p14:bwMode="auto" r:id="rId126">
            <p14:nvContentPartPr>
              <p14:cNvPr id="1049277" name=""/>
              <p14:cNvContentPartPr/>
              <p14:nvPr/>
            </p14:nvContentPartPr>
            <p14:xfrm>
              <a:off x="6392020" y="2960933"/>
              <a:ext cx="242159" cy="227368"/>
            </p14:xfrm>
          </p:contentPart>
        </mc:Choice>
        <mc:Fallback>
          <p:sp>
            <p:nvSpPr>
              <p:cNvPr id="1049277" name=""/>
              <p:cNvSpPr/>
              <p:nvPr/>
            </p:nvSpPr>
            <p:spPr>
              <a:xfrm>
                <a:off x="6392020" y="2960933"/>
                <a:ext cx="242159" cy="227368"/>
              </a:xfrm>
            </p:spPr>
          </p:sp>
        </mc:Fallback>
      </mc:AlternateContent>
      <mc:AlternateContent xmlns:mc="http://schemas.openxmlformats.org/markup-compatibility/2006">
        <mc:Choice xmlns:p14="http://schemas.microsoft.com/office/powerpoint/2010/main" Requires="p14">
          <p:contentPart p14:bwMode="auto" r:id="rId127">
            <p14:nvContentPartPr>
              <p14:cNvPr id="1049278" name=""/>
              <p14:cNvContentPartPr/>
              <p14:nvPr/>
            </p14:nvContentPartPr>
            <p14:xfrm>
              <a:off x="6597371" y="3076653"/>
              <a:ext cx="180211" cy="4430"/>
            </p14:xfrm>
          </p:contentPart>
        </mc:Choice>
        <mc:Fallback>
          <p:sp>
            <p:nvSpPr>
              <p:cNvPr id="1049278" name=""/>
              <p:cNvSpPr/>
              <p:nvPr/>
            </p:nvSpPr>
            <p:spPr>
              <a:xfrm>
                <a:off x="6597371" y="3076653"/>
                <a:ext cx="180211" cy="4430"/>
              </a:xfrm>
            </p:spPr>
          </p:sp>
        </mc:Fallback>
      </mc:AlternateContent>
      <mc:AlternateContent xmlns:mc="http://schemas.openxmlformats.org/markup-compatibility/2006">
        <mc:Choice xmlns:p14="http://schemas.microsoft.com/office/powerpoint/2010/main" Requires="p14">
          <p:contentPart p14:bwMode="auto" r:id="rId128">
            <p14:nvContentPartPr>
              <p14:cNvPr id="1049279" name=""/>
              <p14:cNvContentPartPr/>
              <p14:nvPr/>
            </p14:nvContentPartPr>
            <p14:xfrm>
              <a:off x="6844444" y="2559863"/>
              <a:ext cx="67535" cy="256195"/>
            </p14:xfrm>
          </p:contentPart>
        </mc:Choice>
        <mc:Fallback>
          <p:sp>
            <p:nvSpPr>
              <p:cNvPr id="1049279" name=""/>
              <p:cNvSpPr/>
              <p:nvPr/>
            </p:nvSpPr>
            <p:spPr>
              <a:xfrm>
                <a:off x="6844444" y="2559863"/>
                <a:ext cx="67535" cy="256195"/>
              </a:xfrm>
            </p:spPr>
          </p:sp>
        </mc:Fallback>
      </mc:AlternateContent>
      <mc:AlternateContent xmlns:mc="http://schemas.openxmlformats.org/markup-compatibility/2006">
        <mc:Choice xmlns:p14="http://schemas.microsoft.com/office/powerpoint/2010/main" Requires="p14">
          <p:contentPart p14:bwMode="auto" r:id="rId129">
            <p14:nvContentPartPr>
              <p14:cNvPr id="1049280" name=""/>
              <p14:cNvContentPartPr/>
              <p14:nvPr/>
            </p14:nvContentPartPr>
            <p14:xfrm>
              <a:off x="6887229" y="2636775"/>
              <a:ext cx="113834" cy="131813"/>
            </p14:xfrm>
          </p:contentPart>
        </mc:Choice>
        <mc:Fallback>
          <p:sp>
            <p:nvSpPr>
              <p:cNvPr id="1049280" name=""/>
              <p:cNvSpPr/>
              <p:nvPr/>
            </p:nvSpPr>
            <p:spPr>
              <a:xfrm>
                <a:off x="6887229" y="2636775"/>
                <a:ext cx="113834" cy="131813"/>
              </a:xfrm>
            </p:spPr>
          </p:sp>
        </mc:Fallback>
      </mc:AlternateContent>
      <mc:AlternateContent xmlns:mc="http://schemas.openxmlformats.org/markup-compatibility/2006">
        <mc:Choice xmlns:p14="http://schemas.microsoft.com/office/powerpoint/2010/main" Requires="p14">
          <p:contentPart p14:bwMode="auto" r:id="rId130">
            <p14:nvContentPartPr>
              <p14:cNvPr id="1049281" name=""/>
              <p14:cNvContentPartPr/>
              <p14:nvPr/>
            </p14:nvContentPartPr>
            <p14:xfrm>
              <a:off x="6978876" y="2610496"/>
              <a:ext cx="118866" cy="207910"/>
            </p14:xfrm>
          </p:contentPart>
        </mc:Choice>
        <mc:Fallback>
          <p:sp>
            <p:nvSpPr>
              <p:cNvPr id="1049281" name=""/>
              <p:cNvSpPr/>
              <p:nvPr/>
            </p:nvSpPr>
            <p:spPr>
              <a:xfrm>
                <a:off x="6978876" y="2610496"/>
                <a:ext cx="118866" cy="207910"/>
              </a:xfrm>
            </p:spPr>
          </p:sp>
        </mc:Fallback>
      </mc:AlternateContent>
      <mc:AlternateContent xmlns:mc="http://schemas.openxmlformats.org/markup-compatibility/2006">
        <mc:Choice xmlns:p14="http://schemas.microsoft.com/office/powerpoint/2010/main" Requires="p14">
          <p:contentPart p14:bwMode="auto" r:id="rId131">
            <p14:nvContentPartPr>
              <p14:cNvPr id="1049282" name=""/>
              <p14:cNvContentPartPr/>
              <p14:nvPr/>
            </p14:nvContentPartPr>
            <p14:xfrm>
              <a:off x="7069067" y="2671750"/>
              <a:ext cx="137690" cy="154355"/>
            </p14:xfrm>
          </p:contentPart>
        </mc:Choice>
        <mc:Fallback>
          <p:sp>
            <p:nvSpPr>
              <p:cNvPr id="1049282" name=""/>
              <p:cNvSpPr/>
              <p:nvPr/>
            </p:nvSpPr>
            <p:spPr>
              <a:xfrm>
                <a:off x="7069067" y="2671750"/>
                <a:ext cx="137690" cy="154355"/>
              </a:xfrm>
            </p:spPr>
          </p:sp>
        </mc:Fallback>
      </mc:AlternateContent>
      <mc:AlternateContent xmlns:mc="http://schemas.openxmlformats.org/markup-compatibility/2006">
        <mc:Choice xmlns:p14="http://schemas.microsoft.com/office/powerpoint/2010/main" Requires="p14">
          <p:contentPart p14:bwMode="auto" r:id="rId132">
            <p14:nvContentPartPr>
              <p14:cNvPr id="1049283" name=""/>
              <p14:cNvContentPartPr/>
              <p14:nvPr/>
            </p14:nvContentPartPr>
            <p14:xfrm>
              <a:off x="7185148" y="2603050"/>
              <a:ext cx="51319" cy="215425"/>
            </p14:xfrm>
          </p:contentPart>
        </mc:Choice>
        <mc:Fallback>
          <p:sp>
            <p:nvSpPr>
              <p:cNvPr id="1049283" name=""/>
              <p:cNvSpPr/>
              <p:nvPr/>
            </p:nvSpPr>
            <p:spPr>
              <a:xfrm>
                <a:off x="7185148" y="2603050"/>
                <a:ext cx="51319" cy="215425"/>
              </a:xfrm>
            </p:spPr>
          </p:sp>
        </mc:Fallback>
      </mc:AlternateContent>
      <mc:AlternateContent xmlns:mc="http://schemas.openxmlformats.org/markup-compatibility/2006">
        <mc:Choice xmlns:p14="http://schemas.microsoft.com/office/powerpoint/2010/main" Requires="p14">
          <p:contentPart p14:bwMode="auto" r:id="rId133">
            <p14:nvContentPartPr>
              <p14:cNvPr id="1049284" name=""/>
              <p14:cNvContentPartPr/>
              <p14:nvPr/>
            </p14:nvContentPartPr>
            <p14:xfrm>
              <a:off x="7137089" y="2711762"/>
              <a:ext cx="289823" cy="468433"/>
            </p14:xfrm>
          </p:contentPart>
        </mc:Choice>
        <mc:Fallback>
          <p:sp>
            <p:nvSpPr>
              <p:cNvPr id="1049284" name=""/>
              <p:cNvSpPr/>
              <p:nvPr/>
            </p:nvSpPr>
            <p:spPr>
              <a:xfrm>
                <a:off x="7137089" y="2711762"/>
                <a:ext cx="289823" cy="468433"/>
              </a:xfrm>
            </p:spPr>
          </p:sp>
        </mc:Fallback>
      </mc:AlternateContent>
      <mc:AlternateContent xmlns:mc="http://schemas.openxmlformats.org/markup-compatibility/2006">
        <mc:Choice xmlns:p14="http://schemas.microsoft.com/office/powerpoint/2010/main" Requires="p14">
          <p:contentPart p14:bwMode="auto" r:id="rId134">
            <p14:nvContentPartPr>
              <p14:cNvPr id="1049285" name=""/>
              <p14:cNvContentPartPr/>
              <p14:nvPr/>
            </p14:nvContentPartPr>
            <p14:xfrm>
              <a:off x="7295771" y="2951027"/>
              <a:ext cx="47697" cy="261552"/>
            </p14:xfrm>
          </p:contentPart>
        </mc:Choice>
        <mc:Fallback>
          <p:sp>
            <p:nvSpPr>
              <p:cNvPr id="1049285" name=""/>
              <p:cNvSpPr/>
              <p:nvPr/>
            </p:nvSpPr>
            <p:spPr>
              <a:xfrm>
                <a:off x="7295771" y="2951027"/>
                <a:ext cx="47697" cy="261552"/>
              </a:xfrm>
            </p:spPr>
          </p:sp>
        </mc:Fallback>
      </mc:AlternateContent>
      <mc:AlternateContent xmlns:mc="http://schemas.openxmlformats.org/markup-compatibility/2006">
        <mc:Choice xmlns:p14="http://schemas.microsoft.com/office/powerpoint/2010/main" Requires="p14">
          <p:contentPart p14:bwMode="auto" r:id="rId135">
            <p14:nvContentPartPr>
              <p14:cNvPr id="1049286" name=""/>
              <p14:cNvContentPartPr/>
              <p14:nvPr/>
            </p14:nvContentPartPr>
            <p14:xfrm>
              <a:off x="7333809" y="2942325"/>
              <a:ext cx="189160" cy="243696"/>
            </p14:xfrm>
          </p:contentPart>
        </mc:Choice>
        <mc:Fallback>
          <p:sp>
            <p:nvSpPr>
              <p:cNvPr id="1049286" name=""/>
              <p:cNvSpPr/>
              <p:nvPr/>
            </p:nvSpPr>
            <p:spPr>
              <a:xfrm>
                <a:off x="7333809" y="2942325"/>
                <a:ext cx="189160" cy="243696"/>
              </a:xfrm>
            </p:spPr>
          </p:sp>
        </mc:Fallback>
      </mc:AlternateContent>
      <mc:AlternateContent xmlns:mc="http://schemas.openxmlformats.org/markup-compatibility/2006">
        <mc:Choice xmlns:p14="http://schemas.microsoft.com/office/powerpoint/2010/main" Requires="p14">
          <p:contentPart p14:bwMode="auto" r:id="rId136">
            <p14:nvContentPartPr>
              <p14:cNvPr id="1049287" name=""/>
              <p14:cNvContentPartPr/>
              <p14:nvPr/>
            </p14:nvContentPartPr>
            <p14:xfrm>
              <a:off x="926054" y="874451"/>
              <a:ext cx="1724761" cy="62431"/>
            </p14:xfrm>
          </p:contentPart>
        </mc:Choice>
        <mc:Fallback>
          <p:sp>
            <p:nvSpPr>
              <p:cNvPr id="1049287" name=""/>
              <p:cNvSpPr/>
              <p:nvPr/>
            </p:nvSpPr>
            <p:spPr>
              <a:xfrm>
                <a:off x="926054" y="874451"/>
                <a:ext cx="1724761" cy="62431"/>
              </a:xfrm>
            </p:spPr>
          </p:sp>
        </mc:Fallback>
      </mc:AlternateContent>
      <mc:AlternateContent xmlns:mc="http://schemas.openxmlformats.org/markup-compatibility/2006">
        <mc:Choice xmlns:p14="http://schemas.microsoft.com/office/powerpoint/2010/main" Requires="p14">
          <p:contentPart p14:bwMode="auto" r:id="rId137">
            <p14:nvContentPartPr>
              <p14:cNvPr id="1049288" name=""/>
              <p14:cNvContentPartPr/>
              <p14:nvPr/>
            </p14:nvContentPartPr>
            <p14:xfrm>
              <a:off x="5617367" y="3001660"/>
              <a:ext cx="1725048" cy="428137"/>
            </p14:xfrm>
          </p:contentPart>
        </mc:Choice>
        <mc:Fallback>
          <p:sp>
            <p:nvSpPr>
              <p:cNvPr id="1049288" name=""/>
              <p:cNvSpPr/>
              <p:nvPr/>
            </p:nvSpPr>
            <p:spPr>
              <a:xfrm>
                <a:off x="5617367" y="3001660"/>
                <a:ext cx="1725048" cy="428137"/>
              </a:xfrm>
            </p:spPr>
          </p:sp>
        </mc:Fallback>
      </mc:AlternateContent>
      <mc:AlternateContent xmlns:mc="http://schemas.openxmlformats.org/markup-compatibility/2006">
        <mc:Choice xmlns:p14="http://schemas.microsoft.com/office/powerpoint/2010/main" Requires="p14">
          <p:contentPart p14:bwMode="auto" r:id="rId138">
            <p14:nvContentPartPr>
              <p14:cNvPr id="1049289" name=""/>
              <p14:cNvContentPartPr/>
              <p14:nvPr/>
            </p14:nvContentPartPr>
            <p14:xfrm>
              <a:off x="6034804" y="3551919"/>
              <a:ext cx="540947" cy="329658"/>
            </p14:xfrm>
          </p:contentPart>
        </mc:Choice>
        <mc:Fallback>
          <p:sp>
            <p:nvSpPr>
              <p:cNvPr id="1049289" name=""/>
              <p:cNvSpPr/>
              <p:nvPr/>
            </p:nvSpPr>
            <p:spPr>
              <a:xfrm>
                <a:off x="6034804" y="3551919"/>
                <a:ext cx="540947" cy="329658"/>
              </a:xfrm>
            </p:spPr>
          </p:sp>
        </mc:Fallback>
      </mc:AlternateContent>
      <mc:AlternateContent xmlns:mc="http://schemas.openxmlformats.org/markup-compatibility/2006">
        <mc:Choice xmlns:p14="http://schemas.microsoft.com/office/powerpoint/2010/main" Requires="p14">
          <p:contentPart p14:bwMode="auto" r:id="rId139">
            <p14:nvContentPartPr>
              <p14:cNvPr id="1049290" name=""/>
              <p14:cNvContentPartPr/>
              <p14:nvPr/>
            </p14:nvContentPartPr>
            <p14:xfrm>
              <a:off x="6167884" y="4095230"/>
              <a:ext cx="14717" cy="106911"/>
            </p14:xfrm>
          </p:contentPart>
        </mc:Choice>
        <mc:Fallback>
          <p:sp>
            <p:nvSpPr>
              <p:cNvPr id="1049290" name=""/>
              <p:cNvSpPr/>
              <p:nvPr/>
            </p:nvSpPr>
            <p:spPr>
              <a:xfrm>
                <a:off x="6167884" y="4095230"/>
                <a:ext cx="14717" cy="106911"/>
              </a:xfrm>
            </p:spPr>
          </p:sp>
        </mc:Fallback>
      </mc:AlternateContent>
      <mc:AlternateContent xmlns:mc="http://schemas.openxmlformats.org/markup-compatibility/2006">
        <mc:Choice xmlns:p14="http://schemas.microsoft.com/office/powerpoint/2010/main" Requires="p14">
          <p:contentPart p14:bwMode="auto" r:id="rId140">
            <p14:nvContentPartPr>
              <p14:cNvPr id="1049291" name=""/>
              <p14:cNvContentPartPr/>
              <p14:nvPr/>
            </p14:nvContentPartPr>
            <p14:xfrm>
              <a:off x="6158036" y="3986518"/>
              <a:ext cx="31625" cy="70163"/>
            </p14:xfrm>
          </p:contentPart>
        </mc:Choice>
        <mc:Fallback>
          <p:sp>
            <p:nvSpPr>
              <p:cNvPr id="1049291" name=""/>
              <p:cNvSpPr/>
              <p:nvPr/>
            </p:nvSpPr>
            <p:spPr>
              <a:xfrm>
                <a:off x="6158036" y="3986518"/>
                <a:ext cx="31625" cy="70163"/>
              </a:xfrm>
            </p:spPr>
          </p:sp>
        </mc:Fallback>
      </mc:AlternateContent>
      <mc:AlternateContent xmlns:mc="http://schemas.openxmlformats.org/markup-compatibility/2006">
        <mc:Choice xmlns:p14="http://schemas.microsoft.com/office/powerpoint/2010/main" Requires="p14">
          <p:contentPart p14:bwMode="auto" r:id="rId141">
            <p14:nvContentPartPr>
              <p14:cNvPr id="1049292" name=""/>
              <p14:cNvContentPartPr/>
              <p14:nvPr/>
            </p14:nvContentPartPr>
            <p14:xfrm>
              <a:off x="6568691" y="3684443"/>
              <a:ext cx="388963" cy="281437"/>
            </p14:xfrm>
          </p:contentPart>
        </mc:Choice>
        <mc:Fallback>
          <p:sp>
            <p:nvSpPr>
              <p:cNvPr id="1049292" name=""/>
              <p:cNvSpPr/>
              <p:nvPr/>
            </p:nvSpPr>
            <p:spPr>
              <a:xfrm>
                <a:off x="6568691" y="3684443"/>
                <a:ext cx="388963" cy="281437"/>
              </a:xfrm>
            </p:spPr>
          </p:sp>
        </mc:Fallback>
      </mc:AlternateContent>
      <mc:AlternateContent xmlns:mc="http://schemas.openxmlformats.org/markup-compatibility/2006">
        <mc:Choice xmlns:p14="http://schemas.microsoft.com/office/powerpoint/2010/main" Requires="p14">
          <p:contentPart p14:bwMode="auto" r:id="rId142">
            <p14:nvContentPartPr>
              <p14:cNvPr id="1049293" name=""/>
              <p14:cNvContentPartPr/>
              <p14:nvPr/>
            </p14:nvContentPartPr>
            <p14:xfrm>
              <a:off x="6734599" y="3595354"/>
              <a:ext cx="237839" cy="472"/>
            </p14:xfrm>
          </p:contentPart>
        </mc:Choice>
        <mc:Fallback>
          <p:sp>
            <p:nvSpPr>
              <p:cNvPr id="1049293" name=""/>
              <p:cNvSpPr/>
              <p:nvPr/>
            </p:nvSpPr>
            <p:spPr>
              <a:xfrm>
                <a:off x="6734599" y="3595354"/>
                <a:ext cx="237839" cy="472"/>
              </a:xfrm>
            </p:spPr>
          </p:sp>
        </mc:Fallback>
      </mc:AlternateContent>
      <mc:AlternateContent xmlns:mc="http://schemas.openxmlformats.org/markup-compatibility/2006">
        <mc:Choice xmlns:p14="http://schemas.microsoft.com/office/powerpoint/2010/main" Requires="p14">
          <p:contentPart p14:bwMode="auto" r:id="rId143">
            <p14:nvContentPartPr>
              <p14:cNvPr id="1049294" name=""/>
              <p14:cNvContentPartPr/>
              <p14:nvPr/>
            </p14:nvContentPartPr>
            <p14:xfrm>
              <a:off x="6919039" y="3515682"/>
              <a:ext cx="174067" cy="195581"/>
            </p14:xfrm>
          </p:contentPart>
        </mc:Choice>
        <mc:Fallback>
          <p:sp>
            <p:nvSpPr>
              <p:cNvPr id="1049294" name=""/>
              <p:cNvSpPr/>
              <p:nvPr/>
            </p:nvSpPr>
            <p:spPr>
              <a:xfrm>
                <a:off x="6919039" y="3515682"/>
                <a:ext cx="174067" cy="195581"/>
              </a:xfrm>
            </p:spPr>
          </p:sp>
        </mc:Fallback>
      </mc:AlternateContent>
      <mc:AlternateContent xmlns:mc="http://schemas.openxmlformats.org/markup-compatibility/2006">
        <mc:Choice xmlns:p14="http://schemas.microsoft.com/office/powerpoint/2010/main" Requires="p14">
          <p:contentPart p14:bwMode="auto" r:id="rId144">
            <p14:nvContentPartPr>
              <p14:cNvPr id="1049295" name=""/>
              <p14:cNvContentPartPr/>
              <p14:nvPr/>
            </p14:nvContentPartPr>
            <p14:xfrm>
              <a:off x="7020334" y="3910320"/>
              <a:ext cx="146688" cy="140451"/>
            </p14:xfrm>
          </p:contentPart>
        </mc:Choice>
        <mc:Fallback>
          <p:sp>
            <p:nvSpPr>
              <p:cNvPr id="1049295" name=""/>
              <p:cNvSpPr/>
              <p:nvPr/>
            </p:nvSpPr>
            <p:spPr>
              <a:xfrm>
                <a:off x="7020334" y="3910320"/>
                <a:ext cx="146688" cy="140451"/>
              </a:xfrm>
            </p:spPr>
          </p:sp>
        </mc:Fallback>
      </mc:AlternateContent>
      <mc:AlternateContent xmlns:mc="http://schemas.openxmlformats.org/markup-compatibility/2006">
        <mc:Choice xmlns:p14="http://schemas.microsoft.com/office/powerpoint/2010/main" Requires="p14">
          <p:contentPart p14:bwMode="auto" r:id="rId145">
            <p14:nvContentPartPr>
              <p14:cNvPr id="1049296" name=""/>
              <p14:cNvContentPartPr/>
              <p14:nvPr/>
            </p14:nvContentPartPr>
            <p14:xfrm>
              <a:off x="7211498" y="3624394"/>
              <a:ext cx="93629" cy="467657"/>
            </p14:xfrm>
          </p:contentPart>
        </mc:Choice>
        <mc:Fallback>
          <p:sp>
            <p:nvSpPr>
              <p:cNvPr id="1049296" name=""/>
              <p:cNvSpPr/>
              <p:nvPr/>
            </p:nvSpPr>
            <p:spPr>
              <a:xfrm>
                <a:off x="7211498" y="3624394"/>
                <a:ext cx="93629" cy="467657"/>
              </a:xfrm>
            </p:spPr>
          </p:sp>
        </mc:Fallback>
      </mc:AlternateContent>
      <mc:AlternateContent xmlns:mc="http://schemas.openxmlformats.org/markup-compatibility/2006">
        <mc:Choice xmlns:p14="http://schemas.microsoft.com/office/powerpoint/2010/main" Requires="p14">
          <p:contentPart p14:bwMode="auto" r:id="rId146">
            <p14:nvContentPartPr>
              <p14:cNvPr id="1049297" name=""/>
              <p14:cNvContentPartPr/>
              <p14:nvPr/>
            </p14:nvContentPartPr>
            <p14:xfrm>
              <a:off x="7388039" y="3819975"/>
              <a:ext cx="10192" cy="227311"/>
            </p14:xfrm>
          </p:contentPart>
        </mc:Choice>
        <mc:Fallback>
          <p:sp>
            <p:nvSpPr>
              <p:cNvPr id="1049297" name=""/>
              <p:cNvSpPr/>
              <p:nvPr/>
            </p:nvSpPr>
            <p:spPr>
              <a:xfrm>
                <a:off x="7388039" y="3819975"/>
                <a:ext cx="10192" cy="227311"/>
              </a:xfrm>
            </p:spPr>
          </p:sp>
        </mc:Fallback>
      </mc:AlternateContent>
      <mc:AlternateContent xmlns:mc="http://schemas.openxmlformats.org/markup-compatibility/2006">
        <mc:Choice xmlns:p14="http://schemas.microsoft.com/office/powerpoint/2010/main" Requires="p14">
          <p:contentPart p14:bwMode="auto" r:id="rId147">
            <p14:nvContentPartPr>
              <p14:cNvPr id="1049298" name=""/>
              <p14:cNvContentPartPr/>
              <p14:nvPr/>
            </p14:nvContentPartPr>
            <p14:xfrm>
              <a:off x="7369550" y="3766176"/>
              <a:ext cx="215221" cy="17810"/>
            </p14:xfrm>
          </p:contentPart>
        </mc:Choice>
        <mc:Fallback>
          <p:sp>
            <p:nvSpPr>
              <p:cNvPr id="1049298" name=""/>
              <p:cNvSpPr/>
              <p:nvPr/>
            </p:nvSpPr>
            <p:spPr>
              <a:xfrm>
                <a:off x="7369550" y="3766176"/>
                <a:ext cx="215221" cy="17810"/>
              </a:xfrm>
            </p:spPr>
          </p:sp>
        </mc:Fallback>
      </mc:AlternateContent>
      <mc:AlternateContent xmlns:mc="http://schemas.openxmlformats.org/markup-compatibility/2006">
        <mc:Choice xmlns:p14="http://schemas.microsoft.com/office/powerpoint/2010/main" Requires="p14">
          <p:contentPart p14:bwMode="auto" r:id="rId148">
            <p14:nvContentPartPr>
              <p14:cNvPr id="1049299" name=""/>
              <p14:cNvContentPartPr/>
              <p14:nvPr/>
            </p14:nvContentPartPr>
            <p14:xfrm>
              <a:off x="7391171" y="3906846"/>
              <a:ext cx="159001" cy="8786"/>
            </p14:xfrm>
          </p:contentPart>
        </mc:Choice>
        <mc:Fallback>
          <p:sp>
            <p:nvSpPr>
              <p:cNvPr id="1049299" name=""/>
              <p:cNvSpPr/>
              <p:nvPr/>
            </p:nvSpPr>
            <p:spPr>
              <a:xfrm>
                <a:off x="7391171" y="3906846"/>
                <a:ext cx="159001" cy="8786"/>
              </a:xfrm>
            </p:spPr>
          </p:sp>
        </mc:Fallback>
      </mc:AlternateContent>
      <mc:AlternateContent xmlns:mc="http://schemas.openxmlformats.org/markup-compatibility/2006">
        <mc:Choice xmlns:p14="http://schemas.microsoft.com/office/powerpoint/2010/main" Requires="p14">
          <p:contentPart p14:bwMode="auto" r:id="rId149">
            <p14:nvContentPartPr>
              <p14:cNvPr id="1049300" name=""/>
              <p14:cNvContentPartPr/>
              <p14:nvPr/>
            </p14:nvContentPartPr>
            <p14:xfrm>
              <a:off x="7552448" y="4008359"/>
              <a:ext cx="72532" cy="101964"/>
            </p14:xfrm>
          </p:contentPart>
        </mc:Choice>
        <mc:Fallback>
          <p:sp>
            <p:nvSpPr>
              <p:cNvPr id="1049300" name=""/>
              <p:cNvSpPr/>
              <p:nvPr/>
            </p:nvSpPr>
            <p:spPr>
              <a:xfrm>
                <a:off x="7552448" y="4008359"/>
                <a:ext cx="72532" cy="101964"/>
              </a:xfrm>
            </p:spPr>
          </p:sp>
        </mc:Fallback>
      </mc:AlternateContent>
      <mc:AlternateContent xmlns:mc="http://schemas.openxmlformats.org/markup-compatibility/2006">
        <mc:Choice xmlns:p14="http://schemas.microsoft.com/office/powerpoint/2010/main" Requires="p14">
          <p:contentPart p14:bwMode="auto" r:id="rId150">
            <p14:nvContentPartPr>
              <p14:cNvPr id="1049301" name=""/>
              <p14:cNvContentPartPr/>
              <p14:nvPr/>
            </p14:nvContentPartPr>
            <p14:xfrm>
              <a:off x="7588901" y="3935885"/>
              <a:ext cx="30834" cy="10631"/>
            </p14:xfrm>
          </p:contentPart>
        </mc:Choice>
        <mc:Fallback>
          <p:sp>
            <p:nvSpPr>
              <p:cNvPr id="1049301" name=""/>
              <p:cNvSpPr/>
              <p:nvPr/>
            </p:nvSpPr>
            <p:spPr>
              <a:xfrm>
                <a:off x="7588901" y="3935885"/>
                <a:ext cx="30834" cy="10631"/>
              </a:xfrm>
            </p:spPr>
          </p:sp>
        </mc:Fallback>
      </mc:AlternateContent>
      <mc:AlternateContent xmlns:mc="http://schemas.openxmlformats.org/markup-compatibility/2006">
        <mc:Choice xmlns:p14="http://schemas.microsoft.com/office/powerpoint/2010/main" Requires="p14">
          <p:contentPart p14:bwMode="auto" r:id="rId151">
            <p14:nvContentPartPr>
              <p14:cNvPr id="1049302" name=""/>
              <p14:cNvContentPartPr/>
              <p14:nvPr/>
            </p14:nvContentPartPr>
            <p14:xfrm>
              <a:off x="7347929" y="3659283"/>
              <a:ext cx="243567" cy="8793"/>
            </p14:xfrm>
          </p:contentPart>
        </mc:Choice>
        <mc:Fallback>
          <p:sp>
            <p:nvSpPr>
              <p:cNvPr id="1049302" name=""/>
              <p:cNvSpPr/>
              <p:nvPr/>
            </p:nvSpPr>
            <p:spPr>
              <a:xfrm>
                <a:off x="7347929" y="3659283"/>
                <a:ext cx="243567" cy="8793"/>
              </a:xfrm>
            </p:spPr>
          </p:sp>
        </mc:Fallback>
      </mc:AlternateContent>
      <mc:AlternateContent xmlns:mc="http://schemas.openxmlformats.org/markup-compatibility/2006">
        <mc:Choice xmlns:p14="http://schemas.microsoft.com/office/powerpoint/2010/main" Requires="p14">
          <p:contentPart p14:bwMode="auto" r:id="rId152">
            <p14:nvContentPartPr>
              <p14:cNvPr id="1049303" name=""/>
              <p14:cNvContentPartPr/>
              <p14:nvPr/>
            </p14:nvContentPartPr>
            <p14:xfrm>
              <a:off x="7541194" y="3610246"/>
              <a:ext cx="99177" cy="112186"/>
            </p14:xfrm>
          </p:contentPart>
        </mc:Choice>
        <mc:Fallback>
          <p:sp>
            <p:nvSpPr>
              <p:cNvPr id="1049303" name=""/>
              <p:cNvSpPr/>
              <p:nvPr/>
            </p:nvSpPr>
            <p:spPr>
              <a:xfrm>
                <a:off x="7541194" y="3610246"/>
                <a:ext cx="99177" cy="112186"/>
              </a:xfrm>
            </p:spPr>
          </p:sp>
        </mc:Fallback>
      </mc:AlternateContent>
      <mc:AlternateContent xmlns:mc="http://schemas.openxmlformats.org/markup-compatibility/2006">
        <mc:Choice xmlns:p14="http://schemas.microsoft.com/office/powerpoint/2010/main" Requires="p14">
          <p:contentPart p14:bwMode="auto" r:id="rId153">
            <p14:nvContentPartPr>
              <p14:cNvPr id="1049304" name=""/>
              <p14:cNvContentPartPr/>
              <p14:nvPr/>
            </p14:nvContentPartPr>
            <p14:xfrm>
              <a:off x="7669509" y="3638790"/>
              <a:ext cx="176002" cy="635053"/>
            </p14:xfrm>
          </p:contentPart>
        </mc:Choice>
        <mc:Fallback>
          <p:sp>
            <p:nvSpPr>
              <p:cNvPr id="1049304" name=""/>
              <p:cNvSpPr/>
              <p:nvPr/>
            </p:nvSpPr>
            <p:spPr>
              <a:xfrm>
                <a:off x="7669509" y="3638790"/>
                <a:ext cx="176002" cy="635053"/>
              </a:xfrm>
            </p:spPr>
          </p:sp>
        </mc:Fallback>
      </mc:AlternateContent>
      <mc:AlternateContent xmlns:mc="http://schemas.openxmlformats.org/markup-compatibility/2006">
        <mc:Choice xmlns:p14="http://schemas.microsoft.com/office/powerpoint/2010/main" Requires="p14">
          <p:contentPart p14:bwMode="auto" r:id="rId154">
            <p14:nvContentPartPr>
              <p14:cNvPr id="1049305" name=""/>
              <p14:cNvContentPartPr/>
              <p14:nvPr/>
            </p14:nvContentPartPr>
            <p14:xfrm>
              <a:off x="813043" y="3697116"/>
              <a:ext cx="238430" cy="480344"/>
            </p14:xfrm>
          </p:contentPart>
        </mc:Choice>
        <mc:Fallback>
          <p:sp>
            <p:nvSpPr>
              <p:cNvPr id="1049305" name=""/>
              <p:cNvSpPr/>
              <p:nvPr/>
            </p:nvSpPr>
            <p:spPr>
              <a:xfrm>
                <a:off x="813043" y="3697116"/>
                <a:ext cx="238430" cy="480344"/>
              </a:xfrm>
            </p:spPr>
          </p:sp>
        </mc:Fallback>
      </mc:AlternateContent>
      <mc:AlternateContent xmlns:mc="http://schemas.openxmlformats.org/markup-compatibility/2006">
        <mc:Choice xmlns:p14="http://schemas.microsoft.com/office/powerpoint/2010/main" Requires="p14">
          <p:contentPart p14:bwMode="auto" r:id="rId155">
            <p14:nvContentPartPr>
              <p14:cNvPr id="1049306" name=""/>
              <p14:cNvContentPartPr/>
              <p14:nvPr/>
            </p14:nvContentPartPr>
            <p14:xfrm>
              <a:off x="1226101" y="3711264"/>
              <a:ext cx="229006" cy="528973"/>
            </p14:xfrm>
          </p:contentPart>
        </mc:Choice>
        <mc:Fallback>
          <p:sp>
            <p:nvSpPr>
              <p:cNvPr id="1049306" name=""/>
              <p:cNvSpPr/>
              <p:nvPr/>
            </p:nvSpPr>
            <p:spPr>
              <a:xfrm>
                <a:off x="1226101" y="3711264"/>
                <a:ext cx="229006" cy="528973"/>
              </a:xfrm>
            </p:spPr>
          </p:sp>
        </mc:Fallback>
      </mc:AlternateContent>
      <mc:AlternateContent xmlns:mc="http://schemas.openxmlformats.org/markup-compatibility/2006">
        <mc:Choice xmlns:p14="http://schemas.microsoft.com/office/powerpoint/2010/main" Requires="p14">
          <p:contentPart p14:bwMode="auto" r:id="rId156">
            <p14:nvContentPartPr>
              <p14:cNvPr id="1049307" name=""/>
              <p14:cNvContentPartPr/>
              <p14:nvPr/>
            </p14:nvContentPartPr>
            <p14:xfrm>
              <a:off x="1520261" y="4136721"/>
              <a:ext cx="165315" cy="172310"/>
            </p14:xfrm>
          </p:contentPart>
        </mc:Choice>
        <mc:Fallback>
          <p:sp>
            <p:nvSpPr>
              <p:cNvPr id="1049307" name=""/>
              <p:cNvSpPr/>
              <p:nvPr/>
            </p:nvSpPr>
            <p:spPr>
              <a:xfrm>
                <a:off x="1520261" y="4136721"/>
                <a:ext cx="165315" cy="172310"/>
              </a:xfrm>
            </p:spPr>
          </p:sp>
        </mc:Fallback>
      </mc:AlternateContent>
      <mc:AlternateContent xmlns:mc="http://schemas.openxmlformats.org/markup-compatibility/2006">
        <mc:Choice xmlns:p14="http://schemas.microsoft.com/office/powerpoint/2010/main" Requires="p14">
          <p:contentPart p14:bwMode="auto" r:id="rId157">
            <p14:nvContentPartPr>
              <p14:cNvPr id="1049308" name=""/>
              <p14:cNvContentPartPr/>
              <p14:nvPr/>
            </p14:nvContentPartPr>
            <p14:xfrm>
              <a:off x="1162120" y="3825055"/>
              <a:ext cx="322231" cy="53247"/>
            </p14:xfrm>
          </p:contentPart>
        </mc:Choice>
        <mc:Fallback>
          <p:sp>
            <p:nvSpPr>
              <p:cNvPr id="1049308" name=""/>
              <p:cNvSpPr/>
              <p:nvPr/>
            </p:nvSpPr>
            <p:spPr>
              <a:xfrm>
                <a:off x="1162120" y="3825055"/>
                <a:ext cx="322231" cy="53247"/>
              </a:xfrm>
            </p:spPr>
          </p:sp>
        </mc:Fallback>
      </mc:AlternateContent>
      <mc:AlternateContent xmlns:mc="http://schemas.openxmlformats.org/markup-compatibility/2006">
        <mc:Choice xmlns:p14="http://schemas.microsoft.com/office/powerpoint/2010/main" Requires="p14">
          <p:contentPart p14:bwMode="auto" r:id="rId158">
            <p14:nvContentPartPr>
              <p14:cNvPr id="1049309" name=""/>
              <p14:cNvContentPartPr/>
              <p14:nvPr/>
            </p14:nvContentPartPr>
            <p14:xfrm>
              <a:off x="1390685" y="3733105"/>
              <a:ext cx="142175" cy="212451"/>
            </p14:xfrm>
          </p:contentPart>
        </mc:Choice>
        <mc:Fallback>
          <p:sp>
            <p:nvSpPr>
              <p:cNvPr id="1049309" name=""/>
              <p:cNvSpPr/>
              <p:nvPr/>
            </p:nvSpPr>
            <p:spPr>
              <a:xfrm>
                <a:off x="1390685" y="3733105"/>
                <a:ext cx="142175" cy="212451"/>
              </a:xfrm>
            </p:spPr>
          </p:sp>
        </mc:Fallback>
      </mc:AlternateContent>
      <mc:AlternateContent xmlns:mc="http://schemas.openxmlformats.org/markup-compatibility/2006">
        <mc:Choice xmlns:p14="http://schemas.microsoft.com/office/powerpoint/2010/main" Requires="p14">
          <p:contentPart p14:bwMode="auto" r:id="rId159">
            <p14:nvContentPartPr>
              <p14:cNvPr id="1049310" name=""/>
              <p14:cNvContentPartPr/>
              <p14:nvPr/>
            </p14:nvContentPartPr>
            <p14:xfrm>
              <a:off x="1709823" y="3834371"/>
              <a:ext cx="132867" cy="405098"/>
            </p14:xfrm>
          </p:contentPart>
        </mc:Choice>
        <mc:Fallback>
          <p:sp>
            <p:nvSpPr>
              <p:cNvPr id="1049310" name=""/>
              <p:cNvSpPr/>
              <p:nvPr/>
            </p:nvSpPr>
            <p:spPr>
              <a:xfrm>
                <a:off x="1709823" y="3834371"/>
                <a:ext cx="132867" cy="405098"/>
              </a:xfrm>
            </p:spPr>
          </p:sp>
        </mc:Fallback>
      </mc:AlternateContent>
      <mc:AlternateContent xmlns:mc="http://schemas.openxmlformats.org/markup-compatibility/2006">
        <mc:Choice xmlns:p14="http://schemas.microsoft.com/office/powerpoint/2010/main" Requires="p14">
          <p:contentPart p14:bwMode="auto" r:id="rId160">
            <p14:nvContentPartPr>
              <p14:cNvPr id="1049311" name=""/>
              <p14:cNvContentPartPr/>
              <p14:nvPr/>
            </p14:nvContentPartPr>
            <p14:xfrm>
              <a:off x="1834061" y="3890618"/>
              <a:ext cx="163919" cy="283960"/>
            </p14:xfrm>
          </p:contentPart>
        </mc:Choice>
        <mc:Fallback>
          <p:sp>
            <p:nvSpPr>
              <p:cNvPr id="1049311" name=""/>
              <p:cNvSpPr/>
              <p:nvPr/>
            </p:nvSpPr>
            <p:spPr>
              <a:xfrm>
                <a:off x="1834061" y="3890618"/>
                <a:ext cx="163919" cy="283960"/>
              </a:xfrm>
            </p:spPr>
          </p:sp>
        </mc:Fallback>
      </mc:AlternateContent>
      <mc:AlternateContent xmlns:mc="http://schemas.openxmlformats.org/markup-compatibility/2006">
        <mc:Choice xmlns:p14="http://schemas.microsoft.com/office/powerpoint/2010/main" Requires="p14">
          <p:contentPart p14:bwMode="auto" r:id="rId161">
            <p14:nvContentPartPr>
              <p14:cNvPr id="1049312" name=""/>
              <p14:cNvContentPartPr/>
              <p14:nvPr/>
            </p14:nvContentPartPr>
            <p14:xfrm>
              <a:off x="2032896" y="3972370"/>
              <a:ext cx="65986" cy="322044"/>
            </p14:xfrm>
          </p:contentPart>
        </mc:Choice>
        <mc:Fallback>
          <p:sp>
            <p:nvSpPr>
              <p:cNvPr id="1049312" name=""/>
              <p:cNvSpPr/>
              <p:nvPr/>
            </p:nvSpPr>
            <p:spPr>
              <a:xfrm>
                <a:off x="2032896" y="3972370"/>
                <a:ext cx="65986" cy="322044"/>
              </a:xfrm>
            </p:spPr>
          </p:sp>
        </mc:Fallback>
      </mc:AlternateContent>
      <mc:AlternateContent xmlns:mc="http://schemas.openxmlformats.org/markup-compatibility/2006">
        <mc:Choice xmlns:p14="http://schemas.microsoft.com/office/powerpoint/2010/main" Requires="p14">
          <p:contentPart p14:bwMode="auto" r:id="rId162">
            <p14:nvContentPartPr>
              <p14:cNvPr id="1049313" name=""/>
              <p14:cNvContentPartPr/>
              <p14:nvPr/>
            </p14:nvContentPartPr>
            <p14:xfrm>
              <a:off x="2159546" y="4059054"/>
              <a:ext cx="226017" cy="228223"/>
            </p14:xfrm>
          </p:contentPart>
        </mc:Choice>
        <mc:Fallback>
          <p:sp>
            <p:nvSpPr>
              <p:cNvPr id="1049313" name=""/>
              <p:cNvSpPr/>
              <p:nvPr/>
            </p:nvSpPr>
            <p:spPr>
              <a:xfrm>
                <a:off x="2159546" y="4059054"/>
                <a:ext cx="226017" cy="228223"/>
              </a:xfrm>
            </p:spPr>
          </p:sp>
        </mc:Fallback>
      </mc:AlternateContent>
      <mc:AlternateContent xmlns:mc="http://schemas.openxmlformats.org/markup-compatibility/2006">
        <mc:Choice xmlns:p14="http://schemas.microsoft.com/office/powerpoint/2010/main" Requires="p14">
          <p:contentPart p14:bwMode="auto" r:id="rId163">
            <p14:nvContentPartPr>
              <p14:cNvPr id="1049314" name=""/>
              <p14:cNvContentPartPr/>
              <p14:nvPr/>
            </p14:nvContentPartPr>
            <p14:xfrm>
              <a:off x="2313327" y="3921738"/>
              <a:ext cx="159932" cy="396670"/>
            </p14:xfrm>
          </p:contentPart>
        </mc:Choice>
        <mc:Fallback>
          <p:sp>
            <p:nvSpPr>
              <p:cNvPr id="1049314" name=""/>
              <p:cNvSpPr/>
              <p:nvPr/>
            </p:nvSpPr>
            <p:spPr>
              <a:xfrm>
                <a:off x="2313327" y="3921738"/>
                <a:ext cx="159932" cy="396670"/>
              </a:xfrm>
            </p:spPr>
          </p:sp>
        </mc:Fallback>
      </mc:AlternateContent>
      <mc:AlternateContent xmlns:mc="http://schemas.openxmlformats.org/markup-compatibility/2006">
        <mc:Choice xmlns:p14="http://schemas.microsoft.com/office/powerpoint/2010/main" Requires="p14">
          <p:contentPart p14:bwMode="auto" r:id="rId164">
            <p14:nvContentPartPr>
              <p14:cNvPr id="1049315" name=""/>
              <p14:cNvContentPartPr/>
              <p14:nvPr/>
            </p14:nvContentPartPr>
            <p14:xfrm>
              <a:off x="934120" y="4382271"/>
              <a:ext cx="1336406" cy="30424"/>
            </p14:xfrm>
          </p:contentPart>
        </mc:Choice>
        <mc:Fallback>
          <p:sp>
            <p:nvSpPr>
              <p:cNvPr id="1049315" name=""/>
              <p:cNvSpPr/>
              <p:nvPr/>
            </p:nvSpPr>
            <p:spPr>
              <a:xfrm>
                <a:off x="934120" y="4382271"/>
                <a:ext cx="1336406" cy="30424"/>
              </a:xfrm>
            </p:spPr>
          </p:sp>
        </mc:Fallback>
      </mc:AlternateContent>
      <mc:AlternateContent xmlns:mc="http://schemas.openxmlformats.org/markup-compatibility/2006">
        <mc:Choice xmlns:p14="http://schemas.microsoft.com/office/powerpoint/2010/main" Requires="p14">
          <p:contentPart p14:bwMode="auto" r:id="rId165">
            <p14:nvContentPartPr>
              <p14:cNvPr id="1049316" name=""/>
              <p14:cNvContentPartPr/>
              <p14:nvPr/>
            </p14:nvContentPartPr>
            <p14:xfrm>
              <a:off x="1339634" y="4515432"/>
              <a:ext cx="297541" cy="398640"/>
            </p14:xfrm>
          </p:contentPart>
        </mc:Choice>
        <mc:Fallback>
          <p:sp>
            <p:nvSpPr>
              <p:cNvPr id="1049316" name=""/>
              <p:cNvSpPr/>
              <p:nvPr/>
            </p:nvSpPr>
            <p:spPr>
              <a:xfrm>
                <a:off x="1339634" y="4515432"/>
                <a:ext cx="297541" cy="398640"/>
              </a:xfrm>
            </p:spPr>
          </p:sp>
        </mc:Fallback>
      </mc:AlternateContent>
      <mc:AlternateContent xmlns:mc="http://schemas.openxmlformats.org/markup-compatibility/2006">
        <mc:Choice xmlns:p14="http://schemas.microsoft.com/office/powerpoint/2010/main" Requires="p14">
          <p:contentPart p14:bwMode="auto" r:id="rId166">
            <p14:nvContentPartPr>
              <p14:cNvPr id="1049317" name=""/>
              <p14:cNvContentPartPr/>
              <p14:nvPr/>
            </p14:nvContentPartPr>
            <p14:xfrm>
              <a:off x="1548209" y="4696867"/>
              <a:ext cx="278866" cy="57830"/>
            </p14:xfrm>
          </p:contentPart>
        </mc:Choice>
        <mc:Fallback>
          <p:sp>
            <p:nvSpPr>
              <p:cNvPr id="1049317" name=""/>
              <p:cNvSpPr/>
              <p:nvPr/>
            </p:nvSpPr>
            <p:spPr>
              <a:xfrm>
                <a:off x="1548209" y="4696867"/>
                <a:ext cx="278866" cy="57830"/>
              </a:xfrm>
            </p:spPr>
          </p:sp>
        </mc:Fallback>
      </mc:AlternateContent>
      <mc:AlternateContent xmlns:mc="http://schemas.openxmlformats.org/markup-compatibility/2006">
        <mc:Choice xmlns:p14="http://schemas.microsoft.com/office/powerpoint/2010/main" Requires="p14">
          <p:contentPart p14:bwMode="auto" r:id="rId167">
            <p14:nvContentPartPr>
              <p14:cNvPr id="1049318" name=""/>
              <p14:cNvContentPartPr/>
              <p14:nvPr/>
            </p14:nvContentPartPr>
            <p14:xfrm>
              <a:off x="2253215" y="4305703"/>
              <a:ext cx="296178" cy="640792"/>
            </p14:xfrm>
          </p:contentPart>
        </mc:Choice>
        <mc:Fallback>
          <p:sp>
            <p:nvSpPr>
              <p:cNvPr id="1049318" name=""/>
              <p:cNvSpPr/>
              <p:nvPr/>
            </p:nvSpPr>
            <p:spPr>
              <a:xfrm>
                <a:off x="2253215" y="4305703"/>
                <a:ext cx="296178" cy="640792"/>
              </a:xfrm>
            </p:spPr>
          </p:sp>
        </mc:Fallback>
      </mc:AlternateContent>
      <mc:AlternateContent xmlns:mc="http://schemas.openxmlformats.org/markup-compatibility/2006">
        <mc:Choice xmlns:p14="http://schemas.microsoft.com/office/powerpoint/2010/main" Requires="p14">
          <p:contentPart p14:bwMode="auto" r:id="rId168">
            <p14:nvContentPartPr>
              <p14:cNvPr id="1049319" name=""/>
              <p14:cNvContentPartPr/>
              <p14:nvPr/>
            </p14:nvContentPartPr>
            <p14:xfrm>
              <a:off x="2472987" y="4644656"/>
              <a:ext cx="206182" cy="350110"/>
            </p14:xfrm>
          </p:contentPart>
        </mc:Choice>
        <mc:Fallback>
          <p:sp>
            <p:nvSpPr>
              <p:cNvPr id="1049319" name=""/>
              <p:cNvSpPr/>
              <p:nvPr/>
            </p:nvSpPr>
            <p:spPr>
              <a:xfrm>
                <a:off x="2472987" y="4644656"/>
                <a:ext cx="206182" cy="350110"/>
              </a:xfrm>
            </p:spPr>
          </p:sp>
        </mc:Fallback>
      </mc:AlternateContent>
      <mc:AlternateContent xmlns:mc="http://schemas.openxmlformats.org/markup-compatibility/2006">
        <mc:Choice xmlns:p14="http://schemas.microsoft.com/office/powerpoint/2010/main" Requires="p14">
          <p:contentPart p14:bwMode="auto" r:id="rId169">
            <p14:nvContentPartPr>
              <p14:cNvPr id="1049320" name=""/>
              <p14:cNvContentPartPr/>
              <p14:nvPr/>
            </p14:nvContentPartPr>
            <p14:xfrm>
              <a:off x="2670736" y="4435760"/>
              <a:ext cx="164968" cy="11471"/>
            </p14:xfrm>
          </p:contentPart>
        </mc:Choice>
        <mc:Fallback>
          <p:sp>
            <p:nvSpPr>
              <p:cNvPr id="1049320" name=""/>
              <p:cNvSpPr/>
              <p:nvPr/>
            </p:nvSpPr>
            <p:spPr>
              <a:xfrm>
                <a:off x="2670736" y="4435760"/>
                <a:ext cx="164968" cy="11471"/>
              </a:xfrm>
            </p:spPr>
          </p:sp>
        </mc:Fallback>
      </mc:AlternateContent>
      <mc:AlternateContent xmlns:mc="http://schemas.openxmlformats.org/markup-compatibility/2006">
        <mc:Choice xmlns:p14="http://schemas.microsoft.com/office/powerpoint/2010/main" Requires="p14">
          <p:contentPart p14:bwMode="auto" r:id="rId170">
            <p14:nvContentPartPr>
              <p14:cNvPr id="1049321" name=""/>
              <p14:cNvContentPartPr/>
              <p14:nvPr/>
            </p14:nvContentPartPr>
            <p14:xfrm>
              <a:off x="2678237" y="4537026"/>
              <a:ext cx="135903" cy="728"/>
            </p14:xfrm>
          </p:contentPart>
        </mc:Choice>
        <mc:Fallback>
          <p:sp>
            <p:nvSpPr>
              <p:cNvPr id="1049321" name=""/>
              <p:cNvSpPr/>
              <p:nvPr/>
            </p:nvSpPr>
            <p:spPr>
              <a:xfrm>
                <a:off x="2678237" y="4537026"/>
                <a:ext cx="135903" cy="728"/>
              </a:xfrm>
            </p:spPr>
          </p:sp>
        </mc:Fallback>
      </mc:AlternateContent>
      <mc:AlternateContent xmlns:mc="http://schemas.openxmlformats.org/markup-compatibility/2006">
        <mc:Choice xmlns:p14="http://schemas.microsoft.com/office/powerpoint/2010/main" Requires="p14">
          <p:contentPart p14:bwMode="auto" r:id="rId171">
            <p14:nvContentPartPr>
              <p14:cNvPr id="1049322" name=""/>
              <p14:cNvContentPartPr/>
              <p14:nvPr/>
            </p14:nvContentPartPr>
            <p14:xfrm>
              <a:off x="3053129" y="4117319"/>
              <a:ext cx="468767" cy="563851"/>
            </p14:xfrm>
          </p:contentPart>
        </mc:Choice>
        <mc:Fallback>
          <p:sp>
            <p:nvSpPr>
              <p:cNvPr id="1049322" name=""/>
              <p:cNvSpPr/>
              <p:nvPr/>
            </p:nvSpPr>
            <p:spPr>
              <a:xfrm>
                <a:off x="3053129" y="4117319"/>
                <a:ext cx="468767" cy="563851"/>
              </a:xfrm>
            </p:spPr>
          </p:sp>
        </mc:Fallback>
      </mc:AlternateContent>
      <mc:AlternateContent xmlns:mc="http://schemas.openxmlformats.org/markup-compatibility/2006">
        <mc:Choice xmlns:p14="http://schemas.microsoft.com/office/powerpoint/2010/main" Requires="p14">
          <p:contentPart p14:bwMode="auto" r:id="rId172">
            <p14:nvContentPartPr>
              <p14:cNvPr id="1049323" name=""/>
              <p14:cNvContentPartPr/>
              <p14:nvPr/>
            </p14:nvContentPartPr>
            <p14:xfrm>
              <a:off x="3204624" y="4913794"/>
              <a:ext cx="16785" cy="158245"/>
            </p14:xfrm>
          </p:contentPart>
        </mc:Choice>
        <mc:Fallback>
          <p:sp>
            <p:nvSpPr>
              <p:cNvPr id="1049323" name=""/>
              <p:cNvSpPr/>
              <p:nvPr/>
            </p:nvSpPr>
            <p:spPr>
              <a:xfrm>
                <a:off x="3204624" y="4913794"/>
                <a:ext cx="16785" cy="158245"/>
              </a:xfrm>
            </p:spPr>
          </p:sp>
        </mc:Fallback>
      </mc:AlternateContent>
      <mc:AlternateContent xmlns:mc="http://schemas.openxmlformats.org/markup-compatibility/2006">
        <mc:Choice xmlns:p14="http://schemas.microsoft.com/office/powerpoint/2010/main" Requires="p14">
          <p:contentPart p14:bwMode="auto" r:id="rId173">
            <p14:nvContentPartPr>
              <p14:cNvPr id="1049324" name=""/>
              <p14:cNvContentPartPr/>
              <p14:nvPr/>
            </p14:nvContentPartPr>
            <p14:xfrm>
              <a:off x="3228138" y="4776539"/>
              <a:ext cx="772" cy="31104"/>
            </p14:xfrm>
          </p:contentPart>
        </mc:Choice>
        <mc:Fallback>
          <p:sp>
            <p:nvSpPr>
              <p:cNvPr id="1049324" name=""/>
              <p:cNvSpPr/>
              <p:nvPr/>
            </p:nvSpPr>
            <p:spPr>
              <a:xfrm>
                <a:off x="3228138" y="4776539"/>
                <a:ext cx="772" cy="31104"/>
              </a:xfrm>
            </p:spPr>
          </p:sp>
        </mc:Fallback>
      </mc:AlternateContent>
      <mc:AlternateContent xmlns:mc="http://schemas.openxmlformats.org/markup-compatibility/2006">
        <mc:Choice xmlns:p14="http://schemas.microsoft.com/office/powerpoint/2010/main" Requires="p14">
          <p:contentPart p14:bwMode="auto" r:id="rId174">
            <p14:nvContentPartPr>
              <p14:cNvPr id="1049325" name=""/>
              <p14:cNvContentPartPr/>
              <p14:nvPr/>
            </p14:nvContentPartPr>
            <p14:xfrm>
              <a:off x="3579258" y="4489429"/>
              <a:ext cx="440299" cy="248147"/>
            </p14:xfrm>
          </p:contentPart>
        </mc:Choice>
        <mc:Fallback>
          <p:sp>
            <p:nvSpPr>
              <p:cNvPr id="1049325" name=""/>
              <p:cNvSpPr/>
              <p:nvPr/>
            </p:nvSpPr>
            <p:spPr>
              <a:xfrm>
                <a:off x="3579258" y="4489429"/>
                <a:ext cx="440299" cy="248147"/>
              </a:xfrm>
            </p:spPr>
          </p:sp>
        </mc:Fallback>
      </mc:AlternateContent>
      <mc:AlternateContent xmlns:mc="http://schemas.openxmlformats.org/markup-compatibility/2006">
        <mc:Choice xmlns:p14="http://schemas.microsoft.com/office/powerpoint/2010/main" Requires="p14">
          <p:contentPart p14:bwMode="auto" r:id="rId175">
            <p14:nvContentPartPr>
              <p14:cNvPr id="1049326" name=""/>
              <p14:cNvContentPartPr/>
              <p14:nvPr/>
            </p14:nvContentPartPr>
            <p14:xfrm>
              <a:off x="4054404" y="4729132"/>
              <a:ext cx="169937" cy="164480"/>
            </p14:xfrm>
          </p:contentPart>
        </mc:Choice>
        <mc:Fallback>
          <p:sp>
            <p:nvSpPr>
              <p:cNvPr id="1049326" name=""/>
              <p:cNvSpPr/>
              <p:nvPr/>
            </p:nvSpPr>
            <p:spPr>
              <a:xfrm>
                <a:off x="4054404" y="4729132"/>
                <a:ext cx="169937" cy="164480"/>
              </a:xfrm>
            </p:spPr>
          </p:sp>
        </mc:Fallback>
      </mc:AlternateContent>
      <mc:AlternateContent xmlns:mc="http://schemas.openxmlformats.org/markup-compatibility/2006">
        <mc:Choice xmlns:p14="http://schemas.microsoft.com/office/powerpoint/2010/main" Requires="p14">
          <p:contentPart p14:bwMode="auto" r:id="rId176">
            <p14:nvContentPartPr>
              <p14:cNvPr id="1049327" name=""/>
              <p14:cNvContentPartPr/>
              <p14:nvPr/>
            </p14:nvContentPartPr>
            <p14:xfrm>
              <a:off x="3706006" y="4342930"/>
              <a:ext cx="366564" cy="42446"/>
            </p14:xfrm>
          </p:contentPart>
        </mc:Choice>
        <mc:Fallback>
          <p:sp>
            <p:nvSpPr>
              <p:cNvPr id="1049327" name=""/>
              <p:cNvSpPr/>
              <p:nvPr/>
            </p:nvSpPr>
            <p:spPr>
              <a:xfrm>
                <a:off x="3706006" y="4342930"/>
                <a:ext cx="366564" cy="42446"/>
              </a:xfrm>
            </p:spPr>
          </p:sp>
        </mc:Fallback>
      </mc:AlternateContent>
      <mc:AlternateContent xmlns:mc="http://schemas.openxmlformats.org/markup-compatibility/2006">
        <mc:Choice xmlns:p14="http://schemas.microsoft.com/office/powerpoint/2010/main" Requires="p14">
          <p:contentPart p14:bwMode="auto" r:id="rId177">
            <p14:nvContentPartPr>
              <p14:cNvPr id="1049328" name=""/>
              <p14:cNvContentPartPr/>
              <p14:nvPr/>
            </p14:nvContentPartPr>
            <p14:xfrm>
              <a:off x="3900925" y="4247376"/>
              <a:ext cx="205245" cy="173343"/>
            </p14:xfrm>
          </p:contentPart>
        </mc:Choice>
        <mc:Fallback>
          <p:sp>
            <p:nvSpPr>
              <p:cNvPr id="1049328" name=""/>
              <p:cNvSpPr/>
              <p:nvPr/>
            </p:nvSpPr>
            <p:spPr>
              <a:xfrm>
                <a:off x="3900925" y="4247376"/>
                <a:ext cx="205245" cy="173343"/>
              </a:xfrm>
            </p:spPr>
          </p:sp>
        </mc:Fallback>
      </mc:AlternateContent>
      <mc:AlternateContent xmlns:mc="http://schemas.openxmlformats.org/markup-compatibility/2006">
        <mc:Choice xmlns:p14="http://schemas.microsoft.com/office/powerpoint/2010/main" Requires="p14">
          <p:contentPart p14:bwMode="auto" r:id="rId178">
            <p14:nvContentPartPr>
              <p14:cNvPr id="1049329" name=""/>
              <p14:cNvContentPartPr/>
              <p14:nvPr/>
            </p14:nvContentPartPr>
            <p14:xfrm>
              <a:off x="4249580" y="4363534"/>
              <a:ext cx="116417" cy="518527"/>
            </p14:xfrm>
          </p:contentPart>
        </mc:Choice>
        <mc:Fallback>
          <p:sp>
            <p:nvSpPr>
              <p:cNvPr id="1049329" name=""/>
              <p:cNvSpPr/>
              <p:nvPr/>
            </p:nvSpPr>
            <p:spPr>
              <a:xfrm>
                <a:off x="4249580" y="4363534"/>
                <a:ext cx="116417" cy="518527"/>
              </a:xfrm>
            </p:spPr>
          </p:sp>
        </mc:Fallback>
      </mc:AlternateContent>
      <mc:AlternateContent xmlns:mc="http://schemas.openxmlformats.org/markup-compatibility/2006">
        <mc:Choice xmlns:p14="http://schemas.microsoft.com/office/powerpoint/2010/main" Requires="p14">
          <p:contentPart p14:bwMode="auto" r:id="rId179">
            <p14:nvContentPartPr>
              <p14:cNvPr id="1049330" name=""/>
              <p14:cNvContentPartPr/>
              <p14:nvPr/>
            </p14:nvContentPartPr>
            <p14:xfrm>
              <a:off x="4406532" y="4484660"/>
              <a:ext cx="213047" cy="327774"/>
            </p14:xfrm>
          </p:contentPart>
        </mc:Choice>
        <mc:Fallback>
          <p:sp>
            <p:nvSpPr>
              <p:cNvPr id="1049330" name=""/>
              <p:cNvSpPr/>
              <p:nvPr/>
            </p:nvSpPr>
            <p:spPr>
              <a:xfrm>
                <a:off x="4406532" y="4484660"/>
                <a:ext cx="213047" cy="327774"/>
              </a:xfrm>
            </p:spPr>
          </p:sp>
        </mc:Fallback>
      </mc:AlternateContent>
      <mc:AlternateContent xmlns:mc="http://schemas.openxmlformats.org/markup-compatibility/2006">
        <mc:Choice xmlns:p14="http://schemas.microsoft.com/office/powerpoint/2010/main" Requires="p14">
          <p:contentPart p14:bwMode="auto" r:id="rId180">
            <p14:nvContentPartPr>
              <p14:cNvPr id="1049331" name=""/>
              <p14:cNvContentPartPr/>
              <p14:nvPr/>
            </p14:nvContentPartPr>
            <p14:xfrm>
              <a:off x="4401738" y="4638787"/>
              <a:ext cx="200325" cy="7199"/>
            </p14:xfrm>
          </p:contentPart>
        </mc:Choice>
        <mc:Fallback>
          <p:sp>
            <p:nvSpPr>
              <p:cNvPr id="1049331" name=""/>
              <p:cNvSpPr/>
              <p:nvPr/>
            </p:nvSpPr>
            <p:spPr>
              <a:xfrm>
                <a:off x="4401738" y="4638787"/>
                <a:ext cx="200325" cy="7199"/>
              </a:xfrm>
            </p:spPr>
          </p:sp>
        </mc:Fallback>
      </mc:AlternateContent>
      <mc:AlternateContent xmlns:mc="http://schemas.openxmlformats.org/markup-compatibility/2006">
        <mc:Choice xmlns:p14="http://schemas.microsoft.com/office/powerpoint/2010/main" Requires="p14">
          <p:contentPart p14:bwMode="auto" r:id="rId181">
            <p14:nvContentPartPr>
              <p14:cNvPr id="1049332" name=""/>
              <p14:cNvContentPartPr/>
              <p14:nvPr/>
            </p14:nvContentPartPr>
            <p14:xfrm>
              <a:off x="4606261" y="4740302"/>
              <a:ext cx="103024" cy="131288"/>
            </p14:xfrm>
          </p:contentPart>
        </mc:Choice>
        <mc:Fallback>
          <p:sp>
            <p:nvSpPr>
              <p:cNvPr id="1049332" name=""/>
              <p:cNvSpPr/>
              <p:nvPr/>
            </p:nvSpPr>
            <p:spPr>
              <a:xfrm>
                <a:off x="4606261" y="4740302"/>
                <a:ext cx="103024" cy="131288"/>
              </a:xfrm>
            </p:spPr>
          </p:sp>
        </mc:Fallback>
      </mc:AlternateContent>
      <mc:AlternateContent xmlns:mc="http://schemas.openxmlformats.org/markup-compatibility/2006">
        <mc:Choice xmlns:p14="http://schemas.microsoft.com/office/powerpoint/2010/main" Requires="p14">
          <p:contentPart p14:bwMode="auto" r:id="rId182">
            <p14:nvContentPartPr>
              <p14:cNvPr id="1049333" name=""/>
              <p14:cNvContentPartPr/>
              <p14:nvPr/>
            </p14:nvContentPartPr>
            <p14:xfrm>
              <a:off x="4708514" y="4631342"/>
              <a:ext cx="771" cy="31601"/>
            </p14:xfrm>
          </p:contentPart>
        </mc:Choice>
        <mc:Fallback>
          <p:sp>
            <p:nvSpPr>
              <p:cNvPr id="1049333" name=""/>
              <p:cNvSpPr/>
              <p:nvPr/>
            </p:nvSpPr>
            <p:spPr>
              <a:xfrm>
                <a:off x="4708514" y="4631342"/>
                <a:ext cx="771" cy="31601"/>
              </a:xfrm>
            </p:spPr>
          </p:sp>
        </mc:Fallback>
      </mc:AlternateContent>
      <mc:AlternateContent xmlns:mc="http://schemas.openxmlformats.org/markup-compatibility/2006">
        <mc:Choice xmlns:p14="http://schemas.microsoft.com/office/powerpoint/2010/main" Requires="p14">
          <p:contentPart p14:bwMode="auto" r:id="rId183">
            <p14:nvContentPartPr>
              <p14:cNvPr id="1049334" name=""/>
              <p14:cNvContentPartPr/>
              <p14:nvPr/>
            </p14:nvContentPartPr>
            <p14:xfrm>
              <a:off x="4466160" y="4399523"/>
              <a:ext cx="252386" cy="24201"/>
            </p14:xfrm>
          </p:contentPart>
        </mc:Choice>
        <mc:Fallback>
          <p:sp>
            <p:nvSpPr>
              <p:cNvPr id="1049334" name=""/>
              <p:cNvSpPr/>
              <p:nvPr/>
            </p:nvSpPr>
            <p:spPr>
              <a:xfrm>
                <a:off x="4466160" y="4399523"/>
                <a:ext cx="252386" cy="24201"/>
              </a:xfrm>
            </p:spPr>
          </p:sp>
        </mc:Fallback>
      </mc:AlternateContent>
      <mc:AlternateContent xmlns:mc="http://schemas.openxmlformats.org/markup-compatibility/2006">
        <mc:Choice xmlns:p14="http://schemas.microsoft.com/office/powerpoint/2010/main" Requires="p14">
          <p:contentPart p14:bwMode="auto" r:id="rId184">
            <p14:nvContentPartPr>
              <p14:cNvPr id="1049335" name=""/>
              <p14:cNvContentPartPr/>
              <p14:nvPr/>
            </p14:nvContentPartPr>
            <p14:xfrm>
              <a:off x="4587502" y="4348890"/>
              <a:ext cx="118292" cy="137398"/>
            </p14:xfrm>
          </p:contentPart>
        </mc:Choice>
        <mc:Fallback>
          <p:sp>
            <p:nvSpPr>
              <p:cNvPr id="1049335" name=""/>
              <p:cNvSpPr/>
              <p:nvPr/>
            </p:nvSpPr>
            <p:spPr>
              <a:xfrm>
                <a:off x="4587502" y="4348890"/>
                <a:ext cx="118292" cy="137398"/>
              </a:xfrm>
            </p:spPr>
          </p:sp>
        </mc:Fallback>
      </mc:AlternateContent>
      <mc:AlternateContent xmlns:mc="http://schemas.openxmlformats.org/markup-compatibility/2006">
        <mc:Choice xmlns:p14="http://schemas.microsoft.com/office/powerpoint/2010/main" Requires="p14">
          <p:contentPart p14:bwMode="auto" r:id="rId185">
            <p14:nvContentPartPr>
              <p14:cNvPr id="1049336" name=""/>
              <p14:cNvContentPartPr/>
              <p14:nvPr/>
            </p14:nvContentPartPr>
            <p14:xfrm>
              <a:off x="4801947" y="4363534"/>
              <a:ext cx="122762" cy="557851"/>
            </p14:xfrm>
          </p:contentPart>
        </mc:Choice>
        <mc:Fallback>
          <p:sp>
            <p:nvSpPr>
              <p:cNvPr id="1049336" name=""/>
              <p:cNvSpPr/>
              <p:nvPr/>
            </p:nvSpPr>
            <p:spPr>
              <a:xfrm>
                <a:off x="4801947" y="4363534"/>
                <a:ext cx="122762" cy="557851"/>
              </a:xfrm>
            </p:spPr>
          </p:sp>
        </mc:Fallback>
      </mc:AlternateContent>
      <mc:AlternateContent xmlns:mc="http://schemas.openxmlformats.org/markup-compatibility/2006">
        <mc:Choice xmlns:p14="http://schemas.microsoft.com/office/powerpoint/2010/main" Requires="p14">
          <p:contentPart p14:bwMode="auto" r:id="rId186">
            <p14:nvContentPartPr>
              <p14:cNvPr id="1049337" name=""/>
              <p14:cNvContentPartPr/>
              <p14:nvPr/>
            </p14:nvContentPartPr>
            <p14:xfrm>
              <a:off x="5095375" y="4761647"/>
              <a:ext cx="225102" cy="9605"/>
            </p14:xfrm>
          </p:contentPart>
        </mc:Choice>
        <mc:Fallback>
          <p:sp>
            <p:nvSpPr>
              <p:cNvPr id="1049337" name=""/>
              <p:cNvSpPr/>
              <p:nvPr/>
            </p:nvSpPr>
            <p:spPr>
              <a:xfrm>
                <a:off x="5095375" y="4761647"/>
                <a:ext cx="225102" cy="9605"/>
              </a:xfrm>
            </p:spPr>
          </p:sp>
        </mc:Fallback>
      </mc:AlternateContent>
      <mc:AlternateContent xmlns:mc="http://schemas.openxmlformats.org/markup-compatibility/2006">
        <mc:Choice xmlns:p14="http://schemas.microsoft.com/office/powerpoint/2010/main" Requires="p14">
          <p:contentPart p14:bwMode="auto" r:id="rId187">
            <p14:nvContentPartPr>
              <p14:cNvPr id="1049338" name=""/>
              <p14:cNvContentPartPr/>
              <p14:nvPr/>
            </p14:nvContentPartPr>
            <p14:xfrm>
              <a:off x="5395862" y="4569451"/>
              <a:ext cx="295729" cy="303964"/>
            </p14:xfrm>
          </p:contentPart>
        </mc:Choice>
        <mc:Fallback>
          <p:sp>
            <p:nvSpPr>
              <p:cNvPr id="1049338" name=""/>
              <p:cNvSpPr/>
              <p:nvPr/>
            </p:nvSpPr>
            <p:spPr>
              <a:xfrm>
                <a:off x="5395862" y="4569451"/>
                <a:ext cx="295729" cy="303964"/>
              </a:xfrm>
            </p:spPr>
          </p:sp>
        </mc:Fallback>
      </mc:AlternateContent>
      <mc:AlternateContent xmlns:mc="http://schemas.openxmlformats.org/markup-compatibility/2006">
        <mc:Choice xmlns:p14="http://schemas.microsoft.com/office/powerpoint/2010/main" Requires="p14">
          <p:contentPart p14:bwMode="auto" r:id="rId188">
            <p14:nvContentPartPr>
              <p14:cNvPr id="1049339" name=""/>
              <p14:cNvContentPartPr/>
              <p14:nvPr/>
            </p14:nvContentPartPr>
            <p14:xfrm>
              <a:off x="5691799" y="4837844"/>
              <a:ext cx="111296" cy="119589"/>
            </p14:xfrm>
          </p:contentPart>
        </mc:Choice>
        <mc:Fallback>
          <p:sp>
            <p:nvSpPr>
              <p:cNvPr id="1049339" name=""/>
              <p:cNvSpPr/>
              <p:nvPr/>
            </p:nvSpPr>
            <p:spPr>
              <a:xfrm>
                <a:off x="5691799" y="4837844"/>
                <a:ext cx="111296" cy="119589"/>
              </a:xfrm>
            </p:spPr>
          </p:sp>
        </mc:Fallback>
      </mc:AlternateContent>
      <mc:AlternateContent xmlns:mc="http://schemas.openxmlformats.org/markup-compatibility/2006">
        <mc:Choice xmlns:p14="http://schemas.microsoft.com/office/powerpoint/2010/main" Requires="p14">
          <p:contentPart p14:bwMode="auto" r:id="rId189">
            <p14:nvContentPartPr>
              <p14:cNvPr id="1049340" name=""/>
              <p14:cNvContentPartPr/>
              <p14:nvPr/>
            </p14:nvContentPartPr>
            <p14:xfrm>
              <a:off x="5345561" y="4450404"/>
              <a:ext cx="328941" cy="7747"/>
            </p14:xfrm>
          </p:contentPart>
        </mc:Choice>
        <mc:Fallback>
          <p:sp>
            <p:nvSpPr>
              <p:cNvPr id="1049340" name=""/>
              <p:cNvSpPr/>
              <p:nvPr/>
            </p:nvSpPr>
            <p:spPr>
              <a:xfrm>
                <a:off x="5345561" y="4450404"/>
                <a:ext cx="328941" cy="7747"/>
              </a:xfrm>
            </p:spPr>
          </p:sp>
        </mc:Fallback>
      </mc:AlternateContent>
      <mc:AlternateContent xmlns:mc="http://schemas.openxmlformats.org/markup-compatibility/2006">
        <mc:Choice xmlns:p14="http://schemas.microsoft.com/office/powerpoint/2010/main" Requires="p14">
          <p:contentPart p14:bwMode="auto" r:id="rId190">
            <p14:nvContentPartPr>
              <p14:cNvPr id="1049341" name=""/>
              <p14:cNvContentPartPr/>
              <p14:nvPr/>
            </p14:nvContentPartPr>
            <p14:xfrm>
              <a:off x="5581626" y="4348890"/>
              <a:ext cx="169886" cy="229832"/>
            </p14:xfrm>
          </p:contentPart>
        </mc:Choice>
        <mc:Fallback>
          <p:sp>
            <p:nvSpPr>
              <p:cNvPr id="1049341" name=""/>
              <p:cNvSpPr/>
              <p:nvPr/>
            </p:nvSpPr>
            <p:spPr>
              <a:xfrm>
                <a:off x="5581626" y="4348890"/>
                <a:ext cx="169886" cy="229832"/>
              </a:xfrm>
            </p:spPr>
          </p:sp>
        </mc:Fallback>
      </mc:AlternateContent>
      <mc:AlternateContent xmlns:mc="http://schemas.openxmlformats.org/markup-compatibility/2006">
        <mc:Choice xmlns:p14="http://schemas.microsoft.com/office/powerpoint/2010/main" Requires="p14">
          <p:contentPart p14:bwMode="auto" r:id="rId191">
            <p14:nvContentPartPr>
              <p14:cNvPr id="1049342" name=""/>
              <p14:cNvContentPartPr/>
              <p14:nvPr/>
            </p14:nvContentPartPr>
            <p14:xfrm>
              <a:off x="5824162" y="4761647"/>
              <a:ext cx="57952" cy="396442"/>
            </p14:xfrm>
          </p:contentPart>
        </mc:Choice>
        <mc:Fallback>
          <p:sp>
            <p:nvSpPr>
              <p:cNvPr id="1049342" name=""/>
              <p:cNvSpPr/>
              <p:nvPr/>
            </p:nvSpPr>
            <p:spPr>
              <a:xfrm>
                <a:off x="5824162" y="4761647"/>
                <a:ext cx="57952" cy="396442"/>
              </a:xfrm>
            </p:spPr>
          </p:sp>
        </mc:Fallback>
      </mc:AlternateContent>
      <mc:AlternateContent xmlns:mc="http://schemas.openxmlformats.org/markup-compatibility/2006">
        <mc:Choice xmlns:p14="http://schemas.microsoft.com/office/powerpoint/2010/main" Requires="p14">
          <p:contentPart p14:bwMode="auto" r:id="rId192">
            <p14:nvContentPartPr>
              <p14:cNvPr id="1049343" name=""/>
              <p14:cNvContentPartPr/>
              <p14:nvPr/>
            </p14:nvContentPartPr>
            <p14:xfrm>
              <a:off x="5927616" y="4860184"/>
              <a:ext cx="159981" cy="284250"/>
            </p14:xfrm>
          </p:contentPart>
        </mc:Choice>
        <mc:Fallback>
          <p:sp>
            <p:nvSpPr>
              <p:cNvPr id="1049343" name=""/>
              <p:cNvSpPr/>
              <p:nvPr/>
            </p:nvSpPr>
            <p:spPr>
              <a:xfrm>
                <a:off x="5927616" y="4860184"/>
                <a:ext cx="159981" cy="284250"/>
              </a:xfrm>
            </p:spPr>
          </p:sp>
        </mc:Fallback>
      </mc:AlternateContent>
      <mc:AlternateContent xmlns:mc="http://schemas.openxmlformats.org/markup-compatibility/2006">
        <mc:Choice xmlns:p14="http://schemas.microsoft.com/office/powerpoint/2010/main" Requires="p14">
          <p:contentPart p14:bwMode="auto" r:id="rId193">
            <p14:nvContentPartPr>
              <p14:cNvPr id="1049344" name=""/>
              <p14:cNvContentPartPr/>
              <p14:nvPr/>
            </p14:nvContentPartPr>
            <p14:xfrm>
              <a:off x="6122743" y="4805082"/>
              <a:ext cx="73978" cy="162963"/>
            </p14:xfrm>
          </p:contentPart>
        </mc:Choice>
        <mc:Fallback>
          <p:sp>
            <p:nvSpPr>
              <p:cNvPr id="1049344" name=""/>
              <p:cNvSpPr/>
              <p:nvPr/>
            </p:nvSpPr>
            <p:spPr>
              <a:xfrm>
                <a:off x="6122743" y="4805082"/>
                <a:ext cx="73978" cy="162963"/>
              </a:xfrm>
            </p:spPr>
          </p:sp>
        </mc:Fallback>
      </mc:AlternateContent>
      <mc:AlternateContent xmlns:mc="http://schemas.openxmlformats.org/markup-compatibility/2006">
        <mc:Choice xmlns:p14="http://schemas.microsoft.com/office/powerpoint/2010/main" Requires="p14">
          <p:contentPart p14:bwMode="auto" r:id="rId194">
            <p14:nvContentPartPr>
              <p14:cNvPr id="1049345" name=""/>
              <p14:cNvContentPartPr/>
              <p14:nvPr/>
            </p14:nvContentPartPr>
            <p14:xfrm>
              <a:off x="6182602" y="4812776"/>
              <a:ext cx="62324" cy="173423"/>
            </p14:xfrm>
          </p:contentPart>
        </mc:Choice>
        <mc:Fallback>
          <p:sp>
            <p:nvSpPr>
              <p:cNvPr id="1049345" name=""/>
              <p:cNvSpPr/>
              <p:nvPr/>
            </p:nvSpPr>
            <p:spPr>
              <a:xfrm>
                <a:off x="6182602" y="4812776"/>
                <a:ext cx="62324" cy="173423"/>
              </a:xfrm>
            </p:spPr>
          </p:sp>
        </mc:Fallback>
      </mc:AlternateContent>
      <mc:AlternateContent xmlns:mc="http://schemas.openxmlformats.org/markup-compatibility/2006">
        <mc:Choice xmlns:p14="http://schemas.microsoft.com/office/powerpoint/2010/main" Requires="p14">
          <p:contentPart p14:bwMode="auto" r:id="rId195">
            <p14:nvContentPartPr>
              <p14:cNvPr id="1049346" name=""/>
              <p14:cNvContentPartPr/>
              <p14:nvPr/>
            </p14:nvContentPartPr>
            <p14:xfrm>
              <a:off x="6392044" y="4740302"/>
              <a:ext cx="157680" cy="510385"/>
            </p14:xfrm>
          </p:contentPart>
        </mc:Choice>
        <mc:Fallback>
          <p:sp>
            <p:nvSpPr>
              <p:cNvPr id="1049346" name=""/>
              <p:cNvSpPr/>
              <p:nvPr/>
            </p:nvSpPr>
            <p:spPr>
              <a:xfrm>
                <a:off x="6392044" y="4740302"/>
                <a:ext cx="157680" cy="510385"/>
              </a:xfrm>
            </p:spPr>
          </p:sp>
        </mc:Fallback>
      </mc:AlternateContent>
      <mc:AlternateContent xmlns:mc="http://schemas.openxmlformats.org/markup-compatibility/2006">
        <mc:Choice xmlns:p14="http://schemas.microsoft.com/office/powerpoint/2010/main" Requires="p14">
          <p:contentPart p14:bwMode="auto" r:id="rId196">
            <p14:nvContentPartPr>
              <p14:cNvPr id="1049347" name=""/>
              <p14:cNvContentPartPr/>
              <p14:nvPr/>
            </p14:nvContentPartPr>
            <p14:xfrm>
              <a:off x="6282323" y="4547005"/>
              <a:ext cx="332988" cy="185824"/>
            </p14:xfrm>
          </p:contentPart>
        </mc:Choice>
        <mc:Fallback>
          <p:sp>
            <p:nvSpPr>
              <p:cNvPr id="1049347" name=""/>
              <p:cNvSpPr/>
              <p:nvPr/>
            </p:nvSpPr>
            <p:spPr>
              <a:xfrm>
                <a:off x="6282323" y="4547005"/>
                <a:ext cx="332988" cy="185824"/>
              </a:xfrm>
            </p:spPr>
          </p:sp>
        </mc:Fallback>
      </mc:AlternateContent>
      <mc:AlternateContent xmlns:mc="http://schemas.openxmlformats.org/markup-compatibility/2006">
        <mc:Choice xmlns:p14="http://schemas.microsoft.com/office/powerpoint/2010/main" Requires="p14">
          <p:contentPart p14:bwMode="auto" r:id="rId197">
            <p14:nvContentPartPr>
              <p14:cNvPr id="1049348" name=""/>
              <p14:cNvContentPartPr/>
              <p14:nvPr/>
            </p14:nvContentPartPr>
            <p14:xfrm>
              <a:off x="6503642" y="4923571"/>
              <a:ext cx="156180" cy="180730"/>
            </p14:xfrm>
          </p:contentPart>
        </mc:Choice>
        <mc:Fallback>
          <p:sp>
            <p:nvSpPr>
              <p:cNvPr id="1049348" name=""/>
              <p:cNvSpPr/>
              <p:nvPr/>
            </p:nvSpPr>
            <p:spPr>
              <a:xfrm>
                <a:off x="6503642" y="4923571"/>
                <a:ext cx="156180" cy="180730"/>
              </a:xfrm>
            </p:spPr>
          </p:sp>
        </mc:Fallback>
      </mc:AlternateContent>
      <mc:AlternateContent xmlns:mc="http://schemas.openxmlformats.org/markup-compatibility/2006">
        <mc:Choice xmlns:p14="http://schemas.microsoft.com/office/powerpoint/2010/main" Requires="p14">
          <p:contentPart p14:bwMode="auto" r:id="rId198">
            <p14:nvContentPartPr>
              <p14:cNvPr id="1049349" name=""/>
              <p14:cNvContentPartPr/>
              <p14:nvPr/>
            </p14:nvContentPartPr>
            <p14:xfrm>
              <a:off x="6668853" y="4935883"/>
              <a:ext cx="128402" cy="311490"/>
            </p14:xfrm>
          </p:contentPart>
        </mc:Choice>
        <mc:Fallback>
          <p:sp>
            <p:nvSpPr>
              <p:cNvPr id="1049349" name=""/>
              <p:cNvSpPr/>
              <p:nvPr/>
            </p:nvSpPr>
            <p:spPr>
              <a:xfrm>
                <a:off x="6668853" y="4935883"/>
                <a:ext cx="128402" cy="311490"/>
              </a:xfrm>
            </p:spPr>
          </p:sp>
        </mc:Fallback>
      </mc:AlternateContent>
      <mc:AlternateContent xmlns:mc="http://schemas.openxmlformats.org/markup-compatibility/2006">
        <mc:Choice xmlns:p14="http://schemas.microsoft.com/office/powerpoint/2010/main" Requires="p14">
          <p:contentPart p14:bwMode="auto" r:id="rId199">
            <p14:nvContentPartPr>
              <p14:cNvPr id="1049350" name=""/>
              <p14:cNvContentPartPr/>
              <p14:nvPr/>
            </p14:nvContentPartPr>
            <p14:xfrm>
              <a:off x="6770635" y="5052035"/>
              <a:ext cx="234525" cy="261996"/>
            </p14:xfrm>
          </p:contentPart>
        </mc:Choice>
        <mc:Fallback>
          <p:sp>
            <p:nvSpPr>
              <p:cNvPr id="1049350" name=""/>
              <p:cNvSpPr/>
              <p:nvPr/>
            </p:nvSpPr>
            <p:spPr>
              <a:xfrm>
                <a:off x="6770635" y="5052035"/>
                <a:ext cx="234525" cy="261996"/>
              </a:xfrm>
            </p:spPr>
          </p:sp>
        </mc:Fallback>
      </mc:AlternateContent>
      <mc:AlternateContent xmlns:mc="http://schemas.openxmlformats.org/markup-compatibility/2006">
        <mc:Choice xmlns:p14="http://schemas.microsoft.com/office/powerpoint/2010/main" Requires="p14">
          <p:contentPart p14:bwMode="auto" r:id="rId200">
            <p14:nvContentPartPr>
              <p14:cNvPr id="1049351" name=""/>
              <p14:cNvContentPartPr/>
              <p14:nvPr/>
            </p14:nvContentPartPr>
            <p14:xfrm>
              <a:off x="554076" y="3575342"/>
              <a:ext cx="6561749" cy="1971199"/>
            </p14:xfrm>
          </p:contentPart>
        </mc:Choice>
        <mc:Fallback>
          <p:sp>
            <p:nvSpPr>
              <p:cNvPr id="1049351" name=""/>
              <p:cNvSpPr/>
              <p:nvPr/>
            </p:nvSpPr>
            <p:spPr>
              <a:xfrm>
                <a:off x="554076" y="3575342"/>
                <a:ext cx="6561749" cy="1971199"/>
              </a:xfrm>
            </p:spPr>
          </p:sp>
        </mc:Fallback>
      </mc:AlternateContent>
      <mc:AlternateContent xmlns:mc="http://schemas.openxmlformats.org/markup-compatibility/2006">
        <mc:Choice xmlns:p14="http://schemas.microsoft.com/office/powerpoint/2010/main" Requires="p14">
          <p:contentPart p14:bwMode="auto" r:id="rId201">
            <p14:nvContentPartPr>
              <p14:cNvPr id="1049352" name=""/>
              <p14:cNvContentPartPr/>
              <p14:nvPr/>
            </p14:nvContentPartPr>
            <p14:xfrm>
              <a:off x="5009459" y="4176987"/>
              <a:ext cx="1997820" cy="1390763"/>
            </p14:xfrm>
          </p:contentPart>
        </mc:Choice>
        <mc:Fallback>
          <p:sp>
            <p:nvSpPr>
              <p:cNvPr id="1049352" name=""/>
              <p:cNvSpPr/>
              <p:nvPr/>
            </p:nvSpPr>
            <p:spPr>
              <a:xfrm>
                <a:off x="5009459" y="4176987"/>
                <a:ext cx="1997820" cy="1390763"/>
              </a:xfrm>
            </p:spPr>
          </p:sp>
        </mc:Fallback>
      </mc:AlternateContent>
      <mc:AlternateContent xmlns:mc="http://schemas.openxmlformats.org/markup-compatibility/2006">
        <mc:Choice xmlns:p14="http://schemas.microsoft.com/office/powerpoint/2010/main" Requires="p14">
          <p:contentPart p14:bwMode="auto" r:id="rId202">
            <p14:nvContentPartPr>
              <p14:cNvPr id="1049353" name=""/>
              <p14:cNvContentPartPr/>
              <p14:nvPr/>
            </p14:nvContentPartPr>
            <p14:xfrm>
              <a:off x="5319782" y="5000664"/>
              <a:ext cx="383628" cy="866431"/>
            </p14:xfrm>
          </p:contentPart>
        </mc:Choice>
        <mc:Fallback>
          <p:sp>
            <p:nvSpPr>
              <p:cNvPr id="1049353" name=""/>
              <p:cNvSpPr/>
              <p:nvPr/>
            </p:nvSpPr>
            <p:spPr>
              <a:xfrm>
                <a:off x="5319782" y="5000664"/>
                <a:ext cx="383628" cy="866431"/>
              </a:xfrm>
            </p:spPr>
          </p:sp>
        </mc:Fallback>
      </mc:AlternateContent>
      <mc:AlternateContent xmlns:mc="http://schemas.openxmlformats.org/markup-compatibility/2006">
        <mc:Choice xmlns:p14="http://schemas.microsoft.com/office/powerpoint/2010/main" Requires="p14">
          <p:contentPart p14:bwMode="auto" r:id="rId203">
            <p14:nvContentPartPr>
              <p14:cNvPr id="1049354" name=""/>
              <p14:cNvContentPartPr/>
              <p14:nvPr/>
            </p14:nvContentPartPr>
            <p14:xfrm>
              <a:off x="5581626" y="4992443"/>
              <a:ext cx="128853" cy="184183"/>
            </p14:xfrm>
          </p:contentPart>
        </mc:Choice>
        <mc:Fallback>
          <p:sp>
            <p:nvSpPr>
              <p:cNvPr id="1049354" name=""/>
              <p:cNvSpPr/>
              <p:nvPr/>
            </p:nvSpPr>
            <p:spPr>
              <a:xfrm>
                <a:off x="5581626" y="4992443"/>
                <a:ext cx="128853" cy="184183"/>
              </a:xfrm>
            </p:spPr>
          </p:sp>
        </mc:Fallback>
      </mc:AlternateContent>
      <mc:AlternateContent xmlns:mc="http://schemas.openxmlformats.org/markup-compatibility/2006">
        <mc:Choice xmlns:p14="http://schemas.microsoft.com/office/powerpoint/2010/main" Requires="p14">
          <p:contentPart p14:bwMode="auto" r:id="rId204">
            <p14:nvContentPartPr>
              <p14:cNvPr id="1049355" name=""/>
              <p14:cNvContentPartPr/>
              <p14:nvPr/>
            </p14:nvContentPartPr>
            <p14:xfrm>
              <a:off x="4837688" y="5819227"/>
              <a:ext cx="278956" cy="209220"/>
            </p14:xfrm>
          </p:contentPart>
        </mc:Choice>
        <mc:Fallback>
          <p:sp>
            <p:nvSpPr>
              <p:cNvPr id="1049355" name=""/>
              <p:cNvSpPr/>
              <p:nvPr/>
            </p:nvSpPr>
            <p:spPr>
              <a:xfrm>
                <a:off x="4837688" y="5819227"/>
                <a:ext cx="278956" cy="209220"/>
              </a:xfrm>
            </p:spPr>
          </p:sp>
        </mc:Fallback>
      </mc:AlternateContent>
      <mc:AlternateContent xmlns:mc="http://schemas.openxmlformats.org/markup-compatibility/2006">
        <mc:Choice xmlns:p14="http://schemas.microsoft.com/office/powerpoint/2010/main" Requires="p14">
          <p:contentPart p14:bwMode="auto" r:id="rId205">
            <p14:nvContentPartPr>
              <p14:cNvPr id="1049356" name=""/>
              <p14:cNvContentPartPr/>
              <p14:nvPr/>
            </p14:nvContentPartPr>
            <p14:xfrm>
              <a:off x="5154066" y="5950250"/>
              <a:ext cx="91803" cy="114098"/>
            </p14:xfrm>
          </p:contentPart>
        </mc:Choice>
        <mc:Fallback>
          <p:sp>
            <p:nvSpPr>
              <p:cNvPr id="1049356" name=""/>
              <p:cNvSpPr/>
              <p:nvPr/>
            </p:nvSpPr>
            <p:spPr>
              <a:xfrm>
                <a:off x="5154066" y="5950250"/>
                <a:ext cx="91803" cy="114098"/>
              </a:xfrm>
            </p:spPr>
          </p:sp>
        </mc:Fallback>
      </mc:AlternateContent>
      <mc:AlternateContent xmlns:mc="http://schemas.openxmlformats.org/markup-compatibility/2006">
        <mc:Choice xmlns:p14="http://schemas.microsoft.com/office/powerpoint/2010/main" Requires="p14">
          <p:contentPart p14:bwMode="auto" r:id="rId206">
            <p14:nvContentPartPr>
              <p14:cNvPr id="1049357" name=""/>
              <p14:cNvContentPartPr/>
              <p14:nvPr/>
            </p14:nvContentPartPr>
            <p14:xfrm>
              <a:off x="5274079" y="5696368"/>
              <a:ext cx="250876" cy="407732"/>
            </p14:xfrm>
          </p:contentPart>
        </mc:Choice>
        <mc:Fallback>
          <p:sp>
            <p:nvSpPr>
              <p:cNvPr id="1049357" name=""/>
              <p:cNvSpPr/>
              <p:nvPr/>
            </p:nvSpPr>
            <p:spPr>
              <a:xfrm>
                <a:off x="5274079" y="5696368"/>
                <a:ext cx="250876" cy="407732"/>
              </a:xfrm>
            </p:spPr>
          </p:sp>
        </mc:Fallback>
      </mc:AlternateContent>
      <mc:AlternateContent xmlns:mc="http://schemas.openxmlformats.org/markup-compatibility/2006">
        <mc:Choice xmlns:p14="http://schemas.microsoft.com/office/powerpoint/2010/main" Requires="p14">
          <p:contentPart p14:bwMode="auto" r:id="rId207">
            <p14:nvContentPartPr>
              <p14:cNvPr id="1049358" name=""/>
              <p14:cNvContentPartPr/>
              <p14:nvPr/>
            </p14:nvContentPartPr>
            <p14:xfrm>
              <a:off x="5417042" y="5688922"/>
              <a:ext cx="6579" cy="30558"/>
            </p14:xfrm>
          </p:contentPart>
        </mc:Choice>
        <mc:Fallback>
          <p:sp>
            <p:nvSpPr>
              <p:cNvPr id="1049358" name=""/>
              <p:cNvSpPr/>
              <p:nvPr/>
            </p:nvSpPr>
            <p:spPr>
              <a:xfrm>
                <a:off x="5417042" y="5688922"/>
                <a:ext cx="6579" cy="30558"/>
              </a:xfrm>
            </p:spPr>
          </p:sp>
        </mc:Fallback>
      </mc:AlternateContent>
      <mc:AlternateContent xmlns:mc="http://schemas.openxmlformats.org/markup-compatibility/2006">
        <mc:Choice xmlns:p14="http://schemas.microsoft.com/office/powerpoint/2010/main" Requires="p14">
          <p:contentPart p14:bwMode="auto" r:id="rId208">
            <p14:nvContentPartPr>
              <p14:cNvPr id="1049359" name=""/>
              <p14:cNvContentPartPr/>
              <p14:nvPr/>
            </p14:nvContentPartPr>
            <p14:xfrm>
              <a:off x="5538826" y="5659883"/>
              <a:ext cx="48358" cy="410683"/>
            </p14:xfrm>
          </p:contentPart>
        </mc:Choice>
        <mc:Fallback>
          <p:sp>
            <p:nvSpPr>
              <p:cNvPr id="1049359" name=""/>
              <p:cNvSpPr/>
              <p:nvPr/>
            </p:nvSpPr>
            <p:spPr>
              <a:xfrm>
                <a:off x="5538826" y="5659883"/>
                <a:ext cx="48358" cy="410683"/>
              </a:xfrm>
            </p:spPr>
          </p:sp>
        </mc:Fallback>
      </mc:AlternateContent>
      <mc:AlternateContent xmlns:mc="http://schemas.openxmlformats.org/markup-compatibility/2006">
        <mc:Choice xmlns:p14="http://schemas.microsoft.com/office/powerpoint/2010/main" Requires="p14">
          <p:contentPart p14:bwMode="auto" r:id="rId209">
            <p14:nvContentPartPr>
              <p14:cNvPr id="1049360" name=""/>
              <p14:cNvContentPartPr/>
              <p14:nvPr/>
            </p14:nvContentPartPr>
            <p14:xfrm>
              <a:off x="5603247" y="5939392"/>
              <a:ext cx="89059" cy="155089"/>
            </p14:xfrm>
          </p:contentPart>
        </mc:Choice>
        <mc:Fallback>
          <p:sp>
            <p:nvSpPr>
              <p:cNvPr id="1049360" name=""/>
              <p:cNvSpPr/>
              <p:nvPr/>
            </p:nvSpPr>
            <p:spPr>
              <a:xfrm>
                <a:off x="5603247" y="5939392"/>
                <a:ext cx="89059" cy="155089"/>
              </a:xfrm>
            </p:spPr>
          </p:sp>
        </mc:Fallback>
      </mc:AlternateContent>
      <mc:AlternateContent xmlns:mc="http://schemas.openxmlformats.org/markup-compatibility/2006">
        <mc:Choice xmlns:p14="http://schemas.microsoft.com/office/powerpoint/2010/main" Requires="p14">
          <p:contentPart p14:bwMode="auto" r:id="rId210">
            <p14:nvContentPartPr>
              <p14:cNvPr id="1049361" name=""/>
              <p14:cNvContentPartPr/>
              <p14:nvPr/>
            </p14:nvContentPartPr>
            <p14:xfrm>
              <a:off x="5811324" y="5764089"/>
              <a:ext cx="191179" cy="337439"/>
            </p14:xfrm>
          </p:contentPart>
        </mc:Choice>
        <mc:Fallback>
          <p:sp>
            <p:nvSpPr>
              <p:cNvPr id="1049361" name=""/>
              <p:cNvSpPr/>
              <p:nvPr/>
            </p:nvSpPr>
            <p:spPr>
              <a:xfrm>
                <a:off x="5811324" y="5764089"/>
                <a:ext cx="191179" cy="337439"/>
              </a:xfrm>
            </p:spPr>
          </p:sp>
        </mc:Fallback>
      </mc:AlternateContent>
      <mc:AlternateContent xmlns:mc="http://schemas.openxmlformats.org/markup-compatibility/2006">
        <mc:Choice xmlns:p14="http://schemas.microsoft.com/office/powerpoint/2010/main" Requires="p14">
          <p:contentPart p14:bwMode="auto" r:id="rId211">
            <p14:nvContentPartPr>
              <p14:cNvPr id="1049362" name=""/>
              <p14:cNvContentPartPr/>
              <p14:nvPr/>
            </p14:nvContentPartPr>
            <p14:xfrm>
              <a:off x="6042011" y="5972456"/>
              <a:ext cx="468758" cy="191765"/>
            </p14:xfrm>
          </p:contentPart>
        </mc:Choice>
        <mc:Fallback>
          <p:sp>
            <p:nvSpPr>
              <p:cNvPr id="1049362" name=""/>
              <p:cNvSpPr/>
              <p:nvPr/>
            </p:nvSpPr>
            <p:spPr>
              <a:xfrm>
                <a:off x="6042011" y="5972456"/>
                <a:ext cx="468758" cy="191765"/>
              </a:xfrm>
            </p:spPr>
          </p:sp>
        </mc:Fallback>
      </mc:AlternateContent>
      <mc:AlternateContent xmlns:mc="http://schemas.openxmlformats.org/markup-compatibility/2006">
        <mc:Choice xmlns:p14="http://schemas.microsoft.com/office/powerpoint/2010/main" Requires="p14">
          <p:contentPart p14:bwMode="auto" r:id="rId212">
            <p14:nvContentPartPr>
              <p14:cNvPr id="1049363" name=""/>
              <p14:cNvContentPartPr/>
              <p14:nvPr/>
            </p14:nvContentPartPr>
            <p14:xfrm>
              <a:off x="6670390" y="5715245"/>
              <a:ext cx="261473" cy="506841"/>
            </p14:xfrm>
          </p:contentPart>
        </mc:Choice>
        <mc:Fallback>
          <p:sp>
            <p:nvSpPr>
              <p:cNvPr id="1049363" name=""/>
              <p:cNvSpPr/>
              <p:nvPr/>
            </p:nvSpPr>
            <p:spPr>
              <a:xfrm>
                <a:off x="6670390" y="5715245"/>
                <a:ext cx="261473" cy="506841"/>
              </a:xfrm>
            </p:spPr>
          </p:sp>
        </mc:Fallback>
      </mc:AlternateContent>
      <mc:AlternateContent xmlns:mc="http://schemas.openxmlformats.org/markup-compatibility/2006">
        <mc:Choice xmlns:p14="http://schemas.microsoft.com/office/powerpoint/2010/main" Requires="p14">
          <p:contentPart p14:bwMode="auto" r:id="rId213">
            <p14:nvContentPartPr>
              <p14:cNvPr id="1049364" name=""/>
              <p14:cNvContentPartPr/>
              <p14:nvPr/>
            </p14:nvContentPartPr>
            <p14:xfrm>
              <a:off x="7054942" y="5790188"/>
              <a:ext cx="49256" cy="456440"/>
            </p14:xfrm>
          </p:contentPart>
        </mc:Choice>
        <mc:Fallback>
          <p:sp>
            <p:nvSpPr>
              <p:cNvPr id="1049364" name=""/>
              <p:cNvSpPr/>
              <p:nvPr/>
            </p:nvSpPr>
            <p:spPr>
              <a:xfrm>
                <a:off x="7054942" y="5790188"/>
                <a:ext cx="49256" cy="456440"/>
              </a:xfrm>
            </p:spPr>
          </p:sp>
        </mc:Fallback>
      </mc:AlternateContent>
      <mc:AlternateContent xmlns:mc="http://schemas.openxmlformats.org/markup-compatibility/2006">
        <mc:Choice xmlns:p14="http://schemas.microsoft.com/office/powerpoint/2010/main" Requires="p14">
          <p:contentPart p14:bwMode="auto" r:id="rId214">
            <p14:nvContentPartPr>
              <p14:cNvPr id="1049365" name=""/>
              <p14:cNvContentPartPr/>
              <p14:nvPr/>
            </p14:nvContentPartPr>
            <p14:xfrm>
              <a:off x="6538600" y="5790436"/>
              <a:ext cx="156226" cy="451203"/>
            </p14:xfrm>
          </p:contentPart>
        </mc:Choice>
        <mc:Fallback>
          <p:sp>
            <p:nvSpPr>
              <p:cNvPr id="1049365" name=""/>
              <p:cNvSpPr/>
              <p:nvPr/>
            </p:nvSpPr>
            <p:spPr>
              <a:xfrm>
                <a:off x="6538600" y="5790436"/>
                <a:ext cx="156226" cy="451203"/>
              </a:xfrm>
            </p:spPr>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366" name=""/>
              <p14:cNvContentPartPr/>
              <p14:nvPr/>
            </p14:nvContentPartPr>
            <p14:xfrm>
              <a:off x="338830" y="299753"/>
              <a:ext cx="64790" cy="397784"/>
            </p14:xfrm>
          </p:contentPart>
        </mc:Choice>
        <mc:Fallback>
          <p:sp>
            <p:nvSpPr>
              <p:cNvPr id="1049366" name=""/>
              <p:cNvSpPr/>
              <p:nvPr/>
            </p:nvSpPr>
            <p:spPr>
              <a:xfrm>
                <a:off x="338830" y="299753"/>
                <a:ext cx="64790" cy="397784"/>
              </a:xfrm>
            </p:spPr>
          </p:sp>
        </mc:Fallback>
      </mc:AlternateContent>
      <mc:AlternateContent xmlns:mc="http://schemas.openxmlformats.org/markup-compatibility/2006">
        <mc:Choice xmlns:p14="http://schemas.microsoft.com/office/powerpoint/2010/main" Requires="p14">
          <p:contentPart p14:bwMode="auto" r:id="rId2">
            <p14:nvContentPartPr>
              <p14:cNvPr id="1049367" name=""/>
              <p14:cNvContentPartPr/>
              <p14:nvPr/>
            </p14:nvContentPartPr>
            <p14:xfrm>
              <a:off x="367880" y="269150"/>
              <a:ext cx="675986" cy="417748"/>
            </p14:xfrm>
          </p:contentPart>
        </mc:Choice>
        <mc:Fallback>
          <p:sp>
            <p:nvSpPr>
              <p:cNvPr id="1049367" name=""/>
              <p:cNvSpPr/>
              <p:nvPr/>
            </p:nvSpPr>
            <p:spPr>
              <a:xfrm>
                <a:off x="367880" y="269150"/>
                <a:ext cx="675986" cy="417748"/>
              </a:xfrm>
            </p:spPr>
          </p:sp>
        </mc:Fallback>
      </mc:AlternateContent>
      <mc:AlternateContent xmlns:mc="http://schemas.openxmlformats.org/markup-compatibility/2006">
        <mc:Choice xmlns:p14="http://schemas.microsoft.com/office/powerpoint/2010/main" Requires="p14">
          <p:contentPart p14:bwMode="auto" r:id="rId3">
            <p14:nvContentPartPr>
              <p14:cNvPr id="1049368" name=""/>
              <p14:cNvContentPartPr/>
              <p14:nvPr/>
            </p14:nvContentPartPr>
            <p14:xfrm>
              <a:off x="1038131" y="467318"/>
              <a:ext cx="225928" cy="185070"/>
            </p14:xfrm>
          </p:contentPart>
        </mc:Choice>
        <mc:Fallback>
          <p:sp>
            <p:nvSpPr>
              <p:cNvPr id="1049368" name=""/>
              <p:cNvSpPr/>
              <p:nvPr/>
            </p:nvSpPr>
            <p:spPr>
              <a:xfrm>
                <a:off x="1038131" y="467318"/>
                <a:ext cx="225928" cy="185070"/>
              </a:xfrm>
            </p:spPr>
          </p:sp>
        </mc:Fallback>
      </mc:AlternateContent>
      <mc:AlternateContent xmlns:mc="http://schemas.openxmlformats.org/markup-compatibility/2006">
        <mc:Choice xmlns:p14="http://schemas.microsoft.com/office/powerpoint/2010/main" Requires="p14">
          <p:contentPart p14:bwMode="auto" r:id="rId4">
            <p14:nvContentPartPr>
              <p14:cNvPr id="1049369" name=""/>
              <p14:cNvContentPartPr/>
              <p14:nvPr/>
            </p14:nvContentPartPr>
            <p14:xfrm>
              <a:off x="1226101" y="451105"/>
              <a:ext cx="368536" cy="165151"/>
            </p14:xfrm>
          </p:contentPart>
        </mc:Choice>
        <mc:Fallback>
          <p:sp>
            <p:nvSpPr>
              <p:cNvPr id="1049369" name=""/>
              <p:cNvSpPr/>
              <p:nvPr/>
            </p:nvSpPr>
            <p:spPr>
              <a:xfrm>
                <a:off x="1226101" y="451105"/>
                <a:ext cx="368536" cy="165151"/>
              </a:xfrm>
            </p:spPr>
          </p:sp>
        </mc:Fallback>
      </mc:AlternateContent>
      <mc:AlternateContent xmlns:mc="http://schemas.openxmlformats.org/markup-compatibility/2006">
        <mc:Choice xmlns:p14="http://schemas.microsoft.com/office/powerpoint/2010/main" Requires="p14">
          <p:contentPart p14:bwMode="auto" r:id="rId5">
            <p14:nvContentPartPr>
              <p14:cNvPr id="1049370" name=""/>
              <p14:cNvContentPartPr/>
              <p14:nvPr/>
            </p14:nvContentPartPr>
            <p14:xfrm>
              <a:off x="1561632" y="393573"/>
              <a:ext cx="132516" cy="179943"/>
            </p14:xfrm>
          </p:contentPart>
        </mc:Choice>
        <mc:Fallback>
          <p:sp>
            <p:nvSpPr>
              <p:cNvPr id="1049370" name=""/>
              <p:cNvSpPr/>
              <p:nvPr/>
            </p:nvSpPr>
            <p:spPr>
              <a:xfrm>
                <a:off x="1561632" y="393573"/>
                <a:ext cx="132516" cy="179943"/>
              </a:xfrm>
            </p:spPr>
          </p:sp>
        </mc:Fallback>
      </mc:AlternateContent>
      <mc:AlternateContent xmlns:mc="http://schemas.openxmlformats.org/markup-compatibility/2006">
        <mc:Choice xmlns:p14="http://schemas.microsoft.com/office/powerpoint/2010/main" Requires="p14">
          <p:contentPart p14:bwMode="auto" r:id="rId6">
            <p14:nvContentPartPr>
              <p14:cNvPr id="1049371" name=""/>
              <p14:cNvContentPartPr/>
              <p14:nvPr/>
            </p14:nvContentPartPr>
            <p14:xfrm>
              <a:off x="1741033" y="368887"/>
              <a:ext cx="304371" cy="188540"/>
            </p14:xfrm>
          </p:contentPart>
        </mc:Choice>
        <mc:Fallback>
          <p:sp>
            <p:nvSpPr>
              <p:cNvPr id="1049371" name=""/>
              <p:cNvSpPr/>
              <p:nvPr/>
            </p:nvSpPr>
            <p:spPr>
              <a:xfrm>
                <a:off x="1741033" y="368887"/>
                <a:ext cx="304371" cy="188540"/>
              </a:xfrm>
            </p:spPr>
          </p:sp>
        </mc:Fallback>
      </mc:AlternateContent>
      <mc:AlternateContent xmlns:mc="http://schemas.openxmlformats.org/markup-compatibility/2006">
        <mc:Choice xmlns:p14="http://schemas.microsoft.com/office/powerpoint/2010/main" Requires="p14">
          <p:contentPart p14:bwMode="auto" r:id="rId7">
            <p14:nvContentPartPr>
              <p14:cNvPr id="1049372" name=""/>
              <p14:cNvContentPartPr/>
              <p14:nvPr/>
            </p14:nvContentPartPr>
            <p14:xfrm>
              <a:off x="1652869" y="415663"/>
              <a:ext cx="19508" cy="410786"/>
            </p14:xfrm>
          </p:contentPart>
        </mc:Choice>
        <mc:Fallback>
          <p:sp>
            <p:nvSpPr>
              <p:cNvPr id="1049372" name=""/>
              <p:cNvSpPr/>
              <p:nvPr/>
            </p:nvSpPr>
            <p:spPr>
              <a:xfrm>
                <a:off x="1652869" y="415663"/>
                <a:ext cx="19508" cy="410786"/>
              </a:xfrm>
            </p:spPr>
          </p:sp>
        </mc:Fallback>
      </mc:AlternateContent>
      <mc:AlternateContent xmlns:mc="http://schemas.openxmlformats.org/markup-compatibility/2006">
        <mc:Choice xmlns:p14="http://schemas.microsoft.com/office/powerpoint/2010/main" Requires="p14">
          <p:contentPart p14:bwMode="auto" r:id="rId8">
            <p14:nvContentPartPr>
              <p14:cNvPr id="1049373" name=""/>
              <p14:cNvContentPartPr/>
              <p14:nvPr/>
            </p14:nvContentPartPr>
            <p14:xfrm>
              <a:off x="389501" y="750405"/>
              <a:ext cx="1575595" cy="99608"/>
            </p14:xfrm>
          </p:contentPart>
        </mc:Choice>
        <mc:Fallback>
          <p:sp>
            <p:nvSpPr>
              <p:cNvPr id="1049373" name=""/>
              <p:cNvSpPr/>
              <p:nvPr/>
            </p:nvSpPr>
            <p:spPr>
              <a:xfrm>
                <a:off x="389501" y="750405"/>
                <a:ext cx="1575595" cy="99608"/>
              </a:xfrm>
            </p:spPr>
          </p:sp>
        </mc:Fallback>
      </mc:AlternateContent>
      <mc:AlternateContent xmlns:mc="http://schemas.openxmlformats.org/markup-compatibility/2006">
        <mc:Choice xmlns:p14="http://schemas.microsoft.com/office/powerpoint/2010/main" Requires="p14">
          <p:contentPart p14:bwMode="auto" r:id="rId9">
            <p14:nvContentPartPr>
              <p14:cNvPr id="1049374" name=""/>
              <p14:cNvContentPartPr/>
              <p14:nvPr/>
            </p14:nvContentPartPr>
            <p14:xfrm>
              <a:off x="2197079" y="400771"/>
              <a:ext cx="30647" cy="104992"/>
            </p14:xfrm>
          </p:contentPart>
        </mc:Choice>
        <mc:Fallback>
          <p:sp>
            <p:nvSpPr>
              <p:cNvPr id="1049374" name=""/>
              <p:cNvSpPr/>
              <p:nvPr/>
            </p:nvSpPr>
            <p:spPr>
              <a:xfrm>
                <a:off x="2197079" y="400771"/>
                <a:ext cx="30647" cy="104992"/>
              </a:xfrm>
            </p:spPr>
          </p:sp>
        </mc:Fallback>
      </mc:AlternateContent>
      <mc:AlternateContent xmlns:mc="http://schemas.openxmlformats.org/markup-compatibility/2006">
        <mc:Choice xmlns:p14="http://schemas.microsoft.com/office/powerpoint/2010/main" Requires="p14">
          <p:contentPart p14:bwMode="auto" r:id="rId10">
            <p14:nvContentPartPr>
              <p14:cNvPr id="1049375" name=""/>
              <p14:cNvContentPartPr/>
              <p14:nvPr/>
            </p14:nvContentPartPr>
            <p14:xfrm>
              <a:off x="2211704" y="589155"/>
              <a:ext cx="8521" cy="63601"/>
            </p14:xfrm>
          </p:contentPart>
        </mc:Choice>
        <mc:Fallback>
          <p:sp>
            <p:nvSpPr>
              <p:cNvPr id="1049375" name=""/>
              <p:cNvSpPr/>
              <p:nvPr/>
            </p:nvSpPr>
            <p:spPr>
              <a:xfrm>
                <a:off x="2211704" y="589155"/>
                <a:ext cx="8521" cy="63601"/>
              </a:xfrm>
            </p:spPr>
          </p:sp>
        </mc:Fallback>
      </mc:AlternateContent>
      <mc:AlternateContent xmlns:mc="http://schemas.openxmlformats.org/markup-compatibility/2006">
        <mc:Choice xmlns:p14="http://schemas.microsoft.com/office/powerpoint/2010/main" Requires="p14">
          <p:contentPart p14:bwMode="auto" r:id="rId11">
            <p14:nvContentPartPr>
              <p14:cNvPr id="1049376" name=""/>
              <p14:cNvContentPartPr/>
              <p14:nvPr/>
            </p14:nvContentPartPr>
            <p14:xfrm>
              <a:off x="989538" y="1016555"/>
              <a:ext cx="164783" cy="448205"/>
            </p14:xfrm>
          </p:contentPart>
        </mc:Choice>
        <mc:Fallback>
          <p:sp>
            <p:nvSpPr>
              <p:cNvPr id="1049376" name=""/>
              <p:cNvSpPr/>
              <p:nvPr/>
            </p:nvSpPr>
            <p:spPr>
              <a:xfrm>
                <a:off x="989538" y="1016555"/>
                <a:ext cx="164783" cy="448205"/>
              </a:xfrm>
            </p:spPr>
          </p:sp>
        </mc:Fallback>
      </mc:AlternateContent>
      <mc:AlternateContent xmlns:mc="http://schemas.openxmlformats.org/markup-compatibility/2006">
        <mc:Choice xmlns:p14="http://schemas.microsoft.com/office/powerpoint/2010/main" Requires="p14">
          <p:contentPart p14:bwMode="auto" r:id="rId12">
            <p14:nvContentPartPr>
              <p14:cNvPr id="1049377" name=""/>
              <p14:cNvContentPartPr/>
              <p14:nvPr/>
            </p14:nvContentPartPr>
            <p14:xfrm>
              <a:off x="1211981" y="1291809"/>
              <a:ext cx="8178" cy="103893"/>
            </p14:xfrm>
          </p:contentPart>
        </mc:Choice>
        <mc:Fallback>
          <p:sp>
            <p:nvSpPr>
              <p:cNvPr id="1049377" name=""/>
              <p:cNvSpPr/>
              <p:nvPr/>
            </p:nvSpPr>
            <p:spPr>
              <a:xfrm>
                <a:off x="1211981" y="1291809"/>
                <a:ext cx="8178" cy="103893"/>
              </a:xfrm>
            </p:spPr>
          </p:sp>
        </mc:Fallback>
      </mc:AlternateContent>
      <mc:AlternateContent xmlns:mc="http://schemas.openxmlformats.org/markup-compatibility/2006">
        <mc:Choice xmlns:p14="http://schemas.microsoft.com/office/powerpoint/2010/main" Requires="p14">
          <p:contentPart p14:bwMode="auto" r:id="rId13">
            <p14:nvContentPartPr>
              <p14:cNvPr id="1049378" name=""/>
              <p14:cNvContentPartPr/>
              <p14:nvPr/>
            </p14:nvContentPartPr>
            <p14:xfrm>
              <a:off x="1247722" y="1139662"/>
              <a:ext cx="14715" cy="64007"/>
            </p14:xfrm>
          </p:contentPart>
        </mc:Choice>
        <mc:Fallback>
          <p:sp>
            <p:nvSpPr>
              <p:cNvPr id="1049378" name=""/>
              <p:cNvSpPr/>
              <p:nvPr/>
            </p:nvSpPr>
            <p:spPr>
              <a:xfrm>
                <a:off x="1247722" y="1139662"/>
                <a:ext cx="14715" cy="64007"/>
              </a:xfrm>
            </p:spPr>
          </p:sp>
        </mc:Fallback>
      </mc:AlternateContent>
      <mc:AlternateContent xmlns:mc="http://schemas.openxmlformats.org/markup-compatibility/2006">
        <mc:Choice xmlns:p14="http://schemas.microsoft.com/office/powerpoint/2010/main" Requires="p14">
          <p:contentPart p14:bwMode="auto" r:id="rId14">
            <p14:nvContentPartPr>
              <p14:cNvPr id="1049379" name=""/>
              <p14:cNvContentPartPr/>
              <p14:nvPr/>
            </p14:nvContentPartPr>
            <p14:xfrm>
              <a:off x="1534754" y="1125267"/>
              <a:ext cx="15286" cy="301749"/>
            </p14:xfrm>
          </p:contentPart>
        </mc:Choice>
        <mc:Fallback>
          <p:sp>
            <p:nvSpPr>
              <p:cNvPr id="1049379" name=""/>
              <p:cNvSpPr/>
              <p:nvPr/>
            </p:nvSpPr>
            <p:spPr>
              <a:xfrm>
                <a:off x="1534754" y="1125267"/>
                <a:ext cx="15286" cy="301749"/>
              </a:xfrm>
            </p:spPr>
          </p:sp>
        </mc:Fallback>
      </mc:AlternateContent>
      <mc:AlternateContent xmlns:mc="http://schemas.openxmlformats.org/markup-compatibility/2006">
        <mc:Choice xmlns:p14="http://schemas.microsoft.com/office/powerpoint/2010/main" Requires="p14">
          <p:contentPart p14:bwMode="auto" r:id="rId15">
            <p14:nvContentPartPr>
              <p14:cNvPr id="1049380" name=""/>
              <p14:cNvContentPartPr/>
              <p14:nvPr/>
            </p14:nvContentPartPr>
            <p14:xfrm>
              <a:off x="1557475" y="918623"/>
              <a:ext cx="376822" cy="485495"/>
            </p14:xfrm>
          </p:contentPart>
        </mc:Choice>
        <mc:Fallback>
          <p:sp>
            <p:nvSpPr>
              <p:cNvPr id="1049380" name=""/>
              <p:cNvSpPr/>
              <p:nvPr/>
            </p:nvSpPr>
            <p:spPr>
              <a:xfrm>
                <a:off x="1557475" y="918623"/>
                <a:ext cx="376822" cy="485495"/>
              </a:xfrm>
            </p:spPr>
          </p:sp>
        </mc:Fallback>
      </mc:AlternateContent>
      <mc:AlternateContent xmlns:mc="http://schemas.openxmlformats.org/markup-compatibility/2006">
        <mc:Choice xmlns:p14="http://schemas.microsoft.com/office/powerpoint/2010/main" Requires="p14">
          <p:contentPart p14:bwMode="auto" r:id="rId16">
            <p14:nvContentPartPr>
              <p14:cNvPr id="1049381" name=""/>
              <p14:cNvContentPartPr/>
              <p14:nvPr/>
            </p14:nvContentPartPr>
            <p14:xfrm>
              <a:off x="2141683" y="1212783"/>
              <a:ext cx="274963" cy="187737"/>
            </p14:xfrm>
          </p:contentPart>
        </mc:Choice>
        <mc:Fallback>
          <p:sp>
            <p:nvSpPr>
              <p:cNvPr id="1049381" name=""/>
              <p:cNvSpPr/>
              <p:nvPr/>
            </p:nvSpPr>
            <p:spPr>
              <a:xfrm>
                <a:off x="2141683" y="1212783"/>
                <a:ext cx="274963" cy="187737"/>
              </a:xfrm>
            </p:spPr>
          </p:sp>
        </mc:Fallback>
      </mc:AlternateContent>
      <mc:AlternateContent xmlns:mc="http://schemas.openxmlformats.org/markup-compatibility/2006">
        <mc:Choice xmlns:p14="http://schemas.microsoft.com/office/powerpoint/2010/main" Requires="p14">
          <p:contentPart p14:bwMode="auto" r:id="rId17">
            <p14:nvContentPartPr>
              <p14:cNvPr id="1049382" name=""/>
              <p14:cNvContentPartPr/>
              <p14:nvPr/>
            </p14:nvContentPartPr>
            <p14:xfrm>
              <a:off x="2461726" y="987516"/>
              <a:ext cx="51926" cy="386904"/>
            </p14:xfrm>
          </p:contentPart>
        </mc:Choice>
        <mc:Fallback>
          <p:sp>
            <p:nvSpPr>
              <p:cNvPr id="1049382" name=""/>
              <p:cNvSpPr/>
              <p:nvPr/>
            </p:nvSpPr>
            <p:spPr>
              <a:xfrm>
                <a:off x="2461726" y="987516"/>
                <a:ext cx="51926" cy="386904"/>
              </a:xfrm>
            </p:spPr>
          </p:sp>
        </mc:Fallback>
      </mc:AlternateContent>
      <mc:AlternateContent xmlns:mc="http://schemas.openxmlformats.org/markup-compatibility/2006">
        <mc:Choice xmlns:p14="http://schemas.microsoft.com/office/powerpoint/2010/main" Requires="p14">
          <p:contentPart p14:bwMode="auto" r:id="rId18">
            <p14:nvContentPartPr>
              <p14:cNvPr id="1049383" name=""/>
              <p14:cNvContentPartPr/>
              <p14:nvPr/>
            </p14:nvContentPartPr>
            <p14:xfrm>
              <a:off x="2435111" y="1175900"/>
              <a:ext cx="164143" cy="72474"/>
            </p14:xfrm>
          </p:contentPart>
        </mc:Choice>
        <mc:Fallback>
          <p:sp>
            <p:nvSpPr>
              <p:cNvPr id="1049383" name=""/>
              <p:cNvSpPr/>
              <p:nvPr/>
            </p:nvSpPr>
            <p:spPr>
              <a:xfrm>
                <a:off x="2435111" y="1175900"/>
                <a:ext cx="164143" cy="72474"/>
              </a:xfrm>
            </p:spPr>
          </p:sp>
        </mc:Fallback>
      </mc:AlternateContent>
      <mc:AlternateContent xmlns:mc="http://schemas.openxmlformats.org/markup-compatibility/2006">
        <mc:Choice xmlns:p14="http://schemas.microsoft.com/office/powerpoint/2010/main" Requires="p14">
          <p:contentPart p14:bwMode="auto" r:id="rId19">
            <p14:nvContentPartPr>
              <p14:cNvPr id="1049384" name=""/>
              <p14:cNvContentPartPr/>
              <p14:nvPr/>
            </p14:nvContentPartPr>
            <p14:xfrm>
              <a:off x="2806639" y="1154306"/>
              <a:ext cx="140527" cy="129259"/>
            </p14:xfrm>
          </p:contentPart>
        </mc:Choice>
        <mc:Fallback>
          <p:sp>
            <p:nvSpPr>
              <p:cNvPr id="1049384" name=""/>
              <p:cNvSpPr/>
              <p:nvPr/>
            </p:nvSpPr>
            <p:spPr>
              <a:xfrm>
                <a:off x="2806639" y="1154306"/>
                <a:ext cx="140527" cy="129259"/>
              </a:xfrm>
            </p:spPr>
          </p:sp>
        </mc:Fallback>
      </mc:AlternateContent>
      <mc:AlternateContent xmlns:mc="http://schemas.openxmlformats.org/markup-compatibility/2006">
        <mc:Choice xmlns:p14="http://schemas.microsoft.com/office/powerpoint/2010/main" Requires="p14">
          <p:contentPart p14:bwMode="auto" r:id="rId20">
            <p14:nvContentPartPr>
              <p14:cNvPr id="1049385" name=""/>
              <p14:cNvContentPartPr/>
              <p14:nvPr/>
            </p14:nvContentPartPr>
            <p14:xfrm>
              <a:off x="3081579" y="980318"/>
              <a:ext cx="25548" cy="110353"/>
            </p14:xfrm>
          </p:contentPart>
        </mc:Choice>
        <mc:Fallback>
          <p:sp>
            <p:nvSpPr>
              <p:cNvPr id="1049385" name=""/>
              <p:cNvSpPr/>
              <p:nvPr/>
            </p:nvSpPr>
            <p:spPr>
              <a:xfrm>
                <a:off x="3081579" y="980318"/>
                <a:ext cx="25548" cy="110353"/>
              </a:xfrm>
            </p:spPr>
          </p:sp>
        </mc:Fallback>
      </mc:AlternateContent>
      <mc:AlternateContent xmlns:mc="http://schemas.openxmlformats.org/markup-compatibility/2006">
        <mc:Choice xmlns:p14="http://schemas.microsoft.com/office/powerpoint/2010/main" Requires="p14">
          <p:contentPart p14:bwMode="auto" r:id="rId21">
            <p14:nvContentPartPr>
              <p14:cNvPr id="1049386" name=""/>
              <p14:cNvContentPartPr/>
              <p14:nvPr/>
            </p14:nvContentPartPr>
            <p14:xfrm>
              <a:off x="1977099" y="1132465"/>
              <a:ext cx="127539" cy="247692"/>
            </p14:xfrm>
          </p:contentPart>
        </mc:Choice>
        <mc:Fallback>
          <p:sp>
            <p:nvSpPr>
              <p:cNvPr id="1049386" name=""/>
              <p:cNvSpPr/>
              <p:nvPr/>
            </p:nvSpPr>
            <p:spPr>
              <a:xfrm>
                <a:off x="1977099" y="1132465"/>
                <a:ext cx="127539" cy="247692"/>
              </a:xfrm>
            </p:spPr>
          </p:sp>
        </mc:Fallback>
      </mc:AlternateContent>
      <mc:AlternateContent xmlns:mc="http://schemas.openxmlformats.org/markup-compatibility/2006">
        <mc:Choice xmlns:p14="http://schemas.microsoft.com/office/powerpoint/2010/main" Requires="p14">
          <p:contentPart p14:bwMode="auto" r:id="rId22">
            <p14:nvContentPartPr>
              <p14:cNvPr id="1049387" name=""/>
              <p14:cNvContentPartPr/>
              <p14:nvPr/>
            </p14:nvContentPartPr>
            <p14:xfrm>
              <a:off x="2176544" y="1023753"/>
              <a:ext cx="14999" cy="141243"/>
            </p14:xfrm>
          </p:contentPart>
        </mc:Choice>
        <mc:Fallback>
          <p:sp>
            <p:nvSpPr>
              <p:cNvPr id="1049387" name=""/>
              <p:cNvSpPr/>
              <p:nvPr/>
            </p:nvSpPr>
            <p:spPr>
              <a:xfrm>
                <a:off x="2176544" y="1023753"/>
                <a:ext cx="14999" cy="141243"/>
              </a:xfrm>
            </p:spPr>
          </p:sp>
        </mc:Fallback>
      </mc:AlternateContent>
      <mc:AlternateContent xmlns:mc="http://schemas.openxmlformats.org/markup-compatibility/2006">
        <mc:Choice xmlns:p14="http://schemas.microsoft.com/office/powerpoint/2010/main" Requires="p14">
          <p:contentPart p14:bwMode="auto" r:id="rId23">
            <p14:nvContentPartPr>
              <p14:cNvPr id="1049388" name=""/>
              <p14:cNvContentPartPr/>
              <p14:nvPr/>
            </p14:nvContentPartPr>
            <p14:xfrm>
              <a:off x="2770898" y="1183097"/>
              <a:ext cx="34316" cy="355641"/>
            </p14:xfrm>
          </p:contentPart>
        </mc:Choice>
        <mc:Fallback>
          <p:sp>
            <p:nvSpPr>
              <p:cNvPr id="1049388" name=""/>
              <p:cNvSpPr/>
              <p:nvPr/>
            </p:nvSpPr>
            <p:spPr>
              <a:xfrm>
                <a:off x="2770898" y="1183097"/>
                <a:ext cx="34316" cy="355641"/>
              </a:xfrm>
            </p:spPr>
          </p:sp>
        </mc:Fallback>
      </mc:AlternateContent>
      <mc:AlternateContent xmlns:mc="http://schemas.openxmlformats.org/markup-compatibility/2006">
        <mc:Choice xmlns:p14="http://schemas.microsoft.com/office/powerpoint/2010/main" Requires="p14">
          <p:contentPart p14:bwMode="auto" r:id="rId24">
            <p14:nvContentPartPr>
              <p14:cNvPr id="1049389" name=""/>
              <p14:cNvContentPartPr/>
              <p14:nvPr/>
            </p14:nvContentPartPr>
            <p14:xfrm>
              <a:off x="2753248" y="1187194"/>
              <a:ext cx="197319" cy="195379"/>
            </p14:xfrm>
          </p:contentPart>
        </mc:Choice>
        <mc:Fallback>
          <p:sp>
            <p:nvSpPr>
              <p:cNvPr id="1049389" name=""/>
              <p:cNvSpPr/>
              <p:nvPr/>
            </p:nvSpPr>
            <p:spPr>
              <a:xfrm>
                <a:off x="2753248" y="1187194"/>
                <a:ext cx="197319" cy="195379"/>
              </a:xfrm>
            </p:spPr>
          </p:sp>
        </mc:Fallback>
      </mc:AlternateContent>
      <mc:AlternateContent xmlns:mc="http://schemas.openxmlformats.org/markup-compatibility/2006">
        <mc:Choice xmlns:p14="http://schemas.microsoft.com/office/powerpoint/2010/main" Requires="p14">
          <p:contentPart p14:bwMode="auto" r:id="rId25">
            <p14:nvContentPartPr>
              <p14:cNvPr id="1049390" name=""/>
              <p14:cNvContentPartPr/>
              <p14:nvPr/>
            </p14:nvContentPartPr>
            <p14:xfrm>
              <a:off x="3022267" y="1054622"/>
              <a:ext cx="175398" cy="217766"/>
            </p14:xfrm>
          </p:contentPart>
        </mc:Choice>
        <mc:Fallback>
          <p:sp>
            <p:nvSpPr>
              <p:cNvPr id="1049390" name=""/>
              <p:cNvSpPr/>
              <p:nvPr/>
            </p:nvSpPr>
            <p:spPr>
              <a:xfrm>
                <a:off x="3022267" y="1054622"/>
                <a:ext cx="175398" cy="217766"/>
              </a:xfrm>
            </p:spPr>
          </p:sp>
        </mc:Fallback>
      </mc:AlternateContent>
      <mc:AlternateContent xmlns:mc="http://schemas.openxmlformats.org/markup-compatibility/2006">
        <mc:Choice xmlns:p14="http://schemas.microsoft.com/office/powerpoint/2010/main" Requires="p14">
          <p:contentPart p14:bwMode="auto" r:id="rId26">
            <p14:nvContentPartPr>
              <p14:cNvPr id="1049391" name=""/>
              <p14:cNvContentPartPr/>
              <p14:nvPr/>
            </p14:nvContentPartPr>
            <p14:xfrm>
              <a:off x="3221854" y="995210"/>
              <a:ext cx="137612" cy="304033"/>
            </p14:xfrm>
          </p:contentPart>
        </mc:Choice>
        <mc:Fallback>
          <p:sp>
            <p:nvSpPr>
              <p:cNvPr id="1049391" name=""/>
              <p:cNvSpPr/>
              <p:nvPr/>
            </p:nvSpPr>
            <p:spPr>
              <a:xfrm>
                <a:off x="3221854" y="995210"/>
                <a:ext cx="137612" cy="304033"/>
              </a:xfrm>
            </p:spPr>
          </p:sp>
        </mc:Fallback>
      </mc:AlternateContent>
      <mc:AlternateContent xmlns:mc="http://schemas.openxmlformats.org/markup-compatibility/2006">
        <mc:Choice xmlns:p14="http://schemas.microsoft.com/office/powerpoint/2010/main" Requires="p14">
          <p:contentPart p14:bwMode="auto" r:id="rId27">
            <p14:nvContentPartPr>
              <p14:cNvPr id="1049392" name=""/>
              <p14:cNvContentPartPr/>
              <p14:nvPr/>
            </p14:nvContentPartPr>
            <p14:xfrm>
              <a:off x="3671005" y="1005883"/>
              <a:ext cx="189234" cy="620608"/>
            </p14:xfrm>
          </p:contentPart>
        </mc:Choice>
        <mc:Fallback>
          <p:sp>
            <p:nvSpPr>
              <p:cNvPr id="1049392" name=""/>
              <p:cNvSpPr/>
              <p:nvPr/>
            </p:nvSpPr>
            <p:spPr>
              <a:xfrm>
                <a:off x="3671005" y="1005883"/>
                <a:ext cx="189234" cy="620608"/>
              </a:xfrm>
            </p:spPr>
          </p:sp>
        </mc:Fallback>
      </mc:AlternateContent>
      <mc:AlternateContent xmlns:mc="http://schemas.openxmlformats.org/markup-compatibility/2006">
        <mc:Choice xmlns:p14="http://schemas.microsoft.com/office/powerpoint/2010/main" Requires="p14">
          <p:contentPart p14:bwMode="auto" r:id="rId28">
            <p14:nvContentPartPr>
              <p14:cNvPr id="1049393" name=""/>
              <p14:cNvContentPartPr/>
              <p14:nvPr/>
            </p14:nvContentPartPr>
            <p14:xfrm>
              <a:off x="3919660" y="859929"/>
              <a:ext cx="508479" cy="383977"/>
            </p14:xfrm>
          </p:contentPart>
        </mc:Choice>
        <mc:Fallback>
          <p:sp>
            <p:nvSpPr>
              <p:cNvPr id="1049393" name=""/>
              <p:cNvSpPr/>
              <p:nvPr/>
            </p:nvSpPr>
            <p:spPr>
              <a:xfrm>
                <a:off x="3919660" y="859929"/>
                <a:ext cx="508479" cy="383977"/>
              </a:xfrm>
            </p:spPr>
          </p:sp>
        </mc:Fallback>
      </mc:AlternateContent>
      <mc:AlternateContent xmlns:mc="http://schemas.openxmlformats.org/markup-compatibility/2006">
        <mc:Choice xmlns:p14="http://schemas.microsoft.com/office/powerpoint/2010/main" Requires="p14">
          <p:contentPart p14:bwMode="auto" r:id="rId29">
            <p14:nvContentPartPr>
              <p14:cNvPr id="1049394" name=""/>
              <p14:cNvContentPartPr/>
              <p14:nvPr/>
            </p14:nvContentPartPr>
            <p14:xfrm>
              <a:off x="4354516" y="915538"/>
              <a:ext cx="11481" cy="74326"/>
            </p14:xfrm>
          </p:contentPart>
        </mc:Choice>
        <mc:Fallback>
          <p:sp>
            <p:nvSpPr>
              <p:cNvPr id="1049394" name=""/>
              <p:cNvSpPr/>
              <p:nvPr/>
            </p:nvSpPr>
            <p:spPr>
              <a:xfrm>
                <a:off x="4354516" y="915538"/>
                <a:ext cx="11481" cy="74326"/>
              </a:xfrm>
            </p:spPr>
          </p:sp>
        </mc:Fallback>
      </mc:AlternateContent>
      <mc:AlternateContent xmlns:mc="http://schemas.openxmlformats.org/markup-compatibility/2006">
        <mc:Choice xmlns:p14="http://schemas.microsoft.com/office/powerpoint/2010/main" Requires="p14">
          <p:contentPart p14:bwMode="auto" r:id="rId30">
            <p14:nvContentPartPr>
              <p14:cNvPr id="1049395" name=""/>
              <p14:cNvContentPartPr/>
              <p14:nvPr/>
            </p14:nvContentPartPr>
            <p14:xfrm>
              <a:off x="4451599" y="842815"/>
              <a:ext cx="22385" cy="372689"/>
            </p14:xfrm>
          </p:contentPart>
        </mc:Choice>
        <mc:Fallback>
          <p:sp>
            <p:nvSpPr>
              <p:cNvPr id="1049395" name=""/>
              <p:cNvSpPr/>
              <p:nvPr/>
            </p:nvSpPr>
            <p:spPr>
              <a:xfrm>
                <a:off x="4451599" y="842815"/>
                <a:ext cx="22385" cy="372689"/>
              </a:xfrm>
            </p:spPr>
          </p:sp>
        </mc:Fallback>
      </mc:AlternateContent>
      <mc:AlternateContent xmlns:mc="http://schemas.openxmlformats.org/markup-compatibility/2006">
        <mc:Choice xmlns:p14="http://schemas.microsoft.com/office/powerpoint/2010/main" Requires="p14">
          <p:contentPart p14:bwMode="auto" r:id="rId31">
            <p14:nvContentPartPr>
              <p14:cNvPr id="1049396" name=""/>
              <p14:cNvContentPartPr/>
              <p14:nvPr/>
            </p14:nvContentPartPr>
            <p14:xfrm>
              <a:off x="4530141" y="1015563"/>
              <a:ext cx="610023" cy="208450"/>
            </p14:xfrm>
          </p:contentPart>
        </mc:Choice>
        <mc:Fallback>
          <p:sp>
            <p:nvSpPr>
              <p:cNvPr id="1049396" name=""/>
              <p:cNvSpPr/>
              <p:nvPr/>
            </p:nvSpPr>
            <p:spPr>
              <a:xfrm>
                <a:off x="4530141" y="1015563"/>
                <a:ext cx="610023" cy="208450"/>
              </a:xfrm>
            </p:spPr>
          </p:sp>
        </mc:Fallback>
      </mc:AlternateContent>
      <mc:AlternateContent xmlns:mc="http://schemas.openxmlformats.org/markup-compatibility/2006">
        <mc:Choice xmlns:p14="http://schemas.microsoft.com/office/powerpoint/2010/main" Requires="p14">
          <p:contentPart p14:bwMode="auto" r:id="rId32">
            <p14:nvContentPartPr>
              <p14:cNvPr id="1049397" name=""/>
              <p14:cNvContentPartPr/>
              <p14:nvPr/>
            </p14:nvContentPartPr>
            <p14:xfrm>
              <a:off x="4688604" y="799628"/>
              <a:ext cx="106283" cy="155937"/>
            </p14:xfrm>
          </p:contentPart>
        </mc:Choice>
        <mc:Fallback>
          <p:sp>
            <p:nvSpPr>
              <p:cNvPr id="1049397" name=""/>
              <p:cNvSpPr/>
              <p:nvPr/>
            </p:nvSpPr>
            <p:spPr>
              <a:xfrm>
                <a:off x="4688604" y="799628"/>
                <a:ext cx="106283" cy="155937"/>
              </a:xfrm>
            </p:spPr>
          </p:sp>
        </mc:Fallback>
      </mc:AlternateContent>
      <mc:AlternateContent xmlns:mc="http://schemas.openxmlformats.org/markup-compatibility/2006">
        <mc:Choice xmlns:p14="http://schemas.microsoft.com/office/powerpoint/2010/main" Requires="p14">
          <p:contentPart p14:bwMode="auto" r:id="rId33">
            <p14:nvContentPartPr>
              <p14:cNvPr id="1049398" name=""/>
              <p14:cNvContentPartPr/>
              <p14:nvPr/>
            </p14:nvContentPartPr>
            <p14:xfrm>
              <a:off x="5311504" y="1125267"/>
              <a:ext cx="12877" cy="31232"/>
            </p14:xfrm>
          </p:contentPart>
        </mc:Choice>
        <mc:Fallback>
          <p:sp>
            <p:nvSpPr>
              <p:cNvPr id="1049398" name=""/>
              <p:cNvSpPr/>
              <p:nvPr/>
            </p:nvSpPr>
            <p:spPr>
              <a:xfrm>
                <a:off x="5311504" y="1125267"/>
                <a:ext cx="12877" cy="31232"/>
              </a:xfrm>
            </p:spPr>
          </p:sp>
        </mc:Fallback>
      </mc:AlternateContent>
      <mc:AlternateContent xmlns:mc="http://schemas.openxmlformats.org/markup-compatibility/2006">
        <mc:Choice xmlns:p14="http://schemas.microsoft.com/office/powerpoint/2010/main" Requires="p14">
          <p:contentPart p14:bwMode="auto" r:id="rId34">
            <p14:nvContentPartPr>
              <p14:cNvPr id="1049399" name=""/>
              <p14:cNvContentPartPr/>
              <p14:nvPr/>
            </p14:nvContentPartPr>
            <p14:xfrm>
              <a:off x="942347" y="1365644"/>
              <a:ext cx="4145967" cy="201466"/>
            </p14:xfrm>
          </p:contentPart>
        </mc:Choice>
        <mc:Fallback>
          <p:sp>
            <p:nvSpPr>
              <p:cNvPr id="1049399" name=""/>
              <p:cNvSpPr/>
              <p:nvPr/>
            </p:nvSpPr>
            <p:spPr>
              <a:xfrm>
                <a:off x="942347" y="1365644"/>
                <a:ext cx="4145967" cy="201466"/>
              </a:xfrm>
            </p:spPr>
          </p:sp>
        </mc:Fallback>
      </mc:AlternateContent>
      <mc:AlternateContent xmlns:mc="http://schemas.openxmlformats.org/markup-compatibility/2006">
        <mc:Choice xmlns:p14="http://schemas.microsoft.com/office/powerpoint/2010/main" Requires="p14">
          <p:contentPart p14:bwMode="auto" r:id="rId35">
            <p14:nvContentPartPr>
              <p14:cNvPr id="1049400" name=""/>
              <p14:cNvContentPartPr/>
              <p14:nvPr/>
            </p14:nvContentPartPr>
            <p14:xfrm>
              <a:off x="564224" y="2081334"/>
              <a:ext cx="18541" cy="419169"/>
            </p14:xfrm>
          </p:contentPart>
        </mc:Choice>
        <mc:Fallback>
          <p:sp>
            <p:nvSpPr>
              <p:cNvPr id="1049400" name=""/>
              <p:cNvSpPr/>
              <p:nvPr/>
            </p:nvSpPr>
            <p:spPr>
              <a:xfrm>
                <a:off x="564224" y="2081334"/>
                <a:ext cx="18541" cy="419169"/>
              </a:xfrm>
            </p:spPr>
          </p:sp>
        </mc:Fallback>
      </mc:AlternateContent>
      <mc:AlternateContent xmlns:mc="http://schemas.openxmlformats.org/markup-compatibility/2006">
        <mc:Choice xmlns:p14="http://schemas.microsoft.com/office/powerpoint/2010/main" Requires="p14">
          <p:contentPart p14:bwMode="auto" r:id="rId36">
            <p14:nvContentPartPr>
              <p14:cNvPr id="1049401" name=""/>
              <p14:cNvContentPartPr/>
              <p14:nvPr/>
            </p14:nvContentPartPr>
            <p14:xfrm>
              <a:off x="554085" y="2068093"/>
              <a:ext cx="188570" cy="178759"/>
            </p14:xfrm>
          </p:contentPart>
        </mc:Choice>
        <mc:Fallback>
          <p:sp>
            <p:nvSpPr>
              <p:cNvPr id="1049401" name=""/>
              <p:cNvSpPr/>
              <p:nvPr/>
            </p:nvSpPr>
            <p:spPr>
              <a:xfrm>
                <a:off x="554085" y="2068093"/>
                <a:ext cx="188570" cy="178759"/>
              </a:xfrm>
            </p:spPr>
          </p:sp>
        </mc:Fallback>
      </mc:AlternateContent>
      <mc:AlternateContent xmlns:mc="http://schemas.openxmlformats.org/markup-compatibility/2006">
        <mc:Choice xmlns:p14="http://schemas.microsoft.com/office/powerpoint/2010/main" Requires="p14">
          <p:contentPart p14:bwMode="auto" r:id="rId37">
            <p14:nvContentPartPr>
              <p14:cNvPr id="1049402" name=""/>
              <p14:cNvContentPartPr/>
              <p14:nvPr/>
            </p14:nvContentPartPr>
            <p14:xfrm>
              <a:off x="717675" y="2320599"/>
              <a:ext cx="15113" cy="114038"/>
            </p14:xfrm>
          </p:contentPart>
        </mc:Choice>
        <mc:Fallback>
          <p:sp>
            <p:nvSpPr>
              <p:cNvPr id="1049402" name=""/>
              <p:cNvSpPr/>
              <p:nvPr/>
            </p:nvSpPr>
            <p:spPr>
              <a:xfrm>
                <a:off x="717675" y="2320599"/>
                <a:ext cx="15113" cy="114038"/>
              </a:xfrm>
            </p:spPr>
          </p:sp>
        </mc:Fallback>
      </mc:AlternateContent>
      <mc:AlternateContent xmlns:mc="http://schemas.openxmlformats.org/markup-compatibility/2006">
        <mc:Choice xmlns:p14="http://schemas.microsoft.com/office/powerpoint/2010/main" Requires="p14">
          <p:contentPart p14:bwMode="auto" r:id="rId38">
            <p14:nvContentPartPr>
              <p14:cNvPr id="1049403" name=""/>
              <p14:cNvContentPartPr/>
              <p14:nvPr/>
            </p14:nvContentPartPr>
            <p14:xfrm>
              <a:off x="846690" y="2120058"/>
              <a:ext cx="143785" cy="310956"/>
            </p14:xfrm>
          </p:contentPart>
        </mc:Choice>
        <mc:Fallback>
          <p:sp>
            <p:nvSpPr>
              <p:cNvPr id="1049403" name=""/>
              <p:cNvSpPr/>
              <p:nvPr/>
            </p:nvSpPr>
            <p:spPr>
              <a:xfrm>
                <a:off x="846690" y="2120058"/>
                <a:ext cx="143785" cy="310956"/>
              </a:xfrm>
            </p:spPr>
          </p:sp>
        </mc:Fallback>
      </mc:AlternateContent>
      <mc:AlternateContent xmlns:mc="http://schemas.openxmlformats.org/markup-compatibility/2006">
        <mc:Choice xmlns:p14="http://schemas.microsoft.com/office/powerpoint/2010/main" Requires="p14">
          <p:contentPart p14:bwMode="auto" r:id="rId39">
            <p14:nvContentPartPr>
              <p14:cNvPr id="1049404" name=""/>
              <p14:cNvContentPartPr/>
              <p14:nvPr/>
            </p14:nvContentPartPr>
            <p14:xfrm>
              <a:off x="782650" y="2298510"/>
              <a:ext cx="247478" cy="72721"/>
            </p14:xfrm>
          </p:contentPart>
        </mc:Choice>
        <mc:Fallback>
          <p:sp>
            <p:nvSpPr>
              <p:cNvPr id="1049404" name=""/>
              <p:cNvSpPr/>
              <p:nvPr/>
            </p:nvSpPr>
            <p:spPr>
              <a:xfrm>
                <a:off x="782650" y="2298510"/>
                <a:ext cx="247478" cy="72721"/>
              </a:xfrm>
            </p:spPr>
          </p:sp>
        </mc:Fallback>
      </mc:AlternateContent>
      <mc:AlternateContent xmlns:mc="http://schemas.openxmlformats.org/markup-compatibility/2006">
        <mc:Choice xmlns:p14="http://schemas.microsoft.com/office/powerpoint/2010/main" Requires="p14">
          <p:contentPart p14:bwMode="auto" r:id="rId40">
            <p14:nvContentPartPr>
              <p14:cNvPr id="1049405" name=""/>
              <p14:cNvContentPartPr/>
              <p14:nvPr/>
            </p14:nvContentPartPr>
            <p14:xfrm>
              <a:off x="1040337" y="2342192"/>
              <a:ext cx="35451" cy="66397"/>
            </p14:xfrm>
          </p:contentPart>
        </mc:Choice>
        <mc:Fallback>
          <p:sp>
            <p:nvSpPr>
              <p:cNvPr id="1049405" name=""/>
              <p:cNvSpPr/>
              <p:nvPr/>
            </p:nvSpPr>
            <p:spPr>
              <a:xfrm>
                <a:off x="1040337" y="2342192"/>
                <a:ext cx="35451" cy="66397"/>
              </a:xfrm>
            </p:spPr>
          </p:sp>
        </mc:Fallback>
      </mc:AlternateContent>
      <mc:AlternateContent xmlns:mc="http://schemas.openxmlformats.org/markup-compatibility/2006">
        <mc:Choice xmlns:p14="http://schemas.microsoft.com/office/powerpoint/2010/main" Requires="p14">
          <p:contentPart p14:bwMode="auto" r:id="rId41">
            <p14:nvContentPartPr>
              <p14:cNvPr id="1049406" name=""/>
              <p14:cNvContentPartPr/>
              <p14:nvPr/>
            </p14:nvContentPartPr>
            <p14:xfrm>
              <a:off x="1233688" y="2065032"/>
              <a:ext cx="172095" cy="327844"/>
            </p14:xfrm>
          </p:contentPart>
        </mc:Choice>
        <mc:Fallback>
          <p:sp>
            <p:nvSpPr>
              <p:cNvPr id="1049406" name=""/>
              <p:cNvSpPr/>
              <p:nvPr/>
            </p:nvSpPr>
            <p:spPr>
              <a:xfrm>
                <a:off x="1233688" y="2065032"/>
                <a:ext cx="172095" cy="327844"/>
              </a:xfrm>
            </p:spPr>
          </p:sp>
        </mc:Fallback>
      </mc:AlternateContent>
      <mc:AlternateContent xmlns:mc="http://schemas.openxmlformats.org/markup-compatibility/2006">
        <mc:Choice xmlns:p14="http://schemas.microsoft.com/office/powerpoint/2010/main" Requires="p14">
          <p:contentPart p14:bwMode="auto" r:id="rId42">
            <p14:nvContentPartPr>
              <p14:cNvPr id="1049407" name=""/>
              <p14:cNvContentPartPr/>
              <p14:nvPr/>
            </p14:nvContentPartPr>
            <p14:xfrm>
              <a:off x="1665514" y="2255322"/>
              <a:ext cx="417126" cy="113977"/>
            </p14:xfrm>
          </p:contentPart>
        </mc:Choice>
        <mc:Fallback>
          <p:sp>
            <p:nvSpPr>
              <p:cNvPr id="1049407" name=""/>
              <p:cNvSpPr/>
              <p:nvPr/>
            </p:nvSpPr>
            <p:spPr>
              <a:xfrm>
                <a:off x="1665514" y="2255322"/>
                <a:ext cx="417126" cy="113977"/>
              </a:xfrm>
            </p:spPr>
          </p:sp>
        </mc:Fallback>
      </mc:AlternateContent>
      <mc:AlternateContent xmlns:mc="http://schemas.openxmlformats.org/markup-compatibility/2006">
        <mc:Choice xmlns:p14="http://schemas.microsoft.com/office/powerpoint/2010/main" Requires="p14">
          <p:contentPart p14:bwMode="auto" r:id="rId43">
            <p14:nvContentPartPr>
              <p14:cNvPr id="1049408" name=""/>
              <p14:cNvContentPartPr/>
              <p14:nvPr/>
            </p14:nvContentPartPr>
            <p14:xfrm>
              <a:off x="2027401" y="2009107"/>
              <a:ext cx="39861" cy="354747"/>
            </p14:xfrm>
          </p:contentPart>
        </mc:Choice>
        <mc:Fallback>
          <p:sp>
            <p:nvSpPr>
              <p:cNvPr id="1049408" name=""/>
              <p:cNvSpPr/>
              <p:nvPr/>
            </p:nvSpPr>
            <p:spPr>
              <a:xfrm>
                <a:off x="2027401" y="2009107"/>
                <a:ext cx="39861" cy="354747"/>
              </a:xfrm>
            </p:spPr>
          </p:sp>
        </mc:Fallback>
      </mc:AlternateContent>
      <mc:AlternateContent xmlns:mc="http://schemas.openxmlformats.org/markup-compatibility/2006">
        <mc:Choice xmlns:p14="http://schemas.microsoft.com/office/powerpoint/2010/main" Requires="p14">
          <p:contentPart p14:bwMode="auto" r:id="rId44">
            <p14:nvContentPartPr>
              <p14:cNvPr id="1049409" name=""/>
              <p14:cNvContentPartPr/>
              <p14:nvPr/>
            </p14:nvContentPartPr>
            <p14:xfrm>
              <a:off x="2116277" y="2177073"/>
              <a:ext cx="220266" cy="300137"/>
            </p14:xfrm>
          </p:contentPart>
        </mc:Choice>
        <mc:Fallback>
          <p:sp>
            <p:nvSpPr>
              <p:cNvPr id="1049409" name=""/>
              <p:cNvSpPr/>
              <p:nvPr/>
            </p:nvSpPr>
            <p:spPr>
              <a:xfrm>
                <a:off x="2116277" y="2177073"/>
                <a:ext cx="220266" cy="300137"/>
              </a:xfrm>
            </p:spPr>
          </p:sp>
        </mc:Fallback>
      </mc:AlternateContent>
      <mc:AlternateContent xmlns:mc="http://schemas.openxmlformats.org/markup-compatibility/2006">
        <mc:Choice xmlns:p14="http://schemas.microsoft.com/office/powerpoint/2010/main" Requires="p14">
          <p:contentPart p14:bwMode="auto" r:id="rId45">
            <p14:nvContentPartPr>
              <p14:cNvPr id="1049410" name=""/>
              <p14:cNvContentPartPr/>
              <p14:nvPr/>
            </p14:nvContentPartPr>
            <p14:xfrm>
              <a:off x="2349068" y="2226531"/>
              <a:ext cx="151480" cy="96401"/>
            </p14:xfrm>
          </p:contentPart>
        </mc:Choice>
        <mc:Fallback>
          <p:sp>
            <p:nvSpPr>
              <p:cNvPr id="1049410" name=""/>
              <p:cNvSpPr/>
              <p:nvPr/>
            </p:nvSpPr>
            <p:spPr>
              <a:xfrm>
                <a:off x="2349068" y="2226531"/>
                <a:ext cx="151480" cy="96401"/>
              </a:xfrm>
            </p:spPr>
          </p:sp>
        </mc:Fallback>
      </mc:AlternateContent>
      <mc:AlternateContent xmlns:mc="http://schemas.openxmlformats.org/markup-compatibility/2006">
        <mc:Choice xmlns:p14="http://schemas.microsoft.com/office/powerpoint/2010/main" Requires="p14">
          <p:contentPart p14:bwMode="auto" r:id="rId46">
            <p14:nvContentPartPr>
              <p14:cNvPr id="1049411" name=""/>
              <p14:cNvContentPartPr/>
              <p14:nvPr/>
            </p14:nvContentPartPr>
            <p14:xfrm>
              <a:off x="2560212" y="1893446"/>
              <a:ext cx="21816" cy="404137"/>
            </p14:xfrm>
          </p:contentPart>
        </mc:Choice>
        <mc:Fallback>
          <p:sp>
            <p:nvSpPr>
              <p:cNvPr id="1049411" name=""/>
              <p:cNvSpPr/>
              <p:nvPr/>
            </p:nvSpPr>
            <p:spPr>
              <a:xfrm>
                <a:off x="2560212" y="1893446"/>
                <a:ext cx="21816" cy="404137"/>
              </a:xfrm>
            </p:spPr>
          </p:sp>
        </mc:Fallback>
      </mc:AlternateContent>
      <mc:AlternateContent xmlns:mc="http://schemas.openxmlformats.org/markup-compatibility/2006">
        <mc:Choice xmlns:p14="http://schemas.microsoft.com/office/powerpoint/2010/main" Requires="p14">
          <p:contentPart p14:bwMode="auto" r:id="rId47">
            <p14:nvContentPartPr>
              <p14:cNvPr id="1049412" name=""/>
              <p14:cNvContentPartPr/>
              <p14:nvPr/>
            </p14:nvContentPartPr>
            <p14:xfrm>
              <a:off x="2492032" y="2066864"/>
              <a:ext cx="176858" cy="29113"/>
            </p14:xfrm>
          </p:contentPart>
        </mc:Choice>
        <mc:Fallback>
          <p:sp>
            <p:nvSpPr>
              <p:cNvPr id="1049412" name=""/>
              <p:cNvSpPr/>
              <p:nvPr/>
            </p:nvSpPr>
            <p:spPr>
              <a:xfrm>
                <a:off x="2492032" y="2066864"/>
                <a:ext cx="176858" cy="29113"/>
              </a:xfrm>
            </p:spPr>
          </p:sp>
        </mc:Fallback>
      </mc:AlternateContent>
      <mc:AlternateContent xmlns:mc="http://schemas.openxmlformats.org/markup-compatibility/2006">
        <mc:Choice xmlns:p14="http://schemas.microsoft.com/office/powerpoint/2010/main" Requires="p14">
          <p:contentPart p14:bwMode="auto" r:id="rId48">
            <p14:nvContentPartPr>
              <p14:cNvPr id="1049413" name=""/>
              <p14:cNvContentPartPr/>
              <p14:nvPr/>
            </p14:nvContentPartPr>
            <p14:xfrm>
              <a:off x="2641573" y="2204689"/>
              <a:ext cx="129636" cy="85287"/>
            </p14:xfrm>
          </p:contentPart>
        </mc:Choice>
        <mc:Fallback>
          <p:sp>
            <p:nvSpPr>
              <p:cNvPr id="1049413" name=""/>
              <p:cNvSpPr/>
              <p:nvPr/>
            </p:nvSpPr>
            <p:spPr>
              <a:xfrm>
                <a:off x="2641573" y="2204689"/>
                <a:ext cx="129636" cy="85287"/>
              </a:xfrm>
            </p:spPr>
          </p:sp>
        </mc:Fallback>
      </mc:AlternateContent>
      <mc:AlternateContent xmlns:mc="http://schemas.openxmlformats.org/markup-compatibility/2006">
        <mc:Choice xmlns:p14="http://schemas.microsoft.com/office/powerpoint/2010/main" Requires="p14">
          <p:contentPart p14:bwMode="auto" r:id="rId49">
            <p14:nvContentPartPr>
              <p14:cNvPr id="1049414" name=""/>
              <p14:cNvContentPartPr/>
              <p14:nvPr/>
            </p14:nvContentPartPr>
            <p14:xfrm>
              <a:off x="2658574" y="2127849"/>
              <a:ext cx="303868" cy="162946"/>
            </p14:xfrm>
          </p:contentPart>
        </mc:Choice>
        <mc:Fallback>
          <p:sp>
            <p:nvSpPr>
              <p:cNvPr id="1049414" name=""/>
              <p:cNvSpPr/>
              <p:nvPr/>
            </p:nvSpPr>
            <p:spPr>
              <a:xfrm>
                <a:off x="2658574" y="2127849"/>
                <a:ext cx="303868" cy="162946"/>
              </a:xfrm>
            </p:spPr>
          </p:sp>
        </mc:Fallback>
      </mc:AlternateContent>
      <mc:AlternateContent xmlns:mc="http://schemas.openxmlformats.org/markup-compatibility/2006">
        <mc:Choice xmlns:p14="http://schemas.microsoft.com/office/powerpoint/2010/main" Requires="p14">
          <p:contentPart p14:bwMode="auto" r:id="rId50">
            <p14:nvContentPartPr>
              <p14:cNvPr id="1049415" name=""/>
              <p14:cNvContentPartPr/>
              <p14:nvPr/>
            </p14:nvContentPartPr>
            <p14:xfrm>
              <a:off x="2794276" y="1878554"/>
              <a:ext cx="105465" cy="148359"/>
            </p14:xfrm>
          </p:contentPart>
        </mc:Choice>
        <mc:Fallback>
          <p:sp>
            <p:nvSpPr>
              <p:cNvPr id="1049415" name=""/>
              <p:cNvSpPr/>
              <p:nvPr/>
            </p:nvSpPr>
            <p:spPr>
              <a:xfrm>
                <a:off x="2794276" y="1878554"/>
                <a:ext cx="105465" cy="148359"/>
              </a:xfrm>
            </p:spPr>
          </p:sp>
        </mc:Fallback>
      </mc:AlternateContent>
      <mc:AlternateContent xmlns:mc="http://schemas.openxmlformats.org/markup-compatibility/2006">
        <mc:Choice xmlns:p14="http://schemas.microsoft.com/office/powerpoint/2010/main" Requires="p14">
          <p:contentPart p14:bwMode="auto" r:id="rId51">
            <p14:nvContentPartPr>
              <p14:cNvPr id="1049416" name=""/>
              <p14:cNvContentPartPr/>
              <p14:nvPr/>
            </p14:nvContentPartPr>
            <p14:xfrm>
              <a:off x="3163745" y="1969504"/>
              <a:ext cx="167829" cy="278482"/>
            </p14:xfrm>
          </p:contentPart>
        </mc:Choice>
        <mc:Fallback>
          <p:sp>
            <p:nvSpPr>
              <p:cNvPr id="1049416" name=""/>
              <p:cNvSpPr/>
              <p:nvPr/>
            </p:nvSpPr>
            <p:spPr>
              <a:xfrm>
                <a:off x="3163745" y="1969504"/>
                <a:ext cx="167829" cy="278482"/>
              </a:xfrm>
            </p:spPr>
          </p:sp>
        </mc:Fallback>
      </mc:AlternateContent>
      <mc:AlternateContent xmlns:mc="http://schemas.openxmlformats.org/markup-compatibility/2006">
        <mc:Choice xmlns:p14="http://schemas.microsoft.com/office/powerpoint/2010/main" Requires="p14">
          <p:contentPart p14:bwMode="auto" r:id="rId52">
            <p14:nvContentPartPr>
              <p14:cNvPr id="1049417" name=""/>
              <p14:cNvContentPartPr/>
              <p14:nvPr/>
            </p14:nvContentPartPr>
            <p14:xfrm>
              <a:off x="3361846" y="2088780"/>
              <a:ext cx="601523" cy="180938"/>
            </p14:xfrm>
          </p:contentPart>
        </mc:Choice>
        <mc:Fallback>
          <p:sp>
            <p:nvSpPr>
              <p:cNvPr id="1049417" name=""/>
              <p:cNvSpPr/>
              <p:nvPr/>
            </p:nvSpPr>
            <p:spPr>
              <a:xfrm>
                <a:off x="3361846" y="2088780"/>
                <a:ext cx="601523" cy="180938"/>
              </a:xfrm>
            </p:spPr>
          </p:sp>
        </mc:Fallback>
      </mc:AlternateContent>
      <mc:AlternateContent xmlns:mc="http://schemas.openxmlformats.org/markup-compatibility/2006">
        <mc:Choice xmlns:p14="http://schemas.microsoft.com/office/powerpoint/2010/main" Requires="p14">
          <p:contentPart p14:bwMode="auto" r:id="rId53">
            <p14:nvContentPartPr>
              <p14:cNvPr id="1049418" name=""/>
              <p14:cNvContentPartPr/>
              <p14:nvPr/>
            </p14:nvContentPartPr>
            <p14:xfrm>
              <a:off x="4144051" y="2034424"/>
              <a:ext cx="13738" cy="227651"/>
            </p14:xfrm>
          </p:contentPart>
        </mc:Choice>
        <mc:Fallback>
          <p:sp>
            <p:nvSpPr>
              <p:cNvPr id="1049418" name=""/>
              <p:cNvSpPr/>
              <p:nvPr/>
            </p:nvSpPr>
            <p:spPr>
              <a:xfrm>
                <a:off x="4144051" y="2034424"/>
                <a:ext cx="13738" cy="227651"/>
              </a:xfrm>
            </p:spPr>
          </p:sp>
        </mc:Fallback>
      </mc:AlternateContent>
      <mc:AlternateContent xmlns:mc="http://schemas.openxmlformats.org/markup-compatibility/2006">
        <mc:Choice xmlns:p14="http://schemas.microsoft.com/office/powerpoint/2010/main" Requires="p14">
          <p:contentPart p14:bwMode="auto" r:id="rId54">
            <p14:nvContentPartPr>
              <p14:cNvPr id="1049419" name=""/>
              <p14:cNvContentPartPr/>
              <p14:nvPr/>
            </p14:nvContentPartPr>
            <p14:xfrm>
              <a:off x="4085366" y="1901795"/>
              <a:ext cx="282468" cy="325160"/>
            </p14:xfrm>
          </p:contentPart>
        </mc:Choice>
        <mc:Fallback>
          <p:sp>
            <p:nvSpPr>
              <p:cNvPr id="1049419" name=""/>
              <p:cNvSpPr/>
              <p:nvPr/>
            </p:nvSpPr>
            <p:spPr>
              <a:xfrm>
                <a:off x="4085366" y="1901795"/>
                <a:ext cx="282468" cy="325160"/>
              </a:xfrm>
            </p:spPr>
          </p:sp>
        </mc:Fallback>
      </mc:AlternateContent>
      <mc:AlternateContent xmlns:mc="http://schemas.openxmlformats.org/markup-compatibility/2006">
        <mc:Choice xmlns:p14="http://schemas.microsoft.com/office/powerpoint/2010/main" Requires="p14">
          <p:contentPart p14:bwMode="auto" r:id="rId55">
            <p14:nvContentPartPr>
              <p14:cNvPr id="1049420" name=""/>
              <p14:cNvContentPartPr/>
              <p14:nvPr/>
            </p14:nvContentPartPr>
            <p14:xfrm>
              <a:off x="4544702" y="2059988"/>
              <a:ext cx="7060" cy="72474"/>
            </p14:xfrm>
          </p:contentPart>
        </mc:Choice>
        <mc:Fallback>
          <p:sp>
            <p:nvSpPr>
              <p:cNvPr id="1049420" name=""/>
              <p:cNvSpPr/>
              <p:nvPr/>
            </p:nvSpPr>
            <p:spPr>
              <a:xfrm>
                <a:off x="4544702" y="2059988"/>
                <a:ext cx="7060" cy="72474"/>
              </a:xfrm>
            </p:spPr>
          </p:sp>
        </mc:Fallback>
      </mc:AlternateContent>
      <mc:AlternateContent xmlns:mc="http://schemas.openxmlformats.org/markup-compatibility/2006">
        <mc:Choice xmlns:p14="http://schemas.microsoft.com/office/powerpoint/2010/main" Requires="p14">
          <p:contentPart p14:bwMode="auto" r:id="rId56">
            <p14:nvContentPartPr>
              <p14:cNvPr id="1049421" name=""/>
              <p14:cNvContentPartPr/>
              <p14:nvPr/>
            </p14:nvContentPartPr>
            <p14:xfrm>
              <a:off x="4566322" y="2233480"/>
              <a:ext cx="0" cy="32804"/>
            </p14:xfrm>
          </p:contentPart>
        </mc:Choice>
        <mc:Fallback>
          <p:sp>
            <p:nvSpPr>
              <p:cNvPr id="1049421" name=""/>
              <p:cNvSpPr/>
              <p:nvPr/>
            </p:nvSpPr>
            <p:spPr>
              <a:xfrm>
                <a:off x="4566322" y="2233480"/>
                <a:ext cx="0" cy="32804"/>
              </a:xfrm>
            </p:spPr>
          </p:sp>
        </mc:Fallback>
      </mc:AlternateContent>
      <mc:AlternateContent xmlns:mc="http://schemas.openxmlformats.org/markup-compatibility/2006">
        <mc:Choice xmlns:p14="http://schemas.microsoft.com/office/powerpoint/2010/main" Requires="p14">
          <p:contentPart p14:bwMode="auto" r:id="rId57">
            <p14:nvContentPartPr>
              <p14:cNvPr id="1049422" name=""/>
              <p14:cNvContentPartPr/>
              <p14:nvPr/>
            </p14:nvContentPartPr>
            <p14:xfrm>
              <a:off x="1022749" y="2795441"/>
              <a:ext cx="282334" cy="427045"/>
            </p14:xfrm>
          </p:contentPart>
        </mc:Choice>
        <mc:Fallback>
          <p:sp>
            <p:nvSpPr>
              <p:cNvPr id="1049422" name=""/>
              <p:cNvSpPr/>
              <p:nvPr/>
            </p:nvSpPr>
            <p:spPr>
              <a:xfrm>
                <a:off x="1022749" y="2795441"/>
                <a:ext cx="282334" cy="427045"/>
              </a:xfrm>
            </p:spPr>
          </p:sp>
        </mc:Fallback>
      </mc:AlternateContent>
      <mc:AlternateContent xmlns:mc="http://schemas.openxmlformats.org/markup-compatibility/2006">
        <mc:Choice xmlns:p14="http://schemas.microsoft.com/office/powerpoint/2010/main" Requires="p14">
          <p:contentPart p14:bwMode="auto" r:id="rId58">
            <p14:nvContentPartPr>
              <p14:cNvPr id="1049423" name=""/>
              <p14:cNvContentPartPr/>
              <p14:nvPr/>
            </p14:nvContentPartPr>
            <p14:xfrm>
              <a:off x="1462167" y="2901937"/>
              <a:ext cx="251643" cy="403648"/>
            </p14:xfrm>
          </p:contentPart>
        </mc:Choice>
        <mc:Fallback>
          <p:sp>
            <p:nvSpPr>
              <p:cNvPr id="1049423" name=""/>
              <p:cNvSpPr/>
              <p:nvPr/>
            </p:nvSpPr>
            <p:spPr>
              <a:xfrm>
                <a:off x="1462167" y="2901937"/>
                <a:ext cx="251643" cy="403648"/>
              </a:xfrm>
            </p:spPr>
          </p:sp>
        </mc:Fallback>
      </mc:AlternateContent>
      <mc:AlternateContent xmlns:mc="http://schemas.openxmlformats.org/markup-compatibility/2006">
        <mc:Choice xmlns:p14="http://schemas.microsoft.com/office/powerpoint/2010/main" Requires="p14">
          <p:contentPart p14:bwMode="auto" r:id="rId59">
            <p14:nvContentPartPr>
              <p14:cNvPr id="1049424" name=""/>
              <p14:cNvContentPartPr/>
              <p14:nvPr/>
            </p14:nvContentPartPr>
            <p14:xfrm>
              <a:off x="1476728" y="2766319"/>
              <a:ext cx="309721" cy="39759"/>
            </p14:xfrm>
          </p:contentPart>
        </mc:Choice>
        <mc:Fallback>
          <p:sp>
            <p:nvSpPr>
              <p:cNvPr id="1049424" name=""/>
              <p:cNvSpPr/>
              <p:nvPr/>
            </p:nvSpPr>
            <p:spPr>
              <a:xfrm>
                <a:off x="1476728" y="2766319"/>
                <a:ext cx="309721" cy="39759"/>
              </a:xfrm>
            </p:spPr>
          </p:sp>
        </mc:Fallback>
      </mc:AlternateContent>
      <mc:AlternateContent xmlns:mc="http://schemas.openxmlformats.org/markup-compatibility/2006">
        <mc:Choice xmlns:p14="http://schemas.microsoft.com/office/powerpoint/2010/main" Requires="p14">
          <p:contentPart p14:bwMode="auto" r:id="rId60">
            <p14:nvContentPartPr>
              <p14:cNvPr id="1049425" name=""/>
              <p14:cNvContentPartPr/>
              <p14:nvPr/>
            </p14:nvContentPartPr>
            <p14:xfrm>
              <a:off x="1655432" y="2719208"/>
              <a:ext cx="101536" cy="130161"/>
            </p14:xfrm>
          </p:contentPart>
        </mc:Choice>
        <mc:Fallback>
          <p:sp>
            <p:nvSpPr>
              <p:cNvPr id="1049425" name=""/>
              <p:cNvSpPr/>
              <p:nvPr/>
            </p:nvSpPr>
            <p:spPr>
              <a:xfrm>
                <a:off x="1655432" y="2719208"/>
                <a:ext cx="101536" cy="130161"/>
              </a:xfrm>
            </p:spPr>
          </p:sp>
        </mc:Fallback>
      </mc:AlternateContent>
      <mc:AlternateContent xmlns:mc="http://schemas.openxmlformats.org/markup-compatibility/2006">
        <mc:Choice xmlns:p14="http://schemas.microsoft.com/office/powerpoint/2010/main" Requires="p14">
          <p:contentPart p14:bwMode="auto" r:id="rId61">
            <p14:nvContentPartPr>
              <p14:cNvPr id="1049426" name=""/>
              <p14:cNvContentPartPr/>
              <p14:nvPr/>
            </p14:nvContentPartPr>
            <p14:xfrm>
              <a:off x="1920033" y="784736"/>
              <a:ext cx="143108" cy="149743"/>
            </p14:xfrm>
          </p:contentPart>
        </mc:Choice>
        <mc:Fallback>
          <p:sp>
            <p:nvSpPr>
              <p:cNvPr id="1049426" name=""/>
              <p:cNvSpPr/>
              <p:nvPr/>
            </p:nvSpPr>
            <p:spPr>
              <a:xfrm>
                <a:off x="1920033" y="784736"/>
                <a:ext cx="143108" cy="149743"/>
              </a:xfrm>
            </p:spPr>
          </p:sp>
        </mc:Fallback>
      </mc:AlternateContent>
      <mc:AlternateContent xmlns:mc="http://schemas.openxmlformats.org/markup-compatibility/2006">
        <mc:Choice xmlns:p14="http://schemas.microsoft.com/office/powerpoint/2010/main" Requires="p14">
          <p:contentPart p14:bwMode="auto" r:id="rId62">
            <p14:nvContentPartPr>
              <p14:cNvPr id="1049427" name=""/>
              <p14:cNvContentPartPr/>
              <p14:nvPr/>
            </p14:nvContentPartPr>
            <p14:xfrm>
              <a:off x="1700156" y="3068376"/>
              <a:ext cx="183803" cy="202109"/>
            </p14:xfrm>
          </p:contentPart>
        </mc:Choice>
        <mc:Fallback>
          <p:sp>
            <p:nvSpPr>
              <p:cNvPr id="1049427" name=""/>
              <p:cNvSpPr/>
              <p:nvPr/>
            </p:nvSpPr>
            <p:spPr>
              <a:xfrm>
                <a:off x="1700156" y="3068376"/>
                <a:ext cx="183803" cy="202109"/>
              </a:xfrm>
            </p:spPr>
          </p:sp>
        </mc:Fallback>
      </mc:AlternateContent>
      <mc:AlternateContent xmlns:mc="http://schemas.openxmlformats.org/markup-compatibility/2006">
        <mc:Choice xmlns:p14="http://schemas.microsoft.com/office/powerpoint/2010/main" Requires="p14">
          <p:contentPart p14:bwMode="auto" r:id="rId63">
            <p14:nvContentPartPr>
              <p14:cNvPr id="1049428" name=""/>
              <p14:cNvContentPartPr/>
              <p14:nvPr/>
            </p14:nvContentPartPr>
            <p14:xfrm>
              <a:off x="1867055" y="3001660"/>
              <a:ext cx="174466" cy="360193"/>
            </p14:xfrm>
          </p:contentPart>
        </mc:Choice>
        <mc:Fallback>
          <p:sp>
            <p:nvSpPr>
              <p:cNvPr id="1049428" name=""/>
              <p:cNvSpPr/>
              <p:nvPr/>
            </p:nvSpPr>
            <p:spPr>
              <a:xfrm>
                <a:off x="1867055" y="3001660"/>
                <a:ext cx="174466" cy="360193"/>
              </a:xfrm>
            </p:spPr>
          </p:sp>
        </mc:Fallback>
      </mc:AlternateContent>
      <mc:AlternateContent xmlns:mc="http://schemas.openxmlformats.org/markup-compatibility/2006">
        <mc:Choice xmlns:p14="http://schemas.microsoft.com/office/powerpoint/2010/main" Requires="p14">
          <p:contentPart p14:bwMode="auto" r:id="rId64">
            <p14:nvContentPartPr>
              <p14:cNvPr id="1049429" name=""/>
              <p14:cNvContentPartPr/>
              <p14:nvPr/>
            </p14:nvContentPartPr>
            <p14:xfrm>
              <a:off x="2021494" y="3098115"/>
              <a:ext cx="160680" cy="261697"/>
            </p14:xfrm>
          </p:contentPart>
        </mc:Choice>
        <mc:Fallback>
          <p:sp>
            <p:nvSpPr>
              <p:cNvPr id="1049429" name=""/>
              <p:cNvSpPr/>
              <p:nvPr/>
            </p:nvSpPr>
            <p:spPr>
              <a:xfrm>
                <a:off x="2021494" y="3098115"/>
                <a:ext cx="160680" cy="261697"/>
              </a:xfrm>
            </p:spPr>
          </p:sp>
        </mc:Fallback>
      </mc:AlternateContent>
      <mc:AlternateContent xmlns:mc="http://schemas.openxmlformats.org/markup-compatibility/2006">
        <mc:Choice xmlns:p14="http://schemas.microsoft.com/office/powerpoint/2010/main" Requires="p14">
          <p:contentPart p14:bwMode="auto" r:id="rId65">
            <p14:nvContentPartPr>
              <p14:cNvPr id="1049430" name=""/>
              <p14:cNvContentPartPr/>
              <p14:nvPr/>
            </p14:nvContentPartPr>
            <p14:xfrm>
              <a:off x="2234786" y="3023501"/>
              <a:ext cx="42800" cy="86870"/>
            </p14:xfrm>
          </p:contentPart>
        </mc:Choice>
        <mc:Fallback>
          <p:sp>
            <p:nvSpPr>
              <p:cNvPr id="1049430" name=""/>
              <p:cNvSpPr/>
              <p:nvPr/>
            </p:nvSpPr>
            <p:spPr>
              <a:xfrm>
                <a:off x="2234786" y="3023501"/>
                <a:ext cx="42800" cy="86870"/>
              </a:xfrm>
            </p:spPr>
          </p:sp>
        </mc:Fallback>
      </mc:AlternateContent>
      <mc:AlternateContent xmlns:mc="http://schemas.openxmlformats.org/markup-compatibility/2006">
        <mc:Choice xmlns:p14="http://schemas.microsoft.com/office/powerpoint/2010/main" Requires="p14">
          <p:contentPart p14:bwMode="auto" r:id="rId66">
            <p14:nvContentPartPr>
              <p14:cNvPr id="1049431" name=""/>
              <p14:cNvContentPartPr/>
              <p14:nvPr/>
            </p14:nvContentPartPr>
            <p14:xfrm>
              <a:off x="1104758" y="3424543"/>
              <a:ext cx="1109058" cy="31962"/>
            </p14:xfrm>
          </p:contentPart>
        </mc:Choice>
        <mc:Fallback>
          <p:sp>
            <p:nvSpPr>
              <p:cNvPr id="1049431" name=""/>
              <p:cNvSpPr/>
              <p:nvPr/>
            </p:nvSpPr>
            <p:spPr>
              <a:xfrm>
                <a:off x="1104758" y="3424543"/>
                <a:ext cx="1109058" cy="31962"/>
              </a:xfrm>
            </p:spPr>
          </p:sp>
        </mc:Fallback>
      </mc:AlternateContent>
      <mc:AlternateContent xmlns:mc="http://schemas.openxmlformats.org/markup-compatibility/2006">
        <mc:Choice xmlns:p14="http://schemas.microsoft.com/office/powerpoint/2010/main" Requires="p14">
          <p:contentPart p14:bwMode="auto" r:id="rId67">
            <p14:nvContentPartPr>
              <p14:cNvPr id="1049432" name=""/>
              <p14:cNvContentPartPr/>
              <p14:nvPr/>
            </p14:nvContentPartPr>
            <p14:xfrm>
              <a:off x="1360804" y="3570381"/>
              <a:ext cx="365030" cy="320875"/>
            </p14:xfrm>
          </p:contentPart>
        </mc:Choice>
        <mc:Fallback>
          <p:sp>
            <p:nvSpPr>
              <p:cNvPr id="1049432" name=""/>
              <p:cNvSpPr/>
              <p:nvPr/>
            </p:nvSpPr>
            <p:spPr>
              <a:xfrm>
                <a:off x="1360804" y="3570381"/>
                <a:ext cx="365030" cy="320875"/>
              </a:xfrm>
            </p:spPr>
          </p:sp>
        </mc:Fallback>
      </mc:AlternateContent>
      <mc:AlternateContent xmlns:mc="http://schemas.openxmlformats.org/markup-compatibility/2006">
        <mc:Choice xmlns:p14="http://schemas.microsoft.com/office/powerpoint/2010/main" Requires="p14">
          <p:contentPart p14:bwMode="auto" r:id="rId68">
            <p14:nvContentPartPr>
              <p14:cNvPr id="1049433" name=""/>
              <p14:cNvContentPartPr/>
              <p14:nvPr/>
            </p14:nvContentPartPr>
            <p14:xfrm>
              <a:off x="1598070" y="3718462"/>
              <a:ext cx="221946" cy="36236"/>
            </p14:xfrm>
          </p:contentPart>
        </mc:Choice>
        <mc:Fallback>
          <p:sp>
            <p:nvSpPr>
              <p:cNvPr id="1049433" name=""/>
              <p:cNvSpPr/>
              <p:nvPr/>
            </p:nvSpPr>
            <p:spPr>
              <a:xfrm>
                <a:off x="1598070" y="3718462"/>
                <a:ext cx="221946" cy="36236"/>
              </a:xfrm>
            </p:spPr>
          </p:sp>
        </mc:Fallback>
      </mc:AlternateContent>
      <mc:AlternateContent xmlns:mc="http://schemas.openxmlformats.org/markup-compatibility/2006">
        <mc:Choice xmlns:p14="http://schemas.microsoft.com/office/powerpoint/2010/main" Requires="p14">
          <p:contentPart p14:bwMode="auto" r:id="rId69">
            <p14:nvContentPartPr>
              <p14:cNvPr id="1049434" name=""/>
              <p14:cNvContentPartPr/>
              <p14:nvPr/>
            </p14:nvContentPartPr>
            <p14:xfrm>
              <a:off x="2127288" y="3211389"/>
              <a:ext cx="286201" cy="685359"/>
            </p14:xfrm>
          </p:contentPart>
        </mc:Choice>
        <mc:Fallback>
          <p:sp>
            <p:nvSpPr>
              <p:cNvPr id="1049434" name=""/>
              <p:cNvSpPr/>
              <p:nvPr/>
            </p:nvSpPr>
            <p:spPr>
              <a:xfrm>
                <a:off x="2127288" y="3211389"/>
                <a:ext cx="286201" cy="685359"/>
              </a:xfrm>
            </p:spPr>
          </p:sp>
        </mc:Fallback>
      </mc:AlternateContent>
      <mc:AlternateContent xmlns:mc="http://schemas.openxmlformats.org/markup-compatibility/2006">
        <mc:Choice xmlns:p14="http://schemas.microsoft.com/office/powerpoint/2010/main" Requires="p14">
          <p:contentPart p14:bwMode="auto" r:id="rId70">
            <p14:nvContentPartPr>
              <p14:cNvPr id="1049435" name=""/>
              <p14:cNvContentPartPr/>
              <p14:nvPr/>
            </p14:nvContentPartPr>
            <p14:xfrm>
              <a:off x="2347624" y="3599259"/>
              <a:ext cx="175139" cy="379353"/>
            </p14:xfrm>
          </p:contentPart>
        </mc:Choice>
        <mc:Fallback>
          <p:sp>
            <p:nvSpPr>
              <p:cNvPr id="1049435" name=""/>
              <p:cNvSpPr/>
              <p:nvPr/>
            </p:nvSpPr>
            <p:spPr>
              <a:xfrm>
                <a:off x="2347624" y="3599259"/>
                <a:ext cx="175139" cy="379353"/>
              </a:xfrm>
            </p:spPr>
          </p:sp>
        </mc:Fallback>
      </mc:AlternateContent>
      <mc:AlternateContent xmlns:mc="http://schemas.openxmlformats.org/markup-compatibility/2006">
        <mc:Choice xmlns:p14="http://schemas.microsoft.com/office/powerpoint/2010/main" Requires="p14">
          <p:contentPart p14:bwMode="auto" r:id="rId71">
            <p14:nvContentPartPr>
              <p14:cNvPr id="1049436" name=""/>
              <p14:cNvContentPartPr/>
              <p14:nvPr/>
            </p14:nvContentPartPr>
            <p14:xfrm>
              <a:off x="2567787" y="3501535"/>
              <a:ext cx="17346" cy="108063"/>
            </p14:xfrm>
          </p:contentPart>
        </mc:Choice>
        <mc:Fallback>
          <p:sp>
            <p:nvSpPr>
              <p:cNvPr id="1049436" name=""/>
              <p:cNvSpPr/>
              <p:nvPr/>
            </p:nvSpPr>
            <p:spPr>
              <a:xfrm>
                <a:off x="2567787" y="3501535"/>
                <a:ext cx="17346" cy="108063"/>
              </a:xfrm>
            </p:spPr>
          </p:sp>
        </mc:Fallback>
      </mc:AlternateContent>
      <mc:AlternateContent xmlns:mc="http://schemas.openxmlformats.org/markup-compatibility/2006">
        <mc:Choice xmlns:p14="http://schemas.microsoft.com/office/powerpoint/2010/main" Requires="p14">
          <p:contentPart p14:bwMode="auto" r:id="rId72">
            <p14:nvContentPartPr>
              <p14:cNvPr id="1049437" name=""/>
              <p14:cNvContentPartPr/>
              <p14:nvPr/>
            </p14:nvContentPartPr>
            <p14:xfrm>
              <a:off x="2678237" y="3405600"/>
              <a:ext cx="189293" cy="5342"/>
            </p14:xfrm>
          </p:contentPart>
        </mc:Choice>
        <mc:Fallback>
          <p:sp>
            <p:nvSpPr>
              <p:cNvPr id="1049437" name=""/>
              <p:cNvSpPr/>
              <p:nvPr/>
            </p:nvSpPr>
            <p:spPr>
              <a:xfrm>
                <a:off x="2678237" y="3405600"/>
                <a:ext cx="189293" cy="5342"/>
              </a:xfrm>
            </p:spPr>
          </p:sp>
        </mc:Fallback>
      </mc:AlternateContent>
      <mc:AlternateContent xmlns:mc="http://schemas.openxmlformats.org/markup-compatibility/2006">
        <mc:Choice xmlns:p14="http://schemas.microsoft.com/office/powerpoint/2010/main" Requires="p14">
          <p:contentPart p14:bwMode="auto" r:id="rId73">
            <p14:nvContentPartPr>
              <p14:cNvPr id="1049438" name=""/>
              <p14:cNvContentPartPr/>
              <p14:nvPr/>
            </p14:nvContentPartPr>
            <p14:xfrm>
              <a:off x="2685297" y="3508484"/>
              <a:ext cx="192823" cy="7198"/>
            </p14:xfrm>
          </p:contentPart>
        </mc:Choice>
        <mc:Fallback>
          <p:sp>
            <p:nvSpPr>
              <p:cNvPr id="1049438" name=""/>
              <p:cNvSpPr/>
              <p:nvPr/>
            </p:nvSpPr>
            <p:spPr>
              <a:xfrm>
                <a:off x="2685297" y="3508484"/>
                <a:ext cx="192823" cy="7198"/>
              </a:xfrm>
            </p:spPr>
          </p:sp>
        </mc:Fallback>
      </mc:AlternateContent>
      <mc:AlternateContent xmlns:mc="http://schemas.openxmlformats.org/markup-compatibility/2006">
        <mc:Choice xmlns:p14="http://schemas.microsoft.com/office/powerpoint/2010/main" Requires="p14">
          <p:contentPart p14:bwMode="auto" r:id="rId74">
            <p14:nvContentPartPr>
              <p14:cNvPr id="1049439" name=""/>
              <p14:cNvContentPartPr/>
              <p14:nvPr/>
            </p14:nvContentPartPr>
            <p14:xfrm>
              <a:off x="3093944" y="3081084"/>
              <a:ext cx="365144" cy="536360"/>
            </p14:xfrm>
          </p:contentPart>
        </mc:Choice>
        <mc:Fallback>
          <p:sp>
            <p:nvSpPr>
              <p:cNvPr id="1049439" name=""/>
              <p:cNvSpPr/>
              <p:nvPr/>
            </p:nvSpPr>
            <p:spPr>
              <a:xfrm>
                <a:off x="3093944" y="3081084"/>
                <a:ext cx="365144" cy="536360"/>
              </a:xfrm>
            </p:spPr>
          </p:sp>
        </mc:Fallback>
      </mc:AlternateContent>
      <mc:AlternateContent xmlns:mc="http://schemas.openxmlformats.org/markup-compatibility/2006">
        <mc:Choice xmlns:p14="http://schemas.microsoft.com/office/powerpoint/2010/main" Requires="p14">
          <p:contentPart p14:bwMode="auto" r:id="rId75">
            <p14:nvContentPartPr>
              <p14:cNvPr id="1049440" name=""/>
              <p14:cNvContentPartPr/>
              <p14:nvPr/>
            </p14:nvContentPartPr>
            <p14:xfrm>
              <a:off x="3211828" y="3805828"/>
              <a:ext cx="4323" cy="99984"/>
            </p14:xfrm>
          </p:contentPart>
        </mc:Choice>
        <mc:Fallback>
          <p:sp>
            <p:nvSpPr>
              <p:cNvPr id="1049440" name=""/>
              <p:cNvSpPr/>
              <p:nvPr/>
            </p:nvSpPr>
            <p:spPr>
              <a:xfrm>
                <a:off x="3211828" y="3805828"/>
                <a:ext cx="4323" cy="99984"/>
              </a:xfrm>
            </p:spPr>
          </p:sp>
        </mc:Fallback>
      </mc:AlternateContent>
      <mc:AlternateContent xmlns:mc="http://schemas.openxmlformats.org/markup-compatibility/2006">
        <mc:Choice xmlns:p14="http://schemas.microsoft.com/office/powerpoint/2010/main" Requires="p14">
          <p:contentPart p14:bwMode="auto" r:id="rId76">
            <p14:nvContentPartPr>
              <p14:cNvPr id="1049441" name=""/>
              <p14:cNvContentPartPr/>
              <p14:nvPr/>
            </p14:nvContentPartPr>
            <p14:xfrm>
              <a:off x="3185668" y="3668077"/>
              <a:ext cx="9417" cy="31382"/>
            </p14:xfrm>
          </p:contentPart>
        </mc:Choice>
        <mc:Fallback>
          <p:sp>
            <p:nvSpPr>
              <p:cNvPr id="1049441" name=""/>
              <p:cNvSpPr/>
              <p:nvPr/>
            </p:nvSpPr>
            <p:spPr>
              <a:xfrm>
                <a:off x="3185668" y="3668077"/>
                <a:ext cx="9417" cy="31382"/>
              </a:xfrm>
            </p:spPr>
          </p:sp>
        </mc:Fallback>
      </mc:AlternateContent>
      <mc:AlternateContent xmlns:mc="http://schemas.openxmlformats.org/markup-compatibility/2006">
        <mc:Choice xmlns:p14="http://schemas.microsoft.com/office/powerpoint/2010/main" Requires="p14">
          <p:contentPart p14:bwMode="auto" r:id="rId77">
            <p14:nvContentPartPr>
              <p14:cNvPr id="1049442" name=""/>
              <p14:cNvContentPartPr/>
              <p14:nvPr/>
            </p14:nvContentPartPr>
            <p14:xfrm>
              <a:off x="3570525" y="3232184"/>
              <a:ext cx="223177" cy="344889"/>
            </p14:xfrm>
          </p:contentPart>
        </mc:Choice>
        <mc:Fallback>
          <p:sp>
            <p:nvSpPr>
              <p:cNvPr id="1049442" name=""/>
              <p:cNvSpPr/>
              <p:nvPr/>
            </p:nvSpPr>
            <p:spPr>
              <a:xfrm>
                <a:off x="3570525" y="3232184"/>
                <a:ext cx="223177" cy="344889"/>
              </a:xfrm>
            </p:spPr>
          </p:sp>
        </mc:Fallback>
      </mc:AlternateContent>
      <mc:AlternateContent xmlns:mc="http://schemas.openxmlformats.org/markup-compatibility/2006">
        <mc:Choice xmlns:p14="http://schemas.microsoft.com/office/powerpoint/2010/main" Requires="p14">
          <p:contentPart p14:bwMode="auto" r:id="rId78">
            <p14:nvContentPartPr>
              <p14:cNvPr id="1049443" name=""/>
              <p14:cNvContentPartPr/>
              <p14:nvPr/>
            </p14:nvContentPartPr>
            <p14:xfrm>
              <a:off x="3586318" y="3436010"/>
              <a:ext cx="207384" cy="7197"/>
            </p14:xfrm>
          </p:contentPart>
        </mc:Choice>
        <mc:Fallback>
          <p:sp>
            <p:nvSpPr>
              <p:cNvPr id="1049443" name=""/>
              <p:cNvSpPr/>
              <p:nvPr/>
            </p:nvSpPr>
            <p:spPr>
              <a:xfrm>
                <a:off x="3586318" y="3436010"/>
                <a:ext cx="207384" cy="7197"/>
              </a:xfrm>
            </p:spPr>
          </p:sp>
        </mc:Fallback>
      </mc:AlternateContent>
      <mc:AlternateContent xmlns:mc="http://schemas.openxmlformats.org/markup-compatibility/2006">
        <mc:Choice xmlns:p14="http://schemas.microsoft.com/office/powerpoint/2010/main" Requires="p14">
          <p:contentPart p14:bwMode="auto" r:id="rId79">
            <p14:nvContentPartPr>
              <p14:cNvPr id="1049444" name=""/>
              <p14:cNvContentPartPr/>
              <p14:nvPr/>
            </p14:nvContentPartPr>
            <p14:xfrm>
              <a:off x="3828435" y="3559117"/>
              <a:ext cx="93226" cy="138748"/>
            </p14:xfrm>
          </p:contentPart>
        </mc:Choice>
        <mc:Fallback>
          <p:sp>
            <p:nvSpPr>
              <p:cNvPr id="1049444" name=""/>
              <p:cNvSpPr/>
              <p:nvPr/>
            </p:nvSpPr>
            <p:spPr>
              <a:xfrm>
                <a:off x="3828435" y="3559117"/>
                <a:ext cx="93226" cy="138748"/>
              </a:xfrm>
            </p:spPr>
          </p:sp>
        </mc:Fallback>
      </mc:AlternateContent>
      <mc:AlternateContent xmlns:mc="http://schemas.openxmlformats.org/markup-compatibility/2006">
        <mc:Choice xmlns:p14="http://schemas.microsoft.com/office/powerpoint/2010/main" Requires="p14">
          <p:contentPart p14:bwMode="auto" r:id="rId80">
            <p14:nvContentPartPr>
              <p14:cNvPr id="1049445" name=""/>
              <p14:cNvContentPartPr/>
              <p14:nvPr/>
            </p14:nvContentPartPr>
            <p14:xfrm>
              <a:off x="3907986" y="3494337"/>
              <a:ext cx="3799" cy="31570"/>
            </p14:xfrm>
          </p:contentPart>
        </mc:Choice>
        <mc:Fallback>
          <p:sp>
            <p:nvSpPr>
              <p:cNvPr id="1049445" name=""/>
              <p:cNvSpPr/>
              <p:nvPr/>
            </p:nvSpPr>
            <p:spPr>
              <a:xfrm>
                <a:off x="3907986" y="3494337"/>
                <a:ext cx="3799" cy="31570"/>
              </a:xfrm>
            </p:spPr>
          </p:sp>
        </mc:Fallback>
      </mc:AlternateContent>
      <mc:AlternateContent xmlns:mc="http://schemas.openxmlformats.org/markup-compatibility/2006">
        <mc:Choice xmlns:p14="http://schemas.microsoft.com/office/powerpoint/2010/main" Requires="p14">
          <p:contentPart p14:bwMode="auto" r:id="rId81">
            <p14:nvContentPartPr>
              <p14:cNvPr id="1049446" name=""/>
              <p14:cNvContentPartPr/>
              <p14:nvPr/>
            </p14:nvContentPartPr>
            <p14:xfrm>
              <a:off x="3572198" y="3162890"/>
              <a:ext cx="326624" cy="12509"/>
            </p14:xfrm>
          </p:contentPart>
        </mc:Choice>
        <mc:Fallback>
          <p:sp>
            <p:nvSpPr>
              <p:cNvPr id="1049446" name=""/>
              <p:cNvSpPr/>
              <p:nvPr/>
            </p:nvSpPr>
            <p:spPr>
              <a:xfrm>
                <a:off x="3572198" y="3162890"/>
                <a:ext cx="326624" cy="12509"/>
              </a:xfrm>
            </p:spPr>
          </p:sp>
        </mc:Fallback>
      </mc:AlternateContent>
      <mc:AlternateContent xmlns:mc="http://schemas.openxmlformats.org/markup-compatibility/2006">
        <mc:Choice xmlns:p14="http://schemas.microsoft.com/office/powerpoint/2010/main" Requires="p14">
          <p:contentPart p14:bwMode="auto" r:id="rId82">
            <p14:nvContentPartPr>
              <p14:cNvPr id="1049447" name=""/>
              <p14:cNvContentPartPr/>
              <p14:nvPr/>
            </p14:nvContentPartPr>
            <p14:xfrm>
              <a:off x="3786643" y="3095479"/>
              <a:ext cx="146787" cy="181186"/>
            </p14:xfrm>
          </p:contentPart>
        </mc:Choice>
        <mc:Fallback>
          <p:sp>
            <p:nvSpPr>
              <p:cNvPr id="1049447" name=""/>
              <p:cNvSpPr/>
              <p:nvPr/>
            </p:nvSpPr>
            <p:spPr>
              <a:xfrm>
                <a:off x="3786643" y="3095479"/>
                <a:ext cx="146787" cy="181186"/>
              </a:xfrm>
            </p:spPr>
          </p:sp>
        </mc:Fallback>
      </mc:AlternateContent>
      <mc:AlternateContent xmlns:mc="http://schemas.openxmlformats.org/markup-compatibility/2006">
        <mc:Choice xmlns:p14="http://schemas.microsoft.com/office/powerpoint/2010/main" Requires="p14">
          <p:contentPart p14:bwMode="auto" r:id="rId83">
            <p14:nvContentPartPr>
              <p14:cNvPr id="1049448" name=""/>
              <p14:cNvContentPartPr/>
              <p14:nvPr/>
            </p14:nvContentPartPr>
            <p14:xfrm>
              <a:off x="4187293" y="3624394"/>
              <a:ext cx="307106" cy="14396"/>
            </p14:xfrm>
          </p:contentPart>
        </mc:Choice>
        <mc:Fallback>
          <p:sp>
            <p:nvSpPr>
              <p:cNvPr id="1049448" name=""/>
              <p:cNvSpPr/>
              <p:nvPr/>
            </p:nvSpPr>
            <p:spPr>
              <a:xfrm>
                <a:off x="4187293" y="3624394"/>
                <a:ext cx="307106" cy="14396"/>
              </a:xfrm>
            </p:spPr>
          </p:sp>
        </mc:Fallback>
      </mc:AlternateContent>
      <mc:AlternateContent xmlns:mc="http://schemas.openxmlformats.org/markup-compatibility/2006">
        <mc:Choice xmlns:p14="http://schemas.microsoft.com/office/powerpoint/2010/main" Requires="p14">
          <p:contentPart p14:bwMode="auto" r:id="rId84">
            <p14:nvContentPartPr>
              <p14:cNvPr id="1049449" name=""/>
              <p14:cNvContentPartPr/>
              <p14:nvPr/>
            </p14:nvContentPartPr>
            <p14:xfrm>
              <a:off x="4315696" y="3537524"/>
              <a:ext cx="4790" cy="231819"/>
            </p14:xfrm>
          </p:contentPart>
        </mc:Choice>
        <mc:Fallback>
          <p:sp>
            <p:nvSpPr>
              <p:cNvPr id="1049449" name=""/>
              <p:cNvSpPr/>
              <p:nvPr/>
            </p:nvSpPr>
            <p:spPr>
              <a:xfrm>
                <a:off x="4315696" y="3537524"/>
                <a:ext cx="4790" cy="231819"/>
              </a:xfrm>
            </p:spPr>
          </p:sp>
        </mc:Fallback>
      </mc:AlternateContent>
      <mc:AlternateContent xmlns:mc="http://schemas.openxmlformats.org/markup-compatibility/2006">
        <mc:Choice xmlns:p14="http://schemas.microsoft.com/office/powerpoint/2010/main" Requires="p14">
          <p:contentPart p14:bwMode="auto" r:id="rId85">
            <p14:nvContentPartPr>
              <p14:cNvPr id="1049450" name=""/>
              <p14:cNvContentPartPr/>
              <p14:nvPr/>
            </p14:nvContentPartPr>
            <p14:xfrm>
              <a:off x="3111844" y="3813026"/>
              <a:ext cx="179171" cy="265181"/>
            </p14:xfrm>
          </p:contentPart>
        </mc:Choice>
        <mc:Fallback>
          <p:sp>
            <p:nvSpPr>
              <p:cNvPr id="1049450" name=""/>
              <p:cNvSpPr/>
              <p:nvPr/>
            </p:nvSpPr>
            <p:spPr>
              <a:xfrm>
                <a:off x="3111844" y="3813026"/>
                <a:ext cx="179171" cy="265181"/>
              </a:xfrm>
            </p:spPr>
          </p:sp>
        </mc:Fallback>
      </mc:AlternateContent>
      <mc:AlternateContent xmlns:mc="http://schemas.openxmlformats.org/markup-compatibility/2006">
        <mc:Choice xmlns:p14="http://schemas.microsoft.com/office/powerpoint/2010/main" Requires="p14">
          <p:contentPart p14:bwMode="auto" r:id="rId86">
            <p14:nvContentPartPr>
              <p14:cNvPr id="1049451" name=""/>
              <p14:cNvContentPartPr/>
              <p14:nvPr/>
            </p14:nvContentPartPr>
            <p14:xfrm>
              <a:off x="3775273" y="3581207"/>
              <a:ext cx="179254" cy="339324"/>
            </p14:xfrm>
          </p:contentPart>
        </mc:Choice>
        <mc:Fallback>
          <p:sp>
            <p:nvSpPr>
              <p:cNvPr id="1049451" name=""/>
              <p:cNvSpPr/>
              <p:nvPr/>
            </p:nvSpPr>
            <p:spPr>
              <a:xfrm>
                <a:off x="3775273" y="3581207"/>
                <a:ext cx="179254" cy="339324"/>
              </a:xfrm>
            </p:spPr>
          </p:sp>
        </mc:Fallback>
      </mc:AlternateContent>
      <mc:AlternateContent xmlns:mc="http://schemas.openxmlformats.org/markup-compatibility/2006">
        <mc:Choice xmlns:p14="http://schemas.microsoft.com/office/powerpoint/2010/main" Requires="p14">
          <p:contentPart p14:bwMode="auto" r:id="rId87">
            <p14:nvContentPartPr>
              <p14:cNvPr id="1049452" name=""/>
              <p14:cNvContentPartPr/>
              <p14:nvPr/>
            </p14:nvContentPartPr>
            <p14:xfrm>
              <a:off x="3861076" y="3521994"/>
              <a:ext cx="61470" cy="2003"/>
            </p14:xfrm>
          </p:contentPart>
        </mc:Choice>
        <mc:Fallback>
          <p:sp>
            <p:nvSpPr>
              <p:cNvPr id="1049452" name=""/>
              <p:cNvSpPr/>
              <p:nvPr/>
            </p:nvSpPr>
            <p:spPr>
              <a:xfrm>
                <a:off x="3861076" y="3521994"/>
                <a:ext cx="61470" cy="2003"/>
              </a:xfrm>
            </p:spPr>
          </p:sp>
        </mc:Fallback>
      </mc:AlternateContent>
      <mc:AlternateContent xmlns:mc="http://schemas.openxmlformats.org/markup-compatibility/2006">
        <mc:Choice xmlns:p14="http://schemas.microsoft.com/office/powerpoint/2010/main" Requires="p14">
          <p:contentPart p14:bwMode="auto" r:id="rId88">
            <p14:nvContentPartPr>
              <p14:cNvPr id="1049453" name=""/>
              <p14:cNvContentPartPr/>
              <p14:nvPr/>
            </p14:nvContentPartPr>
            <p14:xfrm>
              <a:off x="3779583" y="3595354"/>
              <a:ext cx="71481" cy="83643"/>
            </p14:xfrm>
          </p:contentPart>
        </mc:Choice>
        <mc:Fallback>
          <p:sp>
            <p:nvSpPr>
              <p:cNvPr id="1049453" name=""/>
              <p:cNvSpPr/>
              <p:nvPr/>
            </p:nvSpPr>
            <p:spPr>
              <a:xfrm>
                <a:off x="3779583" y="3595354"/>
                <a:ext cx="71481" cy="83643"/>
              </a:xfrm>
            </p:spPr>
          </p:sp>
        </mc:Fallback>
      </mc:AlternateContent>
      <mc:AlternateContent xmlns:mc="http://schemas.openxmlformats.org/markup-compatibility/2006">
        <mc:Choice xmlns:p14="http://schemas.microsoft.com/office/powerpoint/2010/main" Requires="p14">
          <p:contentPart p14:bwMode="auto" r:id="rId89">
            <p14:nvContentPartPr>
              <p14:cNvPr id="1049454" name=""/>
              <p14:cNvContentPartPr/>
              <p14:nvPr/>
            </p14:nvContentPartPr>
            <p14:xfrm>
              <a:off x="3089461" y="3798630"/>
              <a:ext cx="139448" cy="87545"/>
            </p14:xfrm>
          </p:contentPart>
        </mc:Choice>
        <mc:Fallback>
          <p:sp>
            <p:nvSpPr>
              <p:cNvPr id="1049454" name=""/>
              <p:cNvSpPr/>
              <p:nvPr/>
            </p:nvSpPr>
            <p:spPr>
              <a:xfrm>
                <a:off x="3089461" y="3798630"/>
                <a:ext cx="139448" cy="87545"/>
              </a:xfrm>
            </p:spPr>
          </p:sp>
        </mc:Fallback>
      </mc:AlternateContent>
      <mc:AlternateContent xmlns:mc="http://schemas.openxmlformats.org/markup-compatibility/2006">
        <mc:Choice xmlns:p14="http://schemas.microsoft.com/office/powerpoint/2010/main" Requires="p14">
          <p:contentPart p14:bwMode="auto" r:id="rId90">
            <p14:nvContentPartPr>
              <p14:cNvPr id="1049455" name=""/>
              <p14:cNvContentPartPr/>
              <p14:nvPr/>
            </p14:nvContentPartPr>
            <p14:xfrm>
              <a:off x="4737967" y="3247626"/>
              <a:ext cx="34127" cy="458008"/>
            </p14:xfrm>
          </p:contentPart>
        </mc:Choice>
        <mc:Fallback>
          <p:sp>
            <p:nvSpPr>
              <p:cNvPr id="1049455" name=""/>
              <p:cNvSpPr/>
              <p:nvPr/>
            </p:nvSpPr>
            <p:spPr>
              <a:xfrm>
                <a:off x="4737967" y="3247626"/>
                <a:ext cx="34127" cy="458008"/>
              </a:xfrm>
            </p:spPr>
          </p:sp>
        </mc:Fallback>
      </mc:AlternateContent>
      <mc:AlternateContent xmlns:mc="http://schemas.openxmlformats.org/markup-compatibility/2006">
        <mc:Choice xmlns:p14="http://schemas.microsoft.com/office/powerpoint/2010/main" Requires="p14">
          <p:contentPart p14:bwMode="auto" r:id="rId91">
            <p14:nvContentPartPr>
              <p14:cNvPr id="1049456" name=""/>
              <p14:cNvContentPartPr/>
              <p14:nvPr/>
            </p14:nvContentPartPr>
            <p14:xfrm>
              <a:off x="4694725" y="3229201"/>
              <a:ext cx="323309" cy="26760"/>
            </p14:xfrm>
          </p:contentPart>
        </mc:Choice>
        <mc:Fallback>
          <p:sp>
            <p:nvSpPr>
              <p:cNvPr id="1049456" name=""/>
              <p:cNvSpPr/>
              <p:nvPr/>
            </p:nvSpPr>
            <p:spPr>
              <a:xfrm>
                <a:off x="4694725" y="3229201"/>
                <a:ext cx="323309" cy="26760"/>
              </a:xfrm>
            </p:spPr>
          </p:sp>
        </mc:Fallback>
      </mc:AlternateContent>
      <mc:AlternateContent xmlns:mc="http://schemas.openxmlformats.org/markup-compatibility/2006">
        <mc:Choice xmlns:p14="http://schemas.microsoft.com/office/powerpoint/2010/main" Requires="p14">
          <p:contentPart p14:bwMode="auto" r:id="rId92">
            <p14:nvContentPartPr>
              <p14:cNvPr id="1049457" name=""/>
              <p14:cNvContentPartPr/>
              <p14:nvPr/>
            </p14:nvContentPartPr>
            <p14:xfrm>
              <a:off x="4745027" y="3465049"/>
              <a:ext cx="221836" cy="9779"/>
            </p14:xfrm>
          </p:contentPart>
        </mc:Choice>
        <mc:Fallback>
          <p:sp>
            <p:nvSpPr>
              <p:cNvPr id="1049457" name=""/>
              <p:cNvSpPr/>
              <p:nvPr/>
            </p:nvSpPr>
            <p:spPr>
              <a:xfrm>
                <a:off x="4745027" y="3465049"/>
                <a:ext cx="221836" cy="9779"/>
              </a:xfrm>
            </p:spPr>
          </p:sp>
        </mc:Fallback>
      </mc:AlternateContent>
      <mc:AlternateContent xmlns:mc="http://schemas.openxmlformats.org/markup-compatibility/2006">
        <mc:Choice xmlns:p14="http://schemas.microsoft.com/office/powerpoint/2010/main" Requires="p14">
          <p:contentPart p14:bwMode="auto" r:id="rId93">
            <p14:nvContentPartPr>
              <p14:cNvPr id="1049458" name=""/>
              <p14:cNvContentPartPr/>
              <p14:nvPr/>
            </p14:nvContentPartPr>
            <p14:xfrm>
              <a:off x="4947384" y="3704066"/>
              <a:ext cx="229221" cy="228222"/>
            </p14:xfrm>
          </p:contentPart>
        </mc:Choice>
        <mc:Fallback>
          <p:sp>
            <p:nvSpPr>
              <p:cNvPr id="1049458" name=""/>
              <p:cNvSpPr/>
              <p:nvPr/>
            </p:nvSpPr>
            <p:spPr>
              <a:xfrm>
                <a:off x="4947384" y="3704066"/>
                <a:ext cx="229221" cy="228222"/>
              </a:xfrm>
            </p:spPr>
          </p:sp>
        </mc:Fallback>
      </mc:AlternateContent>
      <mc:AlternateContent xmlns:mc="http://schemas.openxmlformats.org/markup-compatibility/2006">
        <mc:Choice xmlns:p14="http://schemas.microsoft.com/office/powerpoint/2010/main" Requires="p14">
          <p:contentPart p14:bwMode="auto" r:id="rId94">
            <p14:nvContentPartPr>
              <p14:cNvPr id="1049459" name=""/>
              <p14:cNvContentPartPr/>
              <p14:nvPr/>
            </p14:nvContentPartPr>
            <p14:xfrm>
              <a:off x="5034591" y="3646483"/>
              <a:ext cx="10482" cy="32455"/>
            </p14:xfrm>
          </p:contentPart>
        </mc:Choice>
        <mc:Fallback>
          <p:sp>
            <p:nvSpPr>
              <p:cNvPr id="1049459" name=""/>
              <p:cNvSpPr/>
              <p:nvPr/>
            </p:nvSpPr>
            <p:spPr>
              <a:xfrm>
                <a:off x="5034591" y="3646483"/>
                <a:ext cx="10482" cy="32455"/>
              </a:xfrm>
            </p:spPr>
          </p:sp>
        </mc:Fallback>
      </mc:AlternateContent>
      <mc:AlternateContent xmlns:mc="http://schemas.openxmlformats.org/markup-compatibility/2006">
        <mc:Choice xmlns:p14="http://schemas.microsoft.com/office/powerpoint/2010/main" Requires="p14">
          <p:contentPart p14:bwMode="auto" r:id="rId95">
            <p14:nvContentPartPr>
              <p14:cNvPr id="1049460" name=""/>
              <p14:cNvContentPartPr/>
              <p14:nvPr/>
            </p14:nvContentPartPr>
            <p14:xfrm>
              <a:off x="4745027" y="3131716"/>
              <a:ext cx="345777" cy="4467"/>
            </p14:xfrm>
          </p:contentPart>
        </mc:Choice>
        <mc:Fallback>
          <p:sp>
            <p:nvSpPr>
              <p:cNvPr id="1049460" name=""/>
              <p:cNvSpPr/>
              <p:nvPr/>
            </p:nvSpPr>
            <p:spPr>
              <a:xfrm>
                <a:off x="4745027" y="3131716"/>
                <a:ext cx="345777" cy="4467"/>
              </a:xfrm>
            </p:spPr>
          </p:sp>
        </mc:Fallback>
      </mc:AlternateContent>
      <mc:AlternateContent xmlns:mc="http://schemas.openxmlformats.org/markup-compatibility/2006">
        <mc:Choice xmlns:p14="http://schemas.microsoft.com/office/powerpoint/2010/main" Requires="p14">
          <p:contentPart p14:bwMode="auto" r:id="rId96">
            <p14:nvContentPartPr>
              <p14:cNvPr id="1049461" name=""/>
              <p14:cNvContentPartPr/>
              <p14:nvPr/>
            </p14:nvContentPartPr>
            <p14:xfrm>
              <a:off x="5009332" y="3052044"/>
              <a:ext cx="119921" cy="190249"/>
            </p14:xfrm>
          </p:contentPart>
        </mc:Choice>
        <mc:Fallback>
          <p:sp>
            <p:nvSpPr>
              <p:cNvPr id="1049461" name=""/>
              <p:cNvSpPr/>
              <p:nvPr/>
            </p:nvSpPr>
            <p:spPr>
              <a:xfrm>
                <a:off x="5009332" y="3052044"/>
                <a:ext cx="119921" cy="190249"/>
              </a:xfrm>
            </p:spPr>
          </p:sp>
        </mc:Fallback>
      </mc:AlternateContent>
      <mc:AlternateContent xmlns:mc="http://schemas.openxmlformats.org/markup-compatibility/2006">
        <mc:Choice xmlns:p14="http://schemas.microsoft.com/office/powerpoint/2010/main" Requires="p14">
          <p:contentPart p14:bwMode="auto" r:id="rId97">
            <p14:nvContentPartPr>
              <p14:cNvPr id="1049462" name=""/>
              <p14:cNvContentPartPr/>
              <p14:nvPr/>
            </p14:nvContentPartPr>
            <p14:xfrm>
              <a:off x="5329235" y="3557951"/>
              <a:ext cx="167724" cy="18630"/>
            </p14:xfrm>
          </p:contentPart>
        </mc:Choice>
        <mc:Fallback>
          <p:sp>
            <p:nvSpPr>
              <p:cNvPr id="1049462" name=""/>
              <p:cNvSpPr/>
              <p:nvPr/>
            </p:nvSpPr>
            <p:spPr>
              <a:xfrm>
                <a:off x="5329235" y="3557951"/>
                <a:ext cx="167724" cy="18630"/>
              </a:xfrm>
            </p:spPr>
          </p:sp>
        </mc:Fallback>
      </mc:AlternateContent>
      <mc:AlternateContent xmlns:mc="http://schemas.openxmlformats.org/markup-compatibility/2006">
        <mc:Choice xmlns:p14="http://schemas.microsoft.com/office/powerpoint/2010/main" Requires="p14">
          <p:contentPart p14:bwMode="auto" r:id="rId98">
            <p14:nvContentPartPr>
              <p14:cNvPr id="1049463" name=""/>
              <p14:cNvContentPartPr/>
              <p14:nvPr/>
            </p14:nvContentPartPr>
            <p14:xfrm>
              <a:off x="5367182" y="3494337"/>
              <a:ext cx="14900" cy="180832"/>
            </p14:xfrm>
          </p:contentPart>
        </mc:Choice>
        <mc:Fallback>
          <p:sp>
            <p:nvSpPr>
              <p:cNvPr id="1049463" name=""/>
              <p:cNvSpPr/>
              <p:nvPr/>
            </p:nvSpPr>
            <p:spPr>
              <a:xfrm>
                <a:off x="5367182" y="3494337"/>
                <a:ext cx="14900" cy="180832"/>
              </a:xfrm>
            </p:spPr>
          </p:sp>
        </mc:Fallback>
      </mc:AlternateContent>
      <mc:AlternateContent xmlns:mc="http://schemas.openxmlformats.org/markup-compatibility/2006">
        <mc:Choice xmlns:p14="http://schemas.microsoft.com/office/powerpoint/2010/main" Requires="p14">
          <p:contentPart p14:bwMode="auto" r:id="rId99">
            <p14:nvContentPartPr>
              <p14:cNvPr id="1049464" name=""/>
              <p14:cNvContentPartPr/>
              <p14:nvPr/>
            </p14:nvContentPartPr>
            <p14:xfrm>
              <a:off x="5571091" y="3297093"/>
              <a:ext cx="203801" cy="404804"/>
            </p14:xfrm>
          </p:contentPart>
        </mc:Choice>
        <mc:Fallback>
          <p:sp>
            <p:nvSpPr>
              <p:cNvPr id="1049464" name=""/>
              <p:cNvSpPr/>
              <p:nvPr/>
            </p:nvSpPr>
            <p:spPr>
              <a:xfrm>
                <a:off x="5571091" y="3297093"/>
                <a:ext cx="203801" cy="404804"/>
              </a:xfrm>
            </p:spPr>
          </p:sp>
        </mc:Fallback>
      </mc:AlternateContent>
      <mc:AlternateContent xmlns:mc="http://schemas.openxmlformats.org/markup-compatibility/2006">
        <mc:Choice xmlns:p14="http://schemas.microsoft.com/office/powerpoint/2010/main" Requires="p14">
          <p:contentPart p14:bwMode="auto" r:id="rId100">
            <p14:nvContentPartPr>
              <p14:cNvPr id="1049465" name=""/>
              <p14:cNvContentPartPr/>
              <p14:nvPr/>
            </p14:nvContentPartPr>
            <p14:xfrm>
              <a:off x="5574567" y="3501535"/>
              <a:ext cx="229005" cy="14147"/>
            </p14:xfrm>
          </p:contentPart>
        </mc:Choice>
        <mc:Fallback>
          <p:sp>
            <p:nvSpPr>
              <p:cNvPr id="1049465" name=""/>
              <p:cNvSpPr/>
              <p:nvPr/>
            </p:nvSpPr>
            <p:spPr>
              <a:xfrm>
                <a:off x="5574567" y="3501535"/>
                <a:ext cx="229005" cy="14147"/>
              </a:xfrm>
            </p:spPr>
          </p:sp>
        </mc:Fallback>
      </mc:AlternateContent>
      <mc:AlternateContent xmlns:mc="http://schemas.openxmlformats.org/markup-compatibility/2006">
        <mc:Choice xmlns:p14="http://schemas.microsoft.com/office/powerpoint/2010/main" Requires="p14">
          <p:contentPart p14:bwMode="auto" r:id="rId101">
            <p14:nvContentPartPr>
              <p14:cNvPr id="1049466" name=""/>
              <p14:cNvContentPartPr/>
              <p14:nvPr/>
            </p14:nvContentPartPr>
            <p14:xfrm>
              <a:off x="5789306" y="3721936"/>
              <a:ext cx="12967" cy="100557"/>
            </p14:xfrm>
          </p:contentPart>
        </mc:Choice>
        <mc:Fallback>
          <p:sp>
            <p:nvSpPr>
              <p:cNvPr id="1049466" name=""/>
              <p:cNvSpPr/>
              <p:nvPr/>
            </p:nvSpPr>
            <p:spPr>
              <a:xfrm>
                <a:off x="5789306" y="3721936"/>
                <a:ext cx="12967" cy="100557"/>
              </a:xfrm>
            </p:spPr>
          </p:sp>
        </mc:Fallback>
      </mc:AlternateContent>
      <mc:AlternateContent xmlns:mc="http://schemas.openxmlformats.org/markup-compatibility/2006">
        <mc:Choice xmlns:p14="http://schemas.microsoft.com/office/powerpoint/2010/main" Requires="p14">
          <p:contentPart p14:bwMode="auto" r:id="rId102">
            <p14:nvContentPartPr>
              <p14:cNvPr id="1049467" name=""/>
              <p14:cNvContentPartPr/>
              <p14:nvPr/>
            </p14:nvContentPartPr>
            <p14:xfrm>
              <a:off x="5831812" y="3595354"/>
              <a:ext cx="14561" cy="36237"/>
            </p14:xfrm>
          </p:contentPart>
        </mc:Choice>
        <mc:Fallback>
          <p:sp>
            <p:nvSpPr>
              <p:cNvPr id="1049467" name=""/>
              <p:cNvSpPr/>
              <p:nvPr/>
            </p:nvSpPr>
            <p:spPr>
              <a:xfrm>
                <a:off x="5831812" y="3595354"/>
                <a:ext cx="14561" cy="36237"/>
              </a:xfrm>
            </p:spPr>
          </p:sp>
        </mc:Fallback>
      </mc:AlternateContent>
      <mc:AlternateContent xmlns:mc="http://schemas.openxmlformats.org/markup-compatibility/2006">
        <mc:Choice xmlns:p14="http://schemas.microsoft.com/office/powerpoint/2010/main" Requires="p14">
          <p:contentPart p14:bwMode="auto" r:id="rId103">
            <p14:nvContentPartPr>
              <p14:cNvPr id="1049468" name=""/>
              <p14:cNvContentPartPr/>
              <p14:nvPr/>
            </p14:nvContentPartPr>
            <p14:xfrm>
              <a:off x="5872329" y="3704441"/>
              <a:ext cx="177790" cy="154144"/>
            </p14:xfrm>
          </p:contentPart>
        </mc:Choice>
        <mc:Fallback>
          <p:sp>
            <p:nvSpPr>
              <p:cNvPr id="1049468" name=""/>
              <p:cNvSpPr/>
              <p:nvPr/>
            </p:nvSpPr>
            <p:spPr>
              <a:xfrm>
                <a:off x="5872329" y="3704441"/>
                <a:ext cx="177790" cy="154144"/>
              </a:xfrm>
            </p:spPr>
          </p:sp>
        </mc:Fallback>
      </mc:AlternateContent>
      <mc:AlternateContent xmlns:mc="http://schemas.openxmlformats.org/markup-compatibility/2006">
        <mc:Choice xmlns:p14="http://schemas.microsoft.com/office/powerpoint/2010/main" Requires="p14">
          <p:contentPart p14:bwMode="auto" r:id="rId104">
            <p14:nvContentPartPr>
              <p14:cNvPr id="1049469" name=""/>
              <p14:cNvContentPartPr/>
              <p14:nvPr/>
            </p14:nvContentPartPr>
            <p14:xfrm>
              <a:off x="5552946" y="3211389"/>
              <a:ext cx="359329" cy="15155"/>
            </p14:xfrm>
          </p:contentPart>
        </mc:Choice>
        <mc:Fallback>
          <p:sp>
            <p:nvSpPr>
              <p:cNvPr id="1049469" name=""/>
              <p:cNvSpPr/>
              <p:nvPr/>
            </p:nvSpPr>
            <p:spPr>
              <a:xfrm>
                <a:off x="5552946" y="3211389"/>
                <a:ext cx="359329" cy="15155"/>
              </a:xfrm>
            </p:spPr>
          </p:sp>
        </mc:Fallback>
      </mc:AlternateContent>
      <mc:AlternateContent xmlns:mc="http://schemas.openxmlformats.org/markup-compatibility/2006">
        <mc:Choice xmlns:p14="http://schemas.microsoft.com/office/powerpoint/2010/main" Requires="p14">
          <p:contentPart p14:bwMode="auto" r:id="rId105">
            <p14:nvContentPartPr>
              <p14:cNvPr id="1049470" name=""/>
              <p14:cNvContentPartPr/>
              <p14:nvPr/>
            </p14:nvContentPartPr>
            <p14:xfrm>
              <a:off x="5803572" y="3139411"/>
              <a:ext cx="136927" cy="193636"/>
            </p14:xfrm>
          </p:contentPart>
        </mc:Choice>
        <mc:Fallback>
          <p:sp>
            <p:nvSpPr>
              <p:cNvPr id="1049470" name=""/>
              <p:cNvSpPr/>
              <p:nvPr/>
            </p:nvSpPr>
            <p:spPr>
              <a:xfrm>
                <a:off x="5803572" y="3139411"/>
                <a:ext cx="136927" cy="193636"/>
              </a:xfrm>
            </p:spPr>
          </p:sp>
        </mc:Fallback>
      </mc:AlternateContent>
      <mc:AlternateContent xmlns:mc="http://schemas.openxmlformats.org/markup-compatibility/2006">
        <mc:Choice xmlns:p14="http://schemas.microsoft.com/office/powerpoint/2010/main" Requires="p14">
          <p:contentPart p14:bwMode="auto" r:id="rId106">
            <p14:nvContentPartPr>
              <p14:cNvPr id="1049471" name=""/>
              <p14:cNvContentPartPr/>
              <p14:nvPr/>
            </p14:nvContentPartPr>
            <p14:xfrm>
              <a:off x="505022" y="4419946"/>
              <a:ext cx="288133" cy="296574"/>
            </p14:xfrm>
          </p:contentPart>
        </mc:Choice>
        <mc:Fallback>
          <p:sp>
            <p:nvSpPr>
              <p:cNvPr id="1049471" name=""/>
              <p:cNvSpPr/>
              <p:nvPr/>
            </p:nvSpPr>
            <p:spPr>
              <a:xfrm>
                <a:off x="505022" y="4419946"/>
                <a:ext cx="288133" cy="296574"/>
              </a:xfrm>
            </p:spPr>
          </p:sp>
        </mc:Fallback>
      </mc:AlternateContent>
      <mc:AlternateContent xmlns:mc="http://schemas.openxmlformats.org/markup-compatibility/2006">
        <mc:Choice xmlns:p14="http://schemas.microsoft.com/office/powerpoint/2010/main" Requires="p14">
          <p:contentPart p14:bwMode="auto" r:id="rId107">
            <p14:nvContentPartPr>
              <p14:cNvPr id="1049472" name=""/>
              <p14:cNvContentPartPr/>
              <p14:nvPr/>
            </p14:nvContentPartPr>
            <p14:xfrm>
              <a:off x="1022043" y="4545898"/>
              <a:ext cx="149480" cy="400040"/>
            </p14:xfrm>
          </p:contentPart>
        </mc:Choice>
        <mc:Fallback>
          <p:sp>
            <p:nvSpPr>
              <p:cNvPr id="1049472" name=""/>
              <p:cNvSpPr/>
              <p:nvPr/>
            </p:nvSpPr>
            <p:spPr>
              <a:xfrm>
                <a:off x="1022043" y="4545898"/>
                <a:ext cx="149480" cy="400040"/>
              </a:xfrm>
            </p:spPr>
          </p:sp>
        </mc:Fallback>
      </mc:AlternateContent>
      <mc:AlternateContent xmlns:mc="http://schemas.openxmlformats.org/markup-compatibility/2006">
        <mc:Choice xmlns:p14="http://schemas.microsoft.com/office/powerpoint/2010/main" Requires="p14">
          <p:contentPart p14:bwMode="auto" r:id="rId108">
            <p14:nvContentPartPr>
              <p14:cNvPr id="1049473" name=""/>
              <p14:cNvContentPartPr/>
              <p14:nvPr/>
            </p14:nvContentPartPr>
            <p14:xfrm>
              <a:off x="1204921" y="4309383"/>
              <a:ext cx="537179" cy="431123"/>
            </p14:xfrm>
          </p:contentPart>
        </mc:Choice>
        <mc:Fallback>
          <p:sp>
            <p:nvSpPr>
              <p:cNvPr id="1049473" name=""/>
              <p:cNvSpPr/>
              <p:nvPr/>
            </p:nvSpPr>
            <p:spPr>
              <a:xfrm>
                <a:off x="1204921" y="4309383"/>
                <a:ext cx="537179" cy="431123"/>
              </a:xfrm>
            </p:spPr>
          </p:sp>
        </mc:Fallback>
      </mc:AlternateContent>
      <mc:AlternateContent xmlns:mc="http://schemas.openxmlformats.org/markup-compatibility/2006">
        <mc:Choice xmlns:p14="http://schemas.microsoft.com/office/powerpoint/2010/main" Requires="p14">
          <p:contentPart p14:bwMode="auto" r:id="rId109">
            <p14:nvContentPartPr>
              <p14:cNvPr id="1049474" name=""/>
              <p14:cNvContentPartPr/>
              <p14:nvPr/>
            </p14:nvContentPartPr>
            <p14:xfrm>
              <a:off x="1809538" y="4559116"/>
              <a:ext cx="501946" cy="189263"/>
            </p14:xfrm>
          </p:contentPart>
        </mc:Choice>
        <mc:Fallback>
          <p:sp>
            <p:nvSpPr>
              <p:cNvPr id="1049474" name=""/>
              <p:cNvSpPr/>
              <p:nvPr/>
            </p:nvSpPr>
            <p:spPr>
              <a:xfrm>
                <a:off x="1809538" y="4559116"/>
                <a:ext cx="501946" cy="189263"/>
              </a:xfrm>
            </p:spPr>
          </p:sp>
        </mc:Fallback>
      </mc:AlternateContent>
      <mc:AlternateContent xmlns:mc="http://schemas.openxmlformats.org/markup-compatibility/2006">
        <mc:Choice xmlns:p14="http://schemas.microsoft.com/office/powerpoint/2010/main" Requires="p14">
          <p:contentPart p14:bwMode="auto" r:id="rId110">
            <p14:nvContentPartPr>
              <p14:cNvPr id="1049475" name=""/>
              <p14:cNvContentPartPr/>
              <p14:nvPr/>
            </p14:nvContentPartPr>
            <p14:xfrm>
              <a:off x="2386904" y="4530673"/>
              <a:ext cx="142654" cy="448047"/>
            </p14:xfrm>
          </p:contentPart>
        </mc:Choice>
        <mc:Fallback>
          <p:sp>
            <p:nvSpPr>
              <p:cNvPr id="1049475" name=""/>
              <p:cNvSpPr/>
              <p:nvPr/>
            </p:nvSpPr>
            <p:spPr>
              <a:xfrm>
                <a:off x="2386904" y="4530673"/>
                <a:ext cx="142654" cy="448047"/>
              </a:xfrm>
            </p:spPr>
          </p:sp>
        </mc:Fallback>
      </mc:AlternateContent>
      <mc:AlternateContent xmlns:mc="http://schemas.openxmlformats.org/markup-compatibility/2006">
        <mc:Choice xmlns:p14="http://schemas.microsoft.com/office/powerpoint/2010/main" Requires="p14">
          <p:contentPart p14:bwMode="auto" r:id="rId111">
            <p14:nvContentPartPr>
              <p14:cNvPr id="1049476" name=""/>
              <p14:cNvContentPartPr/>
              <p14:nvPr/>
            </p14:nvContentPartPr>
            <p14:xfrm>
              <a:off x="2542333" y="4551918"/>
              <a:ext cx="314607" cy="195581"/>
            </p14:xfrm>
          </p:contentPart>
        </mc:Choice>
        <mc:Fallback>
          <p:sp>
            <p:nvSpPr>
              <p:cNvPr id="1049476" name=""/>
              <p:cNvSpPr/>
              <p:nvPr/>
            </p:nvSpPr>
            <p:spPr>
              <a:xfrm>
                <a:off x="2542333" y="4551918"/>
                <a:ext cx="314607" cy="195581"/>
              </a:xfrm>
            </p:spPr>
          </p:sp>
        </mc:Fallback>
      </mc:AlternateContent>
      <mc:AlternateContent xmlns:mc="http://schemas.openxmlformats.org/markup-compatibility/2006">
        <mc:Choice xmlns:p14="http://schemas.microsoft.com/office/powerpoint/2010/main" Requires="p14">
          <p:contentPart p14:bwMode="auto" r:id="rId112">
            <p14:nvContentPartPr>
              <p14:cNvPr id="1049477" name=""/>
              <p14:cNvContentPartPr/>
              <p14:nvPr/>
            </p14:nvContentPartPr>
            <p14:xfrm>
              <a:off x="3076106" y="4394889"/>
              <a:ext cx="190923" cy="318645"/>
            </p14:xfrm>
          </p:contentPart>
        </mc:Choice>
        <mc:Fallback>
          <p:sp>
            <p:nvSpPr>
              <p:cNvPr id="1049477" name=""/>
              <p:cNvSpPr/>
              <p:nvPr/>
            </p:nvSpPr>
            <p:spPr>
              <a:xfrm>
                <a:off x="3076106" y="4394889"/>
                <a:ext cx="190923" cy="318645"/>
              </a:xfrm>
            </p:spPr>
          </p:sp>
        </mc:Fallback>
      </mc:AlternateContent>
      <mc:AlternateContent xmlns:mc="http://schemas.openxmlformats.org/markup-compatibility/2006">
        <mc:Choice xmlns:p14="http://schemas.microsoft.com/office/powerpoint/2010/main" Requires="p14">
          <p:contentPart p14:bwMode="auto" r:id="rId113">
            <p14:nvContentPartPr>
              <p14:cNvPr id="1049478" name=""/>
              <p14:cNvContentPartPr/>
              <p14:nvPr/>
            </p14:nvContentPartPr>
            <p14:xfrm>
              <a:off x="3318720" y="4591792"/>
              <a:ext cx="590375" cy="143158"/>
            </p14:xfrm>
          </p:contentPart>
        </mc:Choice>
        <mc:Fallback>
          <p:sp>
            <p:nvSpPr>
              <p:cNvPr id="1049478" name=""/>
              <p:cNvSpPr/>
              <p:nvPr/>
            </p:nvSpPr>
            <p:spPr>
              <a:xfrm>
                <a:off x="3318720" y="4591792"/>
                <a:ext cx="590375" cy="143158"/>
              </a:xfrm>
            </p:spPr>
          </p:sp>
        </mc:Fallback>
      </mc:AlternateContent>
      <mc:AlternateContent xmlns:mc="http://schemas.openxmlformats.org/markup-compatibility/2006">
        <mc:Choice xmlns:p14="http://schemas.microsoft.com/office/powerpoint/2010/main" Requires="p14">
          <p:contentPart p14:bwMode="auto" r:id="rId114">
            <p14:nvContentPartPr>
              <p14:cNvPr id="1049479" name=""/>
              <p14:cNvContentPartPr/>
              <p14:nvPr/>
            </p14:nvContentPartPr>
            <p14:xfrm>
              <a:off x="4035448" y="4340242"/>
              <a:ext cx="214571" cy="404424"/>
            </p14:xfrm>
          </p:contentPart>
        </mc:Choice>
        <mc:Fallback>
          <p:sp>
            <p:nvSpPr>
              <p:cNvPr id="1049479" name=""/>
              <p:cNvSpPr/>
              <p:nvPr/>
            </p:nvSpPr>
            <p:spPr>
              <a:xfrm>
                <a:off x="4035448" y="4340242"/>
                <a:ext cx="214571" cy="404424"/>
              </a:xfrm>
            </p:spPr>
          </p:sp>
        </mc:Fallback>
      </mc:AlternateContent>
      <mc:AlternateContent xmlns:mc="http://schemas.openxmlformats.org/markup-compatibility/2006">
        <mc:Choice xmlns:p14="http://schemas.microsoft.com/office/powerpoint/2010/main" Requires="p14">
          <p:contentPart p14:bwMode="auto" r:id="rId115">
            <p14:nvContentPartPr>
              <p14:cNvPr id="1049480" name=""/>
              <p14:cNvContentPartPr/>
              <p14:nvPr/>
            </p14:nvContentPartPr>
            <p14:xfrm>
              <a:off x="4301576" y="4124269"/>
              <a:ext cx="35741" cy="79671"/>
            </p14:xfrm>
          </p:contentPart>
        </mc:Choice>
        <mc:Fallback>
          <p:sp>
            <p:nvSpPr>
              <p:cNvPr id="1049480" name=""/>
              <p:cNvSpPr/>
              <p:nvPr/>
            </p:nvSpPr>
            <p:spPr>
              <a:xfrm>
                <a:off x="4301576" y="4124269"/>
                <a:ext cx="35741" cy="79671"/>
              </a:xfrm>
            </p:spPr>
          </p:sp>
        </mc:Fallback>
      </mc:AlternateContent>
      <mc:AlternateContent xmlns:mc="http://schemas.openxmlformats.org/markup-compatibility/2006">
        <mc:Choice xmlns:p14="http://schemas.microsoft.com/office/powerpoint/2010/main" Requires="p14">
          <p:contentPart p14:bwMode="auto" r:id="rId116">
            <p14:nvContentPartPr>
              <p14:cNvPr id="1049481" name=""/>
              <p14:cNvContentPartPr/>
              <p14:nvPr/>
            </p14:nvContentPartPr>
            <p14:xfrm>
              <a:off x="4383159" y="4537026"/>
              <a:ext cx="4018" cy="30923"/>
            </p14:xfrm>
          </p:contentPart>
        </mc:Choice>
        <mc:Fallback>
          <p:sp>
            <p:nvSpPr>
              <p:cNvPr id="1049481" name=""/>
              <p:cNvSpPr/>
              <p:nvPr/>
            </p:nvSpPr>
            <p:spPr>
              <a:xfrm>
                <a:off x="4383159" y="4537026"/>
                <a:ext cx="4018" cy="30923"/>
              </a:xfrm>
            </p:spPr>
          </p:sp>
        </mc:Fallback>
      </mc:AlternateContent>
      <mc:AlternateContent xmlns:mc="http://schemas.openxmlformats.org/markup-compatibility/2006">
        <mc:Choice xmlns:p14="http://schemas.microsoft.com/office/powerpoint/2010/main" Requires="p14">
          <p:contentPart p14:bwMode="auto" r:id="rId117">
            <p14:nvContentPartPr>
              <p14:cNvPr id="1049482" name=""/>
              <p14:cNvContentPartPr/>
              <p14:nvPr/>
            </p14:nvContentPartPr>
            <p14:xfrm>
              <a:off x="4408798" y="4703816"/>
              <a:ext cx="21621" cy="86869"/>
            </p14:xfrm>
          </p:contentPart>
        </mc:Choice>
        <mc:Fallback>
          <p:sp>
            <p:nvSpPr>
              <p:cNvPr id="1049482" name=""/>
              <p:cNvSpPr/>
              <p:nvPr/>
            </p:nvSpPr>
            <p:spPr>
              <a:xfrm>
                <a:off x="4408798" y="4703816"/>
                <a:ext cx="21621" cy="86869"/>
              </a:xfrm>
            </p:spPr>
          </p:sp>
        </mc:Fallback>
      </mc:AlternateContent>
      <mc:AlternateContent xmlns:mc="http://schemas.openxmlformats.org/markup-compatibility/2006">
        <mc:Choice xmlns:p14="http://schemas.microsoft.com/office/powerpoint/2010/main" Requires="p14">
          <p:contentPart p14:bwMode="auto" r:id="rId118">
            <p14:nvContentPartPr>
              <p14:cNvPr id="1049483" name=""/>
              <p14:cNvContentPartPr/>
              <p14:nvPr/>
            </p14:nvContentPartPr>
            <p14:xfrm>
              <a:off x="587555" y="4848517"/>
              <a:ext cx="3627977" cy="78701"/>
            </p14:xfrm>
          </p:contentPart>
        </mc:Choice>
        <mc:Fallback>
          <p:sp>
            <p:nvSpPr>
              <p:cNvPr id="1049483" name=""/>
              <p:cNvSpPr/>
              <p:nvPr/>
            </p:nvSpPr>
            <p:spPr>
              <a:xfrm>
                <a:off x="587555" y="4848517"/>
                <a:ext cx="3627977" cy="78701"/>
              </a:xfrm>
            </p:spPr>
          </p:sp>
        </mc:Fallback>
      </mc:AlternateContent>
      <mc:AlternateContent xmlns:mc="http://schemas.openxmlformats.org/markup-compatibility/2006">
        <mc:Choice xmlns:p14="http://schemas.microsoft.com/office/powerpoint/2010/main" Requires="p14">
          <p:contentPart p14:bwMode="auto" r:id="rId119">
            <p14:nvContentPartPr>
              <p14:cNvPr id="1049484" name=""/>
              <p14:cNvContentPartPr/>
              <p14:nvPr/>
            </p14:nvContentPartPr>
            <p14:xfrm>
              <a:off x="1046305" y="5152511"/>
              <a:ext cx="236244" cy="479544"/>
            </p14:xfrm>
          </p:contentPart>
        </mc:Choice>
        <mc:Fallback>
          <p:sp>
            <p:nvSpPr>
              <p:cNvPr id="1049484" name=""/>
              <p:cNvSpPr/>
              <p:nvPr/>
            </p:nvSpPr>
            <p:spPr>
              <a:xfrm>
                <a:off x="1046305" y="5152511"/>
                <a:ext cx="236244" cy="479544"/>
              </a:xfrm>
            </p:spPr>
          </p:sp>
        </mc:Fallback>
      </mc:AlternateContent>
      <mc:AlternateContent xmlns:mc="http://schemas.openxmlformats.org/markup-compatibility/2006">
        <mc:Choice xmlns:p14="http://schemas.microsoft.com/office/powerpoint/2010/main" Requires="p14">
          <p:contentPart p14:bwMode="auto" r:id="rId120">
            <p14:nvContentPartPr>
              <p14:cNvPr id="1049485" name=""/>
              <p14:cNvContentPartPr/>
              <p14:nvPr/>
            </p14:nvContentPartPr>
            <p14:xfrm>
              <a:off x="1448047" y="5131465"/>
              <a:ext cx="150023" cy="471397"/>
            </p14:xfrm>
          </p:contentPart>
        </mc:Choice>
        <mc:Fallback>
          <p:sp>
            <p:nvSpPr>
              <p:cNvPr id="1049485" name=""/>
              <p:cNvSpPr/>
              <p:nvPr/>
            </p:nvSpPr>
            <p:spPr>
              <a:xfrm>
                <a:off x="1448047" y="5131465"/>
                <a:ext cx="150023" cy="471397"/>
              </a:xfrm>
            </p:spPr>
          </p:sp>
        </mc:Fallback>
      </mc:AlternateContent>
      <mc:AlternateContent xmlns:mc="http://schemas.openxmlformats.org/markup-compatibility/2006">
        <mc:Choice xmlns:p14="http://schemas.microsoft.com/office/powerpoint/2010/main" Requires="p14">
          <p:contentPart p14:bwMode="auto" r:id="rId121">
            <p14:nvContentPartPr>
              <p14:cNvPr id="1049486" name=""/>
              <p14:cNvContentPartPr/>
              <p14:nvPr/>
            </p14:nvContentPartPr>
            <p14:xfrm>
              <a:off x="1672417" y="5485492"/>
              <a:ext cx="140255" cy="208315"/>
            </p14:xfrm>
          </p:contentPart>
        </mc:Choice>
        <mc:Fallback>
          <p:sp>
            <p:nvSpPr>
              <p:cNvPr id="1049486" name=""/>
              <p:cNvSpPr/>
              <p:nvPr/>
            </p:nvSpPr>
            <p:spPr>
              <a:xfrm>
                <a:off x="1672417" y="5485492"/>
                <a:ext cx="140255" cy="208315"/>
              </a:xfrm>
            </p:spPr>
          </p:sp>
        </mc:Fallback>
      </mc:AlternateContent>
      <mc:AlternateContent xmlns:mc="http://schemas.openxmlformats.org/markup-compatibility/2006">
        <mc:Choice xmlns:p14="http://schemas.microsoft.com/office/powerpoint/2010/main" Requires="p14">
          <p:contentPart p14:bwMode="auto" r:id="rId122">
            <p14:nvContentPartPr>
              <p14:cNvPr id="1049487" name=""/>
              <p14:cNvContentPartPr/>
              <p14:nvPr/>
            </p14:nvContentPartPr>
            <p14:xfrm>
              <a:off x="1369505" y="5259969"/>
              <a:ext cx="347911" cy="37790"/>
            </p14:xfrm>
          </p:contentPart>
        </mc:Choice>
        <mc:Fallback>
          <p:sp>
            <p:nvSpPr>
              <p:cNvPr id="1049487" name=""/>
              <p:cNvSpPr/>
              <p:nvPr/>
            </p:nvSpPr>
            <p:spPr>
              <a:xfrm>
                <a:off x="1369505" y="5259969"/>
                <a:ext cx="347911" cy="37790"/>
              </a:xfrm>
            </p:spPr>
          </p:sp>
        </mc:Fallback>
      </mc:AlternateContent>
      <mc:AlternateContent xmlns:mc="http://schemas.openxmlformats.org/markup-compatibility/2006">
        <mc:Choice xmlns:p14="http://schemas.microsoft.com/office/powerpoint/2010/main" Requires="p14">
          <p:contentPart p14:bwMode="auto" r:id="rId123">
            <p14:nvContentPartPr>
              <p14:cNvPr id="1049488" name=""/>
              <p14:cNvContentPartPr/>
              <p14:nvPr/>
            </p14:nvContentPartPr>
            <p14:xfrm>
              <a:off x="1626751" y="5181850"/>
              <a:ext cx="126872" cy="171951"/>
            </p14:xfrm>
          </p:contentPart>
        </mc:Choice>
        <mc:Fallback>
          <p:sp>
            <p:nvSpPr>
              <p:cNvPr id="1049488" name=""/>
              <p:cNvSpPr/>
              <p:nvPr/>
            </p:nvSpPr>
            <p:spPr>
              <a:xfrm>
                <a:off x="1626751" y="5181850"/>
                <a:ext cx="126872" cy="171951"/>
              </a:xfrm>
            </p:spPr>
          </p:sp>
        </mc:Fallback>
      </mc:AlternateContent>
      <mc:AlternateContent xmlns:mc="http://schemas.openxmlformats.org/markup-compatibility/2006">
        <mc:Choice xmlns:p14="http://schemas.microsoft.com/office/powerpoint/2010/main" Requires="p14">
          <p:contentPart p14:bwMode="auto" r:id="rId124">
            <p14:nvContentPartPr>
              <p14:cNvPr id="1049489" name=""/>
              <p14:cNvContentPartPr/>
              <p14:nvPr/>
            </p14:nvContentPartPr>
            <p14:xfrm>
              <a:off x="1883077" y="5268720"/>
              <a:ext cx="86961" cy="397749"/>
            </p14:xfrm>
          </p:contentPart>
        </mc:Choice>
        <mc:Fallback>
          <p:sp>
            <p:nvSpPr>
              <p:cNvPr id="1049489" name=""/>
              <p:cNvSpPr/>
              <p:nvPr/>
            </p:nvSpPr>
            <p:spPr>
              <a:xfrm>
                <a:off x="1883077" y="5268720"/>
                <a:ext cx="86961" cy="397749"/>
              </a:xfrm>
            </p:spPr>
          </p:sp>
        </mc:Fallback>
      </mc:AlternateContent>
      <mc:AlternateContent xmlns:mc="http://schemas.openxmlformats.org/markup-compatibility/2006">
        <mc:Choice xmlns:p14="http://schemas.microsoft.com/office/powerpoint/2010/main" Requires="p14">
          <p:contentPart p14:bwMode="auto" r:id="rId125">
            <p14:nvContentPartPr>
              <p14:cNvPr id="1049490" name=""/>
              <p14:cNvContentPartPr/>
              <p14:nvPr/>
            </p14:nvContentPartPr>
            <p14:xfrm>
              <a:off x="2019900" y="5369957"/>
              <a:ext cx="138783" cy="219053"/>
            </p14:xfrm>
          </p:contentPart>
        </mc:Choice>
        <mc:Fallback>
          <p:sp>
            <p:nvSpPr>
              <p:cNvPr id="1049490" name=""/>
              <p:cNvSpPr/>
              <p:nvPr/>
            </p:nvSpPr>
            <p:spPr>
              <a:xfrm>
                <a:off x="2019900" y="5369957"/>
                <a:ext cx="138783" cy="219053"/>
              </a:xfrm>
            </p:spPr>
          </p:sp>
        </mc:Fallback>
      </mc:AlternateContent>
      <mc:AlternateContent xmlns:mc="http://schemas.openxmlformats.org/markup-compatibility/2006">
        <mc:Choice xmlns:p14="http://schemas.microsoft.com/office/powerpoint/2010/main" Requires="p14">
          <p:contentPart p14:bwMode="auto" r:id="rId126">
            <p14:nvContentPartPr>
              <p14:cNvPr id="1049491" name=""/>
              <p14:cNvContentPartPr/>
              <p14:nvPr/>
            </p14:nvContentPartPr>
            <p14:xfrm>
              <a:off x="2183585" y="5355590"/>
              <a:ext cx="101062" cy="370690"/>
            </p14:xfrm>
          </p:contentPart>
        </mc:Choice>
        <mc:Fallback>
          <p:sp>
            <p:nvSpPr>
              <p:cNvPr id="1049491" name=""/>
              <p:cNvSpPr/>
              <p:nvPr/>
            </p:nvSpPr>
            <p:spPr>
              <a:xfrm>
                <a:off x="2183585" y="5355590"/>
                <a:ext cx="101062" cy="370690"/>
              </a:xfrm>
            </p:spPr>
          </p:sp>
        </mc:Fallback>
      </mc:AlternateContent>
      <mc:AlternateContent xmlns:mc="http://schemas.openxmlformats.org/markup-compatibility/2006">
        <mc:Choice xmlns:p14="http://schemas.microsoft.com/office/powerpoint/2010/main" Requires="p14">
          <p:contentPart p14:bwMode="auto" r:id="rId127">
            <p14:nvContentPartPr>
              <p14:cNvPr id="1049492" name=""/>
              <p14:cNvContentPartPr/>
              <p14:nvPr/>
            </p14:nvContentPartPr>
            <p14:xfrm>
              <a:off x="2308085" y="5454031"/>
              <a:ext cx="144675" cy="289247"/>
            </p14:xfrm>
          </p:contentPart>
        </mc:Choice>
        <mc:Fallback>
          <p:sp>
            <p:nvSpPr>
              <p:cNvPr id="1049492" name=""/>
              <p:cNvSpPr/>
              <p:nvPr/>
            </p:nvSpPr>
            <p:spPr>
              <a:xfrm>
                <a:off x="2308085" y="5454031"/>
                <a:ext cx="144675" cy="289247"/>
              </a:xfrm>
            </p:spPr>
          </p:sp>
        </mc:Fallback>
      </mc:AlternateContent>
      <mc:AlternateContent xmlns:mc="http://schemas.openxmlformats.org/markup-compatibility/2006">
        <mc:Choice xmlns:p14="http://schemas.microsoft.com/office/powerpoint/2010/main" Requires="p14">
          <p:contentPart p14:bwMode="auto" r:id="rId128">
            <p14:nvContentPartPr>
              <p14:cNvPr id="1049493" name=""/>
              <p14:cNvContentPartPr/>
              <p14:nvPr/>
            </p14:nvContentPartPr>
            <p14:xfrm>
              <a:off x="2484972" y="5384629"/>
              <a:ext cx="49860" cy="79672"/>
            </p14:xfrm>
          </p:contentPart>
        </mc:Choice>
        <mc:Fallback>
          <p:sp>
            <p:nvSpPr>
              <p:cNvPr id="1049493" name=""/>
              <p:cNvSpPr/>
              <p:nvPr/>
            </p:nvSpPr>
            <p:spPr>
              <a:xfrm>
                <a:off x="2484972" y="5384629"/>
                <a:ext cx="49860" cy="79672"/>
              </a:xfrm>
            </p:spPr>
          </p:sp>
        </mc:Fallback>
      </mc:AlternateContent>
      <mc:AlternateContent xmlns:mc="http://schemas.openxmlformats.org/markup-compatibility/2006">
        <mc:Choice xmlns:p14="http://schemas.microsoft.com/office/powerpoint/2010/main" Requires="p14">
          <p:contentPart p14:bwMode="auto" r:id="rId129">
            <p14:nvContentPartPr>
              <p14:cNvPr id="1049494" name=""/>
              <p14:cNvContentPartPr/>
              <p14:nvPr/>
            </p14:nvContentPartPr>
            <p14:xfrm>
              <a:off x="2570573" y="5290561"/>
              <a:ext cx="81887" cy="433057"/>
            </p14:xfrm>
          </p:contentPart>
        </mc:Choice>
        <mc:Fallback>
          <p:sp>
            <p:nvSpPr>
              <p:cNvPr id="1049494" name=""/>
              <p:cNvSpPr/>
              <p:nvPr/>
            </p:nvSpPr>
            <p:spPr>
              <a:xfrm>
                <a:off x="2570573" y="5290561"/>
                <a:ext cx="81887" cy="433057"/>
              </a:xfrm>
            </p:spPr>
          </p:sp>
        </mc:Fallback>
      </mc:AlternateContent>
      <mc:AlternateContent xmlns:mc="http://schemas.openxmlformats.org/markup-compatibility/2006">
        <mc:Choice xmlns:p14="http://schemas.microsoft.com/office/powerpoint/2010/main" Requires="p14">
          <p:contentPart p14:bwMode="auto" r:id="rId130">
            <p14:nvContentPartPr>
              <p14:cNvPr id="1049495" name=""/>
              <p14:cNvContentPartPr/>
              <p14:nvPr/>
            </p14:nvContentPartPr>
            <p14:xfrm>
              <a:off x="1169120" y="5862663"/>
              <a:ext cx="1222749" cy="37595"/>
            </p14:xfrm>
          </p:contentPart>
        </mc:Choice>
        <mc:Fallback>
          <p:sp>
            <p:nvSpPr>
              <p:cNvPr id="1049495" name=""/>
              <p:cNvSpPr/>
              <p:nvPr/>
            </p:nvSpPr>
            <p:spPr>
              <a:xfrm>
                <a:off x="1169120" y="5862663"/>
                <a:ext cx="1222749" cy="37595"/>
              </a:xfrm>
            </p:spPr>
          </p:sp>
        </mc:Fallback>
      </mc:AlternateContent>
      <mc:AlternateContent xmlns:mc="http://schemas.openxmlformats.org/markup-compatibility/2006">
        <mc:Choice xmlns:p14="http://schemas.microsoft.com/office/powerpoint/2010/main" Requires="p14">
          <p:contentPart p14:bwMode="auto" r:id="rId131">
            <p14:nvContentPartPr>
              <p14:cNvPr id="1049496" name=""/>
              <p14:cNvContentPartPr/>
              <p14:nvPr/>
            </p14:nvContentPartPr>
            <p14:xfrm>
              <a:off x="1540229" y="5913792"/>
              <a:ext cx="489695" cy="467383"/>
            </p14:xfrm>
          </p:contentPart>
        </mc:Choice>
        <mc:Fallback>
          <p:sp>
            <p:nvSpPr>
              <p:cNvPr id="1049496" name=""/>
              <p:cNvSpPr/>
              <p:nvPr/>
            </p:nvSpPr>
            <p:spPr>
              <a:xfrm>
                <a:off x="1540229" y="5913792"/>
                <a:ext cx="489695" cy="467383"/>
              </a:xfrm>
            </p:spPr>
          </p:sp>
        </mc:Fallback>
      </mc:AlternateContent>
      <mc:AlternateContent xmlns:mc="http://schemas.openxmlformats.org/markup-compatibility/2006">
        <mc:Choice xmlns:p14="http://schemas.microsoft.com/office/powerpoint/2010/main" Requires="p14">
          <p:contentPart p14:bwMode="auto" r:id="rId132">
            <p14:nvContentPartPr>
              <p14:cNvPr id="1049497" name=""/>
              <p14:cNvContentPartPr/>
              <p14:nvPr/>
            </p14:nvContentPartPr>
            <p14:xfrm>
              <a:off x="2533204" y="5638538"/>
              <a:ext cx="166212" cy="597115"/>
            </p14:xfrm>
          </p:contentPart>
        </mc:Choice>
        <mc:Fallback>
          <p:sp>
            <p:nvSpPr>
              <p:cNvPr id="1049497" name=""/>
              <p:cNvSpPr/>
              <p:nvPr/>
            </p:nvSpPr>
            <p:spPr>
              <a:xfrm>
                <a:off x="2533204" y="5638538"/>
                <a:ext cx="166212" cy="597115"/>
              </a:xfrm>
            </p:spPr>
          </p:sp>
        </mc:Fallback>
      </mc:AlternateContent>
      <mc:AlternateContent xmlns:mc="http://schemas.openxmlformats.org/markup-compatibility/2006">
        <mc:Choice xmlns:p14="http://schemas.microsoft.com/office/powerpoint/2010/main" Requires="p14">
          <p:contentPart p14:bwMode="auto" r:id="rId133">
            <p14:nvContentPartPr>
              <p14:cNvPr id="1049498" name=""/>
              <p14:cNvContentPartPr/>
              <p14:nvPr/>
            </p14:nvContentPartPr>
            <p14:xfrm>
              <a:off x="2693650" y="5986234"/>
              <a:ext cx="147243" cy="314312"/>
            </p14:xfrm>
          </p:contentPart>
        </mc:Choice>
        <mc:Fallback>
          <p:sp>
            <p:nvSpPr>
              <p:cNvPr id="1049498" name=""/>
              <p:cNvSpPr/>
              <p:nvPr/>
            </p:nvSpPr>
            <p:spPr>
              <a:xfrm>
                <a:off x="2693650" y="5986234"/>
                <a:ext cx="147243" cy="314312"/>
              </a:xfrm>
            </p:spPr>
          </p:sp>
        </mc:Fallback>
      </mc:AlternateContent>
      <mc:AlternateContent xmlns:mc="http://schemas.openxmlformats.org/markup-compatibility/2006">
        <mc:Choice xmlns:p14="http://schemas.microsoft.com/office/powerpoint/2010/main" Requires="p14">
          <p:contentPart p14:bwMode="auto" r:id="rId134">
            <p14:nvContentPartPr>
              <p14:cNvPr id="1049499" name=""/>
              <p14:cNvContentPartPr/>
              <p14:nvPr/>
            </p14:nvContentPartPr>
            <p14:xfrm>
              <a:off x="2842380" y="5906594"/>
              <a:ext cx="86042" cy="173492"/>
            </p14:xfrm>
          </p:contentPart>
        </mc:Choice>
        <mc:Fallback>
          <p:sp>
            <p:nvSpPr>
              <p:cNvPr id="1049499" name=""/>
              <p:cNvSpPr/>
              <p:nvPr/>
            </p:nvSpPr>
            <p:spPr>
              <a:xfrm>
                <a:off x="2842380" y="5906594"/>
                <a:ext cx="86042" cy="173492"/>
              </a:xfrm>
            </p:spPr>
          </p:sp>
        </mc:Fallback>
      </mc:AlternateContent>
      <mc:AlternateContent xmlns:mc="http://schemas.openxmlformats.org/markup-compatibility/2006">
        <mc:Choice xmlns:p14="http://schemas.microsoft.com/office/powerpoint/2010/main" Requires="p14">
          <p:contentPart p14:bwMode="auto" r:id="rId135">
            <p14:nvContentPartPr>
              <p14:cNvPr id="1049500" name=""/>
              <p14:cNvContentPartPr/>
              <p14:nvPr/>
            </p14:nvContentPartPr>
            <p14:xfrm>
              <a:off x="3014024" y="5787686"/>
              <a:ext cx="133685" cy="15898"/>
            </p14:xfrm>
          </p:contentPart>
        </mc:Choice>
        <mc:Fallback>
          <p:sp>
            <p:nvSpPr>
              <p:cNvPr id="1049500" name=""/>
              <p:cNvSpPr/>
              <p:nvPr/>
            </p:nvSpPr>
            <p:spPr>
              <a:xfrm>
                <a:off x="3014024" y="5787686"/>
                <a:ext cx="133685" cy="15898"/>
              </a:xfrm>
            </p:spPr>
          </p:sp>
        </mc:Fallback>
      </mc:AlternateContent>
      <mc:AlternateContent xmlns:mc="http://schemas.openxmlformats.org/markup-compatibility/2006">
        <mc:Choice xmlns:p14="http://schemas.microsoft.com/office/powerpoint/2010/main" Requires="p14">
          <p:contentPart p14:bwMode="auto" r:id="rId136">
            <p14:nvContentPartPr>
              <p14:cNvPr id="1049501" name=""/>
              <p14:cNvContentPartPr/>
              <p14:nvPr/>
            </p14:nvContentPartPr>
            <p14:xfrm>
              <a:off x="3028585" y="5891950"/>
              <a:ext cx="184156" cy="15662"/>
            </p14:xfrm>
          </p:contentPart>
        </mc:Choice>
        <mc:Fallback>
          <p:sp>
            <p:nvSpPr>
              <p:cNvPr id="1049501" name=""/>
              <p:cNvSpPr/>
              <p:nvPr/>
            </p:nvSpPr>
            <p:spPr>
              <a:xfrm>
                <a:off x="3028585" y="5891950"/>
                <a:ext cx="184156" cy="15662"/>
              </a:xfrm>
            </p:spPr>
          </p:sp>
        </mc:Fallback>
      </mc:AlternateContent>
      <mc:AlternateContent xmlns:mc="http://schemas.openxmlformats.org/markup-compatibility/2006">
        <mc:Choice xmlns:p14="http://schemas.microsoft.com/office/powerpoint/2010/main" Requires="p14">
          <p:contentPart p14:bwMode="auto" r:id="rId137">
            <p14:nvContentPartPr>
              <p14:cNvPr id="1049502" name=""/>
              <p14:cNvContentPartPr/>
              <p14:nvPr/>
            </p14:nvContentPartPr>
            <p14:xfrm>
              <a:off x="3338483" y="5268072"/>
              <a:ext cx="423008" cy="598562"/>
            </p14:xfrm>
          </p:contentPart>
        </mc:Choice>
        <mc:Fallback>
          <p:sp>
            <p:nvSpPr>
              <p:cNvPr id="1049502" name=""/>
              <p:cNvSpPr/>
              <p:nvPr/>
            </p:nvSpPr>
            <p:spPr>
              <a:xfrm>
                <a:off x="3338483" y="5268072"/>
                <a:ext cx="423008" cy="598562"/>
              </a:xfrm>
            </p:spPr>
          </p:sp>
        </mc:Fallback>
      </mc:AlternateContent>
      <mc:AlternateContent xmlns:mc="http://schemas.openxmlformats.org/markup-compatibility/2006">
        <mc:Choice xmlns:p14="http://schemas.microsoft.com/office/powerpoint/2010/main" Requires="p14">
          <p:contentPart p14:bwMode="auto" r:id="rId138">
            <p14:nvContentPartPr>
              <p14:cNvPr id="1049503" name=""/>
              <p14:cNvContentPartPr/>
              <p14:nvPr/>
            </p14:nvContentPartPr>
            <p14:xfrm>
              <a:off x="3438996" y="6014809"/>
              <a:ext cx="93590" cy="425479"/>
            </p14:xfrm>
          </p:contentPart>
        </mc:Choice>
        <mc:Fallback>
          <p:sp>
            <p:nvSpPr>
              <p:cNvPr id="1049503" name=""/>
              <p:cNvSpPr/>
              <p:nvPr/>
            </p:nvSpPr>
            <p:spPr>
              <a:xfrm>
                <a:off x="3438996" y="6014809"/>
                <a:ext cx="93590" cy="425479"/>
              </a:xfrm>
            </p:spPr>
          </p:sp>
        </mc:Fallback>
      </mc:AlternateContent>
      <mc:AlternateContent xmlns:mc="http://schemas.openxmlformats.org/markup-compatibility/2006">
        <mc:Choice xmlns:p14="http://schemas.microsoft.com/office/powerpoint/2010/main" Requires="p14">
          <p:contentPart p14:bwMode="auto" r:id="rId139">
            <p14:nvContentPartPr>
              <p14:cNvPr id="1049504" name=""/>
              <p14:cNvContentPartPr/>
              <p14:nvPr/>
            </p14:nvContentPartPr>
            <p14:xfrm>
              <a:off x="3793703" y="5622743"/>
              <a:ext cx="318957" cy="400441"/>
            </p14:xfrm>
          </p:contentPart>
        </mc:Choice>
        <mc:Fallback>
          <p:sp>
            <p:nvSpPr>
              <p:cNvPr id="1049504" name=""/>
              <p:cNvSpPr/>
              <p:nvPr/>
            </p:nvSpPr>
            <p:spPr>
              <a:xfrm>
                <a:off x="3793703" y="5622743"/>
                <a:ext cx="318957" cy="400441"/>
              </a:xfrm>
            </p:spPr>
          </p:sp>
        </mc:Fallback>
      </mc:AlternateContent>
      <mc:AlternateContent xmlns:mc="http://schemas.openxmlformats.org/markup-compatibility/2006">
        <mc:Choice xmlns:p14="http://schemas.microsoft.com/office/powerpoint/2010/main" Requires="p14">
          <p:contentPart p14:bwMode="auto" r:id="rId140">
            <p14:nvContentPartPr>
              <p14:cNvPr id="1049505" name=""/>
              <p14:cNvContentPartPr/>
              <p14:nvPr/>
            </p14:nvContentPartPr>
            <p14:xfrm>
              <a:off x="3865185" y="5479193"/>
              <a:ext cx="245948" cy="35957"/>
            </p14:xfrm>
          </p:contentPart>
        </mc:Choice>
        <mc:Fallback>
          <p:sp>
            <p:nvSpPr>
              <p:cNvPr id="1049505" name=""/>
              <p:cNvSpPr/>
              <p:nvPr/>
            </p:nvSpPr>
            <p:spPr>
              <a:xfrm>
                <a:off x="3865185" y="5479193"/>
                <a:ext cx="245948" cy="35957"/>
              </a:xfrm>
            </p:spPr>
          </p:sp>
        </mc:Fallback>
      </mc:AlternateContent>
      <mc:AlternateContent xmlns:mc="http://schemas.openxmlformats.org/markup-compatibility/2006">
        <mc:Choice xmlns:p14="http://schemas.microsoft.com/office/powerpoint/2010/main" Requires="p14">
          <p:contentPart p14:bwMode="auto" r:id="rId141">
            <p14:nvContentPartPr>
              <p14:cNvPr id="1049506" name=""/>
              <p14:cNvContentPartPr/>
              <p14:nvPr/>
            </p14:nvContentPartPr>
            <p14:xfrm>
              <a:off x="4015649" y="5399273"/>
              <a:ext cx="131617" cy="232483"/>
            </p14:xfrm>
          </p:contentPart>
        </mc:Choice>
        <mc:Fallback>
          <p:sp>
            <p:nvSpPr>
              <p:cNvPr id="1049506" name=""/>
              <p:cNvSpPr/>
              <p:nvPr/>
            </p:nvSpPr>
            <p:spPr>
              <a:xfrm>
                <a:off x="4015649" y="5399273"/>
                <a:ext cx="131617" cy="232483"/>
              </a:xfrm>
            </p:spPr>
          </p:sp>
        </mc:Fallback>
      </mc:AlternateContent>
      <mc:AlternateContent xmlns:mc="http://schemas.openxmlformats.org/markup-compatibility/2006">
        <mc:Choice xmlns:p14="http://schemas.microsoft.com/office/powerpoint/2010/main" Requires="p14">
          <p:contentPart p14:bwMode="auto" r:id="rId142">
            <p14:nvContentPartPr>
              <p14:cNvPr id="1049507" name=""/>
              <p14:cNvContentPartPr/>
              <p14:nvPr/>
            </p14:nvContentPartPr>
            <p14:xfrm>
              <a:off x="4156368" y="5962610"/>
              <a:ext cx="127315" cy="182122"/>
            </p14:xfrm>
          </p:contentPart>
        </mc:Choice>
        <mc:Fallback>
          <p:sp>
            <p:nvSpPr>
              <p:cNvPr id="1049507" name=""/>
              <p:cNvSpPr/>
              <p:nvPr/>
            </p:nvSpPr>
            <p:spPr>
              <a:xfrm>
                <a:off x="4156368" y="5962610"/>
                <a:ext cx="127315" cy="182122"/>
              </a:xfrm>
            </p:spPr>
          </p:sp>
        </mc:Fallback>
      </mc:AlternateContent>
      <mc:AlternateContent xmlns:mc="http://schemas.openxmlformats.org/markup-compatibility/2006">
        <mc:Choice xmlns:p14="http://schemas.microsoft.com/office/powerpoint/2010/main" Requires="p14">
          <p:contentPart p14:bwMode="auto" r:id="rId143">
            <p14:nvContentPartPr>
              <p14:cNvPr id="1049508" name=""/>
              <p14:cNvContentPartPr/>
              <p14:nvPr/>
            </p14:nvContentPartPr>
            <p14:xfrm>
              <a:off x="3491523" y="5906594"/>
              <a:ext cx="30373" cy="13865"/>
            </p14:xfrm>
          </p:contentPart>
        </mc:Choice>
        <mc:Fallback>
          <p:sp>
            <p:nvSpPr>
              <p:cNvPr id="1049508" name=""/>
              <p:cNvSpPr/>
              <p:nvPr/>
            </p:nvSpPr>
            <p:spPr>
              <a:xfrm>
                <a:off x="3491523" y="5906594"/>
                <a:ext cx="30373" cy="13865"/>
              </a:xfrm>
            </p:spPr>
          </p:sp>
        </mc:Fallback>
      </mc:AlternateContent>
      <mc:AlternateContent xmlns:mc="http://schemas.openxmlformats.org/markup-compatibility/2006">
        <mc:Choice xmlns:p14="http://schemas.microsoft.com/office/powerpoint/2010/main" Requires="p14">
          <p:contentPart p14:bwMode="auto" r:id="rId144">
            <p14:nvContentPartPr>
              <p14:cNvPr id="1049509" name=""/>
              <p14:cNvContentPartPr/>
              <p14:nvPr/>
            </p14:nvContentPartPr>
            <p14:xfrm>
              <a:off x="4360649" y="5457104"/>
              <a:ext cx="90950" cy="645612"/>
            </p14:xfrm>
          </p:contentPart>
        </mc:Choice>
        <mc:Fallback>
          <p:sp>
            <p:nvSpPr>
              <p:cNvPr id="1049509" name=""/>
              <p:cNvSpPr/>
              <p:nvPr/>
            </p:nvSpPr>
            <p:spPr>
              <a:xfrm>
                <a:off x="4360649" y="5457104"/>
                <a:ext cx="90950" cy="645612"/>
              </a:xfrm>
            </p:spPr>
          </p:sp>
        </mc:Fallback>
      </mc:AlternateContent>
      <mc:AlternateContent xmlns:mc="http://schemas.openxmlformats.org/markup-compatibility/2006">
        <mc:Choice xmlns:p14="http://schemas.microsoft.com/office/powerpoint/2010/main" Requires="p14">
          <p:contentPart p14:bwMode="auto" r:id="rId145">
            <p14:nvContentPartPr>
              <p14:cNvPr id="1049510" name=""/>
              <p14:cNvContentPartPr/>
              <p14:nvPr/>
            </p14:nvContentPartPr>
            <p14:xfrm>
              <a:off x="4487340" y="5703566"/>
              <a:ext cx="27814" cy="261889"/>
            </p14:xfrm>
          </p:contentPart>
        </mc:Choice>
        <mc:Fallback>
          <p:sp>
            <p:nvSpPr>
              <p:cNvPr id="1049510" name=""/>
              <p:cNvSpPr/>
              <p:nvPr/>
            </p:nvSpPr>
            <p:spPr>
              <a:xfrm>
                <a:off x="4487340" y="5703566"/>
                <a:ext cx="27814" cy="261889"/>
              </a:xfrm>
            </p:spPr>
          </p:sp>
        </mc:Fallback>
      </mc:AlternateContent>
      <mc:AlternateContent xmlns:mc="http://schemas.openxmlformats.org/markup-compatibility/2006">
        <mc:Choice xmlns:p14="http://schemas.microsoft.com/office/powerpoint/2010/main" Requires="p14">
          <p:contentPart p14:bwMode="auto" r:id="rId146">
            <p14:nvContentPartPr>
              <p14:cNvPr id="1049511" name=""/>
              <p14:cNvContentPartPr/>
              <p14:nvPr/>
            </p14:nvContentPartPr>
            <p14:xfrm>
              <a:off x="4466160" y="5684235"/>
              <a:ext cx="198119" cy="4876"/>
            </p14:xfrm>
          </p:contentPart>
        </mc:Choice>
        <mc:Fallback>
          <p:sp>
            <p:nvSpPr>
              <p:cNvPr id="1049511" name=""/>
              <p:cNvSpPr/>
              <p:nvPr/>
            </p:nvSpPr>
            <p:spPr>
              <a:xfrm>
                <a:off x="4466160" y="5684235"/>
                <a:ext cx="198119" cy="4876"/>
              </a:xfrm>
            </p:spPr>
          </p:sp>
        </mc:Fallback>
      </mc:AlternateContent>
      <mc:AlternateContent xmlns:mc="http://schemas.openxmlformats.org/markup-compatibility/2006">
        <mc:Choice xmlns:p14="http://schemas.microsoft.com/office/powerpoint/2010/main" Requires="p14">
          <p:contentPart p14:bwMode="auto" r:id="rId147">
            <p14:nvContentPartPr>
              <p14:cNvPr id="1049512" name=""/>
              <p14:cNvContentPartPr/>
              <p14:nvPr/>
            </p14:nvContentPartPr>
            <p14:xfrm>
              <a:off x="4494400" y="5812278"/>
              <a:ext cx="152216" cy="54052"/>
            </p14:xfrm>
          </p:contentPart>
        </mc:Choice>
        <mc:Fallback>
          <p:sp>
            <p:nvSpPr>
              <p:cNvPr id="1049512" name=""/>
              <p:cNvSpPr/>
              <p:nvPr/>
            </p:nvSpPr>
            <p:spPr>
              <a:xfrm>
                <a:off x="4494400" y="5812278"/>
                <a:ext cx="152216" cy="54052"/>
              </a:xfrm>
            </p:spPr>
          </p:sp>
        </mc:Fallback>
      </mc:AlternateContent>
      <mc:AlternateContent xmlns:mc="http://schemas.openxmlformats.org/markup-compatibility/2006">
        <mc:Choice xmlns:p14="http://schemas.microsoft.com/office/powerpoint/2010/main" Requires="p14">
          <p:contentPart p14:bwMode="auto" r:id="rId148">
            <p14:nvContentPartPr>
              <p14:cNvPr id="1049513" name=""/>
              <p14:cNvContentPartPr/>
              <p14:nvPr/>
            </p14:nvContentPartPr>
            <p14:xfrm>
              <a:off x="4558821" y="5964176"/>
              <a:ext cx="135903" cy="274310"/>
            </p14:xfrm>
          </p:contentPart>
        </mc:Choice>
        <mc:Fallback>
          <p:sp>
            <p:nvSpPr>
              <p:cNvPr id="1049513" name=""/>
              <p:cNvSpPr/>
              <p:nvPr/>
            </p:nvSpPr>
            <p:spPr>
              <a:xfrm>
                <a:off x="4558821" y="5964176"/>
                <a:ext cx="135903" cy="274310"/>
              </a:xfrm>
            </p:spPr>
          </p:sp>
        </mc:Fallback>
      </mc:AlternateContent>
      <mc:AlternateContent xmlns:mc="http://schemas.openxmlformats.org/markup-compatibility/2006">
        <mc:Choice xmlns:p14="http://schemas.microsoft.com/office/powerpoint/2010/main" Requires="p14">
          <p:contentPart p14:bwMode="auto" r:id="rId149">
            <p14:nvContentPartPr>
              <p14:cNvPr id="1049514" name=""/>
              <p14:cNvContentPartPr/>
              <p14:nvPr/>
            </p14:nvContentPartPr>
            <p14:xfrm>
              <a:off x="4501901" y="5587409"/>
              <a:ext cx="163086" cy="11210"/>
            </p14:xfrm>
          </p:contentPart>
        </mc:Choice>
        <mc:Fallback>
          <p:sp>
            <p:nvSpPr>
              <p:cNvPr id="1049514" name=""/>
              <p:cNvSpPr/>
              <p:nvPr/>
            </p:nvSpPr>
            <p:spPr>
              <a:xfrm>
                <a:off x="4501901" y="5587409"/>
                <a:ext cx="163086" cy="11210"/>
              </a:xfrm>
            </p:spPr>
          </p:sp>
        </mc:Fallback>
      </mc:AlternateContent>
      <mc:AlternateContent xmlns:mc="http://schemas.openxmlformats.org/markup-compatibility/2006">
        <mc:Choice xmlns:p14="http://schemas.microsoft.com/office/powerpoint/2010/main" Requires="p14">
          <p:contentPart p14:bwMode="auto" r:id="rId150">
            <p14:nvContentPartPr>
              <p14:cNvPr id="1049515" name=""/>
              <p14:cNvContentPartPr/>
              <p14:nvPr/>
            </p14:nvContentPartPr>
            <p14:xfrm>
              <a:off x="4594562" y="5522628"/>
              <a:ext cx="78983" cy="144452"/>
            </p14:xfrm>
          </p:contentPart>
        </mc:Choice>
        <mc:Fallback>
          <p:sp>
            <p:nvSpPr>
              <p:cNvPr id="1049515" name=""/>
              <p:cNvSpPr/>
              <p:nvPr/>
            </p:nvSpPr>
            <p:spPr>
              <a:xfrm>
                <a:off x="4594562" y="5522628"/>
                <a:ext cx="78983" cy="144452"/>
              </a:xfrm>
            </p:spPr>
          </p:sp>
        </mc:Fallback>
      </mc:AlternateContent>
      <mc:AlternateContent xmlns:mc="http://schemas.openxmlformats.org/markup-compatibility/2006">
        <mc:Choice xmlns:p14="http://schemas.microsoft.com/office/powerpoint/2010/main" Requires="p14">
          <p:contentPart p14:bwMode="auto" r:id="rId151">
            <p14:nvContentPartPr>
              <p14:cNvPr id="1049516" name=""/>
              <p14:cNvContentPartPr/>
              <p14:nvPr/>
            </p14:nvContentPartPr>
            <p14:xfrm>
              <a:off x="4737967" y="5515431"/>
              <a:ext cx="90414" cy="610755"/>
            </p14:xfrm>
          </p:contentPart>
        </mc:Choice>
        <mc:Fallback>
          <p:sp>
            <p:nvSpPr>
              <p:cNvPr id="1049516" name=""/>
              <p:cNvSpPr/>
              <p:nvPr/>
            </p:nvSpPr>
            <p:spPr>
              <a:xfrm>
                <a:off x="4737967" y="5515431"/>
                <a:ext cx="90414" cy="610755"/>
              </a:xfrm>
            </p:spPr>
          </p:sp>
        </mc:Fallback>
      </mc:AlternateContent>
      <mc:AlternateContent xmlns:mc="http://schemas.openxmlformats.org/markup-compatibility/2006">
        <mc:Choice xmlns:p14="http://schemas.microsoft.com/office/powerpoint/2010/main" Requires="p14">
          <p:contentPart p14:bwMode="auto" r:id="rId152">
            <p14:nvContentPartPr>
              <p14:cNvPr id="1049517" name=""/>
              <p14:cNvContentPartPr/>
              <p14:nvPr/>
            </p14:nvContentPartPr>
            <p14:xfrm>
              <a:off x="4959472" y="5763224"/>
              <a:ext cx="165492" cy="12568"/>
            </p14:xfrm>
          </p:contentPart>
        </mc:Choice>
        <mc:Fallback>
          <p:sp>
            <p:nvSpPr>
              <p:cNvPr id="1049517" name=""/>
              <p:cNvSpPr/>
              <p:nvPr/>
            </p:nvSpPr>
            <p:spPr>
              <a:xfrm>
                <a:off x="4959472" y="5763224"/>
                <a:ext cx="165492" cy="12568"/>
              </a:xfrm>
            </p:spPr>
          </p:sp>
        </mc:Fallback>
      </mc:AlternateContent>
      <mc:AlternateContent xmlns:mc="http://schemas.openxmlformats.org/markup-compatibility/2006">
        <mc:Choice xmlns:p14="http://schemas.microsoft.com/office/powerpoint/2010/main" Requires="p14">
          <p:contentPart p14:bwMode="auto" r:id="rId153">
            <p14:nvContentPartPr>
              <p14:cNvPr id="1049518" name=""/>
              <p14:cNvContentPartPr/>
              <p14:nvPr/>
            </p14:nvContentPartPr>
            <p14:xfrm>
              <a:off x="5016833" y="5688922"/>
              <a:ext cx="46375" cy="227553"/>
            </p14:xfrm>
          </p:contentPart>
        </mc:Choice>
        <mc:Fallback>
          <p:sp>
            <p:nvSpPr>
              <p:cNvPr id="1049518" name=""/>
              <p:cNvSpPr/>
              <p:nvPr/>
            </p:nvSpPr>
            <p:spPr>
              <a:xfrm>
                <a:off x="5016833" y="5688922"/>
                <a:ext cx="46375" cy="227553"/>
              </a:xfrm>
            </p:spPr>
          </p:sp>
        </mc:Fallback>
      </mc:AlternateContent>
      <mc:AlternateContent xmlns:mc="http://schemas.openxmlformats.org/markup-compatibility/2006">
        <mc:Choice xmlns:p14="http://schemas.microsoft.com/office/powerpoint/2010/main" Requires="p14">
          <p:contentPart p14:bwMode="auto" r:id="rId154">
            <p14:nvContentPartPr>
              <p14:cNvPr id="1049519" name=""/>
              <p14:cNvContentPartPr/>
              <p14:nvPr/>
            </p14:nvContentPartPr>
            <p14:xfrm>
              <a:off x="5281983" y="5616110"/>
              <a:ext cx="151751" cy="299010"/>
            </p14:xfrm>
          </p:contentPart>
        </mc:Choice>
        <mc:Fallback>
          <p:sp>
            <p:nvSpPr>
              <p:cNvPr id="1049519" name=""/>
              <p:cNvSpPr/>
              <p:nvPr/>
            </p:nvSpPr>
            <p:spPr>
              <a:xfrm>
                <a:off x="5281983" y="5616110"/>
                <a:ext cx="151751" cy="299010"/>
              </a:xfrm>
            </p:spPr>
          </p:sp>
        </mc:Fallback>
      </mc:AlternateContent>
      <mc:AlternateContent xmlns:mc="http://schemas.openxmlformats.org/markup-compatibility/2006">
        <mc:Choice xmlns:p14="http://schemas.microsoft.com/office/powerpoint/2010/main" Requires="p14">
          <p:contentPart p14:bwMode="auto" r:id="rId155">
            <p14:nvContentPartPr>
              <p14:cNvPr id="1049520" name=""/>
              <p14:cNvContentPartPr/>
              <p14:nvPr/>
            </p14:nvContentPartPr>
            <p14:xfrm>
              <a:off x="5489544" y="5653422"/>
              <a:ext cx="199278" cy="252089"/>
            </p14:xfrm>
          </p:contentPart>
        </mc:Choice>
        <mc:Fallback>
          <p:sp>
            <p:nvSpPr>
              <p:cNvPr id="1049520" name=""/>
              <p:cNvSpPr/>
              <p:nvPr/>
            </p:nvSpPr>
            <p:spPr>
              <a:xfrm>
                <a:off x="5489544" y="5653422"/>
                <a:ext cx="199278" cy="252089"/>
              </a:xfrm>
            </p:spPr>
          </p:sp>
        </mc:Fallback>
      </mc:AlternateContent>
      <mc:AlternateContent xmlns:mc="http://schemas.openxmlformats.org/markup-compatibility/2006">
        <mc:Choice xmlns:p14="http://schemas.microsoft.com/office/powerpoint/2010/main" Requires="p14">
          <p:contentPart p14:bwMode="auto" r:id="rId156">
            <p14:nvContentPartPr>
              <p14:cNvPr id="1049521" name=""/>
              <p14:cNvContentPartPr/>
              <p14:nvPr/>
            </p14:nvContentPartPr>
            <p14:xfrm>
              <a:off x="5331441" y="5450154"/>
              <a:ext cx="287295" cy="44110"/>
            </p14:xfrm>
          </p:contentPart>
        </mc:Choice>
        <mc:Fallback>
          <p:sp>
            <p:nvSpPr>
              <p:cNvPr id="1049521" name=""/>
              <p:cNvSpPr/>
              <p:nvPr/>
            </p:nvSpPr>
            <p:spPr>
              <a:xfrm>
                <a:off x="5331441" y="5450154"/>
                <a:ext cx="287295" cy="44110"/>
              </a:xfrm>
            </p:spPr>
          </p:sp>
        </mc:Fallback>
      </mc:AlternateContent>
      <mc:AlternateContent xmlns:mc="http://schemas.openxmlformats.org/markup-compatibility/2006">
        <mc:Choice xmlns:p14="http://schemas.microsoft.com/office/powerpoint/2010/main" Requires="p14">
          <p:contentPart p14:bwMode="auto" r:id="rId157">
            <p14:nvContentPartPr>
              <p14:cNvPr id="1049522" name=""/>
              <p14:cNvContentPartPr/>
              <p14:nvPr/>
            </p14:nvContentPartPr>
            <p14:xfrm>
              <a:off x="5552946" y="5355590"/>
              <a:ext cx="100203" cy="235790"/>
            </p14:xfrm>
          </p:contentPart>
        </mc:Choice>
        <mc:Fallback>
          <p:sp>
            <p:nvSpPr>
              <p:cNvPr id="1049522" name=""/>
              <p:cNvSpPr/>
              <p:nvPr/>
            </p:nvSpPr>
            <p:spPr>
              <a:xfrm>
                <a:off x="5552946" y="5355590"/>
                <a:ext cx="100203" cy="235790"/>
              </a:xfrm>
            </p:spPr>
          </p:sp>
        </mc:Fallback>
      </mc:AlternateContent>
      <mc:AlternateContent xmlns:mc="http://schemas.openxmlformats.org/markup-compatibility/2006">
        <mc:Choice xmlns:p14="http://schemas.microsoft.com/office/powerpoint/2010/main" Requires="p14">
          <p:contentPart p14:bwMode="auto" r:id="rId158">
            <p14:nvContentPartPr>
              <p14:cNvPr id="1049523" name=""/>
              <p14:cNvContentPartPr/>
              <p14:nvPr/>
            </p14:nvContentPartPr>
            <p14:xfrm>
              <a:off x="5763462" y="5754447"/>
              <a:ext cx="68350" cy="208519"/>
            </p14:xfrm>
          </p:contentPart>
        </mc:Choice>
        <mc:Fallback>
          <p:sp>
            <p:nvSpPr>
              <p:cNvPr id="1049523" name=""/>
              <p:cNvSpPr/>
              <p:nvPr/>
            </p:nvSpPr>
            <p:spPr>
              <a:xfrm>
                <a:off x="5763462" y="5754447"/>
                <a:ext cx="68350" cy="208519"/>
              </a:xfrm>
            </p:spPr>
          </p:sp>
        </mc:Fallback>
      </mc:AlternateContent>
      <mc:AlternateContent xmlns:mc="http://schemas.openxmlformats.org/markup-compatibility/2006">
        <mc:Choice xmlns:p14="http://schemas.microsoft.com/office/powerpoint/2010/main" Requires="p14">
          <p:contentPart p14:bwMode="auto" r:id="rId159">
            <p14:nvContentPartPr>
              <p14:cNvPr id="1049524" name=""/>
              <p14:cNvContentPartPr/>
              <p14:nvPr/>
            </p14:nvContentPartPr>
            <p14:xfrm>
              <a:off x="5831812" y="5754447"/>
              <a:ext cx="54979" cy="196926"/>
            </p14:xfrm>
          </p:contentPart>
        </mc:Choice>
        <mc:Fallback>
          <p:sp>
            <p:nvSpPr>
              <p:cNvPr id="1049524" name=""/>
              <p:cNvSpPr/>
              <p:nvPr/>
            </p:nvSpPr>
            <p:spPr>
              <a:xfrm>
                <a:off x="5831812" y="5754447"/>
                <a:ext cx="54979" cy="196926"/>
              </a:xfrm>
            </p:spPr>
          </p:sp>
        </mc:Fallback>
      </mc:AlternateContent>
      <mc:AlternateContent xmlns:mc="http://schemas.openxmlformats.org/markup-compatibility/2006">
        <mc:Choice xmlns:p14="http://schemas.microsoft.com/office/powerpoint/2010/main" Requires="p14">
          <p:contentPart p14:bwMode="auto" r:id="rId160">
            <p14:nvContentPartPr>
              <p14:cNvPr id="1049525" name=""/>
              <p14:cNvContentPartPr/>
              <p14:nvPr/>
            </p14:nvContentPartPr>
            <p14:xfrm>
              <a:off x="5960656" y="5674775"/>
              <a:ext cx="50301" cy="271770"/>
            </p14:xfrm>
          </p:contentPart>
        </mc:Choice>
        <mc:Fallback>
          <p:sp>
            <p:nvSpPr>
              <p:cNvPr id="1049525" name=""/>
              <p:cNvSpPr/>
              <p:nvPr/>
            </p:nvSpPr>
            <p:spPr>
              <a:xfrm>
                <a:off x="5960656" y="5674775"/>
                <a:ext cx="50301" cy="271770"/>
              </a:xfrm>
            </p:spPr>
          </p:sp>
        </mc:Fallback>
      </mc:AlternateContent>
      <mc:AlternateContent xmlns:mc="http://schemas.openxmlformats.org/markup-compatibility/2006">
        <mc:Choice xmlns:p14="http://schemas.microsoft.com/office/powerpoint/2010/main" Requires="p14">
          <p:contentPart p14:bwMode="auto" r:id="rId161">
            <p14:nvContentPartPr>
              <p14:cNvPr id="1049526" name=""/>
              <p14:cNvContentPartPr/>
              <p14:nvPr/>
            </p14:nvContentPartPr>
            <p14:xfrm>
              <a:off x="5924915" y="5630186"/>
              <a:ext cx="238832" cy="20121"/>
            </p14:xfrm>
          </p:contentPart>
        </mc:Choice>
        <mc:Fallback>
          <p:sp>
            <p:nvSpPr>
              <p:cNvPr id="1049526" name=""/>
              <p:cNvSpPr/>
              <p:nvPr/>
            </p:nvSpPr>
            <p:spPr>
              <a:xfrm>
                <a:off x="5924915" y="5630186"/>
                <a:ext cx="238832" cy="20121"/>
              </a:xfrm>
            </p:spPr>
          </p:sp>
        </mc:Fallback>
      </mc:AlternateContent>
      <mc:AlternateContent xmlns:mc="http://schemas.openxmlformats.org/markup-compatibility/2006">
        <mc:Choice xmlns:p14="http://schemas.microsoft.com/office/powerpoint/2010/main" Requires="p14">
          <p:contentPart p14:bwMode="auto" r:id="rId162">
            <p14:nvContentPartPr>
              <p14:cNvPr id="1049527" name=""/>
              <p14:cNvContentPartPr/>
              <p14:nvPr/>
            </p14:nvContentPartPr>
            <p14:xfrm>
              <a:off x="5967715" y="5768595"/>
              <a:ext cx="122052" cy="11047"/>
            </p14:xfrm>
          </p:contentPart>
        </mc:Choice>
        <mc:Fallback>
          <p:sp>
            <p:nvSpPr>
              <p:cNvPr id="1049527" name=""/>
              <p:cNvSpPr/>
              <p:nvPr/>
            </p:nvSpPr>
            <p:spPr>
              <a:xfrm>
                <a:off x="5967715" y="5768595"/>
                <a:ext cx="122052" cy="11047"/>
              </a:xfrm>
            </p:spPr>
          </p:sp>
        </mc:Fallback>
      </mc:AlternateContent>
      <mc:AlternateContent xmlns:mc="http://schemas.openxmlformats.org/markup-compatibility/2006">
        <mc:Choice xmlns:p14="http://schemas.microsoft.com/office/powerpoint/2010/main" Requires="p14">
          <p:contentPart p14:bwMode="auto" r:id="rId163">
            <p14:nvContentPartPr>
              <p14:cNvPr id="1049528" name=""/>
              <p14:cNvContentPartPr/>
              <p14:nvPr/>
            </p14:nvContentPartPr>
            <p14:xfrm>
              <a:off x="6103942" y="5848267"/>
              <a:ext cx="145416" cy="218135"/>
            </p14:xfrm>
          </p:contentPart>
        </mc:Choice>
        <mc:Fallback>
          <p:sp>
            <p:nvSpPr>
              <p:cNvPr id="1049528" name=""/>
              <p:cNvSpPr/>
              <p:nvPr/>
            </p:nvSpPr>
            <p:spPr>
              <a:xfrm>
                <a:off x="6103942" y="5848267"/>
                <a:ext cx="145416" cy="218135"/>
              </a:xfrm>
            </p:spPr>
          </p:sp>
        </mc:Fallback>
      </mc:AlternateContent>
      <mc:AlternateContent xmlns:mc="http://schemas.openxmlformats.org/markup-compatibility/2006">
        <mc:Choice xmlns:p14="http://schemas.microsoft.com/office/powerpoint/2010/main" Requires="p14">
          <p:contentPart p14:bwMode="auto" r:id="rId164">
            <p14:nvContentPartPr>
              <p14:cNvPr id="1049529" name=""/>
              <p14:cNvContentPartPr/>
              <p14:nvPr/>
            </p14:nvContentPartPr>
            <p14:xfrm>
              <a:off x="6159337" y="5790436"/>
              <a:ext cx="15763" cy="38002"/>
            </p14:xfrm>
          </p:contentPart>
        </mc:Choice>
        <mc:Fallback>
          <p:sp>
            <p:nvSpPr>
              <p:cNvPr id="1049529" name=""/>
              <p:cNvSpPr/>
              <p:nvPr/>
            </p:nvSpPr>
            <p:spPr>
              <a:xfrm>
                <a:off x="6159337" y="5790436"/>
                <a:ext cx="15763" cy="38002"/>
              </a:xfrm>
            </p:spPr>
          </p:sp>
        </mc:Fallback>
      </mc:AlternateContent>
      <mc:AlternateContent xmlns:mc="http://schemas.openxmlformats.org/markup-compatibility/2006">
        <mc:Choice xmlns:p14="http://schemas.microsoft.com/office/powerpoint/2010/main" Requires="p14">
          <p:contentPart p14:bwMode="auto" r:id="rId165">
            <p14:nvContentPartPr>
              <p14:cNvPr id="1049530" name=""/>
              <p14:cNvContentPartPr/>
              <p14:nvPr/>
            </p14:nvContentPartPr>
            <p14:xfrm>
              <a:off x="5896234" y="5479397"/>
              <a:ext cx="294959" cy="121584"/>
            </p14:xfrm>
          </p:contentPart>
        </mc:Choice>
        <mc:Fallback>
          <p:sp>
            <p:nvSpPr>
              <p:cNvPr id="1049530" name=""/>
              <p:cNvSpPr/>
              <p:nvPr/>
            </p:nvSpPr>
            <p:spPr>
              <a:xfrm>
                <a:off x="5896234" y="5479397"/>
                <a:ext cx="294959" cy="121584"/>
              </a:xfrm>
            </p:spPr>
          </p:sp>
        </mc:Fallback>
      </mc:AlternateContent>
      <mc:AlternateContent xmlns:mc="http://schemas.openxmlformats.org/markup-compatibility/2006">
        <mc:Choice xmlns:p14="http://schemas.microsoft.com/office/powerpoint/2010/main" Requires="p14">
          <p:contentPart p14:bwMode="auto" r:id="rId166">
            <p14:nvContentPartPr>
              <p14:cNvPr id="1049531" name=""/>
              <p14:cNvContentPartPr/>
              <p14:nvPr/>
            </p14:nvContentPartPr>
            <p14:xfrm>
              <a:off x="6282323" y="5766492"/>
              <a:ext cx="166877" cy="50143"/>
            </p14:xfrm>
          </p:contentPart>
        </mc:Choice>
        <mc:Fallback>
          <p:sp>
            <p:nvSpPr>
              <p:cNvPr id="1049531" name=""/>
              <p:cNvSpPr/>
              <p:nvPr/>
            </p:nvSpPr>
            <p:spPr>
              <a:xfrm>
                <a:off x="6282323" y="5766492"/>
                <a:ext cx="166877" cy="50143"/>
              </a:xfrm>
            </p:spPr>
          </p:sp>
        </mc:Fallback>
      </mc:AlternateContent>
      <mc:AlternateContent xmlns:mc="http://schemas.openxmlformats.org/markup-compatibility/2006">
        <mc:Choice xmlns:p14="http://schemas.microsoft.com/office/powerpoint/2010/main" Requires="p14">
          <p:contentPart p14:bwMode="auto" r:id="rId167">
            <p14:nvContentPartPr>
              <p14:cNvPr id="1049532" name=""/>
              <p14:cNvContentPartPr/>
              <p14:nvPr/>
            </p14:nvContentPartPr>
            <p14:xfrm>
              <a:off x="6349197" y="5711012"/>
              <a:ext cx="24991" cy="203826"/>
            </p14:xfrm>
          </p:contentPart>
        </mc:Choice>
        <mc:Fallback>
          <p:sp>
            <p:nvSpPr>
              <p:cNvPr id="1049532" name=""/>
              <p:cNvSpPr/>
              <p:nvPr/>
            </p:nvSpPr>
            <p:spPr>
              <a:xfrm>
                <a:off x="6349197" y="5711012"/>
                <a:ext cx="24991" cy="203826"/>
              </a:xfrm>
            </p:spPr>
          </p:sp>
        </mc:Fallback>
      </mc:AlternateContent>
      <mc:AlternateContent xmlns:mc="http://schemas.openxmlformats.org/markup-compatibility/2006">
        <mc:Choice xmlns:p14="http://schemas.microsoft.com/office/powerpoint/2010/main" Requires="p14">
          <p:contentPart p14:bwMode="auto" r:id="rId168">
            <p14:nvContentPartPr>
              <p14:cNvPr id="1049533" name=""/>
              <p14:cNvContentPartPr/>
              <p14:nvPr/>
            </p14:nvContentPartPr>
            <p14:xfrm>
              <a:off x="6475588" y="5699843"/>
              <a:ext cx="149765" cy="235538"/>
            </p14:xfrm>
          </p:contentPart>
        </mc:Choice>
        <mc:Fallback>
          <p:sp>
            <p:nvSpPr>
              <p:cNvPr id="1049533" name=""/>
              <p:cNvSpPr/>
              <p:nvPr/>
            </p:nvSpPr>
            <p:spPr>
              <a:xfrm>
                <a:off x="6475588" y="5699843"/>
                <a:ext cx="149765" cy="235538"/>
              </a:xfrm>
            </p:spPr>
          </p:sp>
        </mc:Fallback>
      </mc:AlternateContent>
      <mc:AlternateContent xmlns:mc="http://schemas.openxmlformats.org/markup-compatibility/2006">
        <mc:Choice xmlns:p14="http://schemas.microsoft.com/office/powerpoint/2010/main" Requires="p14">
          <p:contentPart p14:bwMode="auto" r:id="rId169">
            <p14:nvContentPartPr>
              <p14:cNvPr id="1049534" name=""/>
              <p14:cNvContentPartPr/>
              <p14:nvPr/>
            </p14:nvContentPartPr>
            <p14:xfrm>
              <a:off x="6681933" y="5750424"/>
              <a:ext cx="179836" cy="186335"/>
            </p14:xfrm>
          </p:contentPart>
        </mc:Choice>
        <mc:Fallback>
          <p:sp>
            <p:nvSpPr>
              <p:cNvPr id="1049534" name=""/>
              <p:cNvSpPr/>
              <p:nvPr/>
            </p:nvSpPr>
            <p:spPr>
              <a:xfrm>
                <a:off x="6681933" y="5750424"/>
                <a:ext cx="179836" cy="186335"/>
              </a:xfrm>
            </p:spPr>
          </p:sp>
        </mc:Fallback>
      </mc:AlternateContent>
      <mc:AlternateContent xmlns:mc="http://schemas.openxmlformats.org/markup-compatibility/2006">
        <mc:Choice xmlns:p14="http://schemas.microsoft.com/office/powerpoint/2010/main" Requires="p14">
          <p:contentPart p14:bwMode="auto" r:id="rId170">
            <p14:nvContentPartPr>
              <p14:cNvPr id="1049535" name=""/>
              <p14:cNvContentPartPr/>
              <p14:nvPr/>
            </p14:nvContentPartPr>
            <p14:xfrm>
              <a:off x="6519858" y="5556842"/>
              <a:ext cx="284898" cy="23368"/>
            </p14:xfrm>
          </p:contentPart>
        </mc:Choice>
        <mc:Fallback>
          <p:sp>
            <p:nvSpPr>
              <p:cNvPr id="1049535" name=""/>
              <p:cNvSpPr/>
              <p:nvPr/>
            </p:nvSpPr>
            <p:spPr>
              <a:xfrm>
                <a:off x="6519858" y="5556842"/>
                <a:ext cx="284898" cy="23368"/>
              </a:xfrm>
            </p:spPr>
          </p:sp>
        </mc:Fallback>
      </mc:AlternateContent>
      <mc:AlternateContent xmlns:mc="http://schemas.openxmlformats.org/markup-compatibility/2006">
        <mc:Choice xmlns:p14="http://schemas.microsoft.com/office/powerpoint/2010/main" Requires="p14">
          <p:contentPart p14:bwMode="auto" r:id="rId171">
            <p14:nvContentPartPr>
              <p14:cNvPr id="1049536" name=""/>
              <p14:cNvContentPartPr/>
              <p14:nvPr/>
            </p14:nvContentPartPr>
            <p14:xfrm>
              <a:off x="6640172" y="5464301"/>
              <a:ext cx="172801" cy="189358"/>
            </p14:xfrm>
          </p:contentPart>
        </mc:Choice>
        <mc:Fallback>
          <p:sp>
            <p:nvSpPr>
              <p:cNvPr id="1049536" name=""/>
              <p:cNvSpPr/>
              <p:nvPr/>
            </p:nvSpPr>
            <p:spPr>
              <a:xfrm>
                <a:off x="6640172" y="5464301"/>
                <a:ext cx="172801" cy="189358"/>
              </a:xfrm>
            </p:spPr>
          </p:sp>
        </mc:Fallback>
      </mc:AlternateContent>
      <mc:AlternateContent xmlns:mc="http://schemas.openxmlformats.org/markup-compatibility/2006">
        <mc:Choice xmlns:p14="http://schemas.microsoft.com/office/powerpoint/2010/main" Requires="p14">
          <p:contentPart p14:bwMode="auto" r:id="rId172">
            <p14:nvContentPartPr>
              <p14:cNvPr id="1049537" name=""/>
              <p14:cNvContentPartPr/>
              <p14:nvPr/>
            </p14:nvContentPartPr>
            <p14:xfrm>
              <a:off x="6946340" y="5783238"/>
              <a:ext cx="65801" cy="142993"/>
            </p14:xfrm>
          </p:contentPart>
        </mc:Choice>
        <mc:Fallback>
          <p:sp>
            <p:nvSpPr>
              <p:cNvPr id="1049537" name=""/>
              <p:cNvSpPr/>
              <p:nvPr/>
            </p:nvSpPr>
            <p:spPr>
              <a:xfrm>
                <a:off x="6946340" y="5783238"/>
                <a:ext cx="65801" cy="142993"/>
              </a:xfrm>
            </p:spPr>
          </p:sp>
        </mc:Fallback>
      </mc:AlternateContent>
      <mc:AlternateContent xmlns:mc="http://schemas.openxmlformats.org/markup-compatibility/2006">
        <mc:Choice xmlns:p14="http://schemas.microsoft.com/office/powerpoint/2010/main" Requires="p14">
          <p:contentPart p14:bwMode="auto" r:id="rId173">
            <p14:nvContentPartPr>
              <p14:cNvPr id="1049538" name=""/>
              <p14:cNvContentPartPr/>
              <p14:nvPr/>
            </p14:nvContentPartPr>
            <p14:xfrm>
              <a:off x="6997580" y="5754447"/>
              <a:ext cx="64368" cy="167301"/>
            </p14:xfrm>
          </p:contentPart>
        </mc:Choice>
        <mc:Fallback>
          <p:sp>
            <p:nvSpPr>
              <p:cNvPr id="1049538" name=""/>
              <p:cNvSpPr/>
              <p:nvPr/>
            </p:nvSpPr>
            <p:spPr>
              <a:xfrm>
                <a:off x="6997580" y="5754447"/>
                <a:ext cx="64368" cy="167301"/>
              </a:xfrm>
            </p:spPr>
          </p:sp>
        </mc:Fallback>
      </mc:AlternateContent>
      <mc:AlternateContent xmlns:mc="http://schemas.openxmlformats.org/markup-compatibility/2006">
        <mc:Choice xmlns:p14="http://schemas.microsoft.com/office/powerpoint/2010/main" Requires="p14">
          <p:contentPart p14:bwMode="auto" r:id="rId174">
            <p14:nvContentPartPr>
              <p14:cNvPr id="1049539" name=""/>
              <p14:cNvContentPartPr/>
              <p14:nvPr/>
            </p14:nvContentPartPr>
            <p14:xfrm>
              <a:off x="7122505" y="5556402"/>
              <a:ext cx="227910" cy="360845"/>
            </p14:xfrm>
          </p:contentPart>
        </mc:Choice>
        <mc:Fallback>
          <p:sp>
            <p:nvSpPr>
              <p:cNvPr id="1049539" name=""/>
              <p:cNvSpPr/>
              <p:nvPr/>
            </p:nvSpPr>
            <p:spPr>
              <a:xfrm>
                <a:off x="7122505" y="5556402"/>
                <a:ext cx="227910" cy="360845"/>
              </a:xfrm>
            </p:spPr>
          </p:sp>
        </mc:Fallback>
      </mc:AlternateContent>
      <mc:AlternateContent xmlns:mc="http://schemas.openxmlformats.org/markup-compatibility/2006">
        <mc:Choice xmlns:p14="http://schemas.microsoft.com/office/powerpoint/2010/main" Requires="p14">
          <p:contentPart p14:bwMode="auto" r:id="rId175">
            <p14:nvContentPartPr>
              <p14:cNvPr id="1049540" name=""/>
              <p14:cNvContentPartPr/>
              <p14:nvPr/>
            </p14:nvContentPartPr>
            <p14:xfrm>
              <a:off x="7112304" y="5746753"/>
              <a:ext cx="157848" cy="72862"/>
            </p14:xfrm>
          </p:contentPart>
        </mc:Choice>
        <mc:Fallback>
          <p:sp>
            <p:nvSpPr>
              <p:cNvPr id="1049540" name=""/>
              <p:cNvSpPr/>
              <p:nvPr/>
            </p:nvSpPr>
            <p:spPr>
              <a:xfrm>
                <a:off x="7112304" y="5746753"/>
                <a:ext cx="157848" cy="72862"/>
              </a:xfrm>
            </p:spPr>
          </p:sp>
        </mc:Fallback>
      </mc:AlternateContent>
      <mc:AlternateContent xmlns:mc="http://schemas.openxmlformats.org/markup-compatibility/2006">
        <mc:Choice xmlns:p14="http://schemas.microsoft.com/office/powerpoint/2010/main" Requires="p14">
          <p:contentPart p14:bwMode="auto" r:id="rId176">
            <p14:nvContentPartPr>
              <p14:cNvPr id="1049541" name=""/>
              <p14:cNvContentPartPr/>
              <p14:nvPr/>
            </p14:nvContentPartPr>
            <p14:xfrm>
              <a:off x="7298800" y="5877306"/>
              <a:ext cx="7289" cy="105463"/>
            </p14:xfrm>
          </p:contentPart>
        </mc:Choice>
        <mc:Fallback>
          <p:sp>
            <p:nvSpPr>
              <p:cNvPr id="1049541" name=""/>
              <p:cNvSpPr/>
              <p:nvPr/>
            </p:nvSpPr>
            <p:spPr>
              <a:xfrm>
                <a:off x="7298800" y="5877306"/>
                <a:ext cx="7289" cy="105463"/>
              </a:xfrm>
            </p:spPr>
          </p:sp>
        </mc:Fallback>
      </mc:AlternateContent>
      <mc:AlternateContent xmlns:mc="http://schemas.openxmlformats.org/markup-compatibility/2006">
        <mc:Choice xmlns:p14="http://schemas.microsoft.com/office/powerpoint/2010/main" Requires="p14">
          <p:contentPart p14:bwMode="auto" r:id="rId177">
            <p14:nvContentPartPr>
              <p14:cNvPr id="1049542" name=""/>
              <p14:cNvContentPartPr/>
              <p14:nvPr/>
            </p14:nvContentPartPr>
            <p14:xfrm>
              <a:off x="7340869" y="5754447"/>
              <a:ext cx="13739" cy="31140"/>
            </p14:xfrm>
          </p:contentPart>
        </mc:Choice>
        <mc:Fallback>
          <p:sp>
            <p:nvSpPr>
              <p:cNvPr id="1049542" name=""/>
              <p:cNvSpPr/>
              <p:nvPr/>
            </p:nvSpPr>
            <p:spPr>
              <a:xfrm>
                <a:off x="7340869" y="5754447"/>
                <a:ext cx="13739" cy="31140"/>
              </a:xfrm>
            </p:spPr>
          </p:sp>
        </mc:Fallback>
      </mc:AlternateContent>
      <mc:AlternateContent xmlns:mc="http://schemas.openxmlformats.org/markup-compatibility/2006">
        <mc:Choice xmlns:p14="http://schemas.microsoft.com/office/powerpoint/2010/main" Requires="p14">
          <p:contentPart p14:bwMode="auto" r:id="rId178">
            <p14:nvContentPartPr>
              <p14:cNvPr id="1049543" name=""/>
              <p14:cNvContentPartPr/>
              <p14:nvPr/>
            </p14:nvContentPartPr>
            <p14:xfrm>
              <a:off x="7392133" y="5877306"/>
              <a:ext cx="91699" cy="157067"/>
            </p14:xfrm>
          </p:contentPart>
        </mc:Choice>
        <mc:Fallback>
          <p:sp>
            <p:nvSpPr>
              <p:cNvPr id="1049543" name=""/>
              <p:cNvSpPr/>
              <p:nvPr/>
            </p:nvSpPr>
            <p:spPr>
              <a:xfrm>
                <a:off x="7392133" y="5877306"/>
                <a:ext cx="91699" cy="157067"/>
              </a:xfrm>
            </p:spPr>
          </p:sp>
        </mc:Fallback>
      </mc:AlternateContent>
      <mc:AlternateContent xmlns:mc="http://schemas.openxmlformats.org/markup-compatibility/2006">
        <mc:Choice xmlns:p14="http://schemas.microsoft.com/office/powerpoint/2010/main" Requires="p14">
          <p:contentPart p14:bwMode="auto" r:id="rId179">
            <p14:nvContentPartPr>
              <p14:cNvPr id="1049544" name=""/>
              <p14:cNvContentPartPr/>
              <p14:nvPr/>
            </p14:nvContentPartPr>
            <p14:xfrm>
              <a:off x="7083623" y="5421115"/>
              <a:ext cx="236065" cy="50384"/>
            </p14:xfrm>
          </p:contentPart>
        </mc:Choice>
        <mc:Fallback>
          <p:sp>
            <p:nvSpPr>
              <p:cNvPr id="1049544" name=""/>
              <p:cNvSpPr/>
              <p:nvPr/>
            </p:nvSpPr>
            <p:spPr>
              <a:xfrm>
                <a:off x="7083623" y="5421115"/>
                <a:ext cx="236065" cy="50384"/>
              </a:xfrm>
            </p:spPr>
          </p:sp>
        </mc:Fallback>
      </mc:AlternateContent>
      <mc:AlternateContent xmlns:mc="http://schemas.openxmlformats.org/markup-compatibility/2006">
        <mc:Choice xmlns:p14="http://schemas.microsoft.com/office/powerpoint/2010/main" Requires="p14">
          <p:contentPart p14:bwMode="auto" r:id="rId180">
            <p14:nvContentPartPr>
              <p14:cNvPr id="1049545" name=""/>
              <p14:cNvContentPartPr/>
              <p14:nvPr/>
            </p14:nvContentPartPr>
            <p14:xfrm>
              <a:off x="7240707" y="5348392"/>
              <a:ext cx="73680" cy="176496"/>
            </p14:xfrm>
          </p:contentPart>
        </mc:Choice>
        <mc:Fallback>
          <p:sp>
            <p:nvSpPr>
              <p:cNvPr id="1049545" name=""/>
              <p:cNvSpPr/>
              <p:nvPr/>
            </p:nvSpPr>
            <p:spPr>
              <a:xfrm>
                <a:off x="7240707" y="5348392"/>
                <a:ext cx="73680" cy="176496"/>
              </a:xfrm>
            </p:spPr>
          </p:sp>
        </mc:Fallback>
      </mc:AlternateContent>
      <mc:AlternateContent xmlns:mc="http://schemas.openxmlformats.org/markup-compatibility/2006">
        <mc:Choice xmlns:p14="http://schemas.microsoft.com/office/powerpoint/2010/main" Requires="p14">
          <p:contentPart p14:bwMode="auto" r:id="rId181">
            <p14:nvContentPartPr>
              <p14:cNvPr id="1049546" name=""/>
              <p14:cNvContentPartPr/>
              <p14:nvPr/>
            </p14:nvContentPartPr>
            <p14:xfrm>
              <a:off x="7712837" y="5833031"/>
              <a:ext cx="250296" cy="10641"/>
            </p14:xfrm>
          </p:contentPart>
        </mc:Choice>
        <mc:Fallback>
          <p:sp>
            <p:nvSpPr>
              <p:cNvPr id="1049546" name=""/>
              <p:cNvSpPr/>
              <p:nvPr/>
            </p:nvSpPr>
            <p:spPr>
              <a:xfrm>
                <a:off x="7712837" y="5833031"/>
                <a:ext cx="250296" cy="10641"/>
              </a:xfrm>
            </p:spPr>
          </p:sp>
        </mc:Fallback>
      </mc:AlternateContent>
      <mc:AlternateContent xmlns:mc="http://schemas.openxmlformats.org/markup-compatibility/2006">
        <mc:Choice xmlns:p14="http://schemas.microsoft.com/office/powerpoint/2010/main" Requires="p14">
          <p:contentPart p14:bwMode="auto" r:id="rId182">
            <p14:nvContentPartPr>
              <p14:cNvPr id="1049547" name=""/>
              <p14:cNvContentPartPr/>
              <p14:nvPr/>
            </p14:nvContentPartPr>
            <p14:xfrm>
              <a:off x="7991705" y="5578083"/>
              <a:ext cx="257735" cy="326636"/>
            </p14:xfrm>
          </p:contentPart>
        </mc:Choice>
        <mc:Fallback>
          <p:sp>
            <p:nvSpPr>
              <p:cNvPr id="1049547" name=""/>
              <p:cNvSpPr/>
              <p:nvPr/>
            </p:nvSpPr>
            <p:spPr>
              <a:xfrm>
                <a:off x="7991705" y="5578083"/>
                <a:ext cx="257735" cy="326636"/>
              </a:xfrm>
            </p:spPr>
          </p:sp>
        </mc:Fallback>
      </mc:AlternateContent>
      <mc:AlternateContent xmlns:mc="http://schemas.openxmlformats.org/markup-compatibility/2006">
        <mc:Choice xmlns:p14="http://schemas.microsoft.com/office/powerpoint/2010/main" Requires="p14">
          <p:contentPart p14:bwMode="auto" r:id="rId183">
            <p14:nvContentPartPr>
              <p14:cNvPr id="1049548" name=""/>
              <p14:cNvContentPartPr/>
              <p14:nvPr/>
            </p14:nvContentPartPr>
            <p14:xfrm>
              <a:off x="8210985" y="5884656"/>
              <a:ext cx="119879" cy="170849"/>
            </p14:xfrm>
          </p:contentPart>
        </mc:Choice>
        <mc:Fallback>
          <p:sp>
            <p:nvSpPr>
              <p:cNvPr id="1049548" name=""/>
              <p:cNvSpPr/>
              <p:nvPr/>
            </p:nvSpPr>
            <p:spPr>
              <a:xfrm>
                <a:off x="8210985" y="5884656"/>
                <a:ext cx="119879" cy="170849"/>
              </a:xfrm>
            </p:spPr>
          </p:sp>
        </mc:Fallback>
      </mc:AlternateContent>
      <mc:AlternateContent xmlns:mc="http://schemas.openxmlformats.org/markup-compatibility/2006">
        <mc:Choice xmlns:p14="http://schemas.microsoft.com/office/powerpoint/2010/main" Requires="p14">
          <p:contentPart p14:bwMode="auto" r:id="rId184">
            <p14:nvContentPartPr>
              <p14:cNvPr id="1049549" name=""/>
              <p14:cNvContentPartPr/>
              <p14:nvPr/>
            </p14:nvContentPartPr>
            <p14:xfrm>
              <a:off x="8345874" y="5819227"/>
              <a:ext cx="67660" cy="418084"/>
            </p14:xfrm>
          </p:contentPart>
        </mc:Choice>
        <mc:Fallback>
          <p:sp>
            <p:nvSpPr>
              <p:cNvPr id="1049549" name=""/>
              <p:cNvSpPr/>
              <p:nvPr/>
            </p:nvSpPr>
            <p:spPr>
              <a:xfrm>
                <a:off x="8345874" y="5819227"/>
                <a:ext cx="67660" cy="418084"/>
              </a:xfrm>
            </p:spPr>
          </p:sp>
        </mc:Fallback>
      </mc:AlternateContent>
      <mc:AlternateContent xmlns:mc="http://schemas.openxmlformats.org/markup-compatibility/2006">
        <mc:Choice xmlns:p14="http://schemas.microsoft.com/office/powerpoint/2010/main" Requires="p14">
          <p:contentPart p14:bwMode="auto" r:id="rId185">
            <p14:nvContentPartPr>
              <p14:cNvPr id="1049550" name=""/>
              <p14:cNvContentPartPr/>
              <p14:nvPr/>
            </p14:nvContentPartPr>
            <p14:xfrm>
              <a:off x="8428096" y="5965303"/>
              <a:ext cx="107167" cy="279185"/>
            </p14:xfrm>
          </p:contentPart>
        </mc:Choice>
        <mc:Fallback>
          <p:sp>
            <p:nvSpPr>
              <p:cNvPr id="1049550" name=""/>
              <p:cNvSpPr/>
              <p:nvPr/>
            </p:nvSpPr>
            <p:spPr>
              <a:xfrm>
                <a:off x="8428096" y="5965303"/>
                <a:ext cx="107167" cy="279185"/>
              </a:xfrm>
            </p:spPr>
          </p:sp>
        </mc:Fallback>
      </mc:AlternateContent>
      <mc:AlternateContent xmlns:mc="http://schemas.openxmlformats.org/markup-compatibility/2006">
        <mc:Choice xmlns:p14="http://schemas.microsoft.com/office/powerpoint/2010/main" Requires="p14">
          <p:contentPart p14:bwMode="auto" r:id="rId186">
            <p14:nvContentPartPr>
              <p14:cNvPr id="1049551" name=""/>
              <p14:cNvContentPartPr/>
              <p14:nvPr/>
            </p14:nvContentPartPr>
            <p14:xfrm>
              <a:off x="8599740" y="5920990"/>
              <a:ext cx="28681" cy="137254"/>
            </p14:xfrm>
          </p:contentPart>
        </mc:Choice>
        <mc:Fallback>
          <p:sp>
            <p:nvSpPr>
              <p:cNvPr id="1049551" name=""/>
              <p:cNvSpPr/>
              <p:nvPr/>
            </p:nvSpPr>
            <p:spPr>
              <a:xfrm>
                <a:off x="8599740" y="5920990"/>
                <a:ext cx="28681" cy="137254"/>
              </a:xfrm>
            </p:spPr>
          </p:sp>
        </mc:Fallback>
      </mc:AlternateContent>
      <mc:AlternateContent xmlns:mc="http://schemas.openxmlformats.org/markup-compatibility/2006">
        <mc:Choice xmlns:p14="http://schemas.microsoft.com/office/powerpoint/2010/main" Requires="p14">
          <p:contentPart p14:bwMode="auto" r:id="rId187">
            <p14:nvContentPartPr>
              <p14:cNvPr id="1049552" name=""/>
              <p14:cNvContentPartPr/>
              <p14:nvPr/>
            </p14:nvContentPartPr>
            <p14:xfrm>
              <a:off x="7963024" y="5521435"/>
              <a:ext cx="257095" cy="14085"/>
            </p14:xfrm>
          </p:contentPart>
        </mc:Choice>
        <mc:Fallback>
          <p:sp>
            <p:nvSpPr>
              <p:cNvPr id="1049552" name=""/>
              <p:cNvSpPr/>
              <p:nvPr/>
            </p:nvSpPr>
            <p:spPr>
              <a:xfrm>
                <a:off x="7963024" y="5521435"/>
                <a:ext cx="257095" cy="14085"/>
              </a:xfrm>
            </p:spPr>
          </p:sp>
        </mc:Fallback>
      </mc:AlternateContent>
      <mc:AlternateContent xmlns:mc="http://schemas.openxmlformats.org/markup-compatibility/2006">
        <mc:Choice xmlns:p14="http://schemas.microsoft.com/office/powerpoint/2010/main" Requires="p14">
          <p:contentPart p14:bwMode="auto" r:id="rId188">
            <p14:nvContentPartPr>
              <p14:cNvPr id="1049553" name=""/>
              <p14:cNvContentPartPr/>
              <p14:nvPr/>
            </p14:nvContentPartPr>
            <p14:xfrm>
              <a:off x="8134668" y="5421115"/>
              <a:ext cx="115815" cy="235177"/>
            </p14:xfrm>
          </p:contentPart>
        </mc:Choice>
        <mc:Fallback>
          <p:sp>
            <p:nvSpPr>
              <p:cNvPr id="1049553" name=""/>
              <p:cNvSpPr/>
              <p:nvPr/>
            </p:nvSpPr>
            <p:spPr>
              <a:xfrm>
                <a:off x="8134668" y="5421115"/>
                <a:ext cx="115815" cy="235177"/>
              </a:xfrm>
            </p:spPr>
          </p:sp>
        </mc:Fallback>
      </mc:AlternateContent>
      <mc:AlternateContent xmlns:mc="http://schemas.openxmlformats.org/markup-compatibility/2006">
        <mc:Choice xmlns:p14="http://schemas.microsoft.com/office/powerpoint/2010/main" Requires="p14">
          <p:contentPart p14:bwMode="auto" r:id="rId189">
            <p14:nvContentPartPr>
              <p14:cNvPr id="1049554" name=""/>
              <p14:cNvContentPartPr/>
              <p14:nvPr/>
            </p14:nvContentPartPr>
            <p14:xfrm>
              <a:off x="8695366" y="5775792"/>
              <a:ext cx="33217" cy="204369"/>
            </p14:xfrm>
          </p:contentPart>
        </mc:Choice>
        <mc:Fallback>
          <p:sp>
            <p:nvSpPr>
              <p:cNvPr id="1049554" name=""/>
              <p:cNvSpPr/>
              <p:nvPr/>
            </p:nvSpPr>
            <p:spPr>
              <a:xfrm>
                <a:off x="8695366" y="5775792"/>
                <a:ext cx="33217" cy="204369"/>
              </a:xfrm>
            </p:spPr>
          </p:sp>
        </mc:Fallback>
      </mc:AlternateContent>
      <mc:AlternateContent xmlns:mc="http://schemas.openxmlformats.org/markup-compatibility/2006">
        <mc:Choice xmlns:p14="http://schemas.microsoft.com/office/powerpoint/2010/main" Requires="p14">
          <p:contentPart p14:bwMode="auto" r:id="rId190">
            <p14:nvContentPartPr>
              <p14:cNvPr id="1049555" name=""/>
              <p14:cNvContentPartPr/>
              <p14:nvPr/>
            </p14:nvContentPartPr>
            <p14:xfrm>
              <a:off x="8692842" y="5725408"/>
              <a:ext cx="77746" cy="198316"/>
            </p14:xfrm>
          </p:contentPart>
        </mc:Choice>
        <mc:Fallback>
          <p:sp>
            <p:nvSpPr>
              <p:cNvPr id="1049555" name=""/>
              <p:cNvSpPr/>
              <p:nvPr/>
            </p:nvSpPr>
            <p:spPr>
              <a:xfrm>
                <a:off x="8692842" y="5725408"/>
                <a:ext cx="77746" cy="198316"/>
              </a:xfrm>
            </p:spPr>
          </p:sp>
        </mc:Fallback>
      </mc:AlternateContent>
      <mc:AlternateContent xmlns:mc="http://schemas.openxmlformats.org/markup-compatibility/2006">
        <mc:Choice xmlns:p14="http://schemas.microsoft.com/office/powerpoint/2010/main" Requires="p14">
          <p:contentPart p14:bwMode="auto" r:id="rId191">
            <p14:nvContentPartPr>
              <p14:cNvPr id="1049556" name=""/>
              <p14:cNvContentPartPr/>
              <p14:nvPr/>
            </p14:nvContentPartPr>
            <p14:xfrm>
              <a:off x="8849926" y="5675555"/>
              <a:ext cx="205341" cy="488853"/>
            </p14:xfrm>
          </p:contentPart>
        </mc:Choice>
        <mc:Fallback>
          <p:sp>
            <p:nvSpPr>
              <p:cNvPr id="1049556" name=""/>
              <p:cNvSpPr/>
              <p:nvPr/>
            </p:nvSpPr>
            <p:spPr>
              <a:xfrm>
                <a:off x="8849926" y="5675555"/>
                <a:ext cx="205341" cy="488853"/>
              </a:xfrm>
            </p:spPr>
          </p:sp>
        </mc:Fallback>
      </mc:AlternateContent>
      <mc:AlternateContent xmlns:mc="http://schemas.openxmlformats.org/markup-compatibility/2006">
        <mc:Choice xmlns:p14="http://schemas.microsoft.com/office/powerpoint/2010/main" Requires="p14">
          <p:contentPart p14:bwMode="auto" r:id="rId192">
            <p14:nvContentPartPr>
              <p14:cNvPr id="1049557" name=""/>
              <p14:cNvContentPartPr/>
              <p14:nvPr/>
            </p14:nvContentPartPr>
            <p14:xfrm>
              <a:off x="8768184" y="5569474"/>
              <a:ext cx="260446" cy="40024"/>
            </p14:xfrm>
          </p:contentPart>
        </mc:Choice>
        <mc:Fallback>
          <p:sp>
            <p:nvSpPr>
              <p:cNvPr id="1049557" name=""/>
              <p:cNvSpPr/>
              <p:nvPr/>
            </p:nvSpPr>
            <p:spPr>
              <a:xfrm>
                <a:off x="8768184" y="5569474"/>
                <a:ext cx="260446" cy="40024"/>
              </a:xfrm>
            </p:spPr>
          </p:sp>
        </mc:Fallback>
      </mc:AlternateContent>
      <mc:AlternateContent xmlns:mc="http://schemas.openxmlformats.org/markup-compatibility/2006">
        <mc:Choice xmlns:p14="http://schemas.microsoft.com/office/powerpoint/2010/main" Requires="p14">
          <p:contentPart p14:bwMode="auto" r:id="rId193">
            <p14:nvContentPartPr>
              <p14:cNvPr id="1049558" name=""/>
              <p14:cNvContentPartPr/>
              <p14:nvPr/>
            </p14:nvContentPartPr>
            <p14:xfrm>
              <a:off x="8864487" y="5507985"/>
              <a:ext cx="211151" cy="176231"/>
            </p14:xfrm>
          </p:contentPart>
        </mc:Choice>
        <mc:Fallback>
          <p:sp>
            <p:nvSpPr>
              <p:cNvPr id="1049558" name=""/>
              <p:cNvSpPr/>
              <p:nvPr/>
            </p:nvSpPr>
            <p:spPr>
              <a:xfrm>
                <a:off x="8864487" y="5507985"/>
                <a:ext cx="211151" cy="176231"/>
              </a:xfrm>
            </p:spPr>
          </p:sp>
        </mc:Fallback>
      </mc:AlternateContent>
      <mc:AlternateContent xmlns:mc="http://schemas.openxmlformats.org/markup-compatibility/2006">
        <mc:Choice xmlns:p14="http://schemas.microsoft.com/office/powerpoint/2010/main" Requires="p14">
          <p:contentPart p14:bwMode="auto" r:id="rId194">
            <p14:nvContentPartPr>
              <p14:cNvPr id="1049559" name=""/>
              <p14:cNvContentPartPr/>
              <p14:nvPr/>
            </p14:nvContentPartPr>
            <p14:xfrm>
              <a:off x="9033614" y="5899917"/>
              <a:ext cx="139501" cy="205387"/>
            </p14:xfrm>
          </p:contentPart>
        </mc:Choice>
        <mc:Fallback>
          <p:sp>
            <p:nvSpPr>
              <p:cNvPr id="1049559" name=""/>
              <p:cNvSpPr/>
              <p:nvPr/>
            </p:nvSpPr>
            <p:spPr>
              <a:xfrm>
                <a:off x="9033614" y="5899917"/>
                <a:ext cx="139501" cy="205387"/>
              </a:xfrm>
            </p:spPr>
          </p:sp>
        </mc:Fallback>
      </mc:AlternateContent>
      <mc:AlternateContent xmlns:mc="http://schemas.openxmlformats.org/markup-compatibility/2006">
        <mc:Choice xmlns:p14="http://schemas.microsoft.com/office/powerpoint/2010/main" Requires="p14">
          <p:contentPart p14:bwMode="auto" r:id="rId195">
            <p14:nvContentPartPr>
              <p14:cNvPr id="1049560" name=""/>
              <p14:cNvContentPartPr/>
              <p14:nvPr/>
            </p14:nvContentPartPr>
            <p14:xfrm>
              <a:off x="9171630" y="5950029"/>
              <a:ext cx="107627" cy="331795"/>
            </p14:xfrm>
          </p:contentPart>
        </mc:Choice>
        <mc:Fallback>
          <p:sp>
            <p:nvSpPr>
              <p:cNvPr id="1049560" name=""/>
              <p:cNvSpPr/>
              <p:nvPr/>
            </p:nvSpPr>
            <p:spPr>
              <a:xfrm>
                <a:off x="9171630" y="5950029"/>
                <a:ext cx="107627" cy="331795"/>
              </a:xfrm>
            </p:spPr>
          </p:sp>
        </mc:Fallback>
      </mc:AlternateContent>
      <mc:AlternateContent xmlns:mc="http://schemas.openxmlformats.org/markup-compatibility/2006">
        <mc:Choice xmlns:p14="http://schemas.microsoft.com/office/powerpoint/2010/main" Requires="p14">
          <p:contentPart p14:bwMode="auto" r:id="rId196">
            <p14:nvContentPartPr>
              <p14:cNvPr id="1049561" name=""/>
              <p14:cNvContentPartPr/>
              <p14:nvPr/>
            </p14:nvContentPartPr>
            <p14:xfrm>
              <a:off x="9248861" y="6120880"/>
              <a:ext cx="129895" cy="239183"/>
            </p14:xfrm>
          </p:contentPart>
        </mc:Choice>
        <mc:Fallback>
          <p:sp>
            <p:nvSpPr>
              <p:cNvPr id="1049561" name=""/>
              <p:cNvSpPr/>
              <p:nvPr/>
            </p:nvSpPr>
            <p:spPr>
              <a:xfrm>
                <a:off x="9248861" y="6120880"/>
                <a:ext cx="129895" cy="239183"/>
              </a:xfrm>
            </p:spPr>
          </p:sp>
        </mc:Fallback>
      </mc:AlternateContent>
      <mc:AlternateContent xmlns:mc="http://schemas.openxmlformats.org/markup-compatibility/2006">
        <mc:Choice xmlns:p14="http://schemas.microsoft.com/office/powerpoint/2010/main" Requires="p14">
          <p:contentPart p14:bwMode="auto" r:id="rId197">
            <p14:nvContentPartPr>
              <p14:cNvPr id="1049562" name=""/>
              <p14:cNvContentPartPr/>
              <p14:nvPr/>
            </p14:nvContentPartPr>
            <p14:xfrm>
              <a:off x="9394978" y="6022503"/>
              <a:ext cx="48422" cy="123074"/>
            </p14:xfrm>
          </p:contentPart>
        </mc:Choice>
        <mc:Fallback>
          <p:sp>
            <p:nvSpPr>
              <p:cNvPr id="1049562" name=""/>
              <p:cNvSpPr/>
              <p:nvPr/>
            </p:nvSpPr>
            <p:spPr>
              <a:xfrm>
                <a:off x="9394978" y="6022503"/>
                <a:ext cx="48422" cy="123074"/>
              </a:xfrm>
            </p:spPr>
          </p:sp>
        </mc:Fallback>
      </mc:AlternateContent>
      <mc:AlternateContent xmlns:mc="http://schemas.openxmlformats.org/markup-compatibility/2006">
        <mc:Choice xmlns:p14="http://schemas.microsoft.com/office/powerpoint/2010/main" Requires="p14">
          <p:contentPart p14:bwMode="auto" r:id="rId198">
            <p14:nvContentPartPr>
              <p14:cNvPr id="1049563" name=""/>
              <p14:cNvContentPartPr/>
              <p14:nvPr/>
            </p14:nvContentPartPr>
            <p14:xfrm>
              <a:off x="6411166" y="444702"/>
              <a:ext cx="3251080" cy="6066737"/>
            </p14:xfrm>
          </p:contentPart>
        </mc:Choice>
        <mc:Fallback>
          <p:sp>
            <p:nvSpPr>
              <p:cNvPr id="1049563" name=""/>
              <p:cNvSpPr/>
              <p:nvPr/>
            </p:nvSpPr>
            <p:spPr>
              <a:xfrm>
                <a:off x="6411166" y="444702"/>
                <a:ext cx="3251080" cy="6066737"/>
              </a:xfrm>
            </p:spPr>
          </p:sp>
        </mc:Fallback>
      </mc:AlternateContent>
      <mc:AlternateContent xmlns:mc="http://schemas.openxmlformats.org/markup-compatibility/2006">
        <mc:Choice xmlns:p14="http://schemas.microsoft.com/office/powerpoint/2010/main" Requires="p14">
          <p:contentPart p14:bwMode="auto" r:id="rId199">
            <p14:nvContentPartPr>
              <p14:cNvPr id="1049564" name=""/>
              <p14:cNvContentPartPr/>
              <p14:nvPr/>
            </p14:nvContentPartPr>
            <p14:xfrm>
              <a:off x="6868463" y="559867"/>
              <a:ext cx="187650" cy="294508"/>
            </p14:xfrm>
          </p:contentPart>
        </mc:Choice>
        <mc:Fallback>
          <p:sp>
            <p:nvSpPr>
              <p:cNvPr id="1049564" name=""/>
              <p:cNvSpPr/>
              <p:nvPr/>
            </p:nvSpPr>
            <p:spPr>
              <a:xfrm>
                <a:off x="6868463" y="559867"/>
                <a:ext cx="187650" cy="294508"/>
              </a:xfrm>
            </p:spPr>
          </p:sp>
        </mc:Fallback>
      </mc:AlternateContent>
      <mc:AlternateContent xmlns:mc="http://schemas.openxmlformats.org/markup-compatibility/2006">
        <mc:Choice xmlns:p14="http://schemas.microsoft.com/office/powerpoint/2010/main" Requires="p14">
          <p:contentPart p14:bwMode="auto" r:id="rId200">
            <p14:nvContentPartPr>
              <p14:cNvPr id="1049565" name=""/>
              <p14:cNvContentPartPr/>
              <p14:nvPr/>
            </p14:nvContentPartPr>
            <p14:xfrm>
              <a:off x="7119364" y="697866"/>
              <a:ext cx="6776" cy="126323"/>
            </p14:xfrm>
          </p:contentPart>
        </mc:Choice>
        <mc:Fallback>
          <p:sp>
            <p:nvSpPr>
              <p:cNvPr id="1049565" name=""/>
              <p:cNvSpPr/>
              <p:nvPr/>
            </p:nvSpPr>
            <p:spPr>
              <a:xfrm>
                <a:off x="7119364" y="697866"/>
                <a:ext cx="6776" cy="126323"/>
              </a:xfrm>
            </p:spPr>
          </p:sp>
        </mc:Fallback>
      </mc:AlternateContent>
      <mc:AlternateContent xmlns:mc="http://schemas.openxmlformats.org/markup-compatibility/2006">
        <mc:Choice xmlns:p14="http://schemas.microsoft.com/office/powerpoint/2010/main" Requires="p14">
          <p:contentPart p14:bwMode="auto" r:id="rId201">
            <p14:nvContentPartPr>
              <p14:cNvPr id="1049566" name=""/>
              <p14:cNvContentPartPr/>
              <p14:nvPr/>
            </p14:nvContentPartPr>
            <p14:xfrm>
              <a:off x="7148045" y="574759"/>
              <a:ext cx="14120" cy="36485"/>
            </p14:xfrm>
          </p:contentPart>
        </mc:Choice>
        <mc:Fallback>
          <p:sp>
            <p:nvSpPr>
              <p:cNvPr id="1049566" name=""/>
              <p:cNvSpPr/>
              <p:nvPr/>
            </p:nvSpPr>
            <p:spPr>
              <a:xfrm>
                <a:off x="7148045" y="574759"/>
                <a:ext cx="14120" cy="36485"/>
              </a:xfrm>
            </p:spPr>
          </p:sp>
        </mc:Fallback>
      </mc:AlternateContent>
      <mc:AlternateContent xmlns:mc="http://schemas.openxmlformats.org/markup-compatibility/2006">
        <mc:Choice xmlns:p14="http://schemas.microsoft.com/office/powerpoint/2010/main" Requires="p14">
          <p:contentPart p14:bwMode="auto" r:id="rId202">
            <p14:nvContentPartPr>
              <p14:cNvPr id="1049567" name=""/>
              <p14:cNvContentPartPr/>
              <p14:nvPr/>
            </p14:nvContentPartPr>
            <p14:xfrm>
              <a:off x="6961840" y="944190"/>
              <a:ext cx="176696" cy="21732"/>
            </p14:xfrm>
          </p:contentPart>
        </mc:Choice>
        <mc:Fallback>
          <p:sp>
            <p:nvSpPr>
              <p:cNvPr id="1049567" name=""/>
              <p:cNvSpPr/>
              <p:nvPr/>
            </p:nvSpPr>
            <p:spPr>
              <a:xfrm>
                <a:off x="6961840" y="944190"/>
                <a:ext cx="176696" cy="21732"/>
              </a:xfrm>
            </p:spPr>
          </p:sp>
        </mc:Fallback>
      </mc:AlternateContent>
      <mc:AlternateContent xmlns:mc="http://schemas.openxmlformats.org/markup-compatibility/2006">
        <mc:Choice xmlns:p14="http://schemas.microsoft.com/office/powerpoint/2010/main" Requires="p14">
          <p:contentPart p14:bwMode="auto" r:id="rId203">
            <p14:nvContentPartPr>
              <p14:cNvPr id="1049568" name=""/>
              <p14:cNvContentPartPr/>
              <p14:nvPr/>
            </p14:nvContentPartPr>
            <p14:xfrm>
              <a:off x="6983461" y="1014853"/>
              <a:ext cx="204641" cy="29474"/>
            </p14:xfrm>
          </p:contentPart>
        </mc:Choice>
        <mc:Fallback>
          <p:sp>
            <p:nvSpPr>
              <p:cNvPr id="1049568" name=""/>
              <p:cNvSpPr/>
              <p:nvPr/>
            </p:nvSpPr>
            <p:spPr>
              <a:xfrm>
                <a:off x="6983461" y="1014853"/>
                <a:ext cx="204641" cy="29474"/>
              </a:xfrm>
            </p:spPr>
          </p:sp>
        </mc:Fallback>
      </mc:AlternateContent>
      <mc:AlternateContent xmlns:mc="http://schemas.openxmlformats.org/markup-compatibility/2006">
        <mc:Choice xmlns:p14="http://schemas.microsoft.com/office/powerpoint/2010/main" Requires="p14">
          <p:contentPart p14:bwMode="auto" r:id="rId204">
            <p14:nvContentPartPr>
              <p14:cNvPr id="1049569" name=""/>
              <p14:cNvContentPartPr/>
              <p14:nvPr/>
            </p14:nvContentPartPr>
            <p14:xfrm>
              <a:off x="7587697" y="645596"/>
              <a:ext cx="210539" cy="262281"/>
            </p14:xfrm>
          </p:contentPart>
        </mc:Choice>
        <mc:Fallback>
          <p:sp>
            <p:nvSpPr>
              <p:cNvPr id="1049569" name=""/>
              <p:cNvSpPr/>
              <p:nvPr/>
            </p:nvSpPr>
            <p:spPr>
              <a:xfrm>
                <a:off x="7587697" y="645596"/>
                <a:ext cx="210539" cy="262281"/>
              </a:xfrm>
            </p:spPr>
          </p:sp>
        </mc:Fallback>
      </mc:AlternateContent>
      <mc:AlternateContent xmlns:mc="http://schemas.openxmlformats.org/markup-compatibility/2006">
        <mc:Choice xmlns:p14="http://schemas.microsoft.com/office/powerpoint/2010/main" Requires="p14">
          <p:contentPart p14:bwMode="auto" r:id="rId205">
            <p14:nvContentPartPr>
              <p14:cNvPr id="1049570" name=""/>
              <p14:cNvContentPartPr/>
              <p14:nvPr/>
            </p14:nvContentPartPr>
            <p14:xfrm>
              <a:off x="8000271" y="620847"/>
              <a:ext cx="260824" cy="258205"/>
            </p14:xfrm>
          </p:contentPart>
        </mc:Choice>
        <mc:Fallback>
          <p:sp>
            <p:nvSpPr>
              <p:cNvPr id="1049570" name=""/>
              <p:cNvSpPr/>
              <p:nvPr/>
            </p:nvSpPr>
            <p:spPr>
              <a:xfrm>
                <a:off x="8000271" y="620847"/>
                <a:ext cx="260824" cy="258205"/>
              </a:xfrm>
            </p:spPr>
          </p:sp>
        </mc:Fallback>
      </mc:AlternateContent>
      <mc:AlternateContent xmlns:mc="http://schemas.openxmlformats.org/markup-compatibility/2006">
        <mc:Choice xmlns:p14="http://schemas.microsoft.com/office/powerpoint/2010/main" Requires="p14">
          <p:contentPart p14:bwMode="auto" r:id="rId206">
            <p14:nvContentPartPr>
              <p14:cNvPr id="1049571" name=""/>
              <p14:cNvContentPartPr/>
              <p14:nvPr/>
            </p14:nvContentPartPr>
            <p14:xfrm>
              <a:off x="8330685" y="502533"/>
              <a:ext cx="11367" cy="331052"/>
            </p14:xfrm>
          </p:contentPart>
        </mc:Choice>
        <mc:Fallback>
          <p:sp>
            <p:nvSpPr>
              <p:cNvPr id="1049571" name=""/>
              <p:cNvSpPr/>
              <p:nvPr/>
            </p:nvSpPr>
            <p:spPr>
              <a:xfrm>
                <a:off x="8330685" y="502533"/>
                <a:ext cx="11367" cy="331052"/>
              </a:xfrm>
            </p:spPr>
          </p:sp>
        </mc:Fallback>
      </mc:AlternateContent>
      <mc:AlternateContent xmlns:mc="http://schemas.openxmlformats.org/markup-compatibility/2006">
        <mc:Choice xmlns:p14="http://schemas.microsoft.com/office/powerpoint/2010/main" Requires="p14">
          <p:contentPart p14:bwMode="auto" r:id="rId207">
            <p14:nvContentPartPr>
              <p14:cNvPr id="1049572" name=""/>
              <p14:cNvContentPartPr/>
              <p14:nvPr/>
            </p14:nvContentPartPr>
            <p14:xfrm>
              <a:off x="8292192" y="659516"/>
              <a:ext cx="158592" cy="74587"/>
            </p14:xfrm>
          </p:contentPart>
        </mc:Choice>
        <mc:Fallback>
          <p:sp>
            <p:nvSpPr>
              <p:cNvPr id="1049572" name=""/>
              <p:cNvSpPr/>
              <p:nvPr/>
            </p:nvSpPr>
            <p:spPr>
              <a:xfrm>
                <a:off x="8292192" y="659516"/>
                <a:ext cx="158592" cy="74587"/>
              </a:xfrm>
            </p:spPr>
          </p:sp>
        </mc:Fallback>
      </mc:AlternateContent>
      <mc:AlternateContent xmlns:mc="http://schemas.openxmlformats.org/markup-compatibility/2006">
        <mc:Choice xmlns:p14="http://schemas.microsoft.com/office/powerpoint/2010/main" Requires="p14">
          <p:contentPart p14:bwMode="auto" r:id="rId208">
            <p14:nvContentPartPr>
              <p14:cNvPr id="1049573" name=""/>
              <p14:cNvContentPartPr/>
              <p14:nvPr/>
            </p14:nvContentPartPr>
            <p14:xfrm>
              <a:off x="8590828" y="535668"/>
              <a:ext cx="220930" cy="465098"/>
            </p14:xfrm>
          </p:contentPart>
        </mc:Choice>
        <mc:Fallback>
          <p:sp>
            <p:nvSpPr>
              <p:cNvPr id="1049573" name=""/>
              <p:cNvSpPr/>
              <p:nvPr/>
            </p:nvSpPr>
            <p:spPr>
              <a:xfrm>
                <a:off x="8590828" y="535668"/>
                <a:ext cx="220930" cy="465098"/>
              </a:xfrm>
            </p:spPr>
          </p:sp>
        </mc:Fallback>
      </mc:AlternateContent>
      <mc:AlternateContent xmlns:mc="http://schemas.openxmlformats.org/markup-compatibility/2006">
        <mc:Choice xmlns:p14="http://schemas.microsoft.com/office/powerpoint/2010/main" Requires="p14">
          <p:contentPart p14:bwMode="auto" r:id="rId209">
            <p14:nvContentPartPr>
              <p14:cNvPr id="1049574" name=""/>
              <p14:cNvContentPartPr/>
              <p14:nvPr/>
            </p14:nvContentPartPr>
            <p14:xfrm>
              <a:off x="8777889" y="632590"/>
              <a:ext cx="8175" cy="116226"/>
            </p14:xfrm>
          </p:contentPart>
        </mc:Choice>
        <mc:Fallback>
          <p:sp>
            <p:nvSpPr>
              <p:cNvPr id="1049574" name=""/>
              <p:cNvSpPr/>
              <p:nvPr/>
            </p:nvSpPr>
            <p:spPr>
              <a:xfrm>
                <a:off x="8777889" y="632590"/>
                <a:ext cx="8175" cy="116226"/>
              </a:xfrm>
            </p:spPr>
          </p:sp>
        </mc:Fallback>
      </mc:AlternateContent>
      <mc:AlternateContent xmlns:mc="http://schemas.openxmlformats.org/markup-compatibility/2006">
        <mc:Choice xmlns:p14="http://schemas.microsoft.com/office/powerpoint/2010/main" Requires="p14">
          <p:contentPart p14:bwMode="auto" r:id="rId210">
            <p14:nvContentPartPr>
              <p14:cNvPr id="1049575" name=""/>
              <p14:cNvContentPartPr/>
              <p14:nvPr/>
            </p14:nvContentPartPr>
            <p14:xfrm>
              <a:off x="8866121" y="647233"/>
              <a:ext cx="119708" cy="264709"/>
            </p14:xfrm>
          </p:contentPart>
        </mc:Choice>
        <mc:Fallback>
          <p:sp>
            <p:nvSpPr>
              <p:cNvPr id="1049575" name=""/>
              <p:cNvSpPr/>
              <p:nvPr/>
            </p:nvSpPr>
            <p:spPr>
              <a:xfrm>
                <a:off x="8866121" y="647233"/>
                <a:ext cx="119708" cy="264709"/>
              </a:xfrm>
            </p:spPr>
          </p:sp>
        </mc:Fallback>
      </mc:AlternateContent>
      <mc:AlternateContent xmlns:mc="http://schemas.openxmlformats.org/markup-compatibility/2006">
        <mc:Choice xmlns:p14="http://schemas.microsoft.com/office/powerpoint/2010/main" Requires="p14">
          <p:contentPart p14:bwMode="auto" r:id="rId211">
            <p14:nvContentPartPr>
              <p14:cNvPr id="1049576" name=""/>
              <p14:cNvContentPartPr/>
              <p14:nvPr/>
            </p14:nvContentPartPr>
            <p14:xfrm>
              <a:off x="8864487" y="728618"/>
              <a:ext cx="287794" cy="134566"/>
            </p14:xfrm>
          </p:contentPart>
        </mc:Choice>
        <mc:Fallback>
          <p:sp>
            <p:nvSpPr>
              <p:cNvPr id="1049576" name=""/>
              <p:cNvSpPr/>
              <p:nvPr/>
            </p:nvSpPr>
            <p:spPr>
              <a:xfrm>
                <a:off x="8864487" y="728618"/>
                <a:ext cx="287794" cy="134566"/>
              </a:xfrm>
            </p:spPr>
          </p:sp>
        </mc:Fallback>
      </mc:AlternateContent>
      <mc:AlternateContent xmlns:mc="http://schemas.openxmlformats.org/markup-compatibility/2006">
        <mc:Choice xmlns:p14="http://schemas.microsoft.com/office/powerpoint/2010/main" Requires="p14">
          <p:contentPart p14:bwMode="auto" r:id="rId212">
            <p14:nvContentPartPr>
              <p14:cNvPr id="1049577" name=""/>
              <p14:cNvContentPartPr/>
              <p14:nvPr/>
            </p14:nvContentPartPr>
            <p14:xfrm>
              <a:off x="9345046" y="558254"/>
              <a:ext cx="183929" cy="296353"/>
            </p14:xfrm>
          </p:contentPart>
        </mc:Choice>
        <mc:Fallback>
          <p:sp>
            <p:nvSpPr>
              <p:cNvPr id="1049577" name=""/>
              <p:cNvSpPr/>
              <p:nvPr/>
            </p:nvSpPr>
            <p:spPr>
              <a:xfrm>
                <a:off x="9345046" y="558254"/>
                <a:ext cx="183929" cy="296353"/>
              </a:xfrm>
            </p:spPr>
          </p:sp>
        </mc:Fallback>
      </mc:AlternateContent>
      <mc:AlternateContent xmlns:mc="http://schemas.openxmlformats.org/markup-compatibility/2006">
        <mc:Choice xmlns:p14="http://schemas.microsoft.com/office/powerpoint/2010/main" Requires="p14">
          <p:contentPart p14:bwMode="auto" r:id="rId213">
            <p14:nvContentPartPr>
              <p14:cNvPr id="1049578" name=""/>
              <p14:cNvContentPartPr/>
              <p14:nvPr/>
            </p14:nvContentPartPr>
            <p14:xfrm>
              <a:off x="9605606" y="676025"/>
              <a:ext cx="418143" cy="248121"/>
            </p14:xfrm>
          </p:contentPart>
        </mc:Choice>
        <mc:Fallback>
          <p:sp>
            <p:nvSpPr>
              <p:cNvPr id="1049578" name=""/>
              <p:cNvSpPr/>
              <p:nvPr/>
            </p:nvSpPr>
            <p:spPr>
              <a:xfrm>
                <a:off x="9605606" y="676025"/>
                <a:ext cx="418143" cy="248121"/>
              </a:xfrm>
            </p:spPr>
          </p:sp>
        </mc:Fallback>
      </mc:AlternateContent>
      <mc:AlternateContent xmlns:mc="http://schemas.openxmlformats.org/markup-compatibility/2006">
        <mc:Choice xmlns:p14="http://schemas.microsoft.com/office/powerpoint/2010/main" Requires="p14">
          <p:contentPart p14:bwMode="auto" r:id="rId214">
            <p14:nvContentPartPr>
              <p14:cNvPr id="1049579" name=""/>
              <p14:cNvContentPartPr/>
              <p14:nvPr/>
            </p14:nvContentPartPr>
            <p14:xfrm>
              <a:off x="10208959" y="659643"/>
              <a:ext cx="26559" cy="273764"/>
            </p14:xfrm>
          </p:contentPart>
        </mc:Choice>
        <mc:Fallback>
          <p:sp>
            <p:nvSpPr>
              <p:cNvPr id="1049579" name=""/>
              <p:cNvSpPr/>
              <p:nvPr/>
            </p:nvSpPr>
            <p:spPr>
              <a:xfrm>
                <a:off x="10208959" y="659643"/>
                <a:ext cx="26559" cy="273764"/>
              </a:xfrm>
            </p:spPr>
          </p:sp>
        </mc:Fallback>
      </mc:AlternateContent>
      <mc:AlternateContent xmlns:mc="http://schemas.openxmlformats.org/markup-compatibility/2006">
        <mc:Choice xmlns:p14="http://schemas.microsoft.com/office/powerpoint/2010/main" Requires="p14">
          <p:contentPart p14:bwMode="auto" r:id="rId215">
            <p14:nvContentPartPr>
              <p14:cNvPr id="1049580" name=""/>
              <p14:cNvContentPartPr/>
              <p14:nvPr/>
            </p14:nvContentPartPr>
            <p14:xfrm>
              <a:off x="10180278" y="552523"/>
              <a:ext cx="250400" cy="351391"/>
            </p14:xfrm>
          </p:contentPart>
        </mc:Choice>
        <mc:Fallback>
          <p:sp>
            <p:nvSpPr>
              <p:cNvPr id="1049580" name=""/>
              <p:cNvSpPr/>
              <p:nvPr/>
            </p:nvSpPr>
            <p:spPr>
              <a:xfrm>
                <a:off x="10180278" y="552523"/>
                <a:ext cx="250400" cy="351391"/>
              </a:xfrm>
            </p:spPr>
          </p:sp>
        </mc:Fallback>
      </mc:AlternateContent>
      <mc:AlternateContent xmlns:mc="http://schemas.openxmlformats.org/markup-compatibility/2006">
        <mc:Choice xmlns:p14="http://schemas.microsoft.com/office/powerpoint/2010/main" Requires="p14">
          <p:contentPart p14:bwMode="auto" r:id="rId216">
            <p14:nvContentPartPr>
              <p14:cNvPr id="1049581" name=""/>
              <p14:cNvContentPartPr/>
              <p14:nvPr/>
            </p14:nvContentPartPr>
            <p14:xfrm>
              <a:off x="10450005" y="379177"/>
              <a:ext cx="66501" cy="101689"/>
            </p14:xfrm>
          </p:contentPart>
        </mc:Choice>
        <mc:Fallback>
          <p:sp>
            <p:nvSpPr>
              <p:cNvPr id="1049581" name=""/>
              <p:cNvSpPr/>
              <p:nvPr/>
            </p:nvSpPr>
            <p:spPr>
              <a:xfrm>
                <a:off x="10450005" y="379177"/>
                <a:ext cx="66501" cy="101689"/>
              </a:xfrm>
            </p:spPr>
          </p:sp>
        </mc:Fallback>
      </mc:AlternateContent>
      <mc:AlternateContent xmlns:mc="http://schemas.openxmlformats.org/markup-compatibility/2006">
        <mc:Choice xmlns:p14="http://schemas.microsoft.com/office/powerpoint/2010/main" Requires="p14">
          <p:contentPart p14:bwMode="auto" r:id="rId217">
            <p14:nvContentPartPr>
              <p14:cNvPr id="1049582" name=""/>
              <p14:cNvContentPartPr/>
              <p14:nvPr/>
            </p14:nvContentPartPr>
            <p14:xfrm>
              <a:off x="10600375" y="697866"/>
              <a:ext cx="8793" cy="70738"/>
            </p14:xfrm>
          </p:contentPart>
        </mc:Choice>
        <mc:Fallback>
          <p:sp>
            <p:nvSpPr>
              <p:cNvPr id="1049582" name=""/>
              <p:cNvSpPr/>
              <p:nvPr/>
            </p:nvSpPr>
            <p:spPr>
              <a:xfrm>
                <a:off x="10600375" y="697866"/>
                <a:ext cx="8793" cy="70738"/>
              </a:xfrm>
            </p:spPr>
          </p:sp>
        </mc:Fallback>
      </mc:AlternateContent>
      <mc:AlternateContent xmlns:mc="http://schemas.openxmlformats.org/markup-compatibility/2006">
        <mc:Choice xmlns:p14="http://schemas.microsoft.com/office/powerpoint/2010/main" Requires="p14">
          <p:contentPart p14:bwMode="auto" r:id="rId218">
            <p14:nvContentPartPr>
              <p14:cNvPr id="1049583" name=""/>
              <p14:cNvContentPartPr/>
              <p14:nvPr/>
            </p14:nvContentPartPr>
            <p14:xfrm>
              <a:off x="10599585" y="886498"/>
              <a:ext cx="2523" cy="69317"/>
            </p14:xfrm>
          </p:contentPart>
        </mc:Choice>
        <mc:Fallback>
          <p:sp>
            <p:nvSpPr>
              <p:cNvPr id="1049583" name=""/>
              <p:cNvSpPr/>
              <p:nvPr/>
            </p:nvSpPr>
            <p:spPr>
              <a:xfrm>
                <a:off x="10599585" y="886498"/>
                <a:ext cx="2523" cy="69317"/>
              </a:xfrm>
            </p:spPr>
          </p:sp>
        </mc:Fallback>
      </mc:AlternateContent>
      <mc:AlternateContent xmlns:mc="http://schemas.openxmlformats.org/markup-compatibility/2006">
        <mc:Choice xmlns:p14="http://schemas.microsoft.com/office/powerpoint/2010/main" Requires="p14">
          <p:contentPart p14:bwMode="auto" r:id="rId219">
            <p14:nvContentPartPr>
              <p14:cNvPr id="1049584" name=""/>
              <p14:cNvContentPartPr/>
              <p14:nvPr/>
            </p14:nvContentPartPr>
            <p14:xfrm>
              <a:off x="6925658" y="1541866"/>
              <a:ext cx="203340" cy="248517"/>
            </p14:xfrm>
          </p:contentPart>
        </mc:Choice>
        <mc:Fallback>
          <p:sp>
            <p:nvSpPr>
              <p:cNvPr id="1049584" name=""/>
              <p:cNvSpPr/>
              <p:nvPr/>
            </p:nvSpPr>
            <p:spPr>
              <a:xfrm>
                <a:off x="6925658" y="1541866"/>
                <a:ext cx="203340" cy="248517"/>
              </a:xfrm>
            </p:spPr>
          </p:sp>
        </mc:Fallback>
      </mc:AlternateContent>
      <mc:AlternateContent xmlns:mc="http://schemas.openxmlformats.org/markup-compatibility/2006">
        <mc:Choice xmlns:p14="http://schemas.microsoft.com/office/powerpoint/2010/main" Requires="p14">
          <p:contentPart p14:bwMode="auto" r:id="rId220">
            <p14:nvContentPartPr>
              <p14:cNvPr id="1049585" name=""/>
              <p14:cNvContentPartPr/>
              <p14:nvPr/>
            </p14:nvContentPartPr>
            <p14:xfrm>
              <a:off x="7073634" y="1299007"/>
              <a:ext cx="17049" cy="415807"/>
            </p14:xfrm>
          </p:contentPart>
        </mc:Choice>
        <mc:Fallback>
          <p:sp>
            <p:nvSpPr>
              <p:cNvPr id="1049585" name=""/>
              <p:cNvSpPr/>
              <p:nvPr/>
            </p:nvSpPr>
            <p:spPr>
              <a:xfrm>
                <a:off x="7073634" y="1299007"/>
                <a:ext cx="17049" cy="415807"/>
              </a:xfrm>
            </p:spPr>
          </p:sp>
        </mc:Fallback>
      </mc:AlternateContent>
      <mc:AlternateContent xmlns:mc="http://schemas.openxmlformats.org/markup-compatibility/2006">
        <mc:Choice xmlns:p14="http://schemas.microsoft.com/office/powerpoint/2010/main" Requires="p14">
          <p:contentPart p14:bwMode="auto" r:id="rId221">
            <p14:nvContentPartPr>
              <p14:cNvPr id="1049586" name=""/>
              <p14:cNvContentPartPr/>
              <p14:nvPr/>
            </p14:nvContentPartPr>
            <p14:xfrm>
              <a:off x="7218837" y="1335244"/>
              <a:ext cx="135206" cy="438173"/>
            </p14:xfrm>
          </p:contentPart>
        </mc:Choice>
        <mc:Fallback>
          <p:sp>
            <p:nvSpPr>
              <p:cNvPr id="1049586" name=""/>
              <p:cNvSpPr/>
              <p:nvPr/>
            </p:nvSpPr>
            <p:spPr>
              <a:xfrm>
                <a:off x="7218837" y="1335244"/>
                <a:ext cx="135206" cy="438173"/>
              </a:xfrm>
            </p:spPr>
          </p:sp>
        </mc:Fallback>
      </mc:AlternateContent>
      <mc:AlternateContent xmlns:mc="http://schemas.openxmlformats.org/markup-compatibility/2006">
        <mc:Choice xmlns:p14="http://schemas.microsoft.com/office/powerpoint/2010/main" Requires="p14">
          <p:contentPart p14:bwMode="auto" r:id="rId222">
            <p14:nvContentPartPr>
              <p14:cNvPr id="1049587" name=""/>
              <p14:cNvContentPartPr/>
              <p14:nvPr/>
            </p14:nvContentPartPr>
            <p14:xfrm>
              <a:off x="7412542" y="1704814"/>
              <a:ext cx="135070" cy="131553"/>
            </p14:xfrm>
          </p:contentPart>
        </mc:Choice>
        <mc:Fallback>
          <p:sp>
            <p:nvSpPr>
              <p:cNvPr id="1049587" name=""/>
              <p:cNvSpPr/>
              <p:nvPr/>
            </p:nvSpPr>
            <p:spPr>
              <a:xfrm>
                <a:off x="7412542" y="1704814"/>
                <a:ext cx="135070" cy="131553"/>
              </a:xfrm>
            </p:spPr>
          </p:sp>
        </mc:Fallback>
      </mc:AlternateContent>
      <mc:AlternateContent xmlns:mc="http://schemas.openxmlformats.org/markup-compatibility/2006">
        <mc:Choice xmlns:p14="http://schemas.microsoft.com/office/powerpoint/2010/main" Requires="p14">
          <p:contentPart p14:bwMode="auto" r:id="rId223">
            <p14:nvContentPartPr>
              <p14:cNvPr id="1049588" name=""/>
              <p14:cNvContentPartPr/>
              <p14:nvPr/>
            </p14:nvContentPartPr>
            <p14:xfrm>
              <a:off x="7631691" y="1317374"/>
              <a:ext cx="65703" cy="460706"/>
            </p14:xfrm>
          </p:contentPart>
        </mc:Choice>
        <mc:Fallback>
          <p:sp>
            <p:nvSpPr>
              <p:cNvPr id="1049588" name=""/>
              <p:cNvSpPr/>
              <p:nvPr/>
            </p:nvSpPr>
            <p:spPr>
              <a:xfrm>
                <a:off x="7631691" y="1317374"/>
                <a:ext cx="65703" cy="460706"/>
              </a:xfrm>
            </p:spPr>
          </p:sp>
        </mc:Fallback>
      </mc:AlternateContent>
      <mc:AlternateContent xmlns:mc="http://schemas.openxmlformats.org/markup-compatibility/2006">
        <mc:Choice xmlns:p14="http://schemas.microsoft.com/office/powerpoint/2010/main" Requires="p14">
          <p:contentPart p14:bwMode="auto" r:id="rId224">
            <p14:nvContentPartPr>
              <p14:cNvPr id="1049589" name=""/>
              <p14:cNvContentPartPr/>
              <p14:nvPr/>
            </p14:nvContentPartPr>
            <p14:xfrm>
              <a:off x="7752113" y="1509232"/>
              <a:ext cx="6819" cy="202468"/>
            </p14:xfrm>
          </p:contentPart>
        </mc:Choice>
        <mc:Fallback>
          <p:sp>
            <p:nvSpPr>
              <p:cNvPr id="1049589" name=""/>
              <p:cNvSpPr/>
              <p:nvPr/>
            </p:nvSpPr>
            <p:spPr>
              <a:xfrm>
                <a:off x="7752113" y="1509232"/>
                <a:ext cx="6819" cy="202468"/>
              </a:xfrm>
            </p:spPr>
          </p:sp>
        </mc:Fallback>
      </mc:AlternateContent>
      <mc:AlternateContent xmlns:mc="http://schemas.openxmlformats.org/markup-compatibility/2006">
        <mc:Choice xmlns:p14="http://schemas.microsoft.com/office/powerpoint/2010/main" Requires="p14">
          <p:contentPart p14:bwMode="auto" r:id="rId225">
            <p14:nvContentPartPr>
              <p14:cNvPr id="1049590" name=""/>
              <p14:cNvContentPartPr/>
              <p14:nvPr/>
            </p14:nvContentPartPr>
            <p14:xfrm>
              <a:off x="7755639" y="1505175"/>
              <a:ext cx="115002" cy="168175"/>
            </p14:xfrm>
          </p:contentPart>
        </mc:Choice>
        <mc:Fallback>
          <p:sp>
            <p:nvSpPr>
              <p:cNvPr id="1049590" name=""/>
              <p:cNvSpPr/>
              <p:nvPr/>
            </p:nvSpPr>
            <p:spPr>
              <a:xfrm>
                <a:off x="7755639" y="1505175"/>
                <a:ext cx="115002" cy="168175"/>
              </a:xfrm>
            </p:spPr>
          </p:sp>
        </mc:Fallback>
      </mc:AlternateContent>
      <mc:AlternateContent xmlns:mc="http://schemas.openxmlformats.org/markup-compatibility/2006">
        <mc:Choice xmlns:p14="http://schemas.microsoft.com/office/powerpoint/2010/main" Requires="p14">
          <p:contentPart p14:bwMode="auto" r:id="rId226">
            <p14:nvContentPartPr>
              <p14:cNvPr id="1049591" name=""/>
              <p14:cNvContentPartPr/>
              <p14:nvPr/>
            </p14:nvContentPartPr>
            <p14:xfrm>
              <a:off x="7911785" y="1436758"/>
              <a:ext cx="79919" cy="373300"/>
            </p14:xfrm>
          </p:contentPart>
        </mc:Choice>
        <mc:Fallback>
          <p:sp>
            <p:nvSpPr>
              <p:cNvPr id="1049591" name=""/>
              <p:cNvSpPr/>
              <p:nvPr/>
            </p:nvSpPr>
            <p:spPr>
              <a:xfrm>
                <a:off x="7911785" y="1436758"/>
                <a:ext cx="79919" cy="373300"/>
              </a:xfrm>
            </p:spPr>
          </p:sp>
        </mc:Fallback>
      </mc:AlternateContent>
      <mc:AlternateContent xmlns:mc="http://schemas.openxmlformats.org/markup-compatibility/2006">
        <mc:Choice xmlns:p14="http://schemas.microsoft.com/office/powerpoint/2010/main" Requires="p14">
          <p:contentPart p14:bwMode="auto" r:id="rId227">
            <p14:nvContentPartPr>
              <p14:cNvPr id="1049592" name=""/>
              <p14:cNvContentPartPr/>
              <p14:nvPr/>
            </p14:nvContentPartPr>
            <p14:xfrm>
              <a:off x="8031850" y="1542591"/>
              <a:ext cx="131855" cy="255592"/>
            </p14:xfrm>
          </p:contentPart>
        </mc:Choice>
        <mc:Fallback>
          <p:sp>
            <p:nvSpPr>
              <p:cNvPr id="1049592" name=""/>
              <p:cNvSpPr/>
              <p:nvPr/>
            </p:nvSpPr>
            <p:spPr>
              <a:xfrm>
                <a:off x="8031850" y="1542591"/>
                <a:ext cx="131855" cy="255592"/>
              </a:xfrm>
            </p:spPr>
          </p:sp>
        </mc:Fallback>
      </mc:AlternateContent>
      <mc:AlternateContent xmlns:mc="http://schemas.openxmlformats.org/markup-compatibility/2006">
        <mc:Choice xmlns:p14="http://schemas.microsoft.com/office/powerpoint/2010/main" Requires="p14">
          <p:contentPart p14:bwMode="auto" r:id="rId228">
            <p14:nvContentPartPr>
              <p14:cNvPr id="1049593" name=""/>
              <p14:cNvContentPartPr/>
              <p14:nvPr/>
            </p14:nvContentPartPr>
            <p14:xfrm>
              <a:off x="8209950" y="1480193"/>
              <a:ext cx="31940" cy="108362"/>
            </p14:xfrm>
          </p:contentPart>
        </mc:Choice>
        <mc:Fallback>
          <p:sp>
            <p:nvSpPr>
              <p:cNvPr id="1049593" name=""/>
              <p:cNvSpPr/>
              <p:nvPr/>
            </p:nvSpPr>
            <p:spPr>
              <a:xfrm>
                <a:off x="8209950" y="1480193"/>
                <a:ext cx="31940" cy="108362"/>
              </a:xfrm>
            </p:spPr>
          </p:sp>
        </mc:Fallback>
      </mc:AlternateContent>
      <mc:AlternateContent xmlns:mc="http://schemas.openxmlformats.org/markup-compatibility/2006">
        <mc:Choice xmlns:p14="http://schemas.microsoft.com/office/powerpoint/2010/main" Requires="p14">
          <p:contentPart p14:bwMode="auto" r:id="rId229">
            <p14:nvContentPartPr>
              <p14:cNvPr id="1049594" name=""/>
              <p14:cNvContentPartPr/>
              <p14:nvPr/>
            </p14:nvContentPartPr>
            <p14:xfrm>
              <a:off x="8313813" y="1386373"/>
              <a:ext cx="87455" cy="405310"/>
            </p14:xfrm>
          </p:contentPart>
        </mc:Choice>
        <mc:Fallback>
          <p:sp>
            <p:nvSpPr>
              <p:cNvPr id="1049594" name=""/>
              <p:cNvSpPr/>
              <p:nvPr/>
            </p:nvSpPr>
            <p:spPr>
              <a:xfrm>
                <a:off x="8313813" y="1386373"/>
                <a:ext cx="87455" cy="405310"/>
              </a:xfrm>
            </p:spPr>
          </p:sp>
        </mc:Fallback>
      </mc:AlternateContent>
      <mc:AlternateContent xmlns:mc="http://schemas.openxmlformats.org/markup-compatibility/2006">
        <mc:Choice xmlns:p14="http://schemas.microsoft.com/office/powerpoint/2010/main" Requires="p14">
          <p:contentPart p14:bwMode="auto" r:id="rId230">
            <p14:nvContentPartPr>
              <p14:cNvPr id="1049595" name=""/>
              <p14:cNvContentPartPr/>
              <p14:nvPr/>
            </p14:nvContentPartPr>
            <p14:xfrm>
              <a:off x="6904919" y="1931109"/>
              <a:ext cx="1301992" cy="29873"/>
            </p14:xfrm>
          </p:contentPart>
        </mc:Choice>
        <mc:Fallback>
          <p:sp>
            <p:nvSpPr>
              <p:cNvPr id="1049595" name=""/>
              <p:cNvSpPr/>
              <p:nvPr/>
            </p:nvSpPr>
            <p:spPr>
              <a:xfrm>
                <a:off x="6904919" y="1931109"/>
                <a:ext cx="1301992" cy="29873"/>
              </a:xfrm>
            </p:spPr>
          </p:sp>
        </mc:Fallback>
      </mc:AlternateContent>
      <mc:AlternateContent xmlns:mc="http://schemas.openxmlformats.org/markup-compatibility/2006">
        <mc:Choice xmlns:p14="http://schemas.microsoft.com/office/powerpoint/2010/main" Requires="p14">
          <p:contentPart p14:bwMode="auto" r:id="rId231">
            <p14:nvContentPartPr>
              <p14:cNvPr id="1049596" name=""/>
              <p14:cNvContentPartPr/>
              <p14:nvPr/>
            </p14:nvContentPartPr>
            <p14:xfrm>
              <a:off x="7212025" y="1255648"/>
              <a:ext cx="257579" cy="7370"/>
            </p14:xfrm>
          </p:contentPart>
        </mc:Choice>
        <mc:Fallback>
          <p:sp>
            <p:nvSpPr>
              <p:cNvPr id="1049596" name=""/>
              <p:cNvSpPr/>
              <p:nvPr/>
            </p:nvSpPr>
            <p:spPr>
              <a:xfrm>
                <a:off x="7212025" y="1255648"/>
                <a:ext cx="257579" cy="7370"/>
              </a:xfrm>
            </p:spPr>
          </p:sp>
        </mc:Fallback>
      </mc:AlternateContent>
      <mc:AlternateContent xmlns:mc="http://schemas.openxmlformats.org/markup-compatibility/2006">
        <mc:Choice xmlns:p14="http://schemas.microsoft.com/office/powerpoint/2010/main" Requires="p14">
          <p:contentPart p14:bwMode="auto" r:id="rId232">
            <p14:nvContentPartPr>
              <p14:cNvPr id="1049597" name=""/>
              <p14:cNvContentPartPr/>
              <p14:nvPr/>
            </p14:nvContentPartPr>
            <p14:xfrm>
              <a:off x="7419852" y="1168950"/>
              <a:ext cx="93836" cy="222653"/>
            </p14:xfrm>
          </p:contentPart>
        </mc:Choice>
        <mc:Fallback>
          <p:sp>
            <p:nvSpPr>
              <p:cNvPr id="1049597" name=""/>
              <p:cNvSpPr/>
              <p:nvPr/>
            </p:nvSpPr>
            <p:spPr>
              <a:xfrm>
                <a:off x="7419852" y="1168950"/>
                <a:ext cx="93836" cy="222653"/>
              </a:xfrm>
            </p:spPr>
          </p:sp>
        </mc:Fallback>
      </mc:AlternateContent>
      <mc:AlternateContent xmlns:mc="http://schemas.openxmlformats.org/markup-compatibility/2006">
        <mc:Choice xmlns:p14="http://schemas.microsoft.com/office/powerpoint/2010/main" Requires="p14">
          <p:contentPart p14:bwMode="auto" r:id="rId233">
            <p14:nvContentPartPr>
              <p14:cNvPr id="1049598" name=""/>
              <p14:cNvContentPartPr/>
              <p14:nvPr/>
            </p14:nvContentPartPr>
            <p14:xfrm>
              <a:off x="7248221" y="2091758"/>
              <a:ext cx="268159" cy="391995"/>
            </p14:xfrm>
          </p:contentPart>
        </mc:Choice>
        <mc:Fallback>
          <p:sp>
            <p:nvSpPr>
              <p:cNvPr id="1049598" name=""/>
              <p:cNvSpPr/>
              <p:nvPr/>
            </p:nvSpPr>
            <p:spPr>
              <a:xfrm>
                <a:off x="7248221" y="2091758"/>
                <a:ext cx="268159" cy="391995"/>
              </a:xfrm>
            </p:spPr>
          </p:sp>
        </mc:Fallback>
      </mc:AlternateContent>
      <mc:AlternateContent xmlns:mc="http://schemas.openxmlformats.org/markup-compatibility/2006">
        <mc:Choice xmlns:p14="http://schemas.microsoft.com/office/powerpoint/2010/main" Requires="p14">
          <p:contentPart p14:bwMode="auto" r:id="rId234">
            <p14:nvContentPartPr>
              <p14:cNvPr id="1049599" name=""/>
              <p14:cNvContentPartPr/>
              <p14:nvPr/>
            </p14:nvContentPartPr>
            <p14:xfrm>
              <a:off x="7469712" y="2255322"/>
              <a:ext cx="250185" cy="108960"/>
            </p14:xfrm>
          </p:contentPart>
        </mc:Choice>
        <mc:Fallback>
          <p:sp>
            <p:nvSpPr>
              <p:cNvPr id="1049599" name=""/>
              <p:cNvSpPr/>
              <p:nvPr/>
            </p:nvSpPr>
            <p:spPr>
              <a:xfrm>
                <a:off x="7469712" y="2255322"/>
                <a:ext cx="250185" cy="108960"/>
              </a:xfrm>
            </p:spPr>
          </p:sp>
        </mc:Fallback>
      </mc:AlternateContent>
      <mc:AlternateContent xmlns:mc="http://schemas.openxmlformats.org/markup-compatibility/2006">
        <mc:Choice xmlns:p14="http://schemas.microsoft.com/office/powerpoint/2010/main" Requires="p14">
          <p:contentPart p14:bwMode="auto" r:id="rId235">
            <p14:nvContentPartPr>
              <p14:cNvPr id="1049600" name=""/>
              <p14:cNvContentPartPr/>
              <p14:nvPr/>
            </p14:nvContentPartPr>
            <p14:xfrm>
              <a:off x="8173788" y="1835367"/>
              <a:ext cx="239747" cy="579513"/>
            </p14:xfrm>
          </p:contentPart>
        </mc:Choice>
        <mc:Fallback>
          <p:sp>
            <p:nvSpPr>
              <p:cNvPr id="1049600" name=""/>
              <p:cNvSpPr/>
              <p:nvPr/>
            </p:nvSpPr>
            <p:spPr>
              <a:xfrm>
                <a:off x="8173788" y="1835367"/>
                <a:ext cx="239747" cy="579513"/>
              </a:xfrm>
            </p:spPr>
          </p:sp>
        </mc:Fallback>
      </mc:AlternateContent>
      <mc:AlternateContent xmlns:mc="http://schemas.openxmlformats.org/markup-compatibility/2006">
        <mc:Choice xmlns:p14="http://schemas.microsoft.com/office/powerpoint/2010/main" Requires="p14">
          <p:contentPart p14:bwMode="auto" r:id="rId236">
            <p14:nvContentPartPr>
              <p14:cNvPr id="1049601" name=""/>
              <p14:cNvContentPartPr/>
              <p14:nvPr/>
            </p14:nvContentPartPr>
            <p14:xfrm>
              <a:off x="8347565" y="2098491"/>
              <a:ext cx="205675" cy="296714"/>
            </p14:xfrm>
          </p:contentPart>
        </mc:Choice>
        <mc:Fallback>
          <p:sp>
            <p:nvSpPr>
              <p:cNvPr id="1049601" name=""/>
              <p:cNvSpPr/>
              <p:nvPr/>
            </p:nvSpPr>
            <p:spPr>
              <a:xfrm>
                <a:off x="8347565" y="2098491"/>
                <a:ext cx="205675" cy="296714"/>
              </a:xfrm>
            </p:spPr>
          </p:sp>
        </mc:Fallback>
      </mc:AlternateContent>
      <mc:AlternateContent xmlns:mc="http://schemas.openxmlformats.org/markup-compatibility/2006">
        <mc:Choice xmlns:p14="http://schemas.microsoft.com/office/powerpoint/2010/main" Requires="p14">
          <p:contentPart p14:bwMode="auto" r:id="rId237">
            <p14:nvContentPartPr>
              <p14:cNvPr id="1049602" name=""/>
              <p14:cNvContentPartPr/>
              <p14:nvPr/>
            </p14:nvContentPartPr>
            <p14:xfrm>
              <a:off x="8612952" y="1944079"/>
              <a:ext cx="44150" cy="168238"/>
            </p14:xfrm>
          </p:contentPart>
        </mc:Choice>
        <mc:Fallback>
          <p:sp>
            <p:nvSpPr>
              <p:cNvPr id="1049602" name=""/>
              <p:cNvSpPr/>
              <p:nvPr/>
            </p:nvSpPr>
            <p:spPr>
              <a:xfrm>
                <a:off x="8612952" y="1944079"/>
                <a:ext cx="44150" cy="168238"/>
              </a:xfrm>
            </p:spPr>
          </p:sp>
        </mc:Fallback>
      </mc:AlternateContent>
      <mc:AlternateContent xmlns:mc="http://schemas.openxmlformats.org/markup-compatibility/2006">
        <mc:Choice xmlns:p14="http://schemas.microsoft.com/office/powerpoint/2010/main" Requires="p14">
          <p:contentPart p14:bwMode="auto" r:id="rId238">
            <p14:nvContentPartPr>
              <p14:cNvPr id="1049603" name=""/>
              <p14:cNvContentPartPr/>
              <p14:nvPr/>
            </p14:nvContentPartPr>
            <p14:xfrm>
              <a:off x="8749763" y="1798882"/>
              <a:ext cx="170003" cy="7459"/>
            </p14:xfrm>
          </p:contentPart>
        </mc:Choice>
        <mc:Fallback>
          <p:sp>
            <p:nvSpPr>
              <p:cNvPr id="1049603" name=""/>
              <p:cNvSpPr/>
              <p:nvPr/>
            </p:nvSpPr>
            <p:spPr>
              <a:xfrm>
                <a:off x="8749763" y="1798882"/>
                <a:ext cx="170003" cy="7459"/>
              </a:xfrm>
            </p:spPr>
          </p:sp>
        </mc:Fallback>
      </mc:AlternateContent>
      <mc:AlternateContent xmlns:mc="http://schemas.openxmlformats.org/markup-compatibility/2006">
        <mc:Choice xmlns:p14="http://schemas.microsoft.com/office/powerpoint/2010/main" Requires="p14">
          <p:contentPart p14:bwMode="auto" r:id="rId239">
            <p14:nvContentPartPr>
              <p14:cNvPr id="1049604" name=""/>
              <p14:cNvContentPartPr/>
              <p14:nvPr/>
            </p14:nvContentPartPr>
            <p14:xfrm>
              <a:off x="8785504" y="1921741"/>
              <a:ext cx="124387" cy="9381"/>
            </p14:xfrm>
          </p:contentPart>
        </mc:Choice>
        <mc:Fallback>
          <p:sp>
            <p:nvSpPr>
              <p:cNvPr id="1049604" name=""/>
              <p:cNvSpPr/>
              <p:nvPr/>
            </p:nvSpPr>
            <p:spPr>
              <a:xfrm>
                <a:off x="8785504" y="1921741"/>
                <a:ext cx="124387" cy="9381"/>
              </a:xfrm>
            </p:spPr>
          </p:sp>
        </mc:Fallback>
      </mc:AlternateContent>
      <mc:AlternateContent xmlns:mc="http://schemas.openxmlformats.org/markup-compatibility/2006">
        <mc:Choice xmlns:p14="http://schemas.microsoft.com/office/powerpoint/2010/main" Requires="p14">
          <p:contentPart p14:bwMode="auto" r:id="rId240">
            <p14:nvContentPartPr>
              <p14:cNvPr id="1049605" name=""/>
              <p14:cNvContentPartPr/>
              <p14:nvPr/>
            </p14:nvContentPartPr>
            <p14:xfrm>
              <a:off x="9057727" y="1465305"/>
              <a:ext cx="375587" cy="521681"/>
            </p14:xfrm>
          </p:contentPart>
        </mc:Choice>
        <mc:Fallback>
          <p:sp>
            <p:nvSpPr>
              <p:cNvPr id="1049605" name=""/>
              <p:cNvSpPr/>
              <p:nvPr/>
            </p:nvSpPr>
            <p:spPr>
              <a:xfrm>
                <a:off x="9057727" y="1465305"/>
                <a:ext cx="375587" cy="521681"/>
              </a:xfrm>
            </p:spPr>
          </p:sp>
        </mc:Fallback>
      </mc:AlternateContent>
      <mc:AlternateContent xmlns:mc="http://schemas.openxmlformats.org/markup-compatibility/2006">
        <mc:Choice xmlns:p14="http://schemas.microsoft.com/office/powerpoint/2010/main" Requires="p14">
          <p:contentPart p14:bwMode="auto" r:id="rId241">
            <p14:nvContentPartPr>
              <p14:cNvPr id="1049606" name=""/>
              <p14:cNvContentPartPr/>
              <p14:nvPr/>
            </p14:nvContentPartPr>
            <p14:xfrm>
              <a:off x="9085991" y="2269088"/>
              <a:ext cx="123414" cy="305121"/>
            </p14:xfrm>
          </p:contentPart>
        </mc:Choice>
        <mc:Fallback>
          <p:sp>
            <p:nvSpPr>
              <p:cNvPr id="1049606" name=""/>
              <p:cNvSpPr/>
              <p:nvPr/>
            </p:nvSpPr>
            <p:spPr>
              <a:xfrm>
                <a:off x="9085991" y="2269088"/>
                <a:ext cx="123414" cy="305121"/>
              </a:xfrm>
            </p:spPr>
          </p:sp>
        </mc:Fallback>
      </mc:AlternateContent>
      <mc:AlternateContent xmlns:mc="http://schemas.openxmlformats.org/markup-compatibility/2006">
        <mc:Choice xmlns:p14="http://schemas.microsoft.com/office/powerpoint/2010/main" Requires="p14">
          <p:contentPart p14:bwMode="auto" r:id="rId242">
            <p14:nvContentPartPr>
              <p14:cNvPr id="1049607" name=""/>
              <p14:cNvContentPartPr/>
              <p14:nvPr/>
            </p14:nvContentPartPr>
            <p14:xfrm>
              <a:off x="9200274" y="2125017"/>
              <a:ext cx="11841" cy="68246"/>
            </p14:xfrm>
          </p:contentPart>
        </mc:Choice>
        <mc:Fallback>
          <p:sp>
            <p:nvSpPr>
              <p:cNvPr id="1049607" name=""/>
              <p:cNvSpPr/>
              <p:nvPr/>
            </p:nvSpPr>
            <p:spPr>
              <a:xfrm>
                <a:off x="9200274" y="2125017"/>
                <a:ext cx="11841" cy="68246"/>
              </a:xfrm>
            </p:spPr>
          </p:sp>
        </mc:Fallback>
      </mc:AlternateContent>
      <mc:AlternateContent xmlns:mc="http://schemas.openxmlformats.org/markup-compatibility/2006">
        <mc:Choice xmlns:p14="http://schemas.microsoft.com/office/powerpoint/2010/main" Requires="p14">
          <p:contentPart p14:bwMode="auto" r:id="rId243">
            <p14:nvContentPartPr>
              <p14:cNvPr id="1049608" name=""/>
              <p14:cNvContentPartPr/>
              <p14:nvPr/>
            </p14:nvContentPartPr>
            <p14:xfrm>
              <a:off x="9475181" y="1630565"/>
              <a:ext cx="275158" cy="389193"/>
            </p14:xfrm>
          </p:contentPart>
        </mc:Choice>
        <mc:Fallback>
          <p:sp>
            <p:nvSpPr>
              <p:cNvPr id="1049608" name=""/>
              <p:cNvSpPr/>
              <p:nvPr/>
            </p:nvSpPr>
            <p:spPr>
              <a:xfrm>
                <a:off x="9475181" y="1630565"/>
                <a:ext cx="275158" cy="389193"/>
              </a:xfrm>
            </p:spPr>
          </p:sp>
        </mc:Fallback>
      </mc:AlternateContent>
      <mc:AlternateContent xmlns:mc="http://schemas.openxmlformats.org/markup-compatibility/2006">
        <mc:Choice xmlns:p14="http://schemas.microsoft.com/office/powerpoint/2010/main" Requires="p14">
          <p:contentPart p14:bwMode="auto" r:id="rId244">
            <p14:nvContentPartPr>
              <p14:cNvPr id="1049609" name=""/>
              <p14:cNvContentPartPr/>
              <p14:nvPr/>
            </p14:nvContentPartPr>
            <p14:xfrm>
              <a:off x="9804745" y="1925816"/>
              <a:ext cx="90717" cy="114069"/>
            </p14:xfrm>
          </p:contentPart>
        </mc:Choice>
        <mc:Fallback>
          <p:sp>
            <p:nvSpPr>
              <p:cNvPr id="1049609" name=""/>
              <p:cNvSpPr/>
              <p:nvPr/>
            </p:nvSpPr>
            <p:spPr>
              <a:xfrm>
                <a:off x="9804745" y="1925816"/>
                <a:ext cx="90717" cy="114069"/>
              </a:xfrm>
            </p:spPr>
          </p:sp>
        </mc:Fallback>
      </mc:AlternateContent>
      <mc:AlternateContent xmlns:mc="http://schemas.openxmlformats.org/markup-compatibility/2006">
        <mc:Choice xmlns:p14="http://schemas.microsoft.com/office/powerpoint/2010/main" Requires="p14">
          <p:contentPart p14:bwMode="auto" r:id="rId245">
            <p14:nvContentPartPr>
              <p14:cNvPr id="1049610" name=""/>
              <p14:cNvContentPartPr/>
              <p14:nvPr/>
            </p14:nvContentPartPr>
            <p14:xfrm>
              <a:off x="9543562" y="1515845"/>
              <a:ext cx="244732" cy="37070"/>
            </p14:xfrm>
          </p:contentPart>
        </mc:Choice>
        <mc:Fallback>
          <p:sp>
            <p:nvSpPr>
              <p:cNvPr id="1049610" name=""/>
              <p:cNvSpPr/>
              <p:nvPr/>
            </p:nvSpPr>
            <p:spPr>
              <a:xfrm>
                <a:off x="9543562" y="1515845"/>
                <a:ext cx="244732" cy="37070"/>
              </a:xfrm>
            </p:spPr>
          </p:sp>
        </mc:Fallback>
      </mc:AlternateContent>
      <mc:AlternateContent xmlns:mc="http://schemas.openxmlformats.org/markup-compatibility/2006">
        <mc:Choice xmlns:p14="http://schemas.microsoft.com/office/powerpoint/2010/main" Requires="p14">
          <p:contentPart p14:bwMode="auto" r:id="rId246">
            <p14:nvContentPartPr>
              <p14:cNvPr id="1049611" name=""/>
              <p14:cNvContentPartPr/>
              <p14:nvPr/>
            </p14:nvContentPartPr>
            <p14:xfrm>
              <a:off x="9743887" y="1473243"/>
              <a:ext cx="71468" cy="148602"/>
            </p14:xfrm>
          </p:contentPart>
        </mc:Choice>
        <mc:Fallback>
          <p:sp>
            <p:nvSpPr>
              <p:cNvPr id="1049611" name=""/>
              <p:cNvSpPr/>
              <p:nvPr/>
            </p:nvSpPr>
            <p:spPr>
              <a:xfrm>
                <a:off x="9743887" y="1473243"/>
                <a:ext cx="71468" cy="148602"/>
              </a:xfrm>
            </p:spPr>
          </p:sp>
        </mc:Fallback>
      </mc:AlternateContent>
      <mc:AlternateContent xmlns:mc="http://schemas.openxmlformats.org/markup-compatibility/2006">
        <mc:Choice xmlns:p14="http://schemas.microsoft.com/office/powerpoint/2010/main" Requires="p14">
          <p:contentPart p14:bwMode="auto" r:id="rId247">
            <p14:nvContentPartPr>
              <p14:cNvPr id="1049612" name=""/>
              <p14:cNvContentPartPr/>
              <p14:nvPr/>
            </p14:nvContentPartPr>
            <p14:xfrm>
              <a:off x="9981644" y="1588408"/>
              <a:ext cx="76851" cy="427897"/>
            </p14:xfrm>
          </p:contentPart>
        </mc:Choice>
        <mc:Fallback>
          <p:sp>
            <p:nvSpPr>
              <p:cNvPr id="1049612" name=""/>
              <p:cNvSpPr/>
              <p:nvPr/>
            </p:nvSpPr>
            <p:spPr>
              <a:xfrm>
                <a:off x="9981644" y="1588408"/>
                <a:ext cx="76851" cy="427897"/>
              </a:xfrm>
            </p:spPr>
          </p:sp>
        </mc:Fallback>
      </mc:AlternateContent>
      <mc:AlternateContent xmlns:mc="http://schemas.openxmlformats.org/markup-compatibility/2006">
        <mc:Choice xmlns:p14="http://schemas.microsoft.com/office/powerpoint/2010/main" Requires="p14">
          <p:contentPart p14:bwMode="auto" r:id="rId248">
            <p14:nvContentPartPr>
              <p14:cNvPr id="1049613" name=""/>
              <p14:cNvContentPartPr/>
              <p14:nvPr/>
            </p14:nvContentPartPr>
            <p14:xfrm>
              <a:off x="10087686" y="1770339"/>
              <a:ext cx="21110" cy="256076"/>
            </p14:xfrm>
          </p:contentPart>
        </mc:Choice>
        <mc:Fallback>
          <p:sp>
            <p:nvSpPr>
              <p:cNvPr id="1049613" name=""/>
              <p:cNvSpPr/>
              <p:nvPr/>
            </p:nvSpPr>
            <p:spPr>
              <a:xfrm>
                <a:off x="10087686" y="1770339"/>
                <a:ext cx="21110" cy="256076"/>
              </a:xfrm>
            </p:spPr>
          </p:sp>
        </mc:Fallback>
      </mc:AlternateContent>
      <mc:AlternateContent xmlns:mc="http://schemas.openxmlformats.org/markup-compatibility/2006">
        <mc:Choice xmlns:p14="http://schemas.microsoft.com/office/powerpoint/2010/main" Requires="p14">
          <p:contentPart p14:bwMode="auto" r:id="rId249">
            <p14:nvContentPartPr>
              <p14:cNvPr id="1049614" name=""/>
              <p14:cNvContentPartPr/>
              <p14:nvPr/>
            </p14:nvContentPartPr>
            <p14:xfrm>
              <a:off x="10058495" y="1755189"/>
              <a:ext cx="142963" cy="7951"/>
            </p14:xfrm>
          </p:contentPart>
        </mc:Choice>
        <mc:Fallback>
          <p:sp>
            <p:nvSpPr>
              <p:cNvPr id="1049614" name=""/>
              <p:cNvSpPr/>
              <p:nvPr/>
            </p:nvSpPr>
            <p:spPr>
              <a:xfrm>
                <a:off x="10058495" y="1755189"/>
                <a:ext cx="142963" cy="7951"/>
              </a:xfrm>
            </p:spPr>
          </p:sp>
        </mc:Fallback>
      </mc:AlternateContent>
      <mc:AlternateContent xmlns:mc="http://schemas.openxmlformats.org/markup-compatibility/2006">
        <mc:Choice xmlns:p14="http://schemas.microsoft.com/office/powerpoint/2010/main" Requires="p14">
          <p:contentPart p14:bwMode="auto" r:id="rId250">
            <p14:nvContentPartPr>
              <p14:cNvPr id="1049615" name=""/>
              <p14:cNvContentPartPr/>
              <p14:nvPr/>
            </p14:nvContentPartPr>
            <p14:xfrm>
              <a:off x="10080116" y="1886710"/>
              <a:ext cx="145034" cy="6736"/>
            </p14:xfrm>
          </p:contentPart>
        </mc:Choice>
        <mc:Fallback>
          <p:sp>
            <p:nvSpPr>
              <p:cNvPr id="1049615" name=""/>
              <p:cNvSpPr/>
              <p:nvPr/>
            </p:nvSpPr>
            <p:spPr>
              <a:xfrm>
                <a:off x="10080116" y="1886710"/>
                <a:ext cx="145034" cy="6736"/>
              </a:xfrm>
            </p:spPr>
          </p:sp>
        </mc:Fallback>
      </mc:AlternateContent>
      <mc:AlternateContent xmlns:mc="http://schemas.openxmlformats.org/markup-compatibility/2006">
        <mc:Choice xmlns:p14="http://schemas.microsoft.com/office/powerpoint/2010/main" Requires="p14">
          <p:contentPart p14:bwMode="auto" r:id="rId251">
            <p14:nvContentPartPr>
              <p14:cNvPr id="1049616" name=""/>
              <p14:cNvContentPartPr/>
              <p14:nvPr/>
            </p14:nvContentPartPr>
            <p14:xfrm>
              <a:off x="10185730" y="1944079"/>
              <a:ext cx="58970" cy="246088"/>
            </p14:xfrm>
          </p:contentPart>
        </mc:Choice>
        <mc:Fallback>
          <p:sp>
            <p:nvSpPr>
              <p:cNvPr id="1049616" name=""/>
              <p:cNvSpPr/>
              <p:nvPr/>
            </p:nvSpPr>
            <p:spPr>
              <a:xfrm>
                <a:off x="10185730" y="1944079"/>
                <a:ext cx="58970" cy="246088"/>
              </a:xfrm>
            </p:spPr>
          </p:sp>
        </mc:Fallback>
      </mc:AlternateContent>
      <mc:AlternateContent xmlns:mc="http://schemas.openxmlformats.org/markup-compatibility/2006">
        <mc:Choice xmlns:p14="http://schemas.microsoft.com/office/powerpoint/2010/main" Requires="p14">
          <p:contentPart p14:bwMode="auto" r:id="rId252">
            <p14:nvContentPartPr>
              <p14:cNvPr id="1049617" name=""/>
              <p14:cNvContentPartPr/>
              <p14:nvPr/>
            </p14:nvContentPartPr>
            <p14:xfrm>
              <a:off x="10115856" y="1694549"/>
              <a:ext cx="145184" cy="3315"/>
            </p14:xfrm>
          </p:contentPart>
        </mc:Choice>
        <mc:Fallback>
          <p:sp>
            <p:nvSpPr>
              <p:cNvPr id="1049617" name=""/>
              <p:cNvSpPr/>
              <p:nvPr/>
            </p:nvSpPr>
            <p:spPr>
              <a:xfrm>
                <a:off x="10115856" y="1694549"/>
                <a:ext cx="145184" cy="3315"/>
              </a:xfrm>
            </p:spPr>
          </p:sp>
        </mc:Fallback>
      </mc:AlternateContent>
      <mc:AlternateContent xmlns:mc="http://schemas.openxmlformats.org/markup-compatibility/2006">
        <mc:Choice xmlns:p14="http://schemas.microsoft.com/office/powerpoint/2010/main" Requires="p14">
          <p:contentPart p14:bwMode="auto" r:id="rId253">
            <p14:nvContentPartPr>
              <p14:cNvPr id="1049618" name=""/>
              <p14:cNvContentPartPr/>
              <p14:nvPr/>
            </p14:nvContentPartPr>
            <p14:xfrm>
              <a:off x="10230139" y="1646735"/>
              <a:ext cx="66270" cy="101690"/>
            </p14:xfrm>
          </p:contentPart>
        </mc:Choice>
        <mc:Fallback>
          <p:sp>
            <p:nvSpPr>
              <p:cNvPr id="1049618" name=""/>
              <p:cNvSpPr/>
              <p:nvPr/>
            </p:nvSpPr>
            <p:spPr>
              <a:xfrm>
                <a:off x="10230139" y="1646735"/>
                <a:ext cx="66270" cy="101690"/>
              </a:xfrm>
            </p:spPr>
          </p:sp>
        </mc:Fallback>
      </mc:AlternateContent>
      <mc:AlternateContent xmlns:mc="http://schemas.openxmlformats.org/markup-compatibility/2006">
        <mc:Choice xmlns:p14="http://schemas.microsoft.com/office/powerpoint/2010/main" Requires="p14">
          <p:contentPart p14:bwMode="auto" r:id="rId254">
            <p14:nvContentPartPr>
              <p14:cNvPr id="1049619" name=""/>
              <p14:cNvContentPartPr/>
              <p14:nvPr/>
            </p14:nvContentPartPr>
            <p14:xfrm>
              <a:off x="10366042" y="1646735"/>
              <a:ext cx="83533" cy="564384"/>
            </p14:xfrm>
          </p:contentPart>
        </mc:Choice>
        <mc:Fallback>
          <p:sp>
            <p:nvSpPr>
              <p:cNvPr id="1049619" name=""/>
              <p:cNvSpPr/>
              <p:nvPr/>
            </p:nvSpPr>
            <p:spPr>
              <a:xfrm>
                <a:off x="10366042" y="1646735"/>
                <a:ext cx="83533" cy="564384"/>
              </a:xfrm>
            </p:spPr>
          </p:sp>
        </mc:Fallback>
      </mc:AlternateContent>
      <mc:AlternateContent xmlns:mc="http://schemas.openxmlformats.org/markup-compatibility/2006">
        <mc:Choice xmlns:p14="http://schemas.microsoft.com/office/powerpoint/2010/main" Requires="p14">
          <p:contentPart p14:bwMode="auto" r:id="rId255">
            <p14:nvContentPartPr>
              <p14:cNvPr id="1049620" name=""/>
              <p14:cNvContentPartPr/>
              <p14:nvPr/>
            </p14:nvContentPartPr>
            <p14:xfrm>
              <a:off x="10530626" y="1957358"/>
              <a:ext cx="103668" cy="4025"/>
            </p14:xfrm>
          </p:contentPart>
        </mc:Choice>
        <mc:Fallback>
          <p:sp>
            <p:nvSpPr>
              <p:cNvPr id="1049620" name=""/>
              <p:cNvSpPr/>
              <p:nvPr/>
            </p:nvSpPr>
            <p:spPr>
              <a:xfrm>
                <a:off x="10530626" y="1957358"/>
                <a:ext cx="103668" cy="4025"/>
              </a:xfrm>
            </p:spPr>
          </p:sp>
        </mc:Fallback>
      </mc:AlternateContent>
      <mc:AlternateContent xmlns:mc="http://schemas.openxmlformats.org/markup-compatibility/2006">
        <mc:Choice xmlns:p14="http://schemas.microsoft.com/office/powerpoint/2010/main" Requires="p14">
          <p:contentPart p14:bwMode="auto" r:id="rId256">
            <p14:nvContentPartPr>
              <p14:cNvPr id="1049621" name=""/>
              <p14:cNvContentPartPr/>
              <p14:nvPr/>
            </p14:nvContentPartPr>
            <p14:xfrm>
              <a:off x="10574285" y="1893446"/>
              <a:ext cx="20763" cy="122163"/>
            </p14:xfrm>
          </p:contentPart>
        </mc:Choice>
        <mc:Fallback>
          <p:sp>
            <p:nvSpPr>
              <p:cNvPr id="1049621" name=""/>
              <p:cNvSpPr/>
              <p:nvPr/>
            </p:nvSpPr>
            <p:spPr>
              <a:xfrm>
                <a:off x="10574285" y="1893446"/>
                <a:ext cx="20763" cy="122163"/>
              </a:xfrm>
            </p:spPr>
          </p:sp>
        </mc:Fallback>
      </mc:AlternateContent>
      <mc:AlternateContent xmlns:mc="http://schemas.openxmlformats.org/markup-compatibility/2006">
        <mc:Choice xmlns:p14="http://schemas.microsoft.com/office/powerpoint/2010/main" Requires="p14">
          <p:contentPart p14:bwMode="auto" r:id="rId257">
            <p14:nvContentPartPr>
              <p14:cNvPr id="1049622" name=""/>
              <p14:cNvContentPartPr/>
              <p14:nvPr/>
            </p14:nvContentPartPr>
            <p14:xfrm>
              <a:off x="10294408" y="1878554"/>
              <a:ext cx="1555" cy="64249"/>
            </p14:xfrm>
          </p:contentPart>
        </mc:Choice>
        <mc:Fallback>
          <p:sp>
            <p:nvSpPr>
              <p:cNvPr id="1049622" name=""/>
              <p:cNvSpPr/>
              <p:nvPr/>
            </p:nvSpPr>
            <p:spPr>
              <a:xfrm>
                <a:off x="10294408" y="1878554"/>
                <a:ext cx="1555" cy="64249"/>
              </a:xfrm>
            </p:spPr>
          </p:sp>
        </mc:Fallback>
      </mc:AlternateContent>
      <mc:AlternateContent xmlns:mc="http://schemas.openxmlformats.org/markup-compatibility/2006">
        <mc:Choice xmlns:p14="http://schemas.microsoft.com/office/powerpoint/2010/main" Requires="p14">
          <p:contentPart p14:bwMode="auto" r:id="rId258">
            <p14:nvContentPartPr>
              <p14:cNvPr id="1049623" name=""/>
              <p14:cNvContentPartPr/>
              <p14:nvPr/>
            </p14:nvContentPartPr>
            <p14:xfrm>
              <a:off x="10727628" y="1754078"/>
              <a:ext cx="119383" cy="235501"/>
            </p14:xfrm>
          </p:contentPart>
        </mc:Choice>
        <mc:Fallback>
          <p:sp>
            <p:nvSpPr>
              <p:cNvPr id="1049623" name=""/>
              <p:cNvSpPr/>
              <p:nvPr/>
            </p:nvSpPr>
            <p:spPr>
              <a:xfrm>
                <a:off x="10727628" y="1754078"/>
                <a:ext cx="119383" cy="235501"/>
              </a:xfrm>
            </p:spPr>
          </p:sp>
        </mc:Fallback>
      </mc:AlternateContent>
      <mc:AlternateContent xmlns:mc="http://schemas.openxmlformats.org/markup-compatibility/2006">
        <mc:Choice xmlns:p14="http://schemas.microsoft.com/office/powerpoint/2010/main" Requires="p14">
          <p:contentPart p14:bwMode="auto" r:id="rId259">
            <p14:nvContentPartPr>
              <p14:cNvPr id="1049624" name=""/>
              <p14:cNvContentPartPr/>
              <p14:nvPr/>
            </p14:nvContentPartPr>
            <p14:xfrm>
              <a:off x="10885636" y="1774921"/>
              <a:ext cx="160666" cy="188332"/>
            </p14:xfrm>
          </p:contentPart>
        </mc:Choice>
        <mc:Fallback>
          <p:sp>
            <p:nvSpPr>
              <p:cNvPr id="1049624" name=""/>
              <p:cNvSpPr/>
              <p:nvPr/>
            </p:nvSpPr>
            <p:spPr>
              <a:xfrm>
                <a:off x="10885636" y="1774921"/>
                <a:ext cx="160666" cy="188332"/>
              </a:xfrm>
            </p:spPr>
          </p:sp>
        </mc:Fallback>
      </mc:AlternateContent>
      <mc:AlternateContent xmlns:mc="http://schemas.openxmlformats.org/markup-compatibility/2006">
        <mc:Choice xmlns:p14="http://schemas.microsoft.com/office/powerpoint/2010/main" Requires="p14">
          <p:contentPart p14:bwMode="auto" r:id="rId260">
            <p14:nvContentPartPr>
              <p14:cNvPr id="1049625" name=""/>
              <p14:cNvContentPartPr/>
              <p14:nvPr/>
            </p14:nvContentPartPr>
            <p14:xfrm>
              <a:off x="10773752" y="1623919"/>
              <a:ext cx="324731" cy="37708"/>
            </p14:xfrm>
          </p:contentPart>
        </mc:Choice>
        <mc:Fallback>
          <p:sp>
            <p:nvSpPr>
              <p:cNvPr id="1049625" name=""/>
              <p:cNvSpPr/>
              <p:nvPr/>
            </p:nvSpPr>
            <p:spPr>
              <a:xfrm>
                <a:off x="10773752" y="1623919"/>
                <a:ext cx="324731" cy="37708"/>
              </a:xfrm>
            </p:spPr>
          </p:sp>
        </mc:Fallback>
      </mc:AlternateContent>
      <mc:AlternateContent xmlns:mc="http://schemas.openxmlformats.org/markup-compatibility/2006">
        <mc:Choice xmlns:p14="http://schemas.microsoft.com/office/powerpoint/2010/main" Requires="p14">
          <p:contentPart p14:bwMode="auto" r:id="rId261">
            <p14:nvContentPartPr>
              <p14:cNvPr id="1049626" name=""/>
              <p14:cNvContentPartPr/>
              <p14:nvPr/>
            </p14:nvContentPartPr>
            <p14:xfrm>
              <a:off x="11023938" y="1588905"/>
              <a:ext cx="83565" cy="166542"/>
            </p14:xfrm>
          </p:contentPart>
        </mc:Choice>
        <mc:Fallback>
          <p:sp>
            <p:nvSpPr>
              <p:cNvPr id="1049626" name=""/>
              <p:cNvSpPr/>
              <p:nvPr/>
            </p:nvSpPr>
            <p:spPr>
              <a:xfrm>
                <a:off x="11023938" y="1588905"/>
                <a:ext cx="83565" cy="166542"/>
              </a:xfrm>
            </p:spPr>
          </p:sp>
        </mc:Fallback>
      </mc:AlternateContent>
      <mc:AlternateContent xmlns:mc="http://schemas.openxmlformats.org/markup-compatibility/2006">
        <mc:Choice xmlns:p14="http://schemas.microsoft.com/office/powerpoint/2010/main" Requires="p14">
          <p:contentPart p14:bwMode="auto" r:id="rId262">
            <p14:nvContentPartPr>
              <p14:cNvPr id="1049627" name=""/>
              <p14:cNvContentPartPr/>
              <p14:nvPr/>
            </p14:nvContentPartPr>
            <p14:xfrm>
              <a:off x="11097368" y="1885752"/>
              <a:ext cx="69974" cy="179159"/>
            </p14:xfrm>
          </p:contentPart>
        </mc:Choice>
        <mc:Fallback>
          <p:sp>
            <p:nvSpPr>
              <p:cNvPr id="1049627" name=""/>
              <p:cNvSpPr/>
              <p:nvPr/>
            </p:nvSpPr>
            <p:spPr>
              <a:xfrm>
                <a:off x="11097368" y="1885752"/>
                <a:ext cx="69974" cy="179159"/>
              </a:xfrm>
            </p:spPr>
          </p:sp>
        </mc:Fallback>
      </mc:AlternateContent>
      <mc:AlternateContent xmlns:mc="http://schemas.openxmlformats.org/markup-compatibility/2006">
        <mc:Choice xmlns:p14="http://schemas.microsoft.com/office/powerpoint/2010/main" Requires="p14">
          <p:contentPart p14:bwMode="auto" r:id="rId263">
            <p14:nvContentPartPr>
              <p14:cNvPr id="1049628" name=""/>
              <p14:cNvContentPartPr/>
              <p14:nvPr/>
            </p14:nvContentPartPr>
            <p14:xfrm>
              <a:off x="11145721" y="1864407"/>
              <a:ext cx="51045" cy="197557"/>
            </p14:xfrm>
          </p:contentPart>
        </mc:Choice>
        <mc:Fallback>
          <p:sp>
            <p:nvSpPr>
              <p:cNvPr id="1049628" name=""/>
              <p:cNvSpPr/>
              <p:nvPr/>
            </p:nvSpPr>
            <p:spPr>
              <a:xfrm>
                <a:off x="11145721" y="1864407"/>
                <a:ext cx="51045" cy="197557"/>
              </a:xfrm>
            </p:spPr>
          </p:sp>
        </mc:Fallback>
      </mc:AlternateContent>
      <mc:AlternateContent xmlns:mc="http://schemas.openxmlformats.org/markup-compatibility/2006">
        <mc:Choice xmlns:p14="http://schemas.microsoft.com/office/powerpoint/2010/main" Requires="p14">
          <p:contentPart p14:bwMode="auto" r:id="rId264">
            <p14:nvContentPartPr>
              <p14:cNvPr id="1049629" name=""/>
              <p14:cNvContentPartPr/>
              <p14:nvPr/>
            </p14:nvContentPartPr>
            <p14:xfrm>
              <a:off x="11281625" y="1719210"/>
              <a:ext cx="12115" cy="280329"/>
            </p14:xfrm>
          </p:contentPart>
        </mc:Choice>
        <mc:Fallback>
          <p:sp>
            <p:nvSpPr>
              <p:cNvPr id="1049629" name=""/>
              <p:cNvSpPr/>
              <p:nvPr/>
            </p:nvSpPr>
            <p:spPr>
              <a:xfrm>
                <a:off x="11281625" y="1719210"/>
                <a:ext cx="12115" cy="280329"/>
              </a:xfrm>
            </p:spPr>
          </p:sp>
        </mc:Fallback>
      </mc:AlternateContent>
      <mc:AlternateContent xmlns:mc="http://schemas.openxmlformats.org/markup-compatibility/2006">
        <mc:Choice xmlns:p14="http://schemas.microsoft.com/office/powerpoint/2010/main" Requires="p14">
          <p:contentPart p14:bwMode="auto" r:id="rId265">
            <p14:nvContentPartPr>
              <p14:cNvPr id="1049630" name=""/>
              <p14:cNvContentPartPr/>
              <p14:nvPr/>
            </p14:nvContentPartPr>
            <p14:xfrm>
              <a:off x="11238824" y="1707185"/>
              <a:ext cx="152455" cy="18974"/>
            </p14:xfrm>
          </p:contentPart>
        </mc:Choice>
        <mc:Fallback>
          <p:sp>
            <p:nvSpPr>
              <p:cNvPr id="1049630" name=""/>
              <p:cNvSpPr/>
              <p:nvPr/>
            </p:nvSpPr>
            <p:spPr>
              <a:xfrm>
                <a:off x="11238824" y="1707185"/>
                <a:ext cx="152455" cy="18974"/>
              </a:xfrm>
            </p:spPr>
          </p:sp>
        </mc:Fallback>
      </mc:AlternateContent>
      <mc:AlternateContent xmlns:mc="http://schemas.openxmlformats.org/markup-compatibility/2006">
        <mc:Choice xmlns:p14="http://schemas.microsoft.com/office/powerpoint/2010/main" Requires="p14">
          <p:contentPart p14:bwMode="auto" r:id="rId266">
            <p14:nvContentPartPr>
              <p14:cNvPr id="1049631" name=""/>
              <p14:cNvContentPartPr/>
              <p14:nvPr/>
            </p14:nvContentPartPr>
            <p14:xfrm>
              <a:off x="11274565" y="1875079"/>
              <a:ext cx="85601" cy="3475"/>
            </p14:xfrm>
          </p:contentPart>
        </mc:Choice>
        <mc:Fallback>
          <p:sp>
            <p:nvSpPr>
              <p:cNvPr id="1049631" name=""/>
              <p:cNvSpPr/>
              <p:nvPr/>
            </p:nvSpPr>
            <p:spPr>
              <a:xfrm>
                <a:off x="11274565" y="1875079"/>
                <a:ext cx="85601" cy="3475"/>
              </a:xfrm>
            </p:spPr>
          </p:sp>
        </mc:Fallback>
      </mc:AlternateContent>
      <mc:AlternateContent xmlns:mc="http://schemas.openxmlformats.org/markup-compatibility/2006">
        <mc:Choice xmlns:p14="http://schemas.microsoft.com/office/powerpoint/2010/main" Requires="p14">
          <p:contentPart p14:bwMode="auto" r:id="rId267">
            <p14:nvContentPartPr>
              <p14:cNvPr id="1049632" name=""/>
              <p14:cNvContentPartPr/>
              <p14:nvPr/>
            </p14:nvContentPartPr>
            <p14:xfrm>
              <a:off x="11392500" y="1921741"/>
              <a:ext cx="131097" cy="139039"/>
            </p14:xfrm>
          </p:contentPart>
        </mc:Choice>
        <mc:Fallback>
          <p:sp>
            <p:nvSpPr>
              <p:cNvPr id="1049632" name=""/>
              <p:cNvSpPr/>
              <p:nvPr/>
            </p:nvSpPr>
            <p:spPr>
              <a:xfrm>
                <a:off x="11392500" y="1921741"/>
                <a:ext cx="131097" cy="139039"/>
              </a:xfrm>
            </p:spPr>
          </p:sp>
        </mc:Fallback>
      </mc:AlternateContent>
      <mc:AlternateContent xmlns:mc="http://schemas.openxmlformats.org/markup-compatibility/2006">
        <mc:Choice xmlns:p14="http://schemas.microsoft.com/office/powerpoint/2010/main" Requires="p14">
          <p:contentPart p14:bwMode="auto" r:id="rId268">
            <p14:nvContentPartPr>
              <p14:cNvPr id="1049633" name=""/>
              <p14:cNvContentPartPr/>
              <p14:nvPr/>
            </p14:nvContentPartPr>
            <p14:xfrm>
              <a:off x="11437936" y="1835367"/>
              <a:ext cx="772" cy="31104"/>
            </p14:xfrm>
          </p:contentPart>
        </mc:Choice>
        <mc:Fallback>
          <p:sp>
            <p:nvSpPr>
              <p:cNvPr id="1049633" name=""/>
              <p:cNvSpPr/>
              <p:nvPr/>
            </p:nvSpPr>
            <p:spPr>
              <a:xfrm>
                <a:off x="11437936" y="1835367"/>
                <a:ext cx="772" cy="31104"/>
              </a:xfrm>
            </p:spPr>
          </p:sp>
        </mc:Fallback>
      </mc:AlternateContent>
      <mc:AlternateContent xmlns:mc="http://schemas.openxmlformats.org/markup-compatibility/2006">
        <mc:Choice xmlns:p14="http://schemas.microsoft.com/office/powerpoint/2010/main" Requires="p14">
          <p:contentPart p14:bwMode="auto" r:id="rId269">
            <p14:nvContentPartPr>
              <p14:cNvPr id="1049634" name=""/>
              <p14:cNvContentPartPr/>
              <p14:nvPr/>
            </p14:nvContentPartPr>
            <p14:xfrm>
              <a:off x="11245884" y="1547149"/>
              <a:ext cx="254349" cy="39288"/>
            </p14:xfrm>
          </p:contentPart>
        </mc:Choice>
        <mc:Fallback>
          <p:sp>
            <p:nvSpPr>
              <p:cNvPr id="1049634" name=""/>
              <p:cNvSpPr/>
              <p:nvPr/>
            </p:nvSpPr>
            <p:spPr>
              <a:xfrm>
                <a:off x="11245884" y="1547149"/>
                <a:ext cx="254349" cy="39288"/>
              </a:xfrm>
            </p:spPr>
          </p:sp>
        </mc:Fallback>
      </mc:AlternateContent>
      <mc:AlternateContent xmlns:mc="http://schemas.openxmlformats.org/markup-compatibility/2006">
        <mc:Choice xmlns:p14="http://schemas.microsoft.com/office/powerpoint/2010/main" Requires="p14">
          <p:contentPart p14:bwMode="auto" r:id="rId270">
            <p14:nvContentPartPr>
              <p14:cNvPr id="1049635" name=""/>
              <p14:cNvContentPartPr/>
              <p14:nvPr/>
            </p14:nvContentPartPr>
            <p14:xfrm>
              <a:off x="11410468" y="1516430"/>
              <a:ext cx="99721" cy="93974"/>
            </p14:xfrm>
          </p:contentPart>
        </mc:Choice>
        <mc:Fallback>
          <p:sp>
            <p:nvSpPr>
              <p:cNvPr id="1049635" name=""/>
              <p:cNvSpPr/>
              <p:nvPr/>
            </p:nvSpPr>
            <p:spPr>
              <a:xfrm>
                <a:off x="11410468" y="1516430"/>
                <a:ext cx="99721" cy="93974"/>
              </a:xfrm>
            </p:spPr>
          </p:sp>
        </mc:Fallback>
      </mc:AlternateContent>
      <mc:AlternateContent xmlns:mc="http://schemas.openxmlformats.org/markup-compatibility/2006">
        <mc:Choice xmlns:p14="http://schemas.microsoft.com/office/powerpoint/2010/main" Requires="p14">
          <p:contentPart p14:bwMode="auto" r:id="rId271">
            <p14:nvContentPartPr>
              <p14:cNvPr id="1049636" name=""/>
              <p14:cNvContentPartPr/>
              <p14:nvPr/>
            </p14:nvContentPartPr>
            <p14:xfrm>
              <a:off x="10387663" y="2552666"/>
              <a:ext cx="217050" cy="5816"/>
            </p14:xfrm>
          </p:contentPart>
        </mc:Choice>
        <mc:Fallback>
          <p:sp>
            <p:nvSpPr>
              <p:cNvPr id="1049636" name=""/>
              <p:cNvSpPr/>
              <p:nvPr/>
            </p:nvSpPr>
            <p:spPr>
              <a:xfrm>
                <a:off x="10387663" y="2552666"/>
                <a:ext cx="217050" cy="5816"/>
              </a:xfrm>
            </p:spPr>
          </p:sp>
        </mc:Fallback>
      </mc:AlternateContent>
      <mc:AlternateContent xmlns:mc="http://schemas.openxmlformats.org/markup-compatibility/2006">
        <mc:Choice xmlns:p14="http://schemas.microsoft.com/office/powerpoint/2010/main" Requires="p14">
          <p:contentPart p14:bwMode="auto" r:id="rId272">
            <p14:nvContentPartPr>
              <p14:cNvPr id="1049637" name=""/>
              <p14:cNvContentPartPr/>
              <p14:nvPr/>
            </p14:nvContentPartPr>
            <p14:xfrm>
              <a:off x="10484966" y="2465299"/>
              <a:ext cx="8910" cy="266188"/>
            </p14:xfrm>
          </p:contentPart>
        </mc:Choice>
        <mc:Fallback>
          <p:sp>
            <p:nvSpPr>
              <p:cNvPr id="1049637" name=""/>
              <p:cNvSpPr/>
              <p:nvPr/>
            </p:nvSpPr>
            <p:spPr>
              <a:xfrm>
                <a:off x="10484966" y="2465299"/>
                <a:ext cx="8910" cy="266188"/>
              </a:xfrm>
            </p:spPr>
          </p:sp>
        </mc:Fallback>
      </mc:AlternateContent>
      <mc:AlternateContent xmlns:mc="http://schemas.openxmlformats.org/markup-compatibility/2006">
        <mc:Choice xmlns:p14="http://schemas.microsoft.com/office/powerpoint/2010/main" Requires="p14">
          <p:contentPart p14:bwMode="auto" r:id="rId273">
            <p14:nvContentPartPr>
              <p14:cNvPr id="1049638" name=""/>
              <p14:cNvContentPartPr/>
              <p14:nvPr/>
            </p14:nvContentPartPr>
            <p14:xfrm>
              <a:off x="10693087" y="2430096"/>
              <a:ext cx="123724" cy="190830"/>
            </p14:xfrm>
          </p:contentPart>
        </mc:Choice>
        <mc:Fallback>
          <p:sp>
            <p:nvSpPr>
              <p:cNvPr id="1049638" name=""/>
              <p:cNvSpPr/>
              <p:nvPr/>
            </p:nvSpPr>
            <p:spPr>
              <a:xfrm>
                <a:off x="10693087" y="2430096"/>
                <a:ext cx="123724" cy="190830"/>
              </a:xfrm>
            </p:spPr>
          </p:sp>
        </mc:Fallback>
      </mc:AlternateContent>
      <mc:AlternateContent xmlns:mc="http://schemas.openxmlformats.org/markup-compatibility/2006">
        <mc:Choice xmlns:p14="http://schemas.microsoft.com/office/powerpoint/2010/main" Requires="p14">
          <p:contentPart p14:bwMode="auto" r:id="rId274">
            <p14:nvContentPartPr>
              <p14:cNvPr id="1049639" name=""/>
              <p14:cNvContentPartPr/>
              <p14:nvPr/>
            </p14:nvContentPartPr>
            <p14:xfrm>
              <a:off x="10883481" y="2458101"/>
              <a:ext cx="19115" cy="197750"/>
            </p14:xfrm>
          </p:contentPart>
        </mc:Choice>
        <mc:Fallback>
          <p:sp>
            <p:nvSpPr>
              <p:cNvPr id="1049639" name=""/>
              <p:cNvSpPr/>
              <p:nvPr/>
            </p:nvSpPr>
            <p:spPr>
              <a:xfrm>
                <a:off x="10883481" y="2458101"/>
                <a:ext cx="19115" cy="197750"/>
              </a:xfrm>
            </p:spPr>
          </p:sp>
        </mc:Fallback>
      </mc:AlternateContent>
      <mc:AlternateContent xmlns:mc="http://schemas.openxmlformats.org/markup-compatibility/2006">
        <mc:Choice xmlns:p14="http://schemas.microsoft.com/office/powerpoint/2010/main" Requires="p14">
          <p:contentPart p14:bwMode="auto" r:id="rId275">
            <p14:nvContentPartPr>
              <p14:cNvPr id="1049640" name=""/>
              <p14:cNvContentPartPr/>
              <p14:nvPr/>
            </p14:nvContentPartPr>
            <p14:xfrm>
              <a:off x="10888034" y="2451488"/>
              <a:ext cx="121305" cy="196566"/>
            </p14:xfrm>
          </p:contentPart>
        </mc:Choice>
        <mc:Fallback>
          <p:sp>
            <p:nvSpPr>
              <p:cNvPr id="1049640" name=""/>
              <p:cNvSpPr/>
              <p:nvPr/>
            </p:nvSpPr>
            <p:spPr>
              <a:xfrm>
                <a:off x="10888034" y="2451488"/>
                <a:ext cx="121305" cy="196566"/>
              </a:xfrm>
            </p:spPr>
          </p:sp>
        </mc:Fallback>
      </mc:AlternateContent>
      <mc:AlternateContent xmlns:mc="http://schemas.openxmlformats.org/markup-compatibility/2006">
        <mc:Choice xmlns:p14="http://schemas.microsoft.com/office/powerpoint/2010/main" Requires="p14">
          <p:contentPart p14:bwMode="auto" r:id="rId276">
            <p14:nvContentPartPr>
              <p14:cNvPr id="1049641" name=""/>
              <p14:cNvContentPartPr/>
              <p14:nvPr/>
            </p14:nvContentPartPr>
            <p14:xfrm>
              <a:off x="10759632" y="2331508"/>
              <a:ext cx="275920" cy="19239"/>
            </p14:xfrm>
          </p:contentPart>
        </mc:Choice>
        <mc:Fallback>
          <p:sp>
            <p:nvSpPr>
              <p:cNvPr id="1049641" name=""/>
              <p:cNvSpPr/>
              <p:nvPr/>
            </p:nvSpPr>
            <p:spPr>
              <a:xfrm>
                <a:off x="10759632" y="2331508"/>
                <a:ext cx="275920" cy="19239"/>
              </a:xfrm>
            </p:spPr>
          </p:sp>
        </mc:Fallback>
      </mc:AlternateContent>
      <mc:AlternateContent xmlns:mc="http://schemas.openxmlformats.org/markup-compatibility/2006">
        <mc:Choice xmlns:p14="http://schemas.microsoft.com/office/powerpoint/2010/main" Requires="p14">
          <p:contentPart p14:bwMode="auto" r:id="rId277">
            <p14:nvContentPartPr>
              <p14:cNvPr id="1049642" name=""/>
              <p14:cNvContentPartPr/>
              <p14:nvPr/>
            </p14:nvContentPartPr>
            <p14:xfrm>
              <a:off x="10959516" y="2284361"/>
              <a:ext cx="94141" cy="185799"/>
            </p14:xfrm>
          </p:contentPart>
        </mc:Choice>
        <mc:Fallback>
          <p:sp>
            <p:nvSpPr>
              <p:cNvPr id="1049642" name=""/>
              <p:cNvSpPr/>
              <p:nvPr/>
            </p:nvSpPr>
            <p:spPr>
              <a:xfrm>
                <a:off x="10959516" y="2284361"/>
                <a:ext cx="94141" cy="185799"/>
              </a:xfrm>
            </p:spPr>
          </p:sp>
        </mc:Fallback>
      </mc:AlternateContent>
      <mc:AlternateContent xmlns:mc="http://schemas.openxmlformats.org/markup-compatibility/2006">
        <mc:Choice xmlns:p14="http://schemas.microsoft.com/office/powerpoint/2010/main" Requires="p14">
          <p:contentPart p14:bwMode="auto" r:id="rId278">
            <p14:nvContentPartPr>
              <p14:cNvPr id="1049643" name=""/>
              <p14:cNvContentPartPr/>
              <p14:nvPr/>
            </p14:nvContentPartPr>
            <p14:xfrm>
              <a:off x="11140913" y="2516180"/>
              <a:ext cx="54669" cy="173321"/>
            </p14:xfrm>
          </p:contentPart>
        </mc:Choice>
        <mc:Fallback>
          <p:sp>
            <p:nvSpPr>
              <p:cNvPr id="1049643" name=""/>
              <p:cNvSpPr/>
              <p:nvPr/>
            </p:nvSpPr>
            <p:spPr>
              <a:xfrm>
                <a:off x="11140913" y="2516180"/>
                <a:ext cx="54669" cy="173321"/>
              </a:xfrm>
            </p:spPr>
          </p:sp>
        </mc:Fallback>
      </mc:AlternateContent>
      <mc:AlternateContent xmlns:mc="http://schemas.openxmlformats.org/markup-compatibility/2006">
        <mc:Choice xmlns:p14="http://schemas.microsoft.com/office/powerpoint/2010/main" Requires="p14">
          <p:contentPart p14:bwMode="auto" r:id="rId279">
            <p14:nvContentPartPr>
              <p14:cNvPr id="1049644" name=""/>
              <p14:cNvContentPartPr/>
              <p14:nvPr/>
            </p14:nvContentPartPr>
            <p14:xfrm>
              <a:off x="11195582" y="2494339"/>
              <a:ext cx="35864" cy="168413"/>
            </p14:xfrm>
          </p:contentPart>
        </mc:Choice>
        <mc:Fallback>
          <p:sp>
            <p:nvSpPr>
              <p:cNvPr id="1049644" name=""/>
              <p:cNvSpPr/>
              <p:nvPr/>
            </p:nvSpPr>
            <p:spPr>
              <a:xfrm>
                <a:off x="11195582" y="2494339"/>
                <a:ext cx="35864" cy="168413"/>
              </a:xfrm>
            </p:spPr>
          </p:sp>
        </mc:Fallback>
      </mc:AlternateContent>
      <mc:AlternateContent xmlns:mc="http://schemas.openxmlformats.org/markup-compatibility/2006">
        <mc:Choice xmlns:p14="http://schemas.microsoft.com/office/powerpoint/2010/main" Requires="p14">
          <p:contentPart p14:bwMode="auto" r:id="rId280">
            <p14:nvContentPartPr>
              <p14:cNvPr id="1049645" name=""/>
              <p14:cNvContentPartPr/>
              <p14:nvPr/>
            </p14:nvContentPartPr>
            <p14:xfrm>
              <a:off x="11384597" y="2371231"/>
              <a:ext cx="7857" cy="310397"/>
            </p14:xfrm>
          </p:contentPart>
        </mc:Choice>
        <mc:Fallback>
          <p:sp>
            <p:nvSpPr>
              <p:cNvPr id="1049645" name=""/>
              <p:cNvSpPr/>
              <p:nvPr/>
            </p:nvSpPr>
            <p:spPr>
              <a:xfrm>
                <a:off x="11384597" y="2371231"/>
                <a:ext cx="7857" cy="310397"/>
              </a:xfrm>
            </p:spPr>
          </p:sp>
        </mc:Fallback>
      </mc:AlternateContent>
      <mc:AlternateContent xmlns:mc="http://schemas.openxmlformats.org/markup-compatibility/2006">
        <mc:Choice xmlns:p14="http://schemas.microsoft.com/office/powerpoint/2010/main" Requires="p14">
          <p:contentPart p14:bwMode="auto" r:id="rId281">
            <p14:nvContentPartPr>
              <p14:cNvPr id="1049646" name=""/>
              <p14:cNvContentPartPr/>
              <p14:nvPr/>
            </p14:nvContentPartPr>
            <p14:xfrm>
              <a:off x="11346046" y="2354222"/>
              <a:ext cx="203334" cy="24207"/>
            </p14:xfrm>
          </p:contentPart>
        </mc:Choice>
        <mc:Fallback>
          <p:sp>
            <p:nvSpPr>
              <p:cNvPr id="1049646" name=""/>
              <p:cNvSpPr/>
              <p:nvPr/>
            </p:nvSpPr>
            <p:spPr>
              <a:xfrm>
                <a:off x="11346046" y="2354222"/>
                <a:ext cx="203334" cy="24207"/>
              </a:xfrm>
            </p:spPr>
          </p:sp>
        </mc:Fallback>
      </mc:AlternateContent>
      <mc:AlternateContent xmlns:mc="http://schemas.openxmlformats.org/markup-compatibility/2006">
        <mc:Choice xmlns:p14="http://schemas.microsoft.com/office/powerpoint/2010/main" Requires="p14">
          <p:contentPart p14:bwMode="auto" r:id="rId282">
            <p14:nvContentPartPr>
              <p14:cNvPr id="1049647" name=""/>
              <p14:cNvContentPartPr/>
              <p14:nvPr/>
            </p14:nvContentPartPr>
            <p14:xfrm>
              <a:off x="11367226" y="2531664"/>
              <a:ext cx="126581" cy="13307"/>
            </p14:xfrm>
          </p:contentPart>
        </mc:Choice>
        <mc:Fallback>
          <p:sp>
            <p:nvSpPr>
              <p:cNvPr id="1049647" name=""/>
              <p:cNvSpPr/>
              <p:nvPr/>
            </p:nvSpPr>
            <p:spPr>
              <a:xfrm>
                <a:off x="11367226" y="2531664"/>
                <a:ext cx="126581" cy="13307"/>
              </a:xfrm>
            </p:spPr>
          </p:sp>
        </mc:Fallback>
      </mc:AlternateContent>
      <mc:AlternateContent xmlns:mc="http://schemas.openxmlformats.org/markup-compatibility/2006">
        <mc:Choice xmlns:p14="http://schemas.microsoft.com/office/powerpoint/2010/main" Requires="p14">
          <p:contentPart p14:bwMode="auto" r:id="rId283">
            <p14:nvContentPartPr>
              <p14:cNvPr id="1049648" name=""/>
              <p14:cNvContentPartPr/>
              <p14:nvPr/>
            </p14:nvContentPartPr>
            <p14:xfrm>
              <a:off x="11503129" y="2632338"/>
              <a:ext cx="6176" cy="110325"/>
            </p14:xfrm>
          </p:contentPart>
        </mc:Choice>
        <mc:Fallback>
          <p:sp>
            <p:nvSpPr>
              <p:cNvPr id="1049648" name=""/>
              <p:cNvSpPr/>
              <p:nvPr/>
            </p:nvSpPr>
            <p:spPr>
              <a:xfrm>
                <a:off x="11503129" y="2632338"/>
                <a:ext cx="6176" cy="110325"/>
              </a:xfrm>
            </p:spPr>
          </p:sp>
        </mc:Fallback>
      </mc:AlternateContent>
      <mc:AlternateContent xmlns:mc="http://schemas.openxmlformats.org/markup-compatibility/2006">
        <mc:Choice xmlns:p14="http://schemas.microsoft.com/office/powerpoint/2010/main" Requires="p14">
          <p:contentPart p14:bwMode="auto" r:id="rId284">
            <p14:nvContentPartPr>
              <p14:cNvPr id="1049649" name=""/>
              <p14:cNvContentPartPr/>
              <p14:nvPr/>
            </p14:nvContentPartPr>
            <p14:xfrm>
              <a:off x="11503129" y="2566813"/>
              <a:ext cx="19318" cy="31299"/>
            </p14:xfrm>
          </p:contentPart>
        </mc:Choice>
        <mc:Fallback>
          <p:sp>
            <p:nvSpPr>
              <p:cNvPr id="1049649" name=""/>
              <p:cNvSpPr/>
              <p:nvPr/>
            </p:nvSpPr>
            <p:spPr>
              <a:xfrm>
                <a:off x="11503129" y="2566813"/>
                <a:ext cx="19318" cy="31299"/>
              </a:xfrm>
            </p:spPr>
          </p:sp>
        </mc:Fallback>
      </mc:AlternateContent>
      <mc:AlternateContent xmlns:mc="http://schemas.openxmlformats.org/markup-compatibility/2006">
        <mc:Choice xmlns:p14="http://schemas.microsoft.com/office/powerpoint/2010/main" Requires="p14">
          <p:contentPart p14:bwMode="auto" r:id="rId285">
            <p14:nvContentPartPr>
              <p14:cNvPr id="1049650" name=""/>
              <p14:cNvContentPartPr/>
              <p14:nvPr/>
            </p14:nvContentPartPr>
            <p14:xfrm>
              <a:off x="11578057" y="2617446"/>
              <a:ext cx="106913" cy="124472"/>
            </p14:xfrm>
          </p:contentPart>
        </mc:Choice>
        <mc:Fallback>
          <p:sp>
            <p:nvSpPr>
              <p:cNvPr id="1049650" name=""/>
              <p:cNvSpPr/>
              <p:nvPr/>
            </p:nvSpPr>
            <p:spPr>
              <a:xfrm>
                <a:off x="11578057" y="2617446"/>
                <a:ext cx="106913" cy="124472"/>
              </a:xfrm>
            </p:spPr>
          </p:sp>
        </mc:Fallback>
      </mc:AlternateContent>
      <mc:AlternateContent xmlns:mc="http://schemas.openxmlformats.org/markup-compatibility/2006">
        <mc:Choice xmlns:p14="http://schemas.microsoft.com/office/powerpoint/2010/main" Requires="p14">
          <p:contentPart p14:bwMode="auto" r:id="rId286">
            <p14:nvContentPartPr>
              <p14:cNvPr id="1049651" name=""/>
              <p14:cNvContentPartPr/>
              <p14:nvPr/>
            </p14:nvContentPartPr>
            <p14:xfrm>
              <a:off x="11374727" y="2261638"/>
              <a:ext cx="224088" cy="29921"/>
            </p14:xfrm>
          </p:contentPart>
        </mc:Choice>
        <mc:Fallback>
          <p:sp>
            <p:nvSpPr>
              <p:cNvPr id="1049651" name=""/>
              <p:cNvSpPr/>
              <p:nvPr/>
            </p:nvSpPr>
            <p:spPr>
              <a:xfrm>
                <a:off x="11374727" y="2261638"/>
                <a:ext cx="224088" cy="29921"/>
              </a:xfrm>
            </p:spPr>
          </p:sp>
        </mc:Fallback>
      </mc:AlternateContent>
      <mc:AlternateContent xmlns:mc="http://schemas.openxmlformats.org/markup-compatibility/2006">
        <mc:Choice xmlns:p14="http://schemas.microsoft.com/office/powerpoint/2010/main" Requires="p14">
          <p:contentPart p14:bwMode="auto" r:id="rId287">
            <p14:nvContentPartPr>
              <p14:cNvPr id="1049652" name=""/>
              <p14:cNvContentPartPr/>
              <p14:nvPr/>
            </p14:nvContentPartPr>
            <p14:xfrm>
              <a:off x="11538870" y="2226531"/>
              <a:ext cx="51403" cy="91545"/>
            </p14:xfrm>
          </p:contentPart>
        </mc:Choice>
        <mc:Fallback>
          <p:sp>
            <p:nvSpPr>
              <p:cNvPr id="1049652" name=""/>
              <p:cNvSpPr/>
              <p:nvPr/>
            </p:nvSpPr>
            <p:spPr>
              <a:xfrm>
                <a:off x="11538870" y="2226531"/>
                <a:ext cx="51403" cy="91545"/>
              </a:xfrm>
            </p:spPr>
          </p:sp>
        </mc:Fallback>
      </mc:AlternateContent>
      <mc:AlternateContent xmlns:mc="http://schemas.openxmlformats.org/markup-compatibility/2006">
        <mc:Choice xmlns:p14="http://schemas.microsoft.com/office/powerpoint/2010/main" Requires="p14">
          <p:contentPart p14:bwMode="auto" r:id="rId288">
            <p14:nvContentPartPr>
              <p14:cNvPr id="1049653" name=""/>
              <p14:cNvContentPartPr/>
              <p14:nvPr/>
            </p14:nvContentPartPr>
            <p14:xfrm>
              <a:off x="11460743" y="1965921"/>
              <a:ext cx="123684" cy="101473"/>
            </p14:xfrm>
          </p:contentPart>
        </mc:Choice>
        <mc:Fallback>
          <p:sp>
            <p:nvSpPr>
              <p:cNvPr id="1049653" name=""/>
              <p:cNvSpPr/>
              <p:nvPr/>
            </p:nvSpPr>
            <p:spPr>
              <a:xfrm>
                <a:off x="11460743" y="1965921"/>
                <a:ext cx="123684" cy="101473"/>
              </a:xfrm>
            </p:spPr>
          </p:sp>
        </mc:Fallback>
      </mc:AlternateContent>
      <mc:AlternateContent xmlns:mc="http://schemas.openxmlformats.org/markup-compatibility/2006">
        <mc:Choice xmlns:p14="http://schemas.microsoft.com/office/powerpoint/2010/main" Requires="p14">
          <p:contentPart p14:bwMode="auto" r:id="rId289">
            <p14:nvContentPartPr>
              <p14:cNvPr id="1049654" name=""/>
              <p14:cNvContentPartPr/>
              <p14:nvPr/>
            </p14:nvContentPartPr>
            <p14:xfrm>
              <a:off x="11448266" y="1958741"/>
              <a:ext cx="90711" cy="111437"/>
            </p14:xfrm>
          </p:contentPart>
        </mc:Choice>
        <mc:Fallback>
          <p:sp>
            <p:nvSpPr>
              <p:cNvPr id="1049654" name=""/>
              <p:cNvSpPr/>
              <p:nvPr/>
            </p:nvSpPr>
            <p:spPr>
              <a:xfrm>
                <a:off x="11448266" y="1958741"/>
                <a:ext cx="90711" cy="111437"/>
              </a:xfrm>
            </p:spPr>
          </p:sp>
        </mc:Fallback>
      </mc:AlternateContent>
      <mc:AlternateContent xmlns:mc="http://schemas.openxmlformats.org/markup-compatibility/2006">
        <mc:Choice xmlns:p14="http://schemas.microsoft.com/office/powerpoint/2010/main" Requires="p14">
          <p:contentPart p14:bwMode="auto" r:id="rId290">
            <p14:nvContentPartPr>
              <p14:cNvPr id="1049655" name=""/>
              <p14:cNvContentPartPr/>
              <p14:nvPr/>
            </p14:nvContentPartPr>
            <p14:xfrm>
              <a:off x="6722744" y="1155041"/>
              <a:ext cx="5079549" cy="2079995"/>
            </p14:xfrm>
          </p:contentPart>
        </mc:Choice>
        <mc:Fallback>
          <p:sp>
            <p:nvSpPr>
              <p:cNvPr id="1049655" name=""/>
              <p:cNvSpPr/>
              <p:nvPr/>
            </p:nvSpPr>
            <p:spPr>
              <a:xfrm>
                <a:off x="6722744" y="1155041"/>
                <a:ext cx="5079549" cy="2079995"/>
              </a:xfrm>
            </p:spPr>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9656" name="Rectangle 3"/>
          <p:cNvSpPr/>
          <p:nvPr/>
        </p:nvSpPr>
        <p:spPr>
          <a:xfrm>
            <a:off x="639651" y="259603"/>
            <a:ext cx="8878992" cy="447040"/>
          </a:xfrm>
          <a:prstGeom prst="rect"/>
        </p:spPr>
        <p:txBody>
          <a:bodyPr wrap="square">
            <a:spAutoFit/>
          </a:bodyPr>
          <a:p>
            <a:r>
              <a:rPr baseline="0" dirty="0" sz="2400" i="0" lang="fr-FR" strike="noStrike" u="none">
                <a:solidFill>
                  <a:srgbClr val="FF0000"/>
                </a:solidFill>
                <a:latin typeface="AR BLANCA" panose="02000000000000000000" pitchFamily="2" charset="0"/>
              </a:rPr>
              <a:t>3.2. Théorème du moment cinétique par rapport à un axe</a:t>
            </a:r>
            <a:endParaRPr dirty="0" sz="2400" lang="fr-MA">
              <a:solidFill>
                <a:srgbClr val="FF0000"/>
              </a:solidFill>
              <a:latin typeface="AR BLANCA" panose="02000000000000000000" pitchFamily="2" charset="0"/>
            </a:endParaRPr>
          </a:p>
        </p:txBody>
      </p:sp>
      <p:sp>
        <p:nvSpPr>
          <p:cNvPr id="1049657" name="Rectangle 4"/>
          <p:cNvSpPr/>
          <p:nvPr/>
        </p:nvSpPr>
        <p:spPr>
          <a:xfrm>
            <a:off x="639650" y="868079"/>
            <a:ext cx="10513453" cy="400110"/>
          </a:xfrm>
          <a:prstGeom prst="rect"/>
        </p:spPr>
        <p:txBody>
          <a:bodyPr wrap="square">
            <a:spAutoFit/>
          </a:bodyPr>
          <a:p>
            <a:r>
              <a:rPr baseline="0" b="0" dirty="0" sz="2000" i="0" lang="fr-FR" strike="noStrike" u="none"/>
              <a:t>le théorème du moment cinétique par rapport à un axe fixe </a:t>
            </a:r>
            <a:r>
              <a:rPr baseline="0" dirty="0" sz="2000" i="1" lang="fr-FR" strike="noStrike" u="none">
                <a:latin typeface="Symbol" panose="05050102010706020507" pitchFamily="18" charset="2"/>
              </a:rPr>
              <a:t>D</a:t>
            </a:r>
            <a:r>
              <a:rPr baseline="0" b="1" dirty="0" sz="2000" i="0" lang="fr-FR" strike="noStrike" u="none"/>
              <a:t> </a:t>
            </a:r>
            <a:r>
              <a:rPr baseline="0" b="0" dirty="0" sz="2000" i="0" lang="fr-FR" strike="noStrike" u="none"/>
              <a:t>en référentiel </a:t>
            </a:r>
            <a:r>
              <a:rPr baseline="0" b="0" dirty="0" sz="2000" i="0" lang="fr-MA" strike="noStrike" u="none"/>
              <a:t>galiléen :</a:t>
            </a:r>
            <a:endParaRPr dirty="0" sz="2000" lang="fr-MA"/>
          </a:p>
        </p:txBody>
      </p:sp>
      <p:sp>
        <p:nvSpPr>
          <p:cNvPr id="1049658" name="Rectangle 5"/>
          <p:cNvSpPr>
            <a:spLocks noChangeAspect="1" noMove="1" noResize="1" noRot="1" noAdjustHandles="1" noEditPoints="1" noChangeArrowheads="1" noChangeShapeType="1" noTextEdit="1"/>
          </p:cNvSpPr>
          <p:nvPr/>
        </p:nvSpPr>
        <p:spPr>
          <a:xfrm>
            <a:off x="3177098" y="1415000"/>
            <a:ext cx="2257477" cy="988284"/>
          </a:xfrm>
          <a:prstGeom prst="rect"/>
          <a:blipFill rotWithShape="0">
            <a:blip xmlns:r="http://schemas.openxmlformats.org/officeDocument/2006/relationships" r:embed="rId1"/>
            <a:stretch>
              <a:fillRect/>
            </a:stretch>
          </a:blipFill>
        </p:spPr>
        <p:txBody>
          <a:bodyPr/>
          <a:p>
            <a:r>
              <a:rPr lang="fr-MA">
                <a:noFill/>
              </a:rPr>
              <a:t> </a:t>
            </a:r>
          </a:p>
        </p:txBody>
      </p:sp>
      <p:sp>
        <p:nvSpPr>
          <p:cNvPr id="1049659" name="Rectangle 6"/>
          <p:cNvSpPr>
            <a:spLocks noChangeAspect="1" noMove="1" noResize="1" noRot="1" noAdjustHandles="1" noEditPoints="1" noChangeArrowheads="1" noChangeShapeType="1" noTextEdit="1"/>
          </p:cNvSpPr>
          <p:nvPr/>
        </p:nvSpPr>
        <p:spPr>
          <a:xfrm>
            <a:off x="7265323" y="1641120"/>
            <a:ext cx="2656496" cy="536044"/>
          </a:xfrm>
          <a:prstGeom prst="rect"/>
          <a:blipFill rotWithShape="0">
            <a:blip xmlns:r="http://schemas.openxmlformats.org/officeDocument/2006/relationships" r:embed="rId2"/>
            <a:stretch>
              <a:fillRect/>
            </a:stretch>
          </a:blipFill>
        </p:spPr>
        <p:txBody>
          <a:bodyPr/>
          <a:p>
            <a:r>
              <a:rPr lang="fr-MA">
                <a:noFill/>
              </a:rPr>
              <a:t> </a:t>
            </a:r>
          </a:p>
        </p:txBody>
      </p:sp>
      <p:sp>
        <p:nvSpPr>
          <p:cNvPr id="1049660" name="ZoneTexte 7"/>
          <p:cNvSpPr txBox="1"/>
          <p:nvPr/>
        </p:nvSpPr>
        <p:spPr>
          <a:xfrm>
            <a:off x="6375041" y="1724476"/>
            <a:ext cx="508473" cy="461665"/>
          </a:xfrm>
          <a:prstGeom prst="rect"/>
          <a:noFill/>
        </p:spPr>
        <p:txBody>
          <a:bodyPr rtlCol="0" wrap="none">
            <a:spAutoFit/>
          </a:bodyPr>
          <a:p>
            <a:r>
              <a:rPr dirty="0" sz="2400" lang="fr-MA"/>
              <a:t>où</a:t>
            </a:r>
          </a:p>
        </p:txBody>
      </p:sp>
      <p:sp>
        <p:nvSpPr>
          <p:cNvPr id="1049661" name="Rectangle 8"/>
          <p:cNvSpPr/>
          <p:nvPr/>
        </p:nvSpPr>
        <p:spPr>
          <a:xfrm>
            <a:off x="639650" y="2663663"/>
            <a:ext cx="6048624" cy="447040"/>
          </a:xfrm>
          <a:prstGeom prst="rect"/>
        </p:spPr>
        <p:txBody>
          <a:bodyPr wrap="square">
            <a:spAutoFit/>
          </a:bodyPr>
          <a:p>
            <a:r>
              <a:rPr baseline="0" dirty="0" sz="2400" i="0" lang="fr-FR" strike="noStrike" u="none">
                <a:solidFill>
                  <a:srgbClr val="FF0000"/>
                </a:solidFill>
                <a:latin typeface="AR BLANCA" panose="02000000000000000000" pitchFamily="2" charset="0"/>
              </a:rPr>
              <a:t>4. </a:t>
            </a:r>
            <a:r>
              <a:rPr baseline="0" dirty="0" sz="2400" i="0" lang="fr-MA" strike="noStrike" u="none">
                <a:solidFill>
                  <a:srgbClr val="FF0000"/>
                </a:solidFill>
                <a:latin typeface="AR BLANCA" panose="02000000000000000000" pitchFamily="2" charset="0"/>
              </a:rPr>
              <a:t>Conservation du moment cinétique</a:t>
            </a:r>
            <a:endParaRPr dirty="0" sz="2400" lang="fr-MA">
              <a:solidFill>
                <a:srgbClr val="FF0000"/>
              </a:solidFill>
              <a:latin typeface="AR BLANCA" panose="02000000000000000000" pitchFamily="2" charset="0"/>
            </a:endParaRPr>
          </a:p>
        </p:txBody>
      </p:sp>
      <p:sp>
        <p:nvSpPr>
          <p:cNvPr id="1049662" name="ZoneTexte 1"/>
          <p:cNvSpPr txBox="1">
            <a:spLocks noChangeAspect="1" noMove="1" noResize="1" noRot="1" noAdjustHandles="1" noEditPoints="1" noChangeArrowheads="1" noChangeShapeType="1" noTextEdit="1"/>
          </p:cNvSpPr>
          <p:nvPr/>
        </p:nvSpPr>
        <p:spPr>
          <a:xfrm>
            <a:off x="639650" y="3201041"/>
            <a:ext cx="10713895" cy="464101"/>
          </a:xfrm>
          <a:prstGeom prst="rect"/>
          <a:blipFill rotWithShape="0">
            <a:blip xmlns:r="http://schemas.openxmlformats.org/officeDocument/2006/relationships" r:embed="rId3"/>
            <a:stretch>
              <a:fillRect l="-626" t="-90789" b="-151316"/>
            </a:stretch>
          </a:blipFill>
        </p:spPr>
        <p:txBody>
          <a:bodyPr/>
          <a:p>
            <a:r>
              <a:rPr lang="fr-MA">
                <a:noFill/>
              </a:rPr>
              <a:t> </a:t>
            </a:r>
          </a:p>
        </p:txBody>
      </p:sp>
      <p:sp>
        <p:nvSpPr>
          <p:cNvPr id="1049663" name="ZoneTexte 2"/>
          <p:cNvSpPr txBox="1">
            <a:spLocks noChangeAspect="1" noMove="1" noResize="1" noRot="1" noAdjustHandles="1" noEditPoints="1" noChangeArrowheads="1" noChangeShapeType="1" noTextEdit="1"/>
          </p:cNvSpPr>
          <p:nvPr/>
        </p:nvSpPr>
        <p:spPr>
          <a:xfrm>
            <a:off x="785611" y="3799268"/>
            <a:ext cx="8713604" cy="437492"/>
          </a:xfrm>
          <a:prstGeom prst="rect"/>
          <a:blipFill rotWithShape="0">
            <a:blip xmlns:r="http://schemas.openxmlformats.org/officeDocument/2006/relationships" r:embed="rId4"/>
            <a:stretch>
              <a:fillRect l="-770" t="-98611" b="-162500"/>
            </a:stretch>
          </a:blipFill>
        </p:spPr>
        <p:txBody>
          <a:bodyPr/>
          <a:p>
            <a:r>
              <a:rPr lang="fr-MA">
                <a:noFill/>
              </a:rPr>
              <a:t> </a:t>
            </a:r>
          </a:p>
        </p:txBody>
      </p:sp>
      <p:cxnSp>
        <p:nvCxnSpPr>
          <p:cNvPr id="3145740" name="Connecteur droit avec flèche 12"/>
          <p:cNvCxnSpPr>
            <a:cxnSpLocks/>
          </p:cNvCxnSpPr>
          <p:nvPr/>
        </p:nvCxnSpPr>
        <p:spPr>
          <a:xfrm flipV="1">
            <a:off x="6375041" y="4327301"/>
            <a:ext cx="0" cy="1403798"/>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41" name="Connecteur droit avec flèche 13"/>
          <p:cNvCxnSpPr>
            <a:cxnSpLocks/>
          </p:cNvCxnSpPr>
          <p:nvPr/>
        </p:nvCxnSpPr>
        <p:spPr>
          <a:xfrm flipH="1">
            <a:off x="5254580" y="5731099"/>
            <a:ext cx="1120461" cy="425002"/>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42" name="Connecteur droit avec flèche 16"/>
          <p:cNvCxnSpPr>
            <a:cxnSpLocks/>
          </p:cNvCxnSpPr>
          <p:nvPr/>
        </p:nvCxnSpPr>
        <p:spPr>
          <a:xfrm>
            <a:off x="6375041" y="5718220"/>
            <a:ext cx="1918953" cy="0"/>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664" name="Flèche droite 19"/>
          <p:cNvSpPr/>
          <p:nvPr/>
        </p:nvSpPr>
        <p:spPr>
          <a:xfrm rot="16200000">
            <a:off x="5879203" y="5151549"/>
            <a:ext cx="991673" cy="167425"/>
          </a:xfrm>
          <a:prstGeom prst="rightArrow"/>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49665" name="Rectangle 20"/>
          <p:cNvSpPr>
            <a:spLocks noChangeAspect="1" noMove="1" noResize="1" noRot="1" noAdjustHandles="1" noEditPoints="1" noChangeArrowheads="1" noChangeShapeType="1" noTextEdit="1"/>
          </p:cNvSpPr>
          <p:nvPr/>
        </p:nvSpPr>
        <p:spPr>
          <a:xfrm>
            <a:off x="5176997" y="4958015"/>
            <a:ext cx="1190839" cy="402931"/>
          </a:xfrm>
          <a:prstGeom prst="rect"/>
          <a:blipFill rotWithShape="0">
            <a:blip xmlns:r="http://schemas.openxmlformats.org/officeDocument/2006/relationships" r:embed="rId5"/>
            <a:stretch>
              <a:fillRect t="-98485" r="-29592" b="-163636"/>
            </a:stretch>
          </a:blipFill>
        </p:spPr>
        <p:txBody>
          <a:bodyPr/>
          <a:p>
            <a:r>
              <a:rPr lang="fr-MA">
                <a:noFill/>
              </a:rPr>
              <a:t> </a:t>
            </a:r>
          </a:p>
        </p:txBody>
      </p:sp>
      <p:sp>
        <p:nvSpPr>
          <p:cNvPr id="1049666" name="ZoneTexte 21"/>
          <p:cNvSpPr txBox="1"/>
          <p:nvPr/>
        </p:nvSpPr>
        <p:spPr>
          <a:xfrm>
            <a:off x="5996597" y="5457105"/>
            <a:ext cx="357790" cy="400110"/>
          </a:xfrm>
          <a:prstGeom prst="rect"/>
          <a:noFill/>
        </p:spPr>
        <p:txBody>
          <a:bodyPr rtlCol="0" wrap="none">
            <a:spAutoFit/>
          </a:bodyPr>
          <a:p>
            <a:r>
              <a:rPr b="1" dirty="0" sz="2000" lang="fr-MA"/>
              <a:t>O</a:t>
            </a:r>
            <a:endParaRPr b="1" dirty="0" lang="fr-MA"/>
          </a:p>
        </p:txBody>
      </p:sp>
      <p:sp>
        <p:nvSpPr>
          <p:cNvPr id="1049667" name="Forme libre 22"/>
          <p:cNvSpPr/>
          <p:nvPr/>
        </p:nvSpPr>
        <p:spPr>
          <a:xfrm rot="21422776">
            <a:off x="5794433" y="5676918"/>
            <a:ext cx="1836261" cy="752979"/>
          </a:xfrm>
          <a:custGeom>
            <a:avLst/>
            <a:gdLst>
              <a:gd name="connsiteX0" fmla="*/ 24224 w 2084843"/>
              <a:gd name="connsiteY0" fmla="*/ 953037 h 1571233"/>
              <a:gd name="connsiteX1" fmla="*/ 88618 w 2084843"/>
              <a:gd name="connsiteY1" fmla="*/ 965916 h 1571233"/>
              <a:gd name="connsiteX2" fmla="*/ 745440 w 2084843"/>
              <a:gd name="connsiteY2" fmla="*/ 1571223 h 1571233"/>
              <a:gd name="connsiteX3" fmla="*/ 1775750 w 2084843"/>
              <a:gd name="connsiteY3" fmla="*/ 978795 h 1571233"/>
              <a:gd name="connsiteX4" fmla="*/ 2084843 w 2084843"/>
              <a:gd name="connsiteY4" fmla="*/ 0 h 1571233"/>
              <a:gd name="connsiteX5" fmla="*/ 2084843 w 2084843"/>
              <a:gd name="connsiteY5" fmla="*/ 0 h 157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843" h="1571233">
                <a:moveTo>
                  <a:pt x="24224" y="953037"/>
                </a:moveTo>
                <a:cubicBezTo>
                  <a:pt x="-3681" y="907961"/>
                  <a:pt x="-31585" y="862885"/>
                  <a:pt x="88618" y="965916"/>
                </a:cubicBezTo>
                <a:cubicBezTo>
                  <a:pt x="208821" y="1068947"/>
                  <a:pt x="464251" y="1569077"/>
                  <a:pt x="745440" y="1571223"/>
                </a:cubicBezTo>
                <a:cubicBezTo>
                  <a:pt x="1026629" y="1573369"/>
                  <a:pt x="1552516" y="1240665"/>
                  <a:pt x="1775750" y="978795"/>
                </a:cubicBezTo>
                <a:cubicBezTo>
                  <a:pt x="1998984" y="716925"/>
                  <a:pt x="2084843" y="0"/>
                  <a:pt x="2084843" y="0"/>
                </a:cubicBezTo>
                <a:lnTo>
                  <a:pt x="2084843"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49668" name="ZoneTexte 23"/>
          <p:cNvSpPr txBox="1"/>
          <p:nvPr/>
        </p:nvSpPr>
        <p:spPr>
          <a:xfrm>
            <a:off x="4970527" y="5868741"/>
            <a:ext cx="284052" cy="369332"/>
          </a:xfrm>
          <a:prstGeom prst="rect"/>
          <a:noFill/>
        </p:spPr>
        <p:txBody>
          <a:bodyPr rtlCol="0" wrap="none">
            <a:spAutoFit/>
          </a:bodyPr>
          <a:p>
            <a:r>
              <a:rPr lang="fr-MA"/>
              <a:t>x</a:t>
            </a:r>
            <a:endParaRPr dirty="0" lang="fr-MA"/>
          </a:p>
        </p:txBody>
      </p:sp>
      <p:sp>
        <p:nvSpPr>
          <p:cNvPr id="1049669" name="ZoneTexte 24"/>
          <p:cNvSpPr txBox="1"/>
          <p:nvPr/>
        </p:nvSpPr>
        <p:spPr>
          <a:xfrm>
            <a:off x="8101909" y="5653852"/>
            <a:ext cx="288862" cy="369332"/>
          </a:xfrm>
          <a:prstGeom prst="rect"/>
          <a:noFill/>
        </p:spPr>
        <p:txBody>
          <a:bodyPr rtlCol="0" wrap="none">
            <a:spAutoFit/>
          </a:bodyPr>
          <a:p>
            <a:r>
              <a:rPr dirty="0" lang="fr-MA"/>
              <a:t>y</a:t>
            </a:r>
          </a:p>
        </p:txBody>
      </p:sp>
      <p:sp>
        <p:nvSpPr>
          <p:cNvPr id="1049670" name="ZoneTexte 25"/>
          <p:cNvSpPr txBox="1"/>
          <p:nvPr/>
        </p:nvSpPr>
        <p:spPr>
          <a:xfrm>
            <a:off x="6080662" y="4166380"/>
            <a:ext cx="276038" cy="369332"/>
          </a:xfrm>
          <a:prstGeom prst="rect"/>
          <a:noFill/>
        </p:spPr>
        <p:txBody>
          <a:bodyPr rtlCol="0" wrap="none">
            <a:spAutoFit/>
          </a:bodyPr>
          <a:p>
            <a:r>
              <a:rPr dirty="0" lang="fr-MA"/>
              <a:t>z</a:t>
            </a:r>
          </a:p>
        </p:txBody>
      </p:sp>
      <p:sp>
        <p:nvSpPr>
          <p:cNvPr id="1049671" name="Ellipse 26"/>
          <p:cNvSpPr/>
          <p:nvPr/>
        </p:nvSpPr>
        <p:spPr>
          <a:xfrm>
            <a:off x="7200928" y="6097516"/>
            <a:ext cx="128789" cy="140557"/>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cxnSp>
        <p:nvCxnSpPr>
          <p:cNvPr id="3145743" name="Connecteur droit avec flèche 28"/>
          <p:cNvCxnSpPr>
            <a:cxnSpLocks/>
          </p:cNvCxnSpPr>
          <p:nvPr/>
        </p:nvCxnSpPr>
        <p:spPr>
          <a:xfrm flipH="1" flipV="1">
            <a:off x="6564882" y="5852586"/>
            <a:ext cx="720894" cy="340761"/>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672" name="ZoneTexte 33"/>
          <p:cNvSpPr txBox="1"/>
          <p:nvPr/>
        </p:nvSpPr>
        <p:spPr>
          <a:xfrm>
            <a:off x="7329717" y="6074217"/>
            <a:ext cx="386644" cy="369332"/>
          </a:xfrm>
          <a:prstGeom prst="rect"/>
          <a:noFill/>
        </p:spPr>
        <p:txBody>
          <a:bodyPr rtlCol="0" wrap="none">
            <a:spAutoFit/>
          </a:bodyPr>
          <a:p>
            <a:r>
              <a:rPr b="1" dirty="0" lang="fr-MA"/>
              <a:t>M</a:t>
            </a:r>
          </a:p>
        </p:txBody>
      </p:sp>
      <mc:AlternateContent xmlns:mc="http://schemas.openxmlformats.org/markup-compatibility/2006">
        <mc:Choice xmlns:p14="http://schemas.microsoft.com/office/powerpoint/2010/main" Requires="p14">
          <p:contentPart p14:bwMode="auto" r:id="rId6">
            <p14:nvContentPartPr>
              <p14:cNvPr id="1049673" name=""/>
              <p14:cNvContentPartPr/>
              <p14:nvPr/>
            </p14:nvContentPartPr>
            <p14:xfrm>
              <a:off x="6303944" y="4841567"/>
              <a:ext cx="11960" cy="30423"/>
            </p14:xfrm>
          </p:contentPart>
        </mc:Choice>
        <mc:Fallback>
          <p:sp>
            <p:nvSpPr>
              <p:cNvPr id="1049673" name=""/>
              <p:cNvSpPr/>
              <p:nvPr/>
            </p:nvSpPr>
            <p:spPr>
              <a:xfrm>
                <a:off x="6303944" y="4841567"/>
                <a:ext cx="11960" cy="30423"/>
              </a:xfrm>
            </p:spPr>
          </p:sp>
        </mc:Fallback>
      </mc:AlternateContent>
      <mc:AlternateContent xmlns:mc="http://schemas.openxmlformats.org/markup-compatibility/2006">
        <mc:Choice xmlns:p14="http://schemas.microsoft.com/office/powerpoint/2010/main" Requires="p14">
          <p:contentPart p14:bwMode="auto" r:id="rId7">
            <p14:nvContentPartPr>
              <p14:cNvPr id="1049674" name=""/>
              <p14:cNvContentPartPr/>
              <p14:nvPr/>
            </p14:nvContentPartPr>
            <p14:xfrm>
              <a:off x="7171181" y="6132700"/>
              <a:ext cx="126887" cy="92583"/>
            </p14:xfrm>
          </p:contentPart>
        </mc:Choice>
        <mc:Fallback>
          <p:sp>
            <p:nvSpPr>
              <p:cNvPr id="1049674" name=""/>
              <p:cNvSpPr/>
              <p:nvPr/>
            </p:nvSpPr>
            <p:spPr>
              <a:xfrm>
                <a:off x="7171181" y="6132700"/>
                <a:ext cx="126887" cy="92583"/>
              </a:xfrm>
            </p:spPr>
          </p:sp>
        </mc:Fallback>
      </mc:AlternateContent>
      <mc:AlternateContent xmlns:mc="http://schemas.openxmlformats.org/markup-compatibility/2006">
        <mc:Choice xmlns:p14="http://schemas.microsoft.com/office/powerpoint/2010/main" Requires="p14">
          <p:contentPart p14:bwMode="auto" r:id="rId8">
            <p14:nvContentPartPr>
              <p14:cNvPr id="1049675" name=""/>
              <p14:cNvContentPartPr/>
              <p14:nvPr/>
            </p14:nvContentPartPr>
            <p14:xfrm>
              <a:off x="9593864" y="791934"/>
              <a:ext cx="1909265" cy="2339782"/>
            </p14:xfrm>
          </p:contentPart>
        </mc:Choice>
        <mc:Fallback>
          <p:sp>
            <p:nvSpPr>
              <p:cNvPr id="1049675" name=""/>
              <p:cNvSpPr/>
              <p:nvPr/>
            </p:nvSpPr>
            <p:spPr>
              <a:xfrm>
                <a:off x="9593864" y="791934"/>
                <a:ext cx="1909265" cy="2339782"/>
              </a:xfrm>
            </p:spPr>
          </p:sp>
        </mc:Fallback>
      </mc:AlternateContent>
      <mc:AlternateContent xmlns:mc="http://schemas.openxmlformats.org/markup-compatibility/2006">
        <mc:Choice xmlns:p14="http://schemas.microsoft.com/office/powerpoint/2010/main" Requires="p14">
          <p:contentPart p14:bwMode="auto" r:id="rId9">
            <p14:nvContentPartPr>
              <p14:cNvPr id="1049676" name=""/>
              <p14:cNvContentPartPr/>
              <p14:nvPr/>
            </p14:nvContentPartPr>
            <p14:xfrm>
              <a:off x="9822429" y="2911819"/>
              <a:ext cx="202230" cy="286802"/>
            </p14:xfrm>
          </p:contentPart>
        </mc:Choice>
        <mc:Fallback>
          <p:sp>
            <p:nvSpPr>
              <p:cNvPr id="1049676" name=""/>
              <p:cNvSpPr/>
              <p:nvPr/>
            </p:nvSpPr>
            <p:spPr>
              <a:xfrm>
                <a:off x="9822429" y="2911819"/>
                <a:ext cx="202230" cy="286802"/>
              </a:xfrm>
            </p:spPr>
          </p:sp>
        </mc:Fallback>
      </mc:AlternateContent>
      <mc:AlternateContent xmlns:mc="http://schemas.openxmlformats.org/markup-compatibility/2006">
        <mc:Choice xmlns:p14="http://schemas.microsoft.com/office/powerpoint/2010/main" Requires="p14">
          <p:contentPart p14:bwMode="auto" r:id="rId10">
            <p14:nvContentPartPr>
              <p14:cNvPr id="1049677" name=""/>
              <p14:cNvContentPartPr/>
              <p14:nvPr/>
            </p14:nvContentPartPr>
            <p14:xfrm>
              <a:off x="10058495" y="2581209"/>
              <a:ext cx="25572" cy="140099"/>
            </p14:xfrm>
          </p:contentPart>
        </mc:Choice>
        <mc:Fallback>
          <p:sp>
            <p:nvSpPr>
              <p:cNvPr id="1049677" name=""/>
              <p:cNvSpPr/>
              <p:nvPr/>
            </p:nvSpPr>
            <p:spPr>
              <a:xfrm>
                <a:off x="10058495" y="2581209"/>
                <a:ext cx="25572" cy="140099"/>
              </a:xfrm>
            </p:spPr>
          </p:sp>
        </mc:Fallback>
      </mc:AlternateContent>
      <mc:AlternateContent xmlns:mc="http://schemas.openxmlformats.org/markup-compatibility/2006">
        <mc:Choice xmlns:p14="http://schemas.microsoft.com/office/powerpoint/2010/main" Requires="p14">
          <p:contentPart p14:bwMode="auto" r:id="rId11">
            <p14:nvContentPartPr>
              <p14:cNvPr id="1049678" name=""/>
              <p14:cNvContentPartPr/>
              <p14:nvPr/>
            </p14:nvContentPartPr>
            <p14:xfrm>
              <a:off x="9979953" y="2624812"/>
              <a:ext cx="175260" cy="8525"/>
            </p14:xfrm>
          </p:contentPart>
        </mc:Choice>
        <mc:Fallback>
          <p:sp>
            <p:nvSpPr>
              <p:cNvPr id="1049678" name=""/>
              <p:cNvSpPr/>
              <p:nvPr/>
            </p:nvSpPr>
            <p:spPr>
              <a:xfrm>
                <a:off x="9979953" y="2624812"/>
                <a:ext cx="175260" cy="8525"/>
              </a:xfrm>
            </p:spPr>
          </p:sp>
        </mc:Fallback>
      </mc:AlternateContent>
      <mc:AlternateContent xmlns:mc="http://schemas.openxmlformats.org/markup-compatibility/2006">
        <mc:Choice xmlns:p14="http://schemas.microsoft.com/office/powerpoint/2010/main" Requires="p14">
          <p:contentPart p14:bwMode="auto" r:id="rId12">
            <p14:nvContentPartPr>
              <p14:cNvPr id="1049679" name=""/>
              <p14:cNvContentPartPr/>
              <p14:nvPr/>
            </p14:nvContentPartPr>
            <p14:xfrm>
              <a:off x="10225895" y="2760363"/>
              <a:ext cx="158391" cy="160917"/>
            </p14:xfrm>
          </p:contentPart>
        </mc:Choice>
        <mc:Fallback>
          <p:sp>
            <p:nvSpPr>
              <p:cNvPr id="1049679" name=""/>
              <p:cNvSpPr/>
              <p:nvPr/>
            </p:nvSpPr>
            <p:spPr>
              <a:xfrm>
                <a:off x="10225895" y="2760363"/>
                <a:ext cx="158391" cy="160917"/>
              </a:xfrm>
            </p:spPr>
          </p:sp>
        </mc:Fallback>
      </mc:AlternateContent>
      <mc:AlternateContent xmlns:mc="http://schemas.openxmlformats.org/markup-compatibility/2006">
        <mc:Choice xmlns:p14="http://schemas.microsoft.com/office/powerpoint/2010/main" Requires="p14">
          <p:contentPart p14:bwMode="auto" r:id="rId13">
            <p14:nvContentPartPr>
              <p14:cNvPr id="1049680" name=""/>
              <p14:cNvContentPartPr/>
              <p14:nvPr/>
            </p14:nvContentPartPr>
            <p14:xfrm>
              <a:off x="10029814" y="2248372"/>
              <a:ext cx="322108" cy="383965"/>
            </p14:xfrm>
          </p:contentPart>
        </mc:Choice>
        <mc:Fallback>
          <p:sp>
            <p:nvSpPr>
              <p:cNvPr id="1049680" name=""/>
              <p:cNvSpPr/>
              <p:nvPr/>
            </p:nvSpPr>
            <p:spPr>
              <a:xfrm>
                <a:off x="10029814" y="2248372"/>
                <a:ext cx="322108" cy="383965"/>
              </a:xfrm>
            </p:spPr>
          </p:sp>
        </mc:Fallback>
      </mc:AlternateContent>
      <mc:AlternateContent xmlns:mc="http://schemas.openxmlformats.org/markup-compatibility/2006">
        <mc:Choice xmlns:p14="http://schemas.microsoft.com/office/powerpoint/2010/main" Requires="p14">
          <p:contentPart p14:bwMode="auto" r:id="rId14">
            <p14:nvContentPartPr>
              <p14:cNvPr id="1049681" name=""/>
              <p14:cNvContentPartPr/>
              <p14:nvPr/>
            </p14:nvContentPartPr>
            <p14:xfrm>
              <a:off x="10208959" y="2211747"/>
              <a:ext cx="207494" cy="204240"/>
            </p14:xfrm>
          </p:contentPart>
        </mc:Choice>
        <mc:Fallback>
          <p:sp>
            <p:nvSpPr>
              <p:cNvPr id="1049681" name=""/>
              <p:cNvSpPr/>
              <p:nvPr/>
            </p:nvSpPr>
            <p:spPr>
              <a:xfrm>
                <a:off x="10208959" y="2211747"/>
                <a:ext cx="207494" cy="204240"/>
              </a:xfrm>
            </p:spPr>
          </p:sp>
        </mc:Fallback>
      </mc:AlternateContent>
      <mc:AlternateContent xmlns:mc="http://schemas.openxmlformats.org/markup-compatibility/2006">
        <mc:Choice xmlns:p14="http://schemas.microsoft.com/office/powerpoint/2010/main" Requires="p14">
          <p:contentPart p14:bwMode="auto" r:id="rId15">
            <p14:nvContentPartPr>
              <p14:cNvPr id="1049682" name=""/>
              <p14:cNvContentPartPr/>
              <p14:nvPr/>
            </p14:nvContentPartPr>
            <p14:xfrm>
              <a:off x="10466205" y="2337110"/>
              <a:ext cx="256912" cy="229703"/>
            </p14:xfrm>
          </p:contentPart>
        </mc:Choice>
        <mc:Fallback>
          <p:sp>
            <p:nvSpPr>
              <p:cNvPr id="1049682" name=""/>
              <p:cNvSpPr/>
              <p:nvPr/>
            </p:nvSpPr>
            <p:spPr>
              <a:xfrm>
                <a:off x="10466205" y="2337110"/>
                <a:ext cx="256912" cy="229703"/>
              </a:xfrm>
            </p:spPr>
          </p:sp>
        </mc:Fallback>
      </mc:AlternateContent>
      <mc:AlternateContent xmlns:mc="http://schemas.openxmlformats.org/markup-compatibility/2006">
        <mc:Choice xmlns:p14="http://schemas.microsoft.com/office/powerpoint/2010/main" Requires="p14">
          <p:contentPart p14:bwMode="auto" r:id="rId16">
            <p14:nvContentPartPr>
              <p14:cNvPr id="1049683" name=""/>
              <p14:cNvContentPartPr/>
              <p14:nvPr/>
            </p14:nvContentPartPr>
            <p14:xfrm>
              <a:off x="10530626" y="2233480"/>
              <a:ext cx="257246" cy="58078"/>
            </p14:xfrm>
          </p:contentPart>
        </mc:Choice>
        <mc:Fallback>
          <p:sp>
            <p:nvSpPr>
              <p:cNvPr id="1049683" name=""/>
              <p:cNvSpPr/>
              <p:nvPr/>
            </p:nvSpPr>
            <p:spPr>
              <a:xfrm>
                <a:off x="10530626" y="2233480"/>
                <a:ext cx="257246" cy="58078"/>
              </a:xfrm>
            </p:spPr>
          </p:sp>
        </mc:Fallback>
      </mc:AlternateContent>
      <mc:AlternateContent xmlns:mc="http://schemas.openxmlformats.org/markup-compatibility/2006">
        <mc:Choice xmlns:p14="http://schemas.microsoft.com/office/powerpoint/2010/main" Requires="p14">
          <p:contentPart p14:bwMode="auto" r:id="rId17">
            <p14:nvContentPartPr>
              <p14:cNvPr id="1049684" name=""/>
              <p14:cNvContentPartPr/>
              <p14:nvPr/>
            </p14:nvContentPartPr>
            <p14:xfrm>
              <a:off x="10709330" y="2182848"/>
              <a:ext cx="62723" cy="126371"/>
            </p14:xfrm>
          </p:contentPart>
        </mc:Choice>
        <mc:Fallback>
          <p:sp>
            <p:nvSpPr>
              <p:cNvPr id="1049684" name=""/>
              <p:cNvSpPr/>
              <p:nvPr/>
            </p:nvSpPr>
            <p:spPr>
              <a:xfrm>
                <a:off x="10709330" y="2182848"/>
                <a:ext cx="62723" cy="126371"/>
              </a:xfrm>
            </p:spPr>
          </p:sp>
        </mc:Fallback>
      </mc:AlternateContent>
      <mc:AlternateContent xmlns:mc="http://schemas.openxmlformats.org/markup-compatibility/2006">
        <mc:Choice xmlns:p14="http://schemas.microsoft.com/office/powerpoint/2010/main" Requires="p14">
          <p:contentPart p14:bwMode="auto" r:id="rId18">
            <p14:nvContentPartPr>
              <p14:cNvPr id="1049685" name=""/>
              <p14:cNvContentPartPr/>
              <p14:nvPr/>
            </p14:nvContentPartPr>
            <p14:xfrm>
              <a:off x="10133348" y="2305955"/>
              <a:ext cx="225634" cy="267966"/>
            </p14:xfrm>
          </p:contentPart>
        </mc:Choice>
        <mc:Fallback>
          <p:sp>
            <p:nvSpPr>
              <p:cNvPr id="1049685" name=""/>
              <p:cNvSpPr/>
              <p:nvPr/>
            </p:nvSpPr>
            <p:spPr>
              <a:xfrm>
                <a:off x="10133348" y="2305955"/>
                <a:ext cx="225634" cy="267966"/>
              </a:xfrm>
            </p:spPr>
          </p:sp>
        </mc:Fallback>
      </mc:AlternateContent>
      <mc:AlternateContent xmlns:mc="http://schemas.openxmlformats.org/markup-compatibility/2006">
        <mc:Choice xmlns:p14="http://schemas.microsoft.com/office/powerpoint/2010/main" Requires="p14">
          <p:contentPart p14:bwMode="auto" r:id="rId19">
            <p14:nvContentPartPr>
              <p14:cNvPr id="1049686" name=""/>
              <p14:cNvContentPartPr/>
              <p14:nvPr/>
            </p14:nvContentPartPr>
            <p14:xfrm>
              <a:off x="10081164" y="2298757"/>
              <a:ext cx="256197" cy="299277"/>
            </p14:xfrm>
          </p:contentPart>
        </mc:Choice>
        <mc:Fallback>
          <p:sp>
            <p:nvSpPr>
              <p:cNvPr id="1049686" name=""/>
              <p:cNvSpPr/>
              <p:nvPr/>
            </p:nvSpPr>
            <p:spPr>
              <a:xfrm>
                <a:off x="10081164" y="2298757"/>
                <a:ext cx="256197" cy="299277"/>
              </a:xfrm>
            </p:spPr>
          </p:sp>
        </mc:Fallback>
      </mc:AlternateContent>
      <mc:AlternateContent xmlns:mc="http://schemas.openxmlformats.org/markup-compatibility/2006">
        <mc:Choice xmlns:p14="http://schemas.microsoft.com/office/powerpoint/2010/main" Requires="p14">
          <p:contentPart p14:bwMode="auto" r:id="rId20">
            <p14:nvContentPartPr>
              <p14:cNvPr id="1049687" name=""/>
              <p14:cNvContentPartPr/>
              <p14:nvPr/>
            </p14:nvContentPartPr>
            <p14:xfrm>
              <a:off x="10048060" y="2295282"/>
              <a:ext cx="299009" cy="298664"/>
            </p14:xfrm>
          </p:contentPart>
        </mc:Choice>
        <mc:Fallback>
          <p:sp>
            <p:nvSpPr>
              <p:cNvPr id="1049687" name=""/>
              <p:cNvSpPr/>
              <p:nvPr/>
            </p:nvSpPr>
            <p:spPr>
              <a:xfrm>
                <a:off x="10048060" y="2295282"/>
                <a:ext cx="299009" cy="298664"/>
              </a:xfrm>
            </p:spPr>
          </p:sp>
        </mc:Fallback>
      </mc:AlternateContent>
      <mc:AlternateContent xmlns:mc="http://schemas.openxmlformats.org/markup-compatibility/2006">
        <mc:Choice xmlns:p14="http://schemas.microsoft.com/office/powerpoint/2010/main" Requires="p14">
          <p:contentPart p14:bwMode="auto" r:id="rId21">
            <p14:nvContentPartPr>
              <p14:cNvPr id="1049688" name=""/>
              <p14:cNvContentPartPr/>
              <p14:nvPr/>
            </p14:nvContentPartPr>
            <p14:xfrm>
              <a:off x="10022574" y="2361800"/>
              <a:ext cx="281694" cy="224772"/>
            </p14:xfrm>
          </p:contentPart>
        </mc:Choice>
        <mc:Fallback>
          <p:sp>
            <p:nvSpPr>
              <p:cNvPr id="1049688" name=""/>
              <p:cNvSpPr/>
              <p:nvPr/>
            </p:nvSpPr>
            <p:spPr>
              <a:xfrm>
                <a:off x="10022574" y="2361800"/>
                <a:ext cx="281694" cy="224772"/>
              </a:xfrm>
            </p:spPr>
          </p:sp>
        </mc:Fallback>
      </mc:AlternateContent>
      <mc:AlternateContent xmlns:mc="http://schemas.openxmlformats.org/markup-compatibility/2006">
        <mc:Choice xmlns:p14="http://schemas.microsoft.com/office/powerpoint/2010/main" Requires="p14">
          <p:contentPart p14:bwMode="auto" r:id="rId22">
            <p14:nvContentPartPr>
              <p14:cNvPr id="1049689" name=""/>
              <p14:cNvContentPartPr/>
              <p14:nvPr/>
            </p14:nvContentPartPr>
            <p14:xfrm>
              <a:off x="10082921" y="2284361"/>
              <a:ext cx="269001" cy="293577"/>
            </p14:xfrm>
          </p:contentPart>
        </mc:Choice>
        <mc:Fallback>
          <p:sp>
            <p:nvSpPr>
              <p:cNvPr id="1049689" name=""/>
              <p:cNvSpPr/>
              <p:nvPr/>
            </p:nvSpPr>
            <p:spPr>
              <a:xfrm>
                <a:off x="10082921" y="2284361"/>
                <a:ext cx="269001" cy="293577"/>
              </a:xfrm>
            </p:spPr>
          </p:sp>
        </mc:Fallback>
      </mc:AlternateContent>
      <mc:AlternateContent xmlns:mc="http://schemas.openxmlformats.org/markup-compatibility/2006">
        <mc:Choice xmlns:p14="http://schemas.microsoft.com/office/powerpoint/2010/main" Requires="p14">
          <p:contentPart p14:bwMode="auto" r:id="rId23">
            <p14:nvContentPartPr>
              <p14:cNvPr id="1049690" name=""/>
              <p14:cNvContentPartPr/>
              <p14:nvPr/>
            </p14:nvContentPartPr>
            <p14:xfrm>
              <a:off x="10161783" y="2277412"/>
              <a:ext cx="204259" cy="231457"/>
            </p14:xfrm>
          </p:contentPart>
        </mc:Choice>
        <mc:Fallback>
          <p:sp>
            <p:nvSpPr>
              <p:cNvPr id="1049690" name=""/>
              <p:cNvSpPr/>
              <p:nvPr/>
            </p:nvSpPr>
            <p:spPr>
              <a:xfrm>
                <a:off x="10161783" y="2277412"/>
                <a:ext cx="204259" cy="231457"/>
              </a:xfrm>
            </p:spPr>
          </p:sp>
        </mc:Fallback>
      </mc:AlternateContent>
      <mc:AlternateContent xmlns:mc="http://schemas.openxmlformats.org/markup-compatibility/2006">
        <mc:Choice xmlns:p14="http://schemas.microsoft.com/office/powerpoint/2010/main" Requires="p14">
          <p:contentPart p14:bwMode="auto" r:id="rId24">
            <p14:nvContentPartPr>
              <p14:cNvPr id="1049691" name=""/>
              <p14:cNvContentPartPr/>
              <p14:nvPr/>
            </p14:nvContentPartPr>
            <p14:xfrm>
              <a:off x="10093460" y="2269718"/>
              <a:ext cx="279642" cy="274334"/>
            </p14:xfrm>
          </p:contentPart>
        </mc:Choice>
        <mc:Fallback>
          <p:sp>
            <p:nvSpPr>
              <p:cNvPr id="1049691" name=""/>
              <p:cNvSpPr/>
              <p:nvPr/>
            </p:nvSpPr>
            <p:spPr>
              <a:xfrm>
                <a:off x="10093460" y="2269718"/>
                <a:ext cx="279642" cy="274334"/>
              </a:xfrm>
            </p:spPr>
          </p:sp>
        </mc:Fallback>
      </mc:AlternateContent>
      <mc:AlternateContent xmlns:mc="http://schemas.openxmlformats.org/markup-compatibility/2006">
        <mc:Choice xmlns:p14="http://schemas.microsoft.com/office/powerpoint/2010/main" Requires="p14">
          <p:contentPart p14:bwMode="auto" r:id="rId25">
            <p14:nvContentPartPr>
              <p14:cNvPr id="1049692" name=""/>
              <p14:cNvContentPartPr/>
              <p14:nvPr/>
            </p14:nvContentPartPr>
            <p14:xfrm>
              <a:off x="10069076" y="2277412"/>
              <a:ext cx="282846" cy="294784"/>
            </p14:xfrm>
          </p:contentPart>
        </mc:Choice>
        <mc:Fallback>
          <p:sp>
            <p:nvSpPr>
              <p:cNvPr id="1049692" name=""/>
              <p:cNvSpPr/>
              <p:nvPr/>
            </p:nvSpPr>
            <p:spPr>
              <a:xfrm>
                <a:off x="10069076" y="2277412"/>
                <a:ext cx="282846" cy="294784"/>
              </a:xfrm>
            </p:spPr>
          </p:sp>
        </mc:Fallback>
      </mc:AlternateContent>
      <mc:AlternateContent xmlns:mc="http://schemas.openxmlformats.org/markup-compatibility/2006">
        <mc:Choice xmlns:p14="http://schemas.microsoft.com/office/powerpoint/2010/main" Requires="p14">
          <p:contentPart p14:bwMode="auto" r:id="rId26">
            <p14:nvContentPartPr>
              <p14:cNvPr id="1049693" name=""/>
              <p14:cNvContentPartPr/>
              <p14:nvPr/>
            </p14:nvContentPartPr>
            <p14:xfrm>
              <a:off x="339640" y="2933649"/>
              <a:ext cx="312340" cy="12830"/>
            </p14:xfrm>
          </p:contentPart>
        </mc:Choice>
        <mc:Fallback>
          <p:sp>
            <p:nvSpPr>
              <p:cNvPr id="1049693" name=""/>
              <p:cNvSpPr/>
              <p:nvPr/>
            </p:nvSpPr>
            <p:spPr>
              <a:xfrm>
                <a:off x="339640" y="2933649"/>
                <a:ext cx="312340" cy="12830"/>
              </a:xfrm>
            </p:spPr>
          </p:sp>
        </mc:Fallback>
      </mc:AlternateContent>
      <mc:AlternateContent xmlns:mc="http://schemas.openxmlformats.org/markup-compatibility/2006">
        <mc:Choice xmlns:p14="http://schemas.microsoft.com/office/powerpoint/2010/main" Requires="p14">
          <p:contentPart p14:bwMode="auto" r:id="rId27">
            <p14:nvContentPartPr>
              <p14:cNvPr id="1049694" name=""/>
              <p14:cNvContentPartPr/>
              <p14:nvPr/>
            </p14:nvContentPartPr>
            <p14:xfrm>
              <a:off x="511284" y="2849265"/>
              <a:ext cx="124646" cy="207906"/>
            </p14:xfrm>
          </p:contentPart>
        </mc:Choice>
        <mc:Fallback>
          <p:sp>
            <p:nvSpPr>
              <p:cNvPr id="1049694" name=""/>
              <p:cNvSpPr/>
              <p:nvPr/>
            </p:nvSpPr>
            <p:spPr>
              <a:xfrm>
                <a:off x="511284" y="2849265"/>
                <a:ext cx="124646" cy="207906"/>
              </a:xfrm>
            </p:spPr>
          </p:sp>
        </mc:Fallback>
      </mc:AlternateContent>
      <mc:AlternateContent xmlns:mc="http://schemas.openxmlformats.org/markup-compatibility/2006">
        <mc:Choice xmlns:p14="http://schemas.microsoft.com/office/powerpoint/2010/main" Requires="p14">
          <p:contentPart p14:bwMode="auto" r:id="rId28">
            <p14:nvContentPartPr>
              <p14:cNvPr id="1049695" name=""/>
              <p14:cNvContentPartPr/>
              <p14:nvPr/>
            </p14:nvContentPartPr>
            <p14:xfrm>
              <a:off x="1133439" y="3023501"/>
              <a:ext cx="4581259" cy="70274"/>
            </p14:xfrm>
          </p:contentPart>
        </mc:Choice>
        <mc:Fallback>
          <p:sp>
            <p:nvSpPr>
              <p:cNvPr id="1049695" name=""/>
              <p:cNvSpPr/>
              <p:nvPr/>
            </p:nvSpPr>
            <p:spPr>
              <a:xfrm>
                <a:off x="1133439" y="3023501"/>
                <a:ext cx="4581259" cy="70274"/>
              </a:xfrm>
            </p:spPr>
          </p:sp>
        </mc:Fallback>
      </mc:AlternateContent>
      <mc:AlternateContent xmlns:mc="http://schemas.openxmlformats.org/markup-compatibility/2006">
        <mc:Choice xmlns:p14="http://schemas.microsoft.com/office/powerpoint/2010/main" Requires="p14">
          <p:contentPart p14:bwMode="auto" r:id="rId29">
            <p14:nvContentPartPr>
              <p14:cNvPr id="1049696" name=""/>
              <p14:cNvContentPartPr/>
              <p14:nvPr/>
            </p14:nvContentPartPr>
            <p14:xfrm>
              <a:off x="5865421" y="2972372"/>
              <a:ext cx="16693" cy="63619"/>
            </p14:xfrm>
          </p:contentPart>
        </mc:Choice>
        <mc:Fallback>
          <p:sp>
            <p:nvSpPr>
              <p:cNvPr id="1049696" name=""/>
              <p:cNvSpPr/>
              <p:nvPr/>
            </p:nvSpPr>
            <p:spPr>
              <a:xfrm>
                <a:off x="5865421" y="2972372"/>
                <a:ext cx="16693" cy="63619"/>
              </a:xfrm>
            </p:spPr>
          </p:sp>
        </mc:Fallback>
      </mc:AlternateContent>
      <mc:AlternateContent xmlns:mc="http://schemas.openxmlformats.org/markup-compatibility/2006">
        <mc:Choice xmlns:p14="http://schemas.microsoft.com/office/powerpoint/2010/main" Requires="p14">
          <p:contentPart p14:bwMode="auto" r:id="rId30">
            <p14:nvContentPartPr>
              <p14:cNvPr id="1049697" name=""/>
              <p14:cNvContentPartPr/>
              <p14:nvPr/>
            </p14:nvContentPartPr>
            <p14:xfrm>
              <a:off x="7133119" y="3639548"/>
              <a:ext cx="1344837" cy="10007"/>
            </p14:xfrm>
          </p:contentPart>
        </mc:Choice>
        <mc:Fallback>
          <p:sp>
            <p:nvSpPr>
              <p:cNvPr id="1049697" name=""/>
              <p:cNvSpPr/>
              <p:nvPr/>
            </p:nvSpPr>
            <p:spPr>
              <a:xfrm>
                <a:off x="7133119" y="3639548"/>
                <a:ext cx="1344837" cy="10007"/>
              </a:xfrm>
            </p:spPr>
          </p:sp>
        </mc:Fallback>
      </mc:AlternateContent>
      <mc:AlternateContent xmlns:mc="http://schemas.openxmlformats.org/markup-compatibility/2006">
        <mc:Choice xmlns:p14="http://schemas.microsoft.com/office/powerpoint/2010/main" Requires="p14">
          <p:contentPart p14:bwMode="auto" r:id="rId31">
            <p14:nvContentPartPr>
              <p14:cNvPr id="1049698" name=""/>
              <p14:cNvContentPartPr/>
              <p14:nvPr/>
            </p14:nvContentPartPr>
            <p14:xfrm>
              <a:off x="6598895" y="6022503"/>
              <a:ext cx="12953" cy="242403"/>
            </p14:xfrm>
          </p:contentPart>
        </mc:Choice>
        <mc:Fallback>
          <p:sp>
            <p:nvSpPr>
              <p:cNvPr id="1049698" name=""/>
              <p:cNvSpPr/>
              <p:nvPr/>
            </p:nvSpPr>
            <p:spPr>
              <a:xfrm>
                <a:off x="6598895" y="6022503"/>
                <a:ext cx="12953" cy="242403"/>
              </a:xfrm>
            </p:spPr>
          </p:sp>
        </mc:Fallback>
      </mc:AlternateContent>
      <mc:AlternateContent xmlns:mc="http://schemas.openxmlformats.org/markup-compatibility/2006">
        <mc:Choice xmlns:p14="http://schemas.microsoft.com/office/powerpoint/2010/main" Requires="p14">
          <p:contentPart p14:bwMode="auto" r:id="rId32">
            <p14:nvContentPartPr>
              <p14:cNvPr id="1049699" name=""/>
              <p14:cNvContentPartPr/>
              <p14:nvPr/>
            </p14:nvContentPartPr>
            <p14:xfrm>
              <a:off x="6575751" y="6014809"/>
              <a:ext cx="197543" cy="28197"/>
            </p14:xfrm>
          </p:contentPart>
        </mc:Choice>
        <mc:Fallback>
          <p:sp>
            <p:nvSpPr>
              <p:cNvPr id="1049699" name=""/>
              <p:cNvSpPr/>
              <p:nvPr/>
            </p:nvSpPr>
            <p:spPr>
              <a:xfrm>
                <a:off x="6575751" y="6014809"/>
                <a:ext cx="197543" cy="28197"/>
              </a:xfrm>
            </p:spPr>
          </p:sp>
        </mc:Fallback>
      </mc:AlternateContent>
      <mc:AlternateContent xmlns:mc="http://schemas.openxmlformats.org/markup-compatibility/2006">
        <mc:Choice xmlns:p14="http://schemas.microsoft.com/office/powerpoint/2010/main" Requires="p14">
          <p:contentPart p14:bwMode="auto" r:id="rId33">
            <p14:nvContentPartPr>
              <p14:cNvPr id="1049700" name=""/>
              <p14:cNvContentPartPr/>
              <p14:nvPr/>
            </p14:nvContentPartPr>
            <p14:xfrm>
              <a:off x="6575751" y="6116571"/>
              <a:ext cx="186068" cy="6144"/>
            </p14:xfrm>
          </p:contentPart>
        </mc:Choice>
        <mc:Fallback>
          <p:sp>
            <p:nvSpPr>
              <p:cNvPr id="1049700" name=""/>
              <p:cNvSpPr/>
              <p:nvPr/>
            </p:nvSpPr>
            <p:spPr>
              <a:xfrm>
                <a:off x="6575751" y="6116571"/>
                <a:ext cx="186068" cy="6144"/>
              </a:xfrm>
            </p:spPr>
          </p:sp>
        </mc:Fallback>
      </mc:AlternateContent>
      <mc:AlternateContent xmlns:mc="http://schemas.openxmlformats.org/markup-compatibility/2006">
        <mc:Choice xmlns:p14="http://schemas.microsoft.com/office/powerpoint/2010/main" Requires="p14">
          <p:contentPart p14:bwMode="auto" r:id="rId34">
            <p14:nvContentPartPr>
              <p14:cNvPr id="1049701" name=""/>
              <p14:cNvContentPartPr/>
              <p14:nvPr/>
            </p14:nvContentPartPr>
            <p14:xfrm>
              <a:off x="6582810" y="5950029"/>
              <a:ext cx="193266" cy="43435"/>
            </p14:xfrm>
          </p:contentPart>
        </mc:Choice>
        <mc:Fallback>
          <p:sp>
            <p:nvSpPr>
              <p:cNvPr id="1049701" name=""/>
              <p:cNvSpPr/>
              <p:nvPr/>
            </p:nvSpPr>
            <p:spPr>
              <a:xfrm>
                <a:off x="6582810" y="5950029"/>
                <a:ext cx="193266" cy="43435"/>
              </a:xfrm>
            </p:spPr>
          </p:sp>
        </mc:Fallback>
      </mc:AlternateContent>
      <mc:AlternateContent xmlns:mc="http://schemas.openxmlformats.org/markup-compatibility/2006">
        <mc:Choice xmlns:p14="http://schemas.microsoft.com/office/powerpoint/2010/main" Requires="p14">
          <p:contentPart p14:bwMode="auto" r:id="rId35">
            <p14:nvContentPartPr>
              <p14:cNvPr id="1049702" name=""/>
              <p14:cNvContentPartPr/>
              <p14:nvPr/>
            </p14:nvContentPartPr>
            <p14:xfrm>
              <a:off x="6764002" y="5950029"/>
              <a:ext cx="66040" cy="166244"/>
            </p14:xfrm>
          </p:contentPart>
        </mc:Choice>
        <mc:Fallback>
          <p:sp>
            <p:nvSpPr>
              <p:cNvPr id="1049702" name=""/>
              <p:cNvSpPr/>
              <p:nvPr/>
            </p:nvSpPr>
            <p:spPr>
              <a:xfrm>
                <a:off x="6764002" y="5950029"/>
                <a:ext cx="66040" cy="166244"/>
              </a:xfrm>
            </p:spPr>
          </p:sp>
        </mc:Fallback>
      </mc:AlternateContent>
      <mc:AlternateContent xmlns:mc="http://schemas.openxmlformats.org/markup-compatibility/2006">
        <mc:Choice xmlns:p14="http://schemas.microsoft.com/office/powerpoint/2010/main" Requires="p14">
          <p:contentPart p14:bwMode="auto" r:id="rId36">
            <p14:nvContentPartPr>
              <p14:cNvPr id="1049703" name=""/>
              <p14:cNvContentPartPr/>
              <p14:nvPr/>
            </p14:nvContentPartPr>
            <p14:xfrm>
              <a:off x="6497824" y="5799071"/>
              <a:ext cx="63807" cy="42246"/>
            </p14:xfrm>
          </p:contentPart>
        </mc:Choice>
        <mc:Fallback>
          <p:sp>
            <p:nvSpPr>
              <p:cNvPr id="1049703" name=""/>
              <p:cNvSpPr/>
              <p:nvPr/>
            </p:nvSpPr>
            <p:spPr>
              <a:xfrm>
                <a:off x="6497824" y="5799071"/>
                <a:ext cx="63807" cy="42246"/>
              </a:xfrm>
            </p:spPr>
          </p:sp>
        </mc:Fallback>
      </mc:AlternateContent>
      <mc:AlternateContent xmlns:mc="http://schemas.openxmlformats.org/markup-compatibility/2006">
        <mc:Choice xmlns:p14="http://schemas.microsoft.com/office/powerpoint/2010/main" Requires="p14">
          <p:contentPart p14:bwMode="auto" r:id="rId37">
            <p14:nvContentPartPr>
              <p14:cNvPr id="1049704" name=""/>
              <p14:cNvContentPartPr/>
              <p14:nvPr/>
            </p14:nvContentPartPr>
            <p14:xfrm>
              <a:off x="6425823" y="5738368"/>
              <a:ext cx="49765" cy="66712"/>
            </p14:xfrm>
          </p:contentPart>
        </mc:Choice>
        <mc:Fallback>
          <p:sp>
            <p:nvSpPr>
              <p:cNvPr id="1049704" name=""/>
              <p:cNvSpPr/>
              <p:nvPr/>
            </p:nvSpPr>
            <p:spPr>
              <a:xfrm>
                <a:off x="6425823" y="5738368"/>
                <a:ext cx="49765" cy="66712"/>
              </a:xfrm>
            </p:spPr>
          </p:sp>
        </mc:Fallback>
      </mc:AlternateContent>
      <mc:AlternateContent xmlns:mc="http://schemas.openxmlformats.org/markup-compatibility/2006">
        <mc:Choice xmlns:p14="http://schemas.microsoft.com/office/powerpoint/2010/main" Requires="p14">
          <p:contentPart p14:bwMode="auto" r:id="rId38">
            <p14:nvContentPartPr>
              <p14:cNvPr id="1049705" name=""/>
              <p14:cNvContentPartPr/>
              <p14:nvPr/>
            </p14:nvContentPartPr>
            <p14:xfrm>
              <a:off x="6380779" y="5722234"/>
              <a:ext cx="30387" cy="24519"/>
            </p14:xfrm>
          </p:contentPart>
        </mc:Choice>
        <mc:Fallback>
          <p:sp>
            <p:nvSpPr>
              <p:cNvPr id="1049705" name=""/>
              <p:cNvSpPr/>
              <p:nvPr/>
            </p:nvSpPr>
            <p:spPr>
              <a:xfrm>
                <a:off x="6380779" y="5722234"/>
                <a:ext cx="30387" cy="24519"/>
              </a:xfrm>
            </p:spPr>
          </p:sp>
        </mc:Fallback>
      </mc:AlternateContent>
      <mc:AlternateContent xmlns:mc="http://schemas.openxmlformats.org/markup-compatibility/2006">
        <mc:Choice xmlns:p14="http://schemas.microsoft.com/office/powerpoint/2010/main" Requires="p14">
          <p:contentPart p14:bwMode="auto" r:id="rId39">
            <p14:nvContentPartPr>
              <p14:cNvPr id="1049706" name=""/>
              <p14:cNvContentPartPr/>
              <p14:nvPr/>
            </p14:nvContentPartPr>
            <p14:xfrm>
              <a:off x="7104803" y="3177914"/>
              <a:ext cx="1452923" cy="510044"/>
            </p14:xfrm>
          </p:contentPart>
        </mc:Choice>
        <mc:Fallback>
          <p:sp>
            <p:nvSpPr>
              <p:cNvPr id="1049706" name=""/>
              <p:cNvSpPr/>
              <p:nvPr/>
            </p:nvSpPr>
            <p:spPr>
              <a:xfrm>
                <a:off x="7104803" y="3177914"/>
                <a:ext cx="1452923" cy="510044"/>
              </a:xfrm>
            </p:spPr>
          </p:sp>
        </mc:Fallback>
      </mc:AlternateContent>
      <mc:AlternateContent xmlns:mc="http://schemas.openxmlformats.org/markup-compatibility/2006">
        <mc:Choice xmlns:p14="http://schemas.microsoft.com/office/powerpoint/2010/main" Requires="p14">
          <p:contentPart p14:bwMode="auto" r:id="rId40">
            <p14:nvContentPartPr>
              <p14:cNvPr id="1049707" name=""/>
              <p14:cNvContentPartPr/>
              <p14:nvPr/>
            </p14:nvContentPartPr>
            <p14:xfrm>
              <a:off x="5103882" y="5173970"/>
              <a:ext cx="112835" cy="7880"/>
            </p14:xfrm>
          </p:contentPart>
        </mc:Choice>
        <mc:Fallback>
          <p:sp>
            <p:nvSpPr>
              <p:cNvPr id="1049707" name=""/>
              <p:cNvSpPr/>
              <p:nvPr/>
            </p:nvSpPr>
            <p:spPr>
              <a:xfrm>
                <a:off x="5103882" y="5173970"/>
                <a:ext cx="112835" cy="7880"/>
              </a:xfrm>
            </p:spPr>
          </p:sp>
        </mc:Fallback>
      </mc:AlternateContent>
      <mc:AlternateContent xmlns:mc="http://schemas.openxmlformats.org/markup-compatibility/2006">
        <mc:Choice xmlns:p14="http://schemas.microsoft.com/office/powerpoint/2010/main" Requires="p14">
          <p:contentPart p14:bwMode="auto" r:id="rId41">
            <p14:nvContentPartPr>
              <p14:cNvPr id="1049708" name=""/>
              <p14:cNvContentPartPr/>
              <p14:nvPr/>
            </p14:nvContentPartPr>
            <p14:xfrm>
              <a:off x="5088315" y="5247374"/>
              <a:ext cx="114282" cy="14148"/>
            </p14:xfrm>
          </p:contentPart>
        </mc:Choice>
        <mc:Fallback>
          <p:sp>
            <p:nvSpPr>
              <p:cNvPr id="1049708" name=""/>
              <p:cNvSpPr/>
              <p:nvPr/>
            </p:nvSpPr>
            <p:spPr>
              <a:xfrm>
                <a:off x="5088315" y="5247374"/>
                <a:ext cx="114282" cy="14148"/>
              </a:xfrm>
            </p:spPr>
          </p:sp>
        </mc:Fallback>
      </mc:AlternateContent>
      <mc:AlternateContent xmlns:mc="http://schemas.openxmlformats.org/markup-compatibility/2006">
        <mc:Choice xmlns:p14="http://schemas.microsoft.com/office/powerpoint/2010/main" Requires="p14">
          <p:contentPart p14:bwMode="auto" r:id="rId42">
            <p14:nvContentPartPr>
              <p14:cNvPr id="1049709" name=""/>
              <p14:cNvContentPartPr/>
              <p14:nvPr/>
            </p14:nvContentPartPr>
            <p14:xfrm>
              <a:off x="3710845" y="4938654"/>
              <a:ext cx="124072" cy="252732"/>
            </p14:xfrm>
          </p:contentPart>
        </mc:Choice>
        <mc:Fallback>
          <p:sp>
            <p:nvSpPr>
              <p:cNvPr id="1049709" name=""/>
              <p:cNvSpPr/>
              <p:nvPr/>
            </p:nvSpPr>
            <p:spPr>
              <a:xfrm>
                <a:off x="3710845" y="4938654"/>
                <a:ext cx="124072" cy="252732"/>
              </a:xfrm>
            </p:spPr>
          </p:sp>
        </mc:Fallback>
      </mc:AlternateContent>
      <mc:AlternateContent xmlns:mc="http://schemas.openxmlformats.org/markup-compatibility/2006">
        <mc:Choice xmlns:p14="http://schemas.microsoft.com/office/powerpoint/2010/main" Requires="p14">
          <p:contentPart p14:bwMode="auto" r:id="rId43">
            <p14:nvContentPartPr>
              <p14:cNvPr id="1049710" name=""/>
              <p14:cNvContentPartPr/>
              <p14:nvPr/>
            </p14:nvContentPartPr>
            <p14:xfrm>
              <a:off x="3887114" y="4968866"/>
              <a:ext cx="191947" cy="209605"/>
            </p14:xfrm>
          </p:contentPart>
        </mc:Choice>
        <mc:Fallback>
          <p:sp>
            <p:nvSpPr>
              <p:cNvPr id="1049710" name=""/>
              <p:cNvSpPr/>
              <p:nvPr/>
            </p:nvSpPr>
            <p:spPr>
              <a:xfrm>
                <a:off x="3887114" y="4968866"/>
                <a:ext cx="191947" cy="209605"/>
              </a:xfrm>
            </p:spPr>
          </p:sp>
        </mc:Fallback>
      </mc:AlternateContent>
      <mc:AlternateContent xmlns:mc="http://schemas.openxmlformats.org/markup-compatibility/2006">
        <mc:Choice xmlns:p14="http://schemas.microsoft.com/office/powerpoint/2010/main" Requires="p14">
          <p:contentPart p14:bwMode="auto" r:id="rId44">
            <p14:nvContentPartPr>
              <p14:cNvPr id="1049711" name=""/>
              <p14:cNvContentPartPr/>
              <p14:nvPr/>
            </p14:nvContentPartPr>
            <p14:xfrm>
              <a:off x="3822384" y="4841567"/>
              <a:ext cx="236724" cy="24436"/>
            </p14:xfrm>
          </p:contentPart>
        </mc:Choice>
        <mc:Fallback>
          <p:sp>
            <p:nvSpPr>
              <p:cNvPr id="1049711" name=""/>
              <p:cNvSpPr/>
              <p:nvPr/>
            </p:nvSpPr>
            <p:spPr>
              <a:xfrm>
                <a:off x="3822384" y="4841567"/>
                <a:ext cx="236724" cy="24436"/>
              </a:xfrm>
            </p:spPr>
          </p:sp>
        </mc:Fallback>
      </mc:AlternateContent>
      <mc:AlternateContent xmlns:mc="http://schemas.openxmlformats.org/markup-compatibility/2006">
        <mc:Choice xmlns:p14="http://schemas.microsoft.com/office/powerpoint/2010/main" Requires="p14">
          <p:contentPart p14:bwMode="auto" r:id="rId45">
            <p14:nvContentPartPr>
              <p14:cNvPr id="1049712" name=""/>
              <p14:cNvContentPartPr/>
              <p14:nvPr/>
            </p14:nvContentPartPr>
            <p14:xfrm>
              <a:off x="3986968" y="4761647"/>
              <a:ext cx="150851" cy="181434"/>
            </p14:xfrm>
          </p:contentPart>
        </mc:Choice>
        <mc:Fallback>
          <p:sp>
            <p:nvSpPr>
              <p:cNvPr id="1049712" name=""/>
              <p:cNvSpPr/>
              <p:nvPr/>
            </p:nvSpPr>
            <p:spPr>
              <a:xfrm>
                <a:off x="3986968" y="4761647"/>
                <a:ext cx="150851" cy="181434"/>
              </a:xfrm>
            </p:spPr>
          </p:sp>
        </mc:Fallback>
      </mc:AlternateContent>
      <mc:AlternateContent xmlns:mc="http://schemas.openxmlformats.org/markup-compatibility/2006">
        <mc:Choice xmlns:p14="http://schemas.microsoft.com/office/powerpoint/2010/main" Requires="p14">
          <p:contentPart p14:bwMode="auto" r:id="rId46">
            <p14:nvContentPartPr>
              <p14:cNvPr id="1049713" name=""/>
              <p14:cNvContentPartPr/>
              <p14:nvPr/>
            </p14:nvContentPartPr>
            <p14:xfrm>
              <a:off x="4096230" y="5102177"/>
              <a:ext cx="91063" cy="116864"/>
            </p14:xfrm>
          </p:contentPart>
        </mc:Choice>
        <mc:Fallback>
          <p:sp>
            <p:nvSpPr>
              <p:cNvPr id="1049713" name=""/>
              <p:cNvSpPr/>
              <p:nvPr/>
            </p:nvSpPr>
            <p:spPr>
              <a:xfrm>
                <a:off x="4096230" y="5102177"/>
                <a:ext cx="91063" cy="116864"/>
              </a:xfrm>
            </p:spPr>
          </p:sp>
        </mc:Fallback>
      </mc:AlternateContent>
      <mc:AlternateContent xmlns:mc="http://schemas.openxmlformats.org/markup-compatibility/2006">
        <mc:Choice xmlns:p14="http://schemas.microsoft.com/office/powerpoint/2010/main" Requires="p14">
          <p:contentPart p14:bwMode="auto" r:id="rId47">
            <p14:nvContentPartPr>
              <p14:cNvPr id="1049714" name=""/>
              <p14:cNvContentPartPr/>
              <p14:nvPr/>
            </p14:nvContentPartPr>
            <p14:xfrm>
              <a:off x="4172733" y="5094980"/>
              <a:ext cx="67214" cy="159116"/>
            </p14:xfrm>
          </p:contentPart>
        </mc:Choice>
        <mc:Fallback>
          <p:sp>
            <p:nvSpPr>
              <p:cNvPr id="1049714" name=""/>
              <p:cNvSpPr/>
              <p:nvPr/>
            </p:nvSpPr>
            <p:spPr>
              <a:xfrm>
                <a:off x="4172733" y="5094980"/>
                <a:ext cx="67214" cy="159116"/>
              </a:xfrm>
            </p:spPr>
          </p:sp>
        </mc:Fallback>
      </mc:AlternateContent>
      <mc:AlternateContent xmlns:mc="http://schemas.openxmlformats.org/markup-compatibility/2006">
        <mc:Choice xmlns:p14="http://schemas.microsoft.com/office/powerpoint/2010/main" Requires="p14">
          <p:contentPart p14:bwMode="auto" r:id="rId48">
            <p14:nvContentPartPr>
              <p14:cNvPr id="1049715" name=""/>
              <p14:cNvContentPartPr/>
              <p14:nvPr/>
            </p14:nvContentPartPr>
            <p14:xfrm>
              <a:off x="4287015" y="5073138"/>
              <a:ext cx="199796" cy="164721"/>
            </p14:xfrm>
          </p:contentPart>
        </mc:Choice>
        <mc:Fallback>
          <p:sp>
            <p:nvSpPr>
              <p:cNvPr id="1049715" name=""/>
              <p:cNvSpPr/>
              <p:nvPr/>
            </p:nvSpPr>
            <p:spPr>
              <a:xfrm>
                <a:off x="4287015" y="5073138"/>
                <a:ext cx="199796" cy="164721"/>
              </a:xfrm>
            </p:spPr>
          </p:sp>
        </mc:Fallback>
      </mc:AlternateContent>
      <mc:AlternateContent xmlns:mc="http://schemas.openxmlformats.org/markup-compatibility/2006">
        <mc:Choice xmlns:p14="http://schemas.microsoft.com/office/powerpoint/2010/main" Requires="p14">
          <p:contentPart p14:bwMode="auto" r:id="rId49">
            <p14:nvContentPartPr>
              <p14:cNvPr id="1049716" name=""/>
              <p14:cNvContentPartPr/>
              <p14:nvPr/>
            </p14:nvContentPartPr>
            <p14:xfrm>
              <a:off x="4573383" y="5051793"/>
              <a:ext cx="215567" cy="206363"/>
            </p14:xfrm>
          </p:contentPart>
        </mc:Choice>
        <mc:Fallback>
          <p:sp>
            <p:nvSpPr>
              <p:cNvPr id="1049716" name=""/>
              <p:cNvSpPr/>
              <p:nvPr/>
            </p:nvSpPr>
            <p:spPr>
              <a:xfrm>
                <a:off x="4573383" y="5051793"/>
                <a:ext cx="215567" cy="206363"/>
              </a:xfrm>
            </p:spPr>
          </p:sp>
        </mc:Fallback>
      </mc:AlternateContent>
      <mc:AlternateContent xmlns:mc="http://schemas.openxmlformats.org/markup-compatibility/2006">
        <mc:Choice xmlns:p14="http://schemas.microsoft.com/office/powerpoint/2010/main" Requires="p14">
          <p:contentPart p14:bwMode="auto" r:id="rId50">
            <p14:nvContentPartPr>
              <p14:cNvPr id="1049717" name=""/>
              <p14:cNvContentPartPr/>
              <p14:nvPr/>
            </p14:nvContentPartPr>
            <p14:xfrm>
              <a:off x="4551762" y="4921240"/>
              <a:ext cx="212536" cy="37903"/>
            </p14:xfrm>
          </p:contentPart>
        </mc:Choice>
        <mc:Fallback>
          <p:sp>
            <p:nvSpPr>
              <p:cNvPr id="1049717" name=""/>
              <p:cNvSpPr/>
              <p:nvPr/>
            </p:nvSpPr>
            <p:spPr>
              <a:xfrm>
                <a:off x="4551762" y="4921240"/>
                <a:ext cx="212536" cy="37903"/>
              </a:xfrm>
            </p:spPr>
          </p:sp>
        </mc:Fallback>
      </mc:AlternateContent>
      <mc:AlternateContent xmlns:mc="http://schemas.openxmlformats.org/markup-compatibility/2006">
        <mc:Choice xmlns:p14="http://schemas.microsoft.com/office/powerpoint/2010/main" Requires="p14">
          <p:contentPart p14:bwMode="auto" r:id="rId51">
            <p14:nvContentPartPr>
              <p14:cNvPr id="1049718" name=""/>
              <p14:cNvContentPartPr/>
              <p14:nvPr/>
            </p14:nvContentPartPr>
            <p14:xfrm>
              <a:off x="4673545" y="4856211"/>
              <a:ext cx="109931" cy="162521"/>
            </p14:xfrm>
          </p:contentPart>
        </mc:Choice>
        <mc:Fallback>
          <p:sp>
            <p:nvSpPr>
              <p:cNvPr id="1049718" name=""/>
              <p:cNvSpPr/>
              <p:nvPr/>
            </p:nvSpPr>
            <p:spPr>
              <a:xfrm>
                <a:off x="4673545" y="4856211"/>
                <a:ext cx="109931" cy="162521"/>
              </a:xfrm>
            </p:spPr>
          </p:sp>
        </mc:Fallback>
      </mc:AlternateContent>
      <mc:AlternateContent xmlns:mc="http://schemas.openxmlformats.org/markup-compatibility/2006">
        <mc:Choice xmlns:p14="http://schemas.microsoft.com/office/powerpoint/2010/main" Requires="p14">
          <p:contentPart p14:bwMode="auto" r:id="rId52">
            <p14:nvContentPartPr>
              <p14:cNvPr id="1049719" name=""/>
              <p14:cNvContentPartPr/>
              <p14:nvPr/>
            </p14:nvContentPartPr>
            <p14:xfrm>
              <a:off x="4736515" y="5190820"/>
              <a:ext cx="115521" cy="204392"/>
            </p14:xfrm>
          </p:contentPart>
        </mc:Choice>
        <mc:Fallback>
          <p:sp>
            <p:nvSpPr>
              <p:cNvPr id="1049719" name=""/>
              <p:cNvSpPr/>
              <p:nvPr/>
            </p:nvSpPr>
            <p:spPr>
              <a:xfrm>
                <a:off x="4736515" y="5190820"/>
                <a:ext cx="115521" cy="204392"/>
              </a:xfrm>
            </p:spPr>
          </p:sp>
        </mc:Fallback>
      </mc:AlternateContent>
      <mc:AlternateContent xmlns:mc="http://schemas.openxmlformats.org/markup-compatibility/2006">
        <mc:Choice xmlns:p14="http://schemas.microsoft.com/office/powerpoint/2010/main" Requires="p14">
          <p:contentPart p14:bwMode="auto" r:id="rId53">
            <p14:nvContentPartPr>
              <p14:cNvPr id="1049720" name=""/>
              <p14:cNvContentPartPr/>
              <p14:nvPr/>
            </p14:nvContentPartPr>
            <p14:xfrm>
              <a:off x="4853052" y="5225533"/>
              <a:ext cx="92300" cy="255988"/>
            </p14:xfrm>
          </p:contentPart>
        </mc:Choice>
        <mc:Fallback>
          <p:sp>
            <p:nvSpPr>
              <p:cNvPr id="1049720" name=""/>
              <p:cNvSpPr/>
              <p:nvPr/>
            </p:nvSpPr>
            <p:spPr>
              <a:xfrm>
                <a:off x="4853052" y="5225533"/>
                <a:ext cx="92300" cy="255988"/>
              </a:xfrm>
            </p:spPr>
          </p:sp>
        </mc:Fallback>
      </mc:AlternateContent>
      <mc:AlternateContent xmlns:mc="http://schemas.openxmlformats.org/markup-compatibility/2006">
        <mc:Choice xmlns:p14="http://schemas.microsoft.com/office/powerpoint/2010/main" Requires="p14">
          <p:contentPart p14:bwMode="auto" r:id="rId54">
            <p14:nvContentPartPr>
              <p14:cNvPr id="1049721" name=""/>
              <p14:cNvContentPartPr/>
              <p14:nvPr/>
            </p14:nvContentPartPr>
            <p14:xfrm>
              <a:off x="4913267" y="5311408"/>
              <a:ext cx="183719" cy="247236"/>
            </p14:xfrm>
          </p:contentPart>
        </mc:Choice>
        <mc:Fallback>
          <p:sp>
            <p:nvSpPr>
              <p:cNvPr id="1049721" name=""/>
              <p:cNvSpPr/>
              <p:nvPr/>
            </p:nvSpPr>
            <p:spPr>
              <a:xfrm>
                <a:off x="4913267" y="5311408"/>
                <a:ext cx="183719" cy="247236"/>
              </a:xfrm>
            </p:spPr>
          </p:sp>
        </mc:Fallback>
      </mc:AlternateContent>
      <mc:AlternateContent xmlns:mc="http://schemas.openxmlformats.org/markup-compatibility/2006">
        <mc:Choice xmlns:p14="http://schemas.microsoft.com/office/powerpoint/2010/main" Requires="p14">
          <p:contentPart p14:bwMode="auto" r:id="rId55">
            <p14:nvContentPartPr>
              <p14:cNvPr id="1049722" name=""/>
              <p14:cNvContentPartPr/>
              <p14:nvPr/>
            </p14:nvContentPartPr>
            <p14:xfrm>
              <a:off x="3433953" y="5109375"/>
              <a:ext cx="173986" cy="50632"/>
            </p14:xfrm>
          </p:contentPart>
        </mc:Choice>
        <mc:Fallback>
          <p:sp>
            <p:nvSpPr>
              <p:cNvPr id="1049722" name=""/>
              <p:cNvSpPr/>
              <p:nvPr/>
            </p:nvSpPr>
            <p:spPr>
              <a:xfrm>
                <a:off x="3433953" y="5109375"/>
                <a:ext cx="173986" cy="50632"/>
              </a:xfrm>
            </p:spPr>
          </p:sp>
        </mc:Fallback>
      </mc:AlternateContent>
      <mc:AlternateContent xmlns:mc="http://schemas.openxmlformats.org/markup-compatibility/2006">
        <mc:Choice xmlns:p14="http://schemas.microsoft.com/office/powerpoint/2010/main" Requires="p14">
          <p:contentPart p14:bwMode="auto" r:id="rId56">
            <p14:nvContentPartPr>
              <p14:cNvPr id="1049723" name=""/>
              <p14:cNvContentPartPr/>
              <p14:nvPr/>
            </p14:nvContentPartPr>
            <p14:xfrm>
              <a:off x="3426385" y="5203939"/>
              <a:ext cx="181554" cy="10603"/>
            </p14:xfrm>
          </p:contentPart>
        </mc:Choice>
        <mc:Fallback>
          <p:sp>
            <p:nvSpPr>
              <p:cNvPr id="1049723" name=""/>
              <p:cNvSpPr/>
              <p:nvPr/>
            </p:nvSpPr>
            <p:spPr>
              <a:xfrm>
                <a:off x="3426385" y="5203939"/>
                <a:ext cx="181554" cy="10603"/>
              </a:xfrm>
            </p:spPr>
          </p:sp>
        </mc:Fallback>
      </mc:AlternateContent>
      <mc:AlternateContent xmlns:mc="http://schemas.openxmlformats.org/markup-compatibility/2006">
        <mc:Choice xmlns:p14="http://schemas.microsoft.com/office/powerpoint/2010/main" Requires="p14">
          <p:contentPart p14:bwMode="auto" r:id="rId57">
            <p14:nvContentPartPr>
              <p14:cNvPr id="1049724" name=""/>
              <p14:cNvContentPartPr/>
              <p14:nvPr/>
            </p14:nvContentPartPr>
            <p14:xfrm>
              <a:off x="2902700" y="5044099"/>
              <a:ext cx="199875" cy="207813"/>
            </p14:xfrm>
          </p:contentPart>
        </mc:Choice>
        <mc:Fallback>
          <p:sp>
            <p:nvSpPr>
              <p:cNvPr id="1049724" name=""/>
              <p:cNvSpPr/>
              <p:nvPr/>
            </p:nvSpPr>
            <p:spPr>
              <a:xfrm>
                <a:off x="2902700" y="5044099"/>
                <a:ext cx="199875" cy="207813"/>
              </a:xfrm>
            </p:spPr>
          </p:sp>
        </mc:Fallback>
      </mc:AlternateContent>
      <mc:AlternateContent xmlns:mc="http://schemas.openxmlformats.org/markup-compatibility/2006">
        <mc:Choice xmlns:p14="http://schemas.microsoft.com/office/powerpoint/2010/main" Requires="p14">
          <p:contentPart p14:bwMode="auto" r:id="rId58">
            <p14:nvContentPartPr>
              <p14:cNvPr id="1049725" name=""/>
              <p14:cNvContentPartPr/>
              <p14:nvPr/>
            </p14:nvContentPartPr>
            <p14:xfrm>
              <a:off x="3090729" y="4805082"/>
              <a:ext cx="44266" cy="476987"/>
            </p14:xfrm>
          </p:contentPart>
        </mc:Choice>
        <mc:Fallback>
          <p:sp>
            <p:nvSpPr>
              <p:cNvPr id="1049725" name=""/>
              <p:cNvSpPr/>
              <p:nvPr/>
            </p:nvSpPr>
            <p:spPr>
              <a:xfrm>
                <a:off x="3090729" y="4805082"/>
                <a:ext cx="44266" cy="476987"/>
              </a:xfrm>
            </p:spPr>
          </p:sp>
        </mc:Fallback>
      </mc:AlternateContent>
      <mc:AlternateContent xmlns:mc="http://schemas.openxmlformats.org/markup-compatibility/2006">
        <mc:Choice xmlns:p14="http://schemas.microsoft.com/office/powerpoint/2010/main" Requires="p14">
          <p:contentPart p14:bwMode="auto" r:id="rId59">
            <p14:nvContentPartPr>
              <p14:cNvPr id="1049726" name=""/>
              <p14:cNvContentPartPr/>
              <p14:nvPr/>
            </p14:nvContentPartPr>
            <p14:xfrm>
              <a:off x="3114186" y="5124913"/>
              <a:ext cx="198293" cy="218179"/>
            </p14:xfrm>
          </p:contentPart>
        </mc:Choice>
        <mc:Fallback>
          <p:sp>
            <p:nvSpPr>
              <p:cNvPr id="1049726" name=""/>
              <p:cNvSpPr/>
              <p:nvPr/>
            </p:nvSpPr>
            <p:spPr>
              <a:xfrm>
                <a:off x="3114186" y="5124913"/>
                <a:ext cx="198293" cy="218179"/>
              </a:xfrm>
            </p:spPr>
          </p:sp>
        </mc:Fallback>
      </mc:AlternateContent>
      <mc:AlternateContent xmlns:mc="http://schemas.openxmlformats.org/markup-compatibility/2006">
        <mc:Choice xmlns:p14="http://schemas.microsoft.com/office/powerpoint/2010/main" Requires="p14">
          <p:contentPart p14:bwMode="auto" r:id="rId60">
            <p14:nvContentPartPr>
              <p14:cNvPr id="1049727" name=""/>
              <p14:cNvContentPartPr/>
              <p14:nvPr/>
            </p14:nvContentPartPr>
            <p14:xfrm>
              <a:off x="2848632" y="4925931"/>
              <a:ext cx="437198" cy="27447"/>
            </p14:xfrm>
          </p:contentPart>
        </mc:Choice>
        <mc:Fallback>
          <p:sp>
            <p:nvSpPr>
              <p:cNvPr id="1049727" name=""/>
              <p:cNvSpPr/>
              <p:nvPr/>
            </p:nvSpPr>
            <p:spPr>
              <a:xfrm>
                <a:off x="2848632" y="4925931"/>
                <a:ext cx="437198" cy="27447"/>
              </a:xfrm>
            </p:spPr>
          </p:sp>
        </mc:Fallback>
      </mc:AlternateContent>
      <mc:AlternateContent xmlns:mc="http://schemas.openxmlformats.org/markup-compatibility/2006">
        <mc:Choice xmlns:p14="http://schemas.microsoft.com/office/powerpoint/2010/main" Requires="p14">
          <p:contentPart p14:bwMode="auto" r:id="rId61">
            <p14:nvContentPartPr>
              <p14:cNvPr id="1049728" name=""/>
              <p14:cNvContentPartPr/>
              <p14:nvPr/>
            </p14:nvContentPartPr>
            <p14:xfrm>
              <a:off x="3193169" y="4856211"/>
              <a:ext cx="141425" cy="165817"/>
            </p14:xfrm>
          </p:contentPart>
        </mc:Choice>
        <mc:Fallback>
          <p:sp>
            <p:nvSpPr>
              <p:cNvPr id="1049728" name=""/>
              <p:cNvSpPr/>
              <p:nvPr/>
            </p:nvSpPr>
            <p:spPr>
              <a:xfrm>
                <a:off x="3193169" y="4856211"/>
                <a:ext cx="141425" cy="165817"/>
              </a:xfrm>
            </p:spPr>
          </p:sp>
        </mc:Fallback>
      </mc:AlternateContent>
      <mc:AlternateContent xmlns:mc="http://schemas.openxmlformats.org/markup-compatibility/2006">
        <mc:Choice xmlns:p14="http://schemas.microsoft.com/office/powerpoint/2010/main" Requires="p14">
          <p:contentPart p14:bwMode="auto" r:id="rId62">
            <p14:nvContentPartPr>
              <p14:cNvPr id="1049729" name=""/>
              <p14:cNvContentPartPr/>
              <p14:nvPr/>
            </p14:nvContentPartPr>
            <p14:xfrm>
              <a:off x="2251051" y="5159959"/>
              <a:ext cx="477046" cy="14941"/>
            </p14:xfrm>
          </p:contentPart>
        </mc:Choice>
        <mc:Fallback>
          <p:sp>
            <p:nvSpPr>
              <p:cNvPr id="1049729" name=""/>
              <p:cNvSpPr/>
              <p:nvPr/>
            </p:nvSpPr>
            <p:spPr>
              <a:xfrm>
                <a:off x="2251051" y="5159959"/>
                <a:ext cx="477046" cy="14941"/>
              </a:xfrm>
            </p:spPr>
          </p:sp>
        </mc:Fallback>
      </mc:AlternateContent>
      <mc:AlternateContent xmlns:mc="http://schemas.openxmlformats.org/markup-compatibility/2006">
        <mc:Choice xmlns:p14="http://schemas.microsoft.com/office/powerpoint/2010/main" Requires="p14">
          <p:contentPart p14:bwMode="auto" r:id="rId63">
            <p14:nvContentPartPr>
              <p14:cNvPr id="1049730" name=""/>
              <p14:cNvContentPartPr/>
              <p14:nvPr/>
            </p14:nvContentPartPr>
            <p14:xfrm>
              <a:off x="2613815" y="5116821"/>
              <a:ext cx="145522" cy="167097"/>
            </p14:xfrm>
          </p:contentPart>
        </mc:Choice>
        <mc:Fallback>
          <p:sp>
            <p:nvSpPr>
              <p:cNvPr id="1049730" name=""/>
              <p:cNvSpPr/>
              <p:nvPr/>
            </p:nvSpPr>
            <p:spPr>
              <a:xfrm>
                <a:off x="2613815" y="5116821"/>
                <a:ext cx="145522" cy="167097"/>
              </a:xfrm>
            </p:spPr>
          </p:sp>
        </mc:Fallback>
      </mc:AlternateContent>
      <mc:AlternateContent xmlns:mc="http://schemas.openxmlformats.org/markup-compatibility/2006">
        <mc:Choice xmlns:p14="http://schemas.microsoft.com/office/powerpoint/2010/main" Requires="p14">
          <p:contentPart p14:bwMode="auto" r:id="rId64">
            <p14:nvContentPartPr>
              <p14:cNvPr id="1049731" name=""/>
              <p14:cNvContentPartPr/>
              <p14:nvPr/>
            </p14:nvContentPartPr>
            <p14:xfrm>
              <a:off x="1018716" y="4964426"/>
              <a:ext cx="2940" cy="169278"/>
            </p14:xfrm>
          </p:contentPart>
        </mc:Choice>
        <mc:Fallback>
          <p:sp>
            <p:nvSpPr>
              <p:cNvPr id="1049731" name=""/>
              <p:cNvSpPr/>
              <p:nvPr/>
            </p:nvSpPr>
            <p:spPr>
              <a:xfrm>
                <a:off x="1018716" y="4964426"/>
                <a:ext cx="2940" cy="169278"/>
              </a:xfrm>
            </p:spPr>
          </p:sp>
        </mc:Fallback>
      </mc:AlternateContent>
      <mc:AlternateContent xmlns:mc="http://schemas.openxmlformats.org/markup-compatibility/2006">
        <mc:Choice xmlns:p14="http://schemas.microsoft.com/office/powerpoint/2010/main" Requires="p14">
          <p:contentPart p14:bwMode="auto" r:id="rId65">
            <p14:nvContentPartPr>
              <p14:cNvPr id="1049732" name=""/>
              <p14:cNvContentPartPr/>
              <p14:nvPr/>
            </p14:nvContentPartPr>
            <p14:xfrm>
              <a:off x="1026217" y="4841567"/>
              <a:ext cx="0" cy="35989"/>
            </p14:xfrm>
          </p:contentPart>
        </mc:Choice>
        <mc:Fallback>
          <p:sp>
            <p:nvSpPr>
              <p:cNvPr id="1049732" name=""/>
              <p:cNvSpPr/>
              <p:nvPr/>
            </p:nvSpPr>
            <p:spPr>
              <a:xfrm>
                <a:off x="1026217" y="4841567"/>
                <a:ext cx="0" cy="35989"/>
              </a:xfrm>
            </p:spPr>
          </p:sp>
        </mc:Fallback>
      </mc:AlternateContent>
      <mc:AlternateContent xmlns:mc="http://schemas.openxmlformats.org/markup-compatibility/2006">
        <mc:Choice xmlns:p14="http://schemas.microsoft.com/office/powerpoint/2010/main" Requires="p14">
          <p:contentPart p14:bwMode="auto" r:id="rId66">
            <p14:nvContentPartPr>
              <p14:cNvPr id="1049733" name=""/>
              <p14:cNvContentPartPr/>
              <p14:nvPr/>
            </p14:nvContentPartPr>
            <p14:xfrm>
              <a:off x="1110964" y="4976810"/>
              <a:ext cx="440257" cy="401205"/>
            </p14:xfrm>
          </p:contentPart>
        </mc:Choice>
        <mc:Fallback>
          <p:sp>
            <p:nvSpPr>
              <p:cNvPr id="1049733" name=""/>
              <p:cNvSpPr/>
              <p:nvPr/>
            </p:nvSpPr>
            <p:spPr>
              <a:xfrm>
                <a:off x="1110964" y="4976810"/>
                <a:ext cx="440257" cy="401205"/>
              </a:xfrm>
            </p:spPr>
          </p:sp>
        </mc:Fallback>
      </mc:AlternateContent>
      <mc:AlternateContent xmlns:mc="http://schemas.openxmlformats.org/markup-compatibility/2006">
        <mc:Choice xmlns:p14="http://schemas.microsoft.com/office/powerpoint/2010/main" Requires="p14">
          <p:contentPart p14:bwMode="auto" r:id="rId67">
            <p14:nvContentPartPr>
              <p14:cNvPr id="1049734" name=""/>
              <p14:cNvContentPartPr/>
              <p14:nvPr/>
            </p14:nvContentPartPr>
            <p14:xfrm>
              <a:off x="1590873" y="5061758"/>
              <a:ext cx="86705" cy="119233"/>
            </p14:xfrm>
          </p:contentPart>
        </mc:Choice>
        <mc:Fallback>
          <p:sp>
            <p:nvSpPr>
              <p:cNvPr id="1049734" name=""/>
              <p:cNvSpPr/>
              <p:nvPr/>
            </p:nvSpPr>
            <p:spPr>
              <a:xfrm>
                <a:off x="1590873" y="5061758"/>
                <a:ext cx="86705" cy="119233"/>
              </a:xfrm>
            </p:spPr>
          </p:sp>
        </mc:Fallback>
      </mc:AlternateContent>
      <mc:AlternateContent xmlns:mc="http://schemas.openxmlformats.org/markup-compatibility/2006">
        <mc:Choice xmlns:p14="http://schemas.microsoft.com/office/powerpoint/2010/main" Requires="p14">
          <p:contentPart p14:bwMode="auto" r:id="rId68">
            <p14:nvContentPartPr>
              <p14:cNvPr id="1049735" name=""/>
              <p14:cNvContentPartPr/>
              <p14:nvPr/>
            </p14:nvContentPartPr>
            <p14:xfrm>
              <a:off x="1748786" y="5008358"/>
              <a:ext cx="236748" cy="189677"/>
            </p14:xfrm>
          </p:contentPart>
        </mc:Choice>
        <mc:Fallback>
          <p:sp>
            <p:nvSpPr>
              <p:cNvPr id="1049735" name=""/>
              <p:cNvSpPr/>
              <p:nvPr/>
            </p:nvSpPr>
            <p:spPr>
              <a:xfrm>
                <a:off x="1748786" y="5008358"/>
                <a:ext cx="236748" cy="189677"/>
              </a:xfrm>
            </p:spPr>
          </p:sp>
        </mc:Fallback>
      </mc:AlternateContent>
      <mc:AlternateContent xmlns:mc="http://schemas.openxmlformats.org/markup-compatibility/2006">
        <mc:Choice xmlns:p14="http://schemas.microsoft.com/office/powerpoint/2010/main" Requires="p14">
          <p:contentPart p14:bwMode="auto" r:id="rId69">
            <p14:nvContentPartPr>
              <p14:cNvPr id="1049736" name=""/>
              <p14:cNvContentPartPr/>
              <p14:nvPr/>
            </p14:nvContentPartPr>
            <p14:xfrm>
              <a:off x="1921844" y="4841567"/>
              <a:ext cx="62314" cy="109118"/>
            </p14:xfrm>
          </p:contentPart>
        </mc:Choice>
        <mc:Fallback>
          <p:sp>
            <p:nvSpPr>
              <p:cNvPr id="1049736" name=""/>
              <p:cNvSpPr/>
              <p:nvPr/>
            </p:nvSpPr>
            <p:spPr>
              <a:xfrm>
                <a:off x="1921844" y="4841567"/>
                <a:ext cx="62314" cy="109118"/>
              </a:xfrm>
            </p:spPr>
          </p:sp>
        </mc:Fallback>
      </mc:AlternateContent>
      <mc:AlternateContent xmlns:mc="http://schemas.openxmlformats.org/markup-compatibility/2006">
        <mc:Choice xmlns:p14="http://schemas.microsoft.com/office/powerpoint/2010/main" Requires="p14">
          <p:contentPart p14:bwMode="auto" r:id="rId70">
            <p14:nvContentPartPr>
              <p14:cNvPr id="1049737" name=""/>
              <p14:cNvContentPartPr/>
              <p14:nvPr/>
            </p14:nvContentPartPr>
            <p14:xfrm>
              <a:off x="1104758" y="5428064"/>
              <a:ext cx="35415" cy="383522"/>
            </p14:xfrm>
          </p:contentPart>
        </mc:Choice>
        <mc:Fallback>
          <p:sp>
            <p:nvSpPr>
              <p:cNvPr id="1049737" name=""/>
              <p:cNvSpPr/>
              <p:nvPr/>
            </p:nvSpPr>
            <p:spPr>
              <a:xfrm>
                <a:off x="1104758" y="5428064"/>
                <a:ext cx="35415" cy="383522"/>
              </a:xfrm>
            </p:spPr>
          </p:sp>
        </mc:Fallback>
      </mc:AlternateContent>
      <mc:AlternateContent xmlns:mc="http://schemas.openxmlformats.org/markup-compatibility/2006">
        <mc:Choice xmlns:p14="http://schemas.microsoft.com/office/powerpoint/2010/main" Requires="p14">
          <p:contentPart p14:bwMode="auto" r:id="rId71">
            <p14:nvContentPartPr>
              <p14:cNvPr id="1049738" name=""/>
              <p14:cNvContentPartPr/>
              <p14:nvPr/>
            </p14:nvContentPartPr>
            <p14:xfrm>
              <a:off x="1118878" y="5525852"/>
              <a:ext cx="157526" cy="156316"/>
            </p14:xfrm>
          </p:contentPart>
        </mc:Choice>
        <mc:Fallback>
          <p:sp>
            <p:nvSpPr>
              <p:cNvPr id="1049738" name=""/>
              <p:cNvSpPr/>
              <p:nvPr/>
            </p:nvSpPr>
            <p:spPr>
              <a:xfrm>
                <a:off x="1118878" y="5525852"/>
                <a:ext cx="157526" cy="156316"/>
              </a:xfrm>
            </p:spPr>
          </p:sp>
        </mc:Fallback>
      </mc:AlternateContent>
      <mc:AlternateContent xmlns:mc="http://schemas.openxmlformats.org/markup-compatibility/2006">
        <mc:Choice xmlns:p14="http://schemas.microsoft.com/office/powerpoint/2010/main" Requires="p14">
          <p:contentPart p14:bwMode="auto" r:id="rId72">
            <p14:nvContentPartPr>
              <p14:cNvPr id="1049739" name=""/>
              <p14:cNvContentPartPr/>
              <p14:nvPr/>
            </p14:nvContentPartPr>
            <p14:xfrm>
              <a:off x="1272257" y="5588662"/>
              <a:ext cx="285613" cy="205259"/>
            </p14:xfrm>
          </p:contentPart>
        </mc:Choice>
        <mc:Fallback>
          <p:sp>
            <p:nvSpPr>
              <p:cNvPr id="1049739" name=""/>
              <p:cNvSpPr/>
              <p:nvPr/>
            </p:nvSpPr>
            <p:spPr>
              <a:xfrm>
                <a:off x="1272257" y="5588662"/>
                <a:ext cx="285613" cy="205259"/>
              </a:xfrm>
            </p:spPr>
          </p:sp>
        </mc:Fallback>
      </mc:AlternateContent>
      <mc:AlternateContent xmlns:mc="http://schemas.openxmlformats.org/markup-compatibility/2006">
        <mc:Choice xmlns:p14="http://schemas.microsoft.com/office/powerpoint/2010/main" Requires="p14">
          <p:contentPart p14:bwMode="auto" r:id="rId73">
            <p14:nvContentPartPr>
              <p14:cNvPr id="1049740" name=""/>
              <p14:cNvContentPartPr/>
              <p14:nvPr/>
            </p14:nvContentPartPr>
            <p14:xfrm>
              <a:off x="1663585" y="5370482"/>
              <a:ext cx="254204" cy="434559"/>
            </p14:xfrm>
          </p:contentPart>
        </mc:Choice>
        <mc:Fallback>
          <p:sp>
            <p:nvSpPr>
              <p:cNvPr id="1049740" name=""/>
              <p:cNvSpPr/>
              <p:nvPr/>
            </p:nvSpPr>
            <p:spPr>
              <a:xfrm>
                <a:off x="1663585" y="5370482"/>
                <a:ext cx="254204" cy="434559"/>
              </a:xfrm>
            </p:spPr>
          </p:sp>
        </mc:Fallback>
      </mc:AlternateContent>
      <mc:AlternateContent xmlns:mc="http://schemas.openxmlformats.org/markup-compatibility/2006">
        <mc:Choice xmlns:p14="http://schemas.microsoft.com/office/powerpoint/2010/main" Requires="p14">
          <p:contentPart p14:bwMode="auto" r:id="rId74">
            <p14:nvContentPartPr>
              <p14:cNvPr id="1049741" name=""/>
              <p14:cNvContentPartPr/>
              <p14:nvPr/>
            </p14:nvContentPartPr>
            <p14:xfrm>
              <a:off x="1988749" y="5594855"/>
              <a:ext cx="353943" cy="226745"/>
            </p14:xfrm>
          </p:contentPart>
        </mc:Choice>
        <mc:Fallback>
          <p:sp>
            <p:nvSpPr>
              <p:cNvPr id="1049741" name=""/>
              <p:cNvSpPr/>
              <p:nvPr/>
            </p:nvSpPr>
            <p:spPr>
              <a:xfrm>
                <a:off x="1988749" y="5594855"/>
                <a:ext cx="353943" cy="226745"/>
              </a:xfrm>
            </p:spPr>
          </p:sp>
        </mc:Fallback>
      </mc:AlternateContent>
      <mc:AlternateContent xmlns:mc="http://schemas.openxmlformats.org/markup-compatibility/2006">
        <mc:Choice xmlns:p14="http://schemas.microsoft.com/office/powerpoint/2010/main" Requires="p14">
          <p:contentPart p14:bwMode="auto" r:id="rId75">
            <p14:nvContentPartPr>
              <p14:cNvPr id="1049742" name=""/>
              <p14:cNvContentPartPr/>
              <p14:nvPr/>
            </p14:nvContentPartPr>
            <p14:xfrm>
              <a:off x="2396567" y="5481446"/>
              <a:ext cx="345650" cy="359871"/>
            </p14:xfrm>
          </p:contentPart>
        </mc:Choice>
        <mc:Fallback>
          <p:sp>
            <p:nvSpPr>
              <p:cNvPr id="1049742" name=""/>
              <p:cNvSpPr/>
              <p:nvPr/>
            </p:nvSpPr>
            <p:spPr>
              <a:xfrm>
                <a:off x="2396567" y="5481446"/>
                <a:ext cx="345650" cy="359871"/>
              </a:xfrm>
            </p:spPr>
          </p:sp>
        </mc:Fallback>
      </mc:AlternateContent>
      <mc:AlternateContent xmlns:mc="http://schemas.openxmlformats.org/markup-compatibility/2006">
        <mc:Choice xmlns:p14="http://schemas.microsoft.com/office/powerpoint/2010/main" Requires="p14">
          <p:contentPart p14:bwMode="auto" r:id="rId76">
            <p14:nvContentPartPr>
              <p14:cNvPr id="1049743" name=""/>
              <p14:cNvContentPartPr/>
              <p14:nvPr/>
            </p14:nvContentPartPr>
            <p14:xfrm>
              <a:off x="2678237" y="5667081"/>
              <a:ext cx="162050" cy="152146"/>
            </p14:xfrm>
          </p:contentPart>
        </mc:Choice>
        <mc:Fallback>
          <p:sp>
            <p:nvSpPr>
              <p:cNvPr id="1049743" name=""/>
              <p:cNvSpPr/>
              <p:nvPr/>
            </p:nvSpPr>
            <p:spPr>
              <a:xfrm>
                <a:off x="2678237" y="5667081"/>
                <a:ext cx="162050" cy="152146"/>
              </a:xfrm>
            </p:spPr>
          </p:sp>
        </mc:Fallback>
      </mc:AlternateContent>
      <mc:AlternateContent xmlns:mc="http://schemas.openxmlformats.org/markup-compatibility/2006">
        <mc:Choice xmlns:p14="http://schemas.microsoft.com/office/powerpoint/2010/main" Requires="p14">
          <p:contentPart p14:bwMode="auto" r:id="rId77">
            <p14:nvContentPartPr>
              <p14:cNvPr id="1049744" name=""/>
              <p14:cNvContentPartPr/>
              <p14:nvPr/>
            </p14:nvContentPartPr>
            <p14:xfrm>
              <a:off x="2885622" y="5543974"/>
              <a:ext cx="0" cy="72721"/>
            </p14:xfrm>
          </p:contentPart>
        </mc:Choice>
        <mc:Fallback>
          <p:sp>
            <p:nvSpPr>
              <p:cNvPr id="1049744" name=""/>
              <p:cNvSpPr/>
              <p:nvPr/>
            </p:nvSpPr>
            <p:spPr>
              <a:xfrm>
                <a:off x="2885622" y="5543974"/>
                <a:ext cx="0" cy="72721"/>
              </a:xfrm>
            </p:spPr>
          </p:sp>
        </mc:Fallback>
      </mc:AlternateContent>
      <mc:AlternateContent xmlns:mc="http://schemas.openxmlformats.org/markup-compatibility/2006">
        <mc:Choice xmlns:p14="http://schemas.microsoft.com/office/powerpoint/2010/main" Requires="p14">
          <p:contentPart p14:bwMode="auto" r:id="rId78">
            <p14:nvContentPartPr>
              <p14:cNvPr id="1049745" name=""/>
              <p14:cNvContentPartPr/>
              <p14:nvPr/>
            </p14:nvContentPartPr>
            <p14:xfrm>
              <a:off x="2606755" y="5551171"/>
              <a:ext cx="22373" cy="72617"/>
            </p14:xfrm>
          </p:contentPart>
        </mc:Choice>
        <mc:Fallback>
          <p:sp>
            <p:nvSpPr>
              <p:cNvPr id="1049745" name=""/>
              <p:cNvSpPr/>
              <p:nvPr/>
            </p:nvSpPr>
            <p:spPr>
              <a:xfrm>
                <a:off x="2606755" y="5551171"/>
                <a:ext cx="22373" cy="72617"/>
              </a:xfrm>
            </p:spPr>
          </p:sp>
        </mc:Fallback>
      </mc:AlternateContent>
      <mc:AlternateContent xmlns:mc="http://schemas.openxmlformats.org/markup-compatibility/2006">
        <mc:Choice xmlns:p14="http://schemas.microsoft.com/office/powerpoint/2010/main" Requires="p14">
          <p:contentPart p14:bwMode="auto" r:id="rId79">
            <p14:nvContentPartPr>
              <p14:cNvPr id="1049746" name=""/>
              <p14:cNvContentPartPr/>
              <p14:nvPr/>
            </p14:nvContentPartPr>
            <p14:xfrm>
              <a:off x="2876488" y="5666090"/>
              <a:ext cx="272578" cy="176040"/>
            </p14:xfrm>
          </p:contentPart>
        </mc:Choice>
        <mc:Fallback>
          <p:sp>
            <p:nvSpPr>
              <p:cNvPr id="1049746" name=""/>
              <p:cNvSpPr/>
              <p:nvPr/>
            </p:nvSpPr>
            <p:spPr>
              <a:xfrm>
                <a:off x="2876488" y="5666090"/>
                <a:ext cx="272578" cy="176040"/>
              </a:xfrm>
            </p:spPr>
          </p:sp>
        </mc:Fallback>
      </mc:AlternateContent>
      <mc:AlternateContent xmlns:mc="http://schemas.openxmlformats.org/markup-compatibility/2006">
        <mc:Choice xmlns:p14="http://schemas.microsoft.com/office/powerpoint/2010/main" Requires="p14">
          <p:contentPart p14:bwMode="auto" r:id="rId80">
            <p14:nvContentPartPr>
              <p14:cNvPr id="1049747" name=""/>
              <p14:cNvContentPartPr/>
              <p14:nvPr/>
            </p14:nvContentPartPr>
            <p14:xfrm>
              <a:off x="3193169" y="5659883"/>
              <a:ext cx="71481" cy="196563"/>
            </p14:xfrm>
          </p:contentPart>
        </mc:Choice>
        <mc:Fallback>
          <p:sp>
            <p:nvSpPr>
              <p:cNvPr id="1049747" name=""/>
              <p:cNvSpPr/>
              <p:nvPr/>
            </p:nvSpPr>
            <p:spPr>
              <a:xfrm>
                <a:off x="3193169" y="5659883"/>
                <a:ext cx="71481" cy="196563"/>
              </a:xfrm>
            </p:spPr>
          </p:sp>
        </mc:Fallback>
      </mc:AlternateContent>
      <mc:AlternateContent xmlns:mc="http://schemas.openxmlformats.org/markup-compatibility/2006">
        <mc:Choice xmlns:p14="http://schemas.microsoft.com/office/powerpoint/2010/main" Requires="p14">
          <p:contentPart p14:bwMode="auto" r:id="rId81">
            <p14:nvContentPartPr>
              <p14:cNvPr id="1049748" name=""/>
              <p14:cNvContentPartPr/>
              <p14:nvPr/>
            </p14:nvContentPartPr>
            <p14:xfrm>
              <a:off x="3420463" y="5688922"/>
              <a:ext cx="1271" cy="175570"/>
            </p14:xfrm>
          </p:contentPart>
        </mc:Choice>
        <mc:Fallback>
          <p:sp>
            <p:nvSpPr>
              <p:cNvPr id="1049748" name=""/>
              <p:cNvSpPr/>
              <p:nvPr/>
            </p:nvSpPr>
            <p:spPr>
              <a:xfrm>
                <a:off x="3420463" y="5688922"/>
                <a:ext cx="1271" cy="175570"/>
              </a:xfrm>
            </p:spPr>
          </p:sp>
        </mc:Fallback>
      </mc:AlternateContent>
      <mc:AlternateContent xmlns:mc="http://schemas.openxmlformats.org/markup-compatibility/2006">
        <mc:Choice xmlns:p14="http://schemas.microsoft.com/office/powerpoint/2010/main" Requires="p14">
          <p:contentPart p14:bwMode="auto" r:id="rId82">
            <p14:nvContentPartPr>
              <p14:cNvPr id="1049749" name=""/>
              <p14:cNvContentPartPr/>
              <p14:nvPr/>
            </p14:nvContentPartPr>
            <p14:xfrm>
              <a:off x="3385993" y="5551171"/>
              <a:ext cx="61221" cy="54744"/>
            </p14:xfrm>
          </p:contentPart>
        </mc:Choice>
        <mc:Fallback>
          <p:sp>
            <p:nvSpPr>
              <p:cNvPr id="1049749" name=""/>
              <p:cNvSpPr/>
              <p:nvPr/>
            </p:nvSpPr>
            <p:spPr>
              <a:xfrm>
                <a:off x="3385993" y="5551171"/>
                <a:ext cx="61221" cy="54744"/>
              </a:xfrm>
            </p:spPr>
          </p:sp>
        </mc:Fallback>
      </mc:AlternateContent>
      <mc:AlternateContent xmlns:mc="http://schemas.openxmlformats.org/markup-compatibility/2006">
        <mc:Choice xmlns:p14="http://schemas.microsoft.com/office/powerpoint/2010/main" Requires="p14">
          <p:contentPart p14:bwMode="auto" r:id="rId83">
            <p14:nvContentPartPr>
              <p14:cNvPr id="1049750" name=""/>
              <p14:cNvContentPartPr/>
              <p14:nvPr/>
            </p14:nvContentPartPr>
            <p14:xfrm>
              <a:off x="3512148" y="5682190"/>
              <a:ext cx="103130" cy="176091"/>
            </p14:xfrm>
          </p:contentPart>
        </mc:Choice>
        <mc:Fallback>
          <p:sp>
            <p:nvSpPr>
              <p:cNvPr id="1049750" name=""/>
              <p:cNvSpPr/>
              <p:nvPr/>
            </p:nvSpPr>
            <p:spPr>
              <a:xfrm>
                <a:off x="3512148" y="5682190"/>
                <a:ext cx="103130" cy="176091"/>
              </a:xfrm>
            </p:spPr>
          </p:sp>
        </mc:Fallback>
      </mc:AlternateContent>
      <mc:AlternateContent xmlns:mc="http://schemas.openxmlformats.org/markup-compatibility/2006">
        <mc:Choice xmlns:p14="http://schemas.microsoft.com/office/powerpoint/2010/main" Requires="p14">
          <p:contentPart p14:bwMode="auto" r:id="rId84">
            <p14:nvContentPartPr>
              <p14:cNvPr id="1049751" name=""/>
              <p14:cNvContentPartPr/>
              <p14:nvPr/>
            </p14:nvContentPartPr>
            <p14:xfrm>
              <a:off x="3690069" y="5725408"/>
              <a:ext cx="16598" cy="124064"/>
            </p14:xfrm>
          </p:contentPart>
        </mc:Choice>
        <mc:Fallback>
          <p:sp>
            <p:nvSpPr>
              <p:cNvPr id="1049751" name=""/>
              <p:cNvSpPr/>
              <p:nvPr/>
            </p:nvSpPr>
            <p:spPr>
              <a:xfrm>
                <a:off x="3690069" y="5725408"/>
                <a:ext cx="16598" cy="124064"/>
              </a:xfrm>
            </p:spPr>
          </p:sp>
        </mc:Fallback>
      </mc:AlternateContent>
      <mc:AlternateContent xmlns:mc="http://schemas.openxmlformats.org/markup-compatibility/2006">
        <mc:Choice xmlns:p14="http://schemas.microsoft.com/office/powerpoint/2010/main" Requires="p14">
          <p:contentPart p14:bwMode="auto" r:id="rId85">
            <p14:nvContentPartPr>
              <p14:cNvPr id="1049752" name=""/>
              <p14:cNvContentPartPr/>
              <p14:nvPr/>
            </p14:nvContentPartPr>
            <p14:xfrm>
              <a:off x="3636178" y="5565815"/>
              <a:ext cx="21621" cy="72721"/>
            </p14:xfrm>
          </p:contentPart>
        </mc:Choice>
        <mc:Fallback>
          <p:sp>
            <p:nvSpPr>
              <p:cNvPr id="1049752" name=""/>
              <p:cNvSpPr/>
              <p:nvPr/>
            </p:nvSpPr>
            <p:spPr>
              <a:xfrm>
                <a:off x="3636178" y="5565815"/>
                <a:ext cx="21621" cy="72721"/>
              </a:xfrm>
            </p:spPr>
          </p:sp>
        </mc:Fallback>
      </mc:AlternateContent>
      <mc:AlternateContent xmlns:mc="http://schemas.openxmlformats.org/markup-compatibility/2006">
        <mc:Choice xmlns:p14="http://schemas.microsoft.com/office/powerpoint/2010/main" Requires="p14">
          <p:contentPart p14:bwMode="auto" r:id="rId86">
            <p14:nvContentPartPr>
              <p14:cNvPr id="1049753" name=""/>
              <p14:cNvContentPartPr/>
              <p14:nvPr/>
            </p14:nvContentPartPr>
            <p14:xfrm>
              <a:off x="3773312" y="5471499"/>
              <a:ext cx="24187" cy="396947"/>
            </p14:xfrm>
          </p:contentPart>
        </mc:Choice>
        <mc:Fallback>
          <p:sp>
            <p:nvSpPr>
              <p:cNvPr id="1049753" name=""/>
              <p:cNvSpPr/>
              <p:nvPr/>
            </p:nvSpPr>
            <p:spPr>
              <a:xfrm>
                <a:off x="3773312" y="5471499"/>
                <a:ext cx="24187" cy="396947"/>
              </a:xfrm>
            </p:spPr>
          </p:sp>
        </mc:Fallback>
      </mc:AlternateContent>
      <mc:AlternateContent xmlns:mc="http://schemas.openxmlformats.org/markup-compatibility/2006">
        <mc:Choice xmlns:p14="http://schemas.microsoft.com/office/powerpoint/2010/main" Requires="p14">
          <p:contentPart p14:bwMode="auto" r:id="rId87">
            <p14:nvContentPartPr>
              <p14:cNvPr id="1049754" name=""/>
              <p14:cNvContentPartPr/>
              <p14:nvPr/>
            </p14:nvContentPartPr>
            <p14:xfrm>
              <a:off x="3743843" y="5725408"/>
              <a:ext cx="135442" cy="141380"/>
            </p14:xfrm>
          </p:contentPart>
        </mc:Choice>
        <mc:Fallback>
          <p:sp>
            <p:nvSpPr>
              <p:cNvPr id="1049754" name=""/>
              <p:cNvSpPr/>
              <p:nvPr/>
            </p:nvSpPr>
            <p:spPr>
              <a:xfrm>
                <a:off x="3743843" y="5725408"/>
                <a:ext cx="135442" cy="141380"/>
              </a:xfrm>
            </p:spPr>
          </p:sp>
        </mc:Fallback>
      </mc:AlternateContent>
      <mc:AlternateContent xmlns:mc="http://schemas.openxmlformats.org/markup-compatibility/2006">
        <mc:Choice xmlns:p14="http://schemas.microsoft.com/office/powerpoint/2010/main" Requires="p14">
          <p:contentPart p14:bwMode="auto" r:id="rId88">
            <p14:nvContentPartPr>
              <p14:cNvPr id="1049755" name=""/>
              <p14:cNvContentPartPr/>
              <p14:nvPr/>
            </p14:nvContentPartPr>
            <p14:xfrm>
              <a:off x="3865185" y="5667081"/>
              <a:ext cx="22603" cy="69175"/>
            </p14:xfrm>
          </p:contentPart>
        </mc:Choice>
        <mc:Fallback>
          <p:sp>
            <p:nvSpPr>
              <p:cNvPr id="1049755" name=""/>
              <p:cNvSpPr/>
              <p:nvPr/>
            </p:nvSpPr>
            <p:spPr>
              <a:xfrm>
                <a:off x="3865185" y="5667081"/>
                <a:ext cx="22603" cy="69175"/>
              </a:xfrm>
            </p:spPr>
          </p:sp>
        </mc:Fallback>
      </mc:AlternateContent>
      <mc:AlternateContent xmlns:mc="http://schemas.openxmlformats.org/markup-compatibility/2006">
        <mc:Choice xmlns:p14="http://schemas.microsoft.com/office/powerpoint/2010/main" Requires="p14">
          <p:contentPart p14:bwMode="auto" r:id="rId89">
            <p14:nvContentPartPr>
              <p14:cNvPr id="1049756" name=""/>
              <p14:cNvContentPartPr/>
              <p14:nvPr/>
            </p14:nvContentPartPr>
            <p14:xfrm>
              <a:off x="3950810" y="5544164"/>
              <a:ext cx="462825" cy="463695"/>
            </p14:xfrm>
          </p:contentPart>
        </mc:Choice>
        <mc:Fallback>
          <p:sp>
            <p:nvSpPr>
              <p:cNvPr id="1049756" name=""/>
              <p:cNvSpPr/>
              <p:nvPr/>
            </p:nvSpPr>
            <p:spPr>
              <a:xfrm>
                <a:off x="3950810" y="5544164"/>
                <a:ext cx="462825" cy="463695"/>
              </a:xfrm>
            </p:spPr>
          </p:sp>
        </mc:Fallback>
      </mc:AlternateContent>
      <mc:AlternateContent xmlns:mc="http://schemas.openxmlformats.org/markup-compatibility/2006">
        <mc:Choice xmlns:p14="http://schemas.microsoft.com/office/powerpoint/2010/main" Requires="p14">
          <p:contentPart p14:bwMode="auto" r:id="rId90">
            <p14:nvContentPartPr>
              <p14:cNvPr id="1049757" name=""/>
              <p14:cNvContentPartPr/>
              <p14:nvPr/>
            </p14:nvContentPartPr>
            <p14:xfrm>
              <a:off x="1274003" y="6137916"/>
              <a:ext cx="180547" cy="217462"/>
            </p14:xfrm>
          </p:contentPart>
        </mc:Choice>
        <mc:Fallback>
          <p:sp>
            <p:nvSpPr>
              <p:cNvPr id="1049757" name=""/>
              <p:cNvSpPr/>
              <p:nvPr/>
            </p:nvSpPr>
            <p:spPr>
              <a:xfrm>
                <a:off x="1274003" y="6137916"/>
                <a:ext cx="180547" cy="217462"/>
              </a:xfrm>
            </p:spPr>
          </p:sp>
        </mc:Fallback>
      </mc:AlternateContent>
      <mc:AlternateContent xmlns:mc="http://schemas.openxmlformats.org/markup-compatibility/2006">
        <mc:Choice xmlns:p14="http://schemas.microsoft.com/office/powerpoint/2010/main" Requires="p14">
          <p:contentPart p14:bwMode="auto" r:id="rId91">
            <p14:nvContentPartPr>
              <p14:cNvPr id="1049758" name=""/>
              <p14:cNvContentPartPr/>
              <p14:nvPr/>
            </p14:nvContentPartPr>
            <p14:xfrm>
              <a:off x="1512468" y="6166904"/>
              <a:ext cx="192823" cy="253959"/>
            </p14:xfrm>
          </p:contentPart>
        </mc:Choice>
        <mc:Fallback>
          <p:sp>
            <p:nvSpPr>
              <p:cNvPr id="1049758" name=""/>
              <p:cNvSpPr/>
              <p:nvPr/>
            </p:nvSpPr>
            <p:spPr>
              <a:xfrm>
                <a:off x="1512468" y="6166904"/>
                <a:ext cx="192823" cy="253959"/>
              </a:xfrm>
            </p:spPr>
          </p:sp>
        </mc:Fallback>
      </mc:AlternateContent>
      <mc:AlternateContent xmlns:mc="http://schemas.openxmlformats.org/markup-compatibility/2006">
        <mc:Choice xmlns:p14="http://schemas.microsoft.com/office/powerpoint/2010/main" Requires="p14">
          <p:contentPart p14:bwMode="auto" r:id="rId92">
            <p14:nvContentPartPr>
              <p14:cNvPr id="1049759" name=""/>
              <p14:cNvContentPartPr/>
              <p14:nvPr/>
            </p14:nvContentPartPr>
            <p14:xfrm>
              <a:off x="1365145" y="6041393"/>
              <a:ext cx="250133" cy="2168"/>
            </p14:xfrm>
          </p:contentPart>
        </mc:Choice>
        <mc:Fallback>
          <p:sp>
            <p:nvSpPr>
              <p:cNvPr id="1049759" name=""/>
              <p:cNvSpPr/>
              <p:nvPr/>
            </p:nvSpPr>
            <p:spPr>
              <a:xfrm>
                <a:off x="1365145" y="6041393"/>
                <a:ext cx="250133" cy="2168"/>
              </a:xfrm>
            </p:spPr>
          </p:sp>
        </mc:Fallback>
      </mc:AlternateContent>
      <mc:AlternateContent xmlns:mc="http://schemas.openxmlformats.org/markup-compatibility/2006">
        <mc:Choice xmlns:p14="http://schemas.microsoft.com/office/powerpoint/2010/main" Requires="p14">
          <p:contentPart p14:bwMode="auto" r:id="rId93">
            <p14:nvContentPartPr>
              <p14:cNvPr id="1049760" name=""/>
              <p14:cNvContentPartPr/>
              <p14:nvPr/>
            </p14:nvContentPartPr>
            <p14:xfrm>
              <a:off x="1476728" y="5964176"/>
              <a:ext cx="140712" cy="157561"/>
            </p14:xfrm>
          </p:contentPart>
        </mc:Choice>
        <mc:Fallback>
          <p:sp>
            <p:nvSpPr>
              <p:cNvPr id="1049760" name=""/>
              <p:cNvSpPr/>
              <p:nvPr/>
            </p:nvSpPr>
            <p:spPr>
              <a:xfrm>
                <a:off x="1476728" y="5964176"/>
                <a:ext cx="140712" cy="157561"/>
              </a:xfrm>
            </p:spPr>
          </p:sp>
        </mc:Fallback>
      </mc:AlternateContent>
      <mc:AlternateContent xmlns:mc="http://schemas.openxmlformats.org/markup-compatibility/2006">
        <mc:Choice xmlns:p14="http://schemas.microsoft.com/office/powerpoint/2010/main" Requires="p14">
          <p:contentPart p14:bwMode="auto" r:id="rId94">
            <p14:nvContentPartPr>
              <p14:cNvPr id="1049761" name=""/>
              <p14:cNvContentPartPr/>
              <p14:nvPr/>
            </p14:nvContentPartPr>
            <p14:xfrm>
              <a:off x="1798851" y="6043849"/>
              <a:ext cx="78085" cy="494780"/>
            </p14:xfrm>
          </p:contentPart>
        </mc:Choice>
        <mc:Fallback>
          <p:sp>
            <p:nvSpPr>
              <p:cNvPr id="1049761" name=""/>
              <p:cNvSpPr/>
              <p:nvPr/>
            </p:nvSpPr>
            <p:spPr>
              <a:xfrm>
                <a:off x="1798851" y="6043849"/>
                <a:ext cx="78085" cy="494780"/>
              </a:xfrm>
            </p:spPr>
          </p:sp>
        </mc:Fallback>
      </mc:AlternateContent>
      <mc:AlternateContent xmlns:mc="http://schemas.openxmlformats.org/markup-compatibility/2006">
        <mc:Choice xmlns:p14="http://schemas.microsoft.com/office/powerpoint/2010/main" Requires="p14">
          <p:contentPart p14:bwMode="auto" r:id="rId95">
            <p14:nvContentPartPr>
              <p14:cNvPr id="1049762" name=""/>
              <p14:cNvContentPartPr/>
              <p14:nvPr/>
            </p14:nvContentPartPr>
            <p14:xfrm>
              <a:off x="1933935" y="6087532"/>
              <a:ext cx="99289" cy="371162"/>
            </p14:xfrm>
          </p:contentPart>
        </mc:Choice>
        <mc:Fallback>
          <p:sp>
            <p:nvSpPr>
              <p:cNvPr id="1049762" name=""/>
              <p:cNvSpPr/>
              <p:nvPr/>
            </p:nvSpPr>
            <p:spPr>
              <a:xfrm>
                <a:off x="1933935" y="6087532"/>
                <a:ext cx="99289" cy="371162"/>
              </a:xfrm>
            </p:spPr>
          </p:sp>
        </mc:Fallback>
      </mc:AlternateContent>
      <mc:AlternateContent xmlns:mc="http://schemas.openxmlformats.org/markup-compatibility/2006">
        <mc:Choice xmlns:p14="http://schemas.microsoft.com/office/powerpoint/2010/main" Requires="p14">
          <p:contentPart p14:bwMode="auto" r:id="rId96">
            <p14:nvContentPartPr>
              <p14:cNvPr id="1049763" name=""/>
              <p14:cNvContentPartPr/>
              <p14:nvPr/>
            </p14:nvContentPartPr>
            <p14:xfrm>
              <a:off x="1898558" y="6239430"/>
              <a:ext cx="176686" cy="45220"/>
            </p14:xfrm>
          </p:contentPart>
        </mc:Choice>
        <mc:Fallback>
          <p:sp>
            <p:nvSpPr>
              <p:cNvPr id="1049763" name=""/>
              <p:cNvSpPr/>
              <p:nvPr/>
            </p:nvSpPr>
            <p:spPr>
              <a:xfrm>
                <a:off x="1898558" y="6239430"/>
                <a:ext cx="176686" cy="45220"/>
              </a:xfrm>
            </p:spPr>
          </p:sp>
        </mc:Fallback>
      </mc:AlternateContent>
      <mc:AlternateContent xmlns:mc="http://schemas.openxmlformats.org/markup-compatibility/2006">
        <mc:Choice xmlns:p14="http://schemas.microsoft.com/office/powerpoint/2010/main" Requires="p14">
          <p:contentPart p14:bwMode="auto" r:id="rId97">
            <p14:nvContentPartPr>
              <p14:cNvPr id="1049764" name=""/>
              <p14:cNvContentPartPr/>
              <p14:nvPr/>
            </p14:nvContentPartPr>
            <p14:xfrm>
              <a:off x="2070202" y="6312153"/>
              <a:ext cx="105377" cy="27217"/>
            </p14:xfrm>
          </p:contentPart>
        </mc:Choice>
        <mc:Fallback>
          <p:sp>
            <p:nvSpPr>
              <p:cNvPr id="1049764" name=""/>
              <p:cNvSpPr/>
              <p:nvPr/>
            </p:nvSpPr>
            <p:spPr>
              <a:xfrm>
                <a:off x="2070202" y="6312153"/>
                <a:ext cx="105377" cy="27217"/>
              </a:xfrm>
            </p:spPr>
          </p:sp>
        </mc:Fallback>
      </mc:AlternateContent>
      <mc:AlternateContent xmlns:mc="http://schemas.openxmlformats.org/markup-compatibility/2006">
        <mc:Choice xmlns:p14="http://schemas.microsoft.com/office/powerpoint/2010/main" Requires="p14">
          <p:contentPart p14:bwMode="auto" r:id="rId98">
            <p14:nvContentPartPr>
              <p14:cNvPr id="1049765" name=""/>
              <p14:cNvContentPartPr/>
              <p14:nvPr/>
            </p14:nvContentPartPr>
            <p14:xfrm>
              <a:off x="2070202" y="6384627"/>
              <a:ext cx="142957" cy="28758"/>
            </p14:xfrm>
          </p:contentPart>
        </mc:Choice>
        <mc:Fallback>
          <p:sp>
            <p:nvSpPr>
              <p:cNvPr id="1049765" name=""/>
              <p:cNvSpPr/>
              <p:nvPr/>
            </p:nvSpPr>
            <p:spPr>
              <a:xfrm>
                <a:off x="2070202" y="6384627"/>
                <a:ext cx="142957" cy="28758"/>
              </a:xfrm>
            </p:spPr>
          </p:sp>
        </mc:Fallback>
      </mc:AlternateContent>
      <mc:AlternateContent xmlns:mc="http://schemas.openxmlformats.org/markup-compatibility/2006">
        <mc:Choice xmlns:p14="http://schemas.microsoft.com/office/powerpoint/2010/main" Requires="p14">
          <p:contentPart p14:bwMode="auto" r:id="rId99">
            <p14:nvContentPartPr>
              <p14:cNvPr id="1049766" name=""/>
              <p14:cNvContentPartPr/>
              <p14:nvPr/>
            </p14:nvContentPartPr>
            <p14:xfrm>
              <a:off x="2255927" y="6326300"/>
              <a:ext cx="121982" cy="131874"/>
            </p14:xfrm>
          </p:contentPart>
        </mc:Choice>
        <mc:Fallback>
          <p:sp>
            <p:nvSpPr>
              <p:cNvPr id="1049766" name=""/>
              <p:cNvSpPr/>
              <p:nvPr/>
            </p:nvSpPr>
            <p:spPr>
              <a:xfrm>
                <a:off x="2255927" y="6326300"/>
                <a:ext cx="121982" cy="131874"/>
              </a:xfrm>
            </p:spPr>
          </p:sp>
        </mc:Fallback>
      </mc:AlternateContent>
      <mc:AlternateContent xmlns:mc="http://schemas.openxmlformats.org/markup-compatibility/2006">
        <mc:Choice xmlns:p14="http://schemas.microsoft.com/office/powerpoint/2010/main" Requires="p14">
          <p:contentPart p14:bwMode="auto" r:id="rId100">
            <p14:nvContentPartPr>
              <p14:cNvPr id="1049767" name=""/>
              <p14:cNvContentPartPr/>
              <p14:nvPr/>
            </p14:nvContentPartPr>
            <p14:xfrm>
              <a:off x="2370689" y="6145611"/>
              <a:ext cx="104705" cy="358020"/>
            </p14:xfrm>
          </p:contentPart>
        </mc:Choice>
        <mc:Fallback>
          <p:sp>
            <p:nvSpPr>
              <p:cNvPr id="1049767" name=""/>
              <p:cNvSpPr/>
              <p:nvPr/>
            </p:nvSpPr>
            <p:spPr>
              <a:xfrm>
                <a:off x="2370689" y="6145611"/>
                <a:ext cx="104705" cy="358020"/>
              </a:xfrm>
            </p:spPr>
          </p:sp>
        </mc:Fallback>
      </mc:AlternateContent>
      <mc:AlternateContent xmlns:mc="http://schemas.openxmlformats.org/markup-compatibility/2006">
        <mc:Choice xmlns:p14="http://schemas.microsoft.com/office/powerpoint/2010/main" Requires="p14">
          <p:contentPart p14:bwMode="auto" r:id="rId101">
            <p14:nvContentPartPr>
              <p14:cNvPr id="1049768" name=""/>
              <p14:cNvContentPartPr/>
              <p14:nvPr/>
            </p14:nvContentPartPr>
            <p14:xfrm>
              <a:off x="2556453" y="6217829"/>
              <a:ext cx="305244" cy="292009"/>
            </p14:xfrm>
          </p:contentPart>
        </mc:Choice>
        <mc:Fallback>
          <p:sp>
            <p:nvSpPr>
              <p:cNvPr id="1049768" name=""/>
              <p:cNvSpPr/>
              <p:nvPr/>
            </p:nvSpPr>
            <p:spPr>
              <a:xfrm>
                <a:off x="2556453" y="6217829"/>
                <a:ext cx="305244" cy="292009"/>
              </a:xfrm>
            </p:spPr>
          </p:sp>
        </mc:Fallback>
      </mc:AlternateContent>
      <mc:AlternateContent xmlns:mc="http://schemas.openxmlformats.org/markup-compatibility/2006">
        <mc:Choice xmlns:p14="http://schemas.microsoft.com/office/powerpoint/2010/main" Requires="p14">
          <p:contentPart p14:bwMode="auto" r:id="rId102">
            <p14:nvContentPartPr>
              <p14:cNvPr id="1049769" name=""/>
              <p14:cNvContentPartPr/>
              <p14:nvPr/>
            </p14:nvContentPartPr>
            <p14:xfrm>
              <a:off x="2935482" y="6227508"/>
              <a:ext cx="274689" cy="240968"/>
            </p14:xfrm>
          </p:contentPart>
        </mc:Choice>
        <mc:Fallback>
          <p:sp>
            <p:nvSpPr>
              <p:cNvPr id="1049769" name=""/>
              <p:cNvSpPr/>
              <p:nvPr/>
            </p:nvSpPr>
            <p:spPr>
              <a:xfrm>
                <a:off x="2935482" y="6227508"/>
                <a:ext cx="274689" cy="240968"/>
              </a:xfrm>
            </p:spPr>
          </p:sp>
        </mc:Fallback>
      </mc:AlternateContent>
      <mc:AlternateContent xmlns:mc="http://schemas.openxmlformats.org/markup-compatibility/2006">
        <mc:Choice xmlns:p14="http://schemas.microsoft.com/office/powerpoint/2010/main" Requires="p14">
          <p:contentPart p14:bwMode="auto" r:id="rId103">
            <p14:nvContentPartPr>
              <p14:cNvPr id="1049770" name=""/>
              <p14:cNvContentPartPr/>
              <p14:nvPr/>
            </p14:nvContentPartPr>
            <p14:xfrm>
              <a:off x="2928422" y="6072888"/>
              <a:ext cx="229005" cy="36485"/>
            </p14:xfrm>
          </p:contentPart>
        </mc:Choice>
        <mc:Fallback>
          <p:sp>
            <p:nvSpPr>
              <p:cNvPr id="1049770" name=""/>
              <p:cNvSpPr/>
              <p:nvPr/>
            </p:nvSpPr>
            <p:spPr>
              <a:xfrm>
                <a:off x="2928422" y="6072888"/>
                <a:ext cx="229005" cy="36485"/>
              </a:xfrm>
            </p:spPr>
          </p:sp>
        </mc:Fallback>
      </mc:AlternateContent>
      <mc:AlternateContent xmlns:mc="http://schemas.openxmlformats.org/markup-compatibility/2006">
        <mc:Choice xmlns:p14="http://schemas.microsoft.com/office/powerpoint/2010/main" Requires="p14">
          <p:contentPart p14:bwMode="auto" r:id="rId104">
            <p14:nvContentPartPr>
              <p14:cNvPr id="1049771" name=""/>
              <p14:cNvContentPartPr/>
              <p14:nvPr/>
            </p14:nvContentPartPr>
            <p14:xfrm>
              <a:off x="3085506" y="6000662"/>
              <a:ext cx="110745" cy="189868"/>
            </p14:xfrm>
          </p:contentPart>
        </mc:Choice>
        <mc:Fallback>
          <p:sp>
            <p:nvSpPr>
              <p:cNvPr id="1049771" name=""/>
              <p:cNvSpPr/>
              <p:nvPr/>
            </p:nvSpPr>
            <p:spPr>
              <a:xfrm>
                <a:off x="3085506" y="6000662"/>
                <a:ext cx="110745" cy="189868"/>
              </a:xfrm>
            </p:spPr>
          </p:sp>
        </mc:Fallback>
      </mc:AlternateContent>
      <mc:AlternateContent xmlns:mc="http://schemas.openxmlformats.org/markup-compatibility/2006">
        <mc:Choice xmlns:p14="http://schemas.microsoft.com/office/powerpoint/2010/main" Requires="p14">
          <p:contentPart p14:bwMode="auto" r:id="rId105">
            <p14:nvContentPartPr>
              <p14:cNvPr id="1049772" name=""/>
              <p14:cNvContentPartPr/>
              <p14:nvPr/>
            </p14:nvContentPartPr>
            <p14:xfrm>
              <a:off x="3187098" y="6387371"/>
              <a:ext cx="124250" cy="197041"/>
            </p14:xfrm>
          </p:contentPart>
        </mc:Choice>
        <mc:Fallback>
          <p:sp>
            <p:nvSpPr>
              <p:cNvPr id="1049772" name=""/>
              <p:cNvSpPr/>
              <p:nvPr/>
            </p:nvSpPr>
            <p:spPr>
              <a:xfrm>
                <a:off x="3187098" y="6387371"/>
                <a:ext cx="124250" cy="197041"/>
              </a:xfrm>
            </p:spPr>
          </p:sp>
        </mc:Fallback>
      </mc:AlternateContent>
      <mc:AlternateContent xmlns:mc="http://schemas.openxmlformats.org/markup-compatibility/2006">
        <mc:Choice xmlns:p14="http://schemas.microsoft.com/office/powerpoint/2010/main" Requires="p14">
          <p:contentPart p14:bwMode="auto" r:id="rId106">
            <p14:nvContentPartPr>
              <p14:cNvPr id="1049773" name=""/>
              <p14:cNvContentPartPr/>
              <p14:nvPr/>
            </p14:nvContentPartPr>
            <p14:xfrm>
              <a:off x="3300033" y="6405973"/>
              <a:ext cx="107581" cy="281945"/>
            </p14:xfrm>
          </p:contentPart>
        </mc:Choice>
        <mc:Fallback>
          <p:sp>
            <p:nvSpPr>
              <p:cNvPr id="1049773" name=""/>
              <p:cNvSpPr/>
              <p:nvPr/>
            </p:nvSpPr>
            <p:spPr>
              <a:xfrm>
                <a:off x="3300033" y="6405973"/>
                <a:ext cx="107581" cy="281945"/>
              </a:xfrm>
            </p:spPr>
          </p:sp>
        </mc:Fallback>
      </mc:AlternateContent>
      <mc:AlternateContent xmlns:mc="http://schemas.openxmlformats.org/markup-compatibility/2006">
        <mc:Choice xmlns:p14="http://schemas.microsoft.com/office/powerpoint/2010/main" Requires="p14">
          <p:contentPart p14:bwMode="auto" r:id="rId107">
            <p14:nvContentPartPr>
              <p14:cNvPr id="1049774" name=""/>
              <p14:cNvContentPartPr/>
              <p14:nvPr/>
            </p14:nvContentPartPr>
            <p14:xfrm>
              <a:off x="3422193" y="6397693"/>
              <a:ext cx="114674" cy="222227"/>
            </p14:xfrm>
          </p:contentPart>
        </mc:Choice>
        <mc:Fallback>
          <p:sp>
            <p:nvSpPr>
              <p:cNvPr id="1049774" name=""/>
              <p:cNvSpPr/>
              <p:nvPr/>
            </p:nvSpPr>
            <p:spPr>
              <a:xfrm>
                <a:off x="3422193" y="6397693"/>
                <a:ext cx="114674" cy="222227"/>
              </a:xfrm>
            </p:spPr>
          </p:sp>
        </mc:Fallback>
      </mc:AlternateContent>
      <mc:AlternateContent xmlns:mc="http://schemas.openxmlformats.org/markup-compatibility/2006">
        <mc:Choice xmlns:p14="http://schemas.microsoft.com/office/powerpoint/2010/main" Requires="p14">
          <p:contentPart p14:bwMode="auto" r:id="rId108">
            <p14:nvContentPartPr>
              <p14:cNvPr id="1049775" name=""/>
              <p14:cNvContentPartPr/>
              <p14:nvPr/>
            </p14:nvContentPartPr>
            <p14:xfrm>
              <a:off x="3568916" y="6189046"/>
              <a:ext cx="55884" cy="375052"/>
            </p14:xfrm>
          </p:contentPart>
        </mc:Choice>
        <mc:Fallback>
          <p:sp>
            <p:nvSpPr>
              <p:cNvPr id="1049775" name=""/>
              <p:cNvSpPr/>
              <p:nvPr/>
            </p:nvSpPr>
            <p:spPr>
              <a:xfrm>
                <a:off x="3568916" y="6189046"/>
                <a:ext cx="55884" cy="375052"/>
              </a:xfrm>
            </p:spPr>
          </p:sp>
        </mc:Fallback>
      </mc:AlternateContent>
      <mc:AlternateContent xmlns:mc="http://schemas.openxmlformats.org/markup-compatibility/2006">
        <mc:Choice xmlns:p14="http://schemas.microsoft.com/office/powerpoint/2010/main" Requires="p14">
          <p:contentPart p14:bwMode="auto" r:id="rId109">
            <p14:nvContentPartPr>
              <p14:cNvPr id="1049776" name=""/>
              <p14:cNvContentPartPr/>
              <p14:nvPr/>
            </p14:nvContentPartPr>
            <p14:xfrm>
              <a:off x="3661577" y="6246628"/>
              <a:ext cx="72150" cy="255479"/>
            </p14:xfrm>
          </p:contentPart>
        </mc:Choice>
        <mc:Fallback>
          <p:sp>
            <p:nvSpPr>
              <p:cNvPr id="1049776" name=""/>
              <p:cNvSpPr/>
              <p:nvPr/>
            </p:nvSpPr>
            <p:spPr>
              <a:xfrm>
                <a:off x="3661577" y="6246628"/>
                <a:ext cx="72150" cy="255479"/>
              </a:xfrm>
            </p:spPr>
          </p:sp>
        </mc:Fallback>
      </mc:AlternateContent>
      <mc:AlternateContent xmlns:mc="http://schemas.openxmlformats.org/markup-compatibility/2006">
        <mc:Choice xmlns:p14="http://schemas.microsoft.com/office/powerpoint/2010/main" Requires="p14">
          <p:contentPart p14:bwMode="auto" r:id="rId110">
            <p14:nvContentPartPr>
              <p14:cNvPr id="1049777" name=""/>
              <p14:cNvContentPartPr/>
              <p14:nvPr/>
            </p14:nvContentPartPr>
            <p14:xfrm>
              <a:off x="3636179" y="6355340"/>
              <a:ext cx="154150" cy="44740"/>
            </p14:xfrm>
          </p:contentPart>
        </mc:Choice>
        <mc:Fallback>
          <p:sp>
            <p:nvSpPr>
              <p:cNvPr id="1049777" name=""/>
              <p:cNvSpPr/>
              <p:nvPr/>
            </p:nvSpPr>
            <p:spPr>
              <a:xfrm>
                <a:off x="3636179" y="6355340"/>
                <a:ext cx="154150" cy="44740"/>
              </a:xfrm>
            </p:spPr>
          </p:sp>
        </mc:Fallback>
      </mc:AlternateContent>
      <mc:AlternateContent xmlns:mc="http://schemas.openxmlformats.org/markup-compatibility/2006">
        <mc:Choice xmlns:p14="http://schemas.microsoft.com/office/powerpoint/2010/main" Requires="p14">
          <p:contentPart p14:bwMode="auto" r:id="rId111">
            <p14:nvContentPartPr>
              <p14:cNvPr id="1049778" name=""/>
              <p14:cNvContentPartPr/>
              <p14:nvPr/>
            </p14:nvContentPartPr>
            <p14:xfrm>
              <a:off x="3807823" y="6399023"/>
              <a:ext cx="93102" cy="21841"/>
            </p14:xfrm>
          </p:contentPart>
        </mc:Choice>
        <mc:Fallback>
          <p:sp>
            <p:nvSpPr>
              <p:cNvPr id="1049778" name=""/>
              <p:cNvSpPr/>
              <p:nvPr/>
            </p:nvSpPr>
            <p:spPr>
              <a:xfrm>
                <a:off x="3807823" y="6399023"/>
                <a:ext cx="93102" cy="21841"/>
              </a:xfrm>
            </p:spPr>
          </p:sp>
        </mc:Fallback>
      </mc:AlternateContent>
      <mc:AlternateContent xmlns:mc="http://schemas.openxmlformats.org/markup-compatibility/2006">
        <mc:Choice xmlns:p14="http://schemas.microsoft.com/office/powerpoint/2010/main" Requires="p14">
          <p:contentPart p14:bwMode="auto" r:id="rId112">
            <p14:nvContentPartPr>
              <p14:cNvPr id="1049779" name=""/>
              <p14:cNvContentPartPr/>
              <p14:nvPr/>
            </p14:nvContentPartPr>
            <p14:xfrm>
              <a:off x="3793703" y="6474972"/>
              <a:ext cx="100162" cy="3723"/>
            </p14:xfrm>
          </p:contentPart>
        </mc:Choice>
        <mc:Fallback>
          <p:sp>
            <p:nvSpPr>
              <p:cNvPr id="1049779" name=""/>
              <p:cNvSpPr/>
              <p:nvPr/>
            </p:nvSpPr>
            <p:spPr>
              <a:xfrm>
                <a:off x="3793703" y="6474972"/>
                <a:ext cx="100162" cy="3723"/>
              </a:xfrm>
            </p:spPr>
          </p:sp>
        </mc:Fallback>
      </mc:AlternateContent>
      <mc:AlternateContent xmlns:mc="http://schemas.openxmlformats.org/markup-compatibility/2006">
        <mc:Choice xmlns:p14="http://schemas.microsoft.com/office/powerpoint/2010/main" Requires="p14">
          <p:contentPart p14:bwMode="auto" r:id="rId113">
            <p14:nvContentPartPr>
              <p14:cNvPr id="1049780" name=""/>
              <p14:cNvContentPartPr/>
              <p14:nvPr/>
            </p14:nvContentPartPr>
            <p14:xfrm>
              <a:off x="3941845" y="6369959"/>
              <a:ext cx="92143" cy="132621"/>
            </p14:xfrm>
          </p:contentPart>
        </mc:Choice>
        <mc:Fallback>
          <p:sp>
            <p:nvSpPr>
              <p:cNvPr id="1049780" name=""/>
              <p:cNvSpPr/>
              <p:nvPr/>
            </p:nvSpPr>
            <p:spPr>
              <a:xfrm>
                <a:off x="3941845" y="6369959"/>
                <a:ext cx="92143" cy="132621"/>
              </a:xfrm>
            </p:spPr>
          </p:sp>
        </mc:Fallback>
      </mc:AlternateContent>
      <mc:AlternateContent xmlns:mc="http://schemas.openxmlformats.org/markup-compatibility/2006">
        <mc:Choice xmlns:p14="http://schemas.microsoft.com/office/powerpoint/2010/main" Requires="p14">
          <p:contentPart p14:bwMode="auto" r:id="rId114">
            <p14:nvContentPartPr>
              <p14:cNvPr id="1049781" name=""/>
              <p14:cNvContentPartPr/>
              <p14:nvPr/>
            </p14:nvContentPartPr>
            <p14:xfrm>
              <a:off x="4072021" y="6275916"/>
              <a:ext cx="44596" cy="345190"/>
            </p14:xfrm>
          </p:contentPart>
        </mc:Choice>
        <mc:Fallback>
          <p:sp>
            <p:nvSpPr>
              <p:cNvPr id="1049781" name=""/>
              <p:cNvSpPr/>
              <p:nvPr/>
            </p:nvSpPr>
            <p:spPr>
              <a:xfrm>
                <a:off x="4072021" y="6275916"/>
                <a:ext cx="44596" cy="345190"/>
              </a:xfrm>
            </p:spPr>
          </p:sp>
        </mc:Fallback>
      </mc:AlternateContent>
      <mc:AlternateContent xmlns:mc="http://schemas.openxmlformats.org/markup-compatibility/2006">
        <mc:Choice xmlns:p14="http://schemas.microsoft.com/office/powerpoint/2010/main" Requires="p14">
          <p:contentPart p14:bwMode="auto" r:id="rId115">
            <p14:nvContentPartPr>
              <p14:cNvPr id="1049782" name=""/>
              <p14:cNvContentPartPr/>
              <p14:nvPr/>
            </p14:nvContentPartPr>
            <p14:xfrm>
              <a:off x="3560246" y="4621506"/>
              <a:ext cx="1270381" cy="212864"/>
            </p14:xfrm>
          </p:contentPart>
        </mc:Choice>
        <mc:Fallback>
          <p:sp>
            <p:nvSpPr>
              <p:cNvPr id="1049782" name=""/>
              <p:cNvSpPr/>
              <p:nvPr/>
            </p:nvSpPr>
            <p:spPr>
              <a:xfrm>
                <a:off x="3560246" y="4621506"/>
                <a:ext cx="1270381" cy="212864"/>
              </a:xfrm>
            </p:spPr>
          </p:sp>
        </mc:Fallback>
      </mc:AlternateContent>
      <mc:AlternateContent xmlns:mc="http://schemas.openxmlformats.org/markup-compatibility/2006">
        <mc:Choice xmlns:p14="http://schemas.microsoft.com/office/powerpoint/2010/main" Requires="p14">
          <p:contentPart p14:bwMode="auto" r:id="rId116">
            <p14:nvContentPartPr>
              <p14:cNvPr id="1049783" name=""/>
              <p14:cNvContentPartPr/>
              <p14:nvPr/>
            </p14:nvContentPartPr>
            <p14:xfrm>
              <a:off x="4091928" y="5102177"/>
              <a:ext cx="73744" cy="153257"/>
            </p14:xfrm>
          </p:contentPart>
        </mc:Choice>
        <mc:Fallback>
          <p:sp>
            <p:nvSpPr>
              <p:cNvPr id="1049783" name=""/>
              <p:cNvSpPr/>
              <p:nvPr/>
            </p:nvSpPr>
            <p:spPr>
              <a:xfrm>
                <a:off x="4091928" y="5102177"/>
                <a:ext cx="73744" cy="153257"/>
              </a:xfrm>
            </p:spPr>
          </p:sp>
        </mc:Fallback>
      </mc:AlternateContent>
      <mc:AlternateContent xmlns:mc="http://schemas.openxmlformats.org/markup-compatibility/2006">
        <mc:Choice xmlns:p14="http://schemas.microsoft.com/office/powerpoint/2010/main" Requires="p14">
          <p:contentPart p14:bwMode="auto" r:id="rId117">
            <p14:nvContentPartPr>
              <p14:cNvPr id="1049784" name=""/>
              <p14:cNvContentPartPr/>
              <p14:nvPr/>
            </p14:nvContentPartPr>
            <p14:xfrm>
              <a:off x="4165672" y="5123771"/>
              <a:ext cx="89131" cy="148672"/>
            </p14:xfrm>
          </p:contentPart>
        </mc:Choice>
        <mc:Fallback>
          <p:sp>
            <p:nvSpPr>
              <p:cNvPr id="1049784" name=""/>
              <p:cNvSpPr/>
              <p:nvPr/>
            </p:nvSpPr>
            <p:spPr>
              <a:xfrm>
                <a:off x="4165672" y="5123771"/>
                <a:ext cx="89131" cy="148672"/>
              </a:xfrm>
            </p:spPr>
          </p:sp>
        </mc:Fallback>
      </mc:AlternateContent>
      <mc:AlternateContent xmlns:mc="http://schemas.openxmlformats.org/markup-compatibility/2006">
        <mc:Choice xmlns:p14="http://schemas.microsoft.com/office/powerpoint/2010/main" Requires="p14">
          <p:contentPart p14:bwMode="auto" r:id="rId118">
            <p14:nvContentPartPr>
              <p14:cNvPr id="1049785" name=""/>
              <p14:cNvContentPartPr/>
              <p14:nvPr/>
            </p14:nvContentPartPr>
            <p14:xfrm>
              <a:off x="6294840" y="5674775"/>
              <a:ext cx="137947" cy="117048"/>
            </p14:xfrm>
          </p:contentPart>
        </mc:Choice>
        <mc:Fallback>
          <p:sp>
            <p:nvSpPr>
              <p:cNvPr id="1049785" name=""/>
              <p:cNvSpPr/>
              <p:nvPr/>
            </p:nvSpPr>
            <p:spPr>
              <a:xfrm>
                <a:off x="6294840" y="5674775"/>
                <a:ext cx="137947" cy="117048"/>
              </a:xfrm>
            </p:spPr>
          </p:sp>
        </mc:Fallback>
      </mc:AlternateContent>
      <mc:AlternateContent xmlns:mc="http://schemas.openxmlformats.org/markup-compatibility/2006">
        <mc:Choice xmlns:p14="http://schemas.microsoft.com/office/powerpoint/2010/main" Requires="p14">
          <p:contentPart p14:bwMode="auto" r:id="rId119">
            <p14:nvContentPartPr>
              <p14:cNvPr id="1049786" name=""/>
              <p14:cNvContentPartPr/>
              <p14:nvPr/>
            </p14:nvContentPartPr>
            <p14:xfrm>
              <a:off x="6268203" y="5688922"/>
              <a:ext cx="201755" cy="95888"/>
            </p14:xfrm>
          </p:contentPart>
        </mc:Choice>
        <mc:Fallback>
          <p:sp>
            <p:nvSpPr>
              <p:cNvPr id="1049786" name=""/>
              <p:cNvSpPr/>
              <p:nvPr/>
            </p:nvSpPr>
            <p:spPr>
              <a:xfrm>
                <a:off x="6268203" y="5688922"/>
                <a:ext cx="201755" cy="95888"/>
              </a:xfrm>
            </p:spPr>
          </p:sp>
        </mc:Fallback>
      </mc:AlternateContent>
      <mc:AlternateContent xmlns:mc="http://schemas.openxmlformats.org/markup-compatibility/2006">
        <mc:Choice xmlns:p14="http://schemas.microsoft.com/office/powerpoint/2010/main" Requires="p14">
          <p:contentPart p14:bwMode="auto" r:id="rId120">
            <p14:nvContentPartPr>
              <p14:cNvPr id="1049787" name=""/>
              <p14:cNvContentPartPr/>
              <p14:nvPr/>
            </p14:nvContentPartPr>
            <p14:xfrm>
              <a:off x="6318064" y="5486143"/>
              <a:ext cx="229965" cy="209719"/>
            </p14:xfrm>
          </p:contentPart>
        </mc:Choice>
        <mc:Fallback>
          <p:sp>
            <p:nvSpPr>
              <p:cNvPr id="1049787" name=""/>
              <p:cNvSpPr/>
              <p:nvPr/>
            </p:nvSpPr>
            <p:spPr>
              <a:xfrm>
                <a:off x="6318064" y="5486143"/>
                <a:ext cx="229965" cy="209719"/>
              </a:xfrm>
            </p:spPr>
          </p:sp>
        </mc:Fallback>
      </mc:AlternateContent>
      <mc:AlternateContent xmlns:mc="http://schemas.openxmlformats.org/markup-compatibility/2006">
        <mc:Choice xmlns:p14="http://schemas.microsoft.com/office/powerpoint/2010/main" Requires="p14">
          <p:contentPart p14:bwMode="auto" r:id="rId121">
            <p14:nvContentPartPr>
              <p14:cNvPr id="1049788" name=""/>
              <p14:cNvContentPartPr/>
              <p14:nvPr/>
            </p14:nvContentPartPr>
            <p14:xfrm>
              <a:off x="6074938" y="5872346"/>
              <a:ext cx="476666" cy="71709"/>
            </p14:xfrm>
          </p:contentPart>
        </mc:Choice>
        <mc:Fallback>
          <p:sp>
            <p:nvSpPr>
              <p:cNvPr id="1049788" name=""/>
              <p:cNvSpPr/>
              <p:nvPr/>
            </p:nvSpPr>
            <p:spPr>
              <a:xfrm>
                <a:off x="6074938" y="5872346"/>
                <a:ext cx="476666" cy="71709"/>
              </a:xfrm>
            </p:spPr>
          </p:sp>
        </mc:Fallback>
      </mc:AlternateContent>
      <mc:AlternateContent xmlns:mc="http://schemas.openxmlformats.org/markup-compatibility/2006">
        <mc:Choice xmlns:p14="http://schemas.microsoft.com/office/powerpoint/2010/main" Requires="p14">
          <p:contentPart p14:bwMode="auto" r:id="rId122">
            <p14:nvContentPartPr>
              <p14:cNvPr id="1049789" name=""/>
              <p14:cNvContentPartPr/>
              <p14:nvPr/>
            </p14:nvContentPartPr>
            <p14:xfrm>
              <a:off x="6425727" y="5848267"/>
              <a:ext cx="96952" cy="130640"/>
            </p14:xfrm>
          </p:contentPart>
        </mc:Choice>
        <mc:Fallback>
          <p:sp>
            <p:nvSpPr>
              <p:cNvPr id="1049789" name=""/>
              <p:cNvSpPr/>
              <p:nvPr/>
            </p:nvSpPr>
            <p:spPr>
              <a:xfrm>
                <a:off x="6425727" y="5848267"/>
                <a:ext cx="96952" cy="130640"/>
              </a:xfrm>
            </p:spPr>
          </p:sp>
        </mc:Fallback>
      </mc:AlternateContent>
      <mc:AlternateContent xmlns:mc="http://schemas.openxmlformats.org/markup-compatibility/2006">
        <mc:Choice xmlns:p14="http://schemas.microsoft.com/office/powerpoint/2010/main" Requires="p14">
          <p:contentPart p14:bwMode="auto" r:id="rId123">
            <p14:nvContentPartPr>
              <p14:cNvPr id="1049790" name=""/>
              <p14:cNvContentPartPr/>
              <p14:nvPr/>
            </p14:nvContentPartPr>
            <p14:xfrm>
              <a:off x="6191149" y="6025462"/>
              <a:ext cx="125090" cy="184578"/>
            </p14:xfrm>
          </p:contentPart>
        </mc:Choice>
        <mc:Fallback>
          <p:sp>
            <p:nvSpPr>
              <p:cNvPr id="1049790" name=""/>
              <p:cNvSpPr/>
              <p:nvPr/>
            </p:nvSpPr>
            <p:spPr>
              <a:xfrm>
                <a:off x="6191149" y="6025462"/>
                <a:ext cx="125090" cy="184578"/>
              </a:xfrm>
            </p:spPr>
          </p:sp>
        </mc:Fallback>
      </mc:AlternateContent>
      <mc:AlternateContent xmlns:mc="http://schemas.openxmlformats.org/markup-compatibility/2006">
        <mc:Choice xmlns:p14="http://schemas.microsoft.com/office/powerpoint/2010/main" Requires="p14">
          <p:contentPart p14:bwMode="auto" r:id="rId124">
            <p14:nvContentPartPr>
              <p14:cNvPr id="1049791" name=""/>
              <p14:cNvContentPartPr/>
              <p14:nvPr/>
            </p14:nvContentPartPr>
            <p14:xfrm>
              <a:off x="6829511" y="5805080"/>
              <a:ext cx="165079" cy="76840"/>
            </p14:xfrm>
          </p:contentPart>
        </mc:Choice>
        <mc:Fallback>
          <p:sp>
            <p:nvSpPr>
              <p:cNvPr id="1049791" name=""/>
              <p:cNvSpPr/>
              <p:nvPr/>
            </p:nvSpPr>
            <p:spPr>
              <a:xfrm>
                <a:off x="6829511" y="5805080"/>
                <a:ext cx="165079" cy="76840"/>
              </a:xfrm>
            </p:spPr>
          </p:sp>
        </mc:Fallback>
      </mc:AlternateContent>
      <mc:AlternateContent xmlns:mc="http://schemas.openxmlformats.org/markup-compatibility/2006">
        <mc:Choice xmlns:p14="http://schemas.microsoft.com/office/powerpoint/2010/main" Requires="p14">
          <p:contentPart p14:bwMode="auto" r:id="rId125">
            <p14:nvContentPartPr>
              <p14:cNvPr id="1049792" name=""/>
              <p14:cNvContentPartPr/>
              <p14:nvPr/>
            </p14:nvContentPartPr>
            <p14:xfrm>
              <a:off x="6831001" y="5812278"/>
              <a:ext cx="164203" cy="93351"/>
            </p14:xfrm>
          </p:contentPart>
        </mc:Choice>
        <mc:Fallback>
          <p:sp>
            <p:nvSpPr>
              <p:cNvPr id="1049792" name=""/>
              <p:cNvSpPr/>
              <p:nvPr/>
            </p:nvSpPr>
            <p:spPr>
              <a:xfrm>
                <a:off x="6831001" y="5812278"/>
                <a:ext cx="164203" cy="93351"/>
              </a:xfrm>
            </p:spPr>
          </p:sp>
        </mc:Fallback>
      </mc:AlternateContent>
      <mc:AlternateContent xmlns:mc="http://schemas.openxmlformats.org/markup-compatibility/2006">
        <mc:Choice xmlns:p14="http://schemas.microsoft.com/office/powerpoint/2010/main" Requires="p14">
          <p:contentPart p14:bwMode="auto" r:id="rId126">
            <p14:nvContentPartPr>
              <p14:cNvPr id="1049793" name=""/>
              <p14:cNvContentPartPr/>
              <p14:nvPr/>
            </p14:nvContentPartPr>
            <p14:xfrm>
              <a:off x="6818353" y="5819227"/>
              <a:ext cx="7584" cy="105574"/>
            </p14:xfrm>
          </p:contentPart>
        </mc:Choice>
        <mc:Fallback>
          <p:sp>
            <p:nvSpPr>
              <p:cNvPr id="1049793" name=""/>
              <p:cNvSpPr/>
              <p:nvPr/>
            </p:nvSpPr>
            <p:spPr>
              <a:xfrm>
                <a:off x="6818353" y="5819227"/>
                <a:ext cx="7584" cy="105574"/>
              </a:xfrm>
            </p:spPr>
          </p:sp>
        </mc:Fallback>
      </mc:AlternateContent>
      <mc:AlternateContent xmlns:mc="http://schemas.openxmlformats.org/markup-compatibility/2006">
        <mc:Choice xmlns:p14="http://schemas.microsoft.com/office/powerpoint/2010/main" Requires="p14">
          <p:contentPart p14:bwMode="auto" r:id="rId127">
            <p14:nvContentPartPr>
              <p14:cNvPr id="1049794" name=""/>
              <p14:cNvContentPartPr/>
              <p14:nvPr/>
            </p14:nvContentPartPr>
            <p14:xfrm>
              <a:off x="6802404" y="5826922"/>
              <a:ext cx="152376" cy="54827"/>
            </p14:xfrm>
          </p:contentPart>
        </mc:Choice>
        <mc:Fallback>
          <p:sp>
            <p:nvSpPr>
              <p:cNvPr id="1049794" name=""/>
              <p:cNvSpPr/>
              <p:nvPr/>
            </p:nvSpPr>
            <p:spPr>
              <a:xfrm>
                <a:off x="6802404" y="5826922"/>
                <a:ext cx="152376" cy="54827"/>
              </a:xfrm>
            </p:spPr>
          </p:sp>
        </mc:Fallback>
      </mc:AlternateContent>
      <mc:AlternateContent xmlns:mc="http://schemas.openxmlformats.org/markup-compatibility/2006">
        <mc:Choice xmlns:p14="http://schemas.microsoft.com/office/powerpoint/2010/main" Requires="p14">
          <p:contentPart p14:bwMode="auto" r:id="rId128">
            <p14:nvContentPartPr>
              <p14:cNvPr id="1049795" name=""/>
              <p14:cNvContentPartPr/>
              <p14:nvPr/>
            </p14:nvContentPartPr>
            <p14:xfrm>
              <a:off x="6786391" y="5826922"/>
              <a:ext cx="168389" cy="113827"/>
            </p14:xfrm>
          </p:contentPart>
        </mc:Choice>
        <mc:Fallback>
          <p:sp>
            <p:nvSpPr>
              <p:cNvPr id="1049795" name=""/>
              <p:cNvSpPr/>
              <p:nvPr/>
            </p:nvSpPr>
            <p:spPr>
              <a:xfrm>
                <a:off x="6786391" y="5826922"/>
                <a:ext cx="168389" cy="113827"/>
              </a:xfrm>
            </p:spPr>
          </p:sp>
        </mc:Fallback>
      </mc:AlternateContent>
      <mc:AlternateContent xmlns:mc="http://schemas.openxmlformats.org/markup-compatibility/2006">
        <mc:Choice xmlns:p14="http://schemas.microsoft.com/office/powerpoint/2010/main" Requires="p14">
          <p:contentPart p14:bwMode="auto" r:id="rId129">
            <p14:nvContentPartPr>
              <p14:cNvPr id="1049796" name=""/>
              <p14:cNvContentPartPr/>
              <p14:nvPr/>
            </p14:nvContentPartPr>
            <p14:xfrm>
              <a:off x="6784453" y="5797882"/>
              <a:ext cx="12802" cy="75257"/>
            </p14:xfrm>
          </p:contentPart>
        </mc:Choice>
        <mc:Fallback>
          <p:sp>
            <p:nvSpPr>
              <p:cNvPr id="1049796" name=""/>
              <p:cNvSpPr/>
              <p:nvPr/>
            </p:nvSpPr>
            <p:spPr>
              <a:xfrm>
                <a:off x="6784453" y="5797882"/>
                <a:ext cx="12802" cy="75257"/>
              </a:xfrm>
            </p:spPr>
          </p:sp>
        </mc:Fallback>
      </mc:AlternateContent>
    </p:spTree>
  </p:cSld>
  <p:clrMapOvr>
    <a:masterClrMapping/>
  </p:clrMapOvr>
</p:sld>
</file>

<file path=ppt/theme/theme1.xml><?xml version="1.0" encoding="utf-8"?>
<a:theme xmlns:a="http://schemas.openxmlformats.org/drawingml/2006/main" name="Thème Offic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Hewlett-Packard</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Présentation PowerPoint</dc:title>
  <dc:creator>Azagrouze</dc:creator>
  <cp:lastModifiedBy>Mohamed Azagrouze</cp:lastModifiedBy>
  <dcterms:created xsi:type="dcterms:W3CDTF">2015-10-13T13:01:30Z</dcterms:created>
  <dcterms:modified xsi:type="dcterms:W3CDTF">2025-10-16T15:57:34Z</dcterms:modified>
</cp:coreProperties>
</file>